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gif" ContentType="image/gi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593" r:id="rId3"/>
    <p:sldId id="595" r:id="rId4"/>
    <p:sldId id="693" r:id="rId5"/>
    <p:sldId id="694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21" r:id="rId29"/>
    <p:sldId id="622" r:id="rId30"/>
    <p:sldId id="625" r:id="rId31"/>
    <p:sldId id="626" r:id="rId32"/>
    <p:sldId id="627" r:id="rId33"/>
    <p:sldId id="677" r:id="rId34"/>
    <p:sldId id="628" r:id="rId35"/>
    <p:sldId id="629" r:id="rId36"/>
    <p:sldId id="630" r:id="rId37"/>
    <p:sldId id="631" r:id="rId38"/>
    <p:sldId id="632" r:id="rId39"/>
    <p:sldId id="633" r:id="rId40"/>
    <p:sldId id="634" r:id="rId41"/>
    <p:sldId id="635" r:id="rId42"/>
    <p:sldId id="636" r:id="rId43"/>
    <p:sldId id="637" r:id="rId44"/>
    <p:sldId id="638" r:id="rId45"/>
    <p:sldId id="639" r:id="rId46"/>
    <p:sldId id="640" r:id="rId47"/>
    <p:sldId id="641" r:id="rId48"/>
    <p:sldId id="642" r:id="rId49"/>
    <p:sldId id="643" r:id="rId50"/>
    <p:sldId id="644" r:id="rId51"/>
    <p:sldId id="645" r:id="rId52"/>
    <p:sldId id="646" r:id="rId53"/>
    <p:sldId id="647" r:id="rId54"/>
    <p:sldId id="648" r:id="rId55"/>
    <p:sldId id="649" r:id="rId56"/>
    <p:sldId id="650" r:id="rId57"/>
    <p:sldId id="651" r:id="rId58"/>
    <p:sldId id="652" r:id="rId59"/>
    <p:sldId id="653" r:id="rId60"/>
    <p:sldId id="654" r:id="rId61"/>
    <p:sldId id="655" r:id="rId62"/>
    <p:sldId id="656" r:id="rId63"/>
    <p:sldId id="657" r:id="rId64"/>
    <p:sldId id="658" r:id="rId65"/>
    <p:sldId id="659" r:id="rId66"/>
    <p:sldId id="660" r:id="rId67"/>
    <p:sldId id="661" r:id="rId68"/>
    <p:sldId id="662" r:id="rId69"/>
    <p:sldId id="663" r:id="rId70"/>
    <p:sldId id="664" r:id="rId71"/>
    <p:sldId id="665" r:id="rId72"/>
    <p:sldId id="666" r:id="rId73"/>
    <p:sldId id="667" r:id="rId74"/>
    <p:sldId id="668" r:id="rId75"/>
    <p:sldId id="669" r:id="rId76"/>
    <p:sldId id="670" r:id="rId77"/>
    <p:sldId id="671" r:id="rId78"/>
    <p:sldId id="683" r:id="rId79"/>
    <p:sldId id="684" r:id="rId80"/>
    <p:sldId id="685" r:id="rId81"/>
    <p:sldId id="686" r:id="rId82"/>
    <p:sldId id="687" r:id="rId83"/>
    <p:sldId id="688" r:id="rId84"/>
    <p:sldId id="689" r:id="rId85"/>
    <p:sldId id="690" r:id="rId86"/>
    <p:sldId id="691" r:id="rId87"/>
    <p:sldId id="692" r:id="rId88"/>
    <p:sldId id="535" r:id="rId89"/>
    <p:sldId id="672" r:id="rId90"/>
    <p:sldId id="673" r:id="rId91"/>
    <p:sldId id="674" r:id="rId92"/>
    <p:sldId id="675" r:id="rId93"/>
    <p:sldId id="676" r:id="rId94"/>
    <p:sldId id="544" r:id="rId9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1pPr>
    <a:lvl2pPr marL="457200"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2pPr>
    <a:lvl3pPr marL="914400"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3pPr>
    <a:lvl4pPr marL="1371600"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4pPr>
    <a:lvl5pPr marL="1828800" algn="ctr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5pPr>
    <a:lvl6pPr marL="2286000" algn="l" defTabSz="457200" rtl="0" eaLnBrk="1" latinLnBrk="0" hangingPunct="1"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6pPr>
    <a:lvl7pPr marL="2743200" algn="l" defTabSz="457200" rtl="0" eaLnBrk="1" latinLnBrk="0" hangingPunct="1"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7pPr>
    <a:lvl8pPr marL="3200400" algn="l" defTabSz="457200" rtl="0" eaLnBrk="1" latinLnBrk="0" hangingPunct="1"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8pPr>
    <a:lvl9pPr marL="3657600" algn="l" defTabSz="457200" rtl="0" eaLnBrk="1" latinLnBrk="0" hangingPunct="1">
      <a:defRPr kumimoji="1" sz="2400" b="1" kern="1200">
        <a:solidFill>
          <a:schemeClr val="tx1"/>
        </a:solidFill>
        <a:latin typeface="Times New Roman" panose="02020703060505090304" charset="0"/>
        <a:ea typeface="华文中宋" panose="02010600040101010101" charset="-122"/>
        <a:cs typeface="华文中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E2C5"/>
    <a:srgbClr val="3EBA3E"/>
    <a:srgbClr val="000000"/>
    <a:srgbClr val="339933"/>
    <a:srgbClr val="FF0000"/>
    <a:srgbClr val="0066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80" autoAdjust="0"/>
  </p:normalViewPr>
  <p:slideViewPr>
    <p:cSldViewPr snapToGrid="0">
      <p:cViewPr>
        <p:scale>
          <a:sx n="100" d="100"/>
          <a:sy n="100" d="100"/>
        </p:scale>
        <p:origin x="-1080" y="-88"/>
      </p:cViewPr>
      <p:guideLst>
        <p:guide orient="horz" pos="2160"/>
        <p:guide pos="2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2082" y="-96"/>
      </p:cViewPr>
      <p:guideLst>
        <p:guide orient="horz" pos="2880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handoutMaster" Target="handoutMasters/handoutMaster1.xml"/><Relationship Id="rId96" Type="http://schemas.openxmlformats.org/officeDocument/2006/relationships/notesMaster" Target="notesMasters/notesMaster1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2" Type="http://schemas.openxmlformats.org/officeDocument/2006/relationships/customXml" Target="../customXml/item1.xml"/><Relationship Id="rId101" Type="http://schemas.openxmlformats.org/officeDocument/2006/relationships/customXmlProps" Target="../customXml/itemProps1.xml"/><Relationship Id="rId100" Type="http://schemas.openxmlformats.org/officeDocument/2006/relationships/tableStyles" Target="tableStyle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wmf"/><Relationship Id="rId8" Type="http://schemas.openxmlformats.org/officeDocument/2006/relationships/image" Target="../media/image94.wmf"/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1" Type="http://schemas.openxmlformats.org/officeDocument/2006/relationships/image" Target="../media/image97.wmf"/><Relationship Id="rId10" Type="http://schemas.openxmlformats.org/officeDocument/2006/relationships/image" Target="../media/image96.wmf"/><Relationship Id="rId1" Type="http://schemas.openxmlformats.org/officeDocument/2006/relationships/image" Target="../media/image87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0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7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2.e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wmf"/><Relationship Id="rId8" Type="http://schemas.openxmlformats.org/officeDocument/2006/relationships/image" Target="../media/image120.wmf"/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1" Type="http://schemas.openxmlformats.org/officeDocument/2006/relationships/image" Target="../media/image108.wmf"/><Relationship Id="rId20" Type="http://schemas.openxmlformats.org/officeDocument/2006/relationships/image" Target="../media/image132.wmf"/><Relationship Id="rId2" Type="http://schemas.openxmlformats.org/officeDocument/2006/relationships/image" Target="../media/image114.wmf"/><Relationship Id="rId19" Type="http://schemas.openxmlformats.org/officeDocument/2006/relationships/image" Target="../media/image131.wmf"/><Relationship Id="rId18" Type="http://schemas.openxmlformats.org/officeDocument/2006/relationships/image" Target="../media/image130.wmf"/><Relationship Id="rId17" Type="http://schemas.openxmlformats.org/officeDocument/2006/relationships/image" Target="../media/image129.wmf"/><Relationship Id="rId16" Type="http://schemas.openxmlformats.org/officeDocument/2006/relationships/image" Target="../media/image128.wmf"/><Relationship Id="rId15" Type="http://schemas.openxmlformats.org/officeDocument/2006/relationships/image" Target="../media/image127.wmf"/><Relationship Id="rId14" Type="http://schemas.openxmlformats.org/officeDocument/2006/relationships/image" Target="../media/image126.wmf"/><Relationship Id="rId13" Type="http://schemas.openxmlformats.org/officeDocument/2006/relationships/image" Target="../media/image125.wmf"/><Relationship Id="rId12" Type="http://schemas.openxmlformats.org/officeDocument/2006/relationships/image" Target="../media/image124.wmf"/><Relationship Id="rId11" Type="http://schemas.openxmlformats.org/officeDocument/2006/relationships/image" Target="../media/image123.wmf"/><Relationship Id="rId10" Type="http://schemas.openxmlformats.org/officeDocument/2006/relationships/image" Target="../media/image122.wmf"/><Relationship Id="rId1" Type="http://schemas.openxmlformats.org/officeDocument/2006/relationships/image" Target="../media/image113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wmf"/><Relationship Id="rId8" Type="http://schemas.openxmlformats.org/officeDocument/2006/relationships/image" Target="../media/image131.wmf"/><Relationship Id="rId7" Type="http://schemas.openxmlformats.org/officeDocument/2006/relationships/image" Target="../media/image130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0" Type="http://schemas.openxmlformats.org/officeDocument/2006/relationships/image" Target="../media/image108.wmf"/><Relationship Id="rId1" Type="http://schemas.openxmlformats.org/officeDocument/2006/relationships/image" Target="../media/image116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wmf"/><Relationship Id="rId8" Type="http://schemas.openxmlformats.org/officeDocument/2006/relationships/image" Target="../media/image140.wmf"/><Relationship Id="rId7" Type="http://schemas.openxmlformats.org/officeDocument/2006/relationships/image" Target="../media/image139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3" Type="http://schemas.openxmlformats.org/officeDocument/2006/relationships/image" Target="../media/image108.wmf"/><Relationship Id="rId12" Type="http://schemas.openxmlformats.org/officeDocument/2006/relationships/image" Target="../media/image116.wmf"/><Relationship Id="rId11" Type="http://schemas.openxmlformats.org/officeDocument/2006/relationships/image" Target="../media/image130.wmf"/><Relationship Id="rId10" Type="http://schemas.openxmlformats.org/officeDocument/2006/relationships/image" Target="../media/image131.wmf"/><Relationship Id="rId1" Type="http://schemas.openxmlformats.org/officeDocument/2006/relationships/image" Target="../media/image133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wmf"/><Relationship Id="rId8" Type="http://schemas.openxmlformats.org/officeDocument/2006/relationships/image" Target="../media/image135.wmf"/><Relationship Id="rId7" Type="http://schemas.openxmlformats.org/officeDocument/2006/relationships/image" Target="../media/image134.wmf"/><Relationship Id="rId6" Type="http://schemas.openxmlformats.org/officeDocument/2006/relationships/image" Target="../media/image133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2" Type="http://schemas.openxmlformats.org/officeDocument/2006/relationships/image" Target="../media/image147.wmf"/><Relationship Id="rId11" Type="http://schemas.openxmlformats.org/officeDocument/2006/relationships/image" Target="../media/image146.wmf"/><Relationship Id="rId10" Type="http://schemas.openxmlformats.org/officeDocument/2006/relationships/image" Target="../media/image138.wmf"/><Relationship Id="rId1" Type="http://schemas.openxmlformats.org/officeDocument/2006/relationships/image" Target="../media/image136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wmf"/><Relationship Id="rId8" Type="http://schemas.openxmlformats.org/officeDocument/2006/relationships/image" Target="../media/image137.wmf"/><Relationship Id="rId7" Type="http://schemas.openxmlformats.org/officeDocument/2006/relationships/image" Target="../media/image136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1" Type="http://schemas.openxmlformats.org/officeDocument/2006/relationships/image" Target="../media/image26.wmf"/><Relationship Id="rId20" Type="http://schemas.openxmlformats.org/officeDocument/2006/relationships/image" Target="../media/image25.wmf"/><Relationship Id="rId2" Type="http://schemas.openxmlformats.org/officeDocument/2006/relationships/image" Target="../media/image6.wmf"/><Relationship Id="rId19" Type="http://schemas.openxmlformats.org/officeDocument/2006/relationships/image" Target="../media/image24.wmf"/><Relationship Id="rId18" Type="http://schemas.openxmlformats.org/officeDocument/2006/relationships/image" Target="../media/image23.wmf"/><Relationship Id="rId17" Type="http://schemas.openxmlformats.org/officeDocument/2006/relationships/image" Target="../media/image22.wmf"/><Relationship Id="rId16" Type="http://schemas.openxmlformats.org/officeDocument/2006/relationships/image" Target="../media/image21.wmf"/><Relationship Id="rId15" Type="http://schemas.openxmlformats.org/officeDocument/2006/relationships/image" Target="../media/image19.wmf"/><Relationship Id="rId14" Type="http://schemas.openxmlformats.org/officeDocument/2006/relationships/image" Target="../media/image18.wmf"/><Relationship Id="rId13" Type="http://schemas.openxmlformats.org/officeDocument/2006/relationships/image" Target="../media/image17.wmf"/><Relationship Id="rId12" Type="http://schemas.openxmlformats.org/officeDocument/2006/relationships/image" Target="../media/image16.wmf"/><Relationship Id="rId11" Type="http://schemas.openxmlformats.org/officeDocument/2006/relationships/image" Target="../media/image15.wmf"/><Relationship Id="rId10" Type="http://schemas.openxmlformats.org/officeDocument/2006/relationships/image" Target="../media/image14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wmf"/><Relationship Id="rId8" Type="http://schemas.openxmlformats.org/officeDocument/2006/relationships/image" Target="../media/image156.wmf"/><Relationship Id="rId7" Type="http://schemas.openxmlformats.org/officeDocument/2006/relationships/image" Target="../media/image155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52.wmf"/><Relationship Id="rId14" Type="http://schemas.openxmlformats.org/officeDocument/2006/relationships/image" Target="../media/image162.wmf"/><Relationship Id="rId13" Type="http://schemas.openxmlformats.org/officeDocument/2006/relationships/image" Target="../media/image161.wmf"/><Relationship Id="rId12" Type="http://schemas.openxmlformats.org/officeDocument/2006/relationships/image" Target="../media/image160.wmf"/><Relationship Id="rId11" Type="http://schemas.openxmlformats.org/officeDocument/2006/relationships/image" Target="../media/image159.wmf"/><Relationship Id="rId10" Type="http://schemas.openxmlformats.org/officeDocument/2006/relationships/image" Target="../media/image158.wmf"/><Relationship Id="rId1" Type="http://schemas.openxmlformats.org/officeDocument/2006/relationships/image" Target="../media/image151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6.wmf"/><Relationship Id="rId8" Type="http://schemas.openxmlformats.org/officeDocument/2006/relationships/image" Target="../media/image165.wmf"/><Relationship Id="rId7" Type="http://schemas.openxmlformats.org/officeDocument/2006/relationships/image" Target="../media/image164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" Type="http://schemas.openxmlformats.org/officeDocument/2006/relationships/image" Target="../media/image157.wmf"/><Relationship Id="rId16" Type="http://schemas.openxmlformats.org/officeDocument/2006/relationships/image" Target="../media/image171.wmf"/><Relationship Id="rId15" Type="http://schemas.openxmlformats.org/officeDocument/2006/relationships/image" Target="../media/image160.wmf"/><Relationship Id="rId14" Type="http://schemas.openxmlformats.org/officeDocument/2006/relationships/image" Target="../media/image159.wmf"/><Relationship Id="rId13" Type="http://schemas.openxmlformats.org/officeDocument/2006/relationships/image" Target="../media/image170.wmf"/><Relationship Id="rId12" Type="http://schemas.openxmlformats.org/officeDocument/2006/relationships/image" Target="../media/image169.wmf"/><Relationship Id="rId11" Type="http://schemas.openxmlformats.org/officeDocument/2006/relationships/image" Target="../media/image168.wmf"/><Relationship Id="rId10" Type="http://schemas.openxmlformats.org/officeDocument/2006/relationships/image" Target="../media/image167.wmf"/><Relationship Id="rId1" Type="http://schemas.openxmlformats.org/officeDocument/2006/relationships/image" Target="../media/image163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image" Target="../media/image168.wmf"/><Relationship Id="rId7" Type="http://schemas.openxmlformats.org/officeDocument/2006/relationships/image" Target="../media/image167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2" Type="http://schemas.openxmlformats.org/officeDocument/2006/relationships/image" Target="../media/image184.wmf"/><Relationship Id="rId21" Type="http://schemas.openxmlformats.org/officeDocument/2006/relationships/image" Target="../media/image183.wmf"/><Relationship Id="rId20" Type="http://schemas.openxmlformats.org/officeDocument/2006/relationships/image" Target="../media/image182.wmf"/><Relationship Id="rId2" Type="http://schemas.openxmlformats.org/officeDocument/2006/relationships/image" Target="../media/image157.wmf"/><Relationship Id="rId19" Type="http://schemas.openxmlformats.org/officeDocument/2006/relationships/image" Target="../media/image181.wmf"/><Relationship Id="rId18" Type="http://schemas.openxmlformats.org/officeDocument/2006/relationships/image" Target="../media/image180.wmf"/><Relationship Id="rId17" Type="http://schemas.openxmlformats.org/officeDocument/2006/relationships/image" Target="../media/image179.wmf"/><Relationship Id="rId16" Type="http://schemas.openxmlformats.org/officeDocument/2006/relationships/image" Target="../media/image178.wmf"/><Relationship Id="rId15" Type="http://schemas.openxmlformats.org/officeDocument/2006/relationships/image" Target="../media/image177.wmf"/><Relationship Id="rId14" Type="http://schemas.openxmlformats.org/officeDocument/2006/relationships/image" Target="../media/image176.wmf"/><Relationship Id="rId13" Type="http://schemas.openxmlformats.org/officeDocument/2006/relationships/image" Target="../media/image175.wmf"/><Relationship Id="rId12" Type="http://schemas.openxmlformats.org/officeDocument/2006/relationships/image" Target="../media/image174.wmf"/><Relationship Id="rId11" Type="http://schemas.openxmlformats.org/officeDocument/2006/relationships/image" Target="../media/image173.wmf"/><Relationship Id="rId10" Type="http://schemas.openxmlformats.org/officeDocument/2006/relationships/image" Target="../media/image170.wmf"/><Relationship Id="rId1" Type="http://schemas.openxmlformats.org/officeDocument/2006/relationships/image" Target="../media/image172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8" Type="http://schemas.openxmlformats.org/officeDocument/2006/relationships/image" Target="../media/image155.wmf"/><Relationship Id="rId7" Type="http://schemas.openxmlformats.org/officeDocument/2006/relationships/image" Target="../media/image154.wmf"/><Relationship Id="rId6" Type="http://schemas.openxmlformats.org/officeDocument/2006/relationships/image" Target="../media/image153.wmf"/><Relationship Id="rId5" Type="http://schemas.openxmlformats.org/officeDocument/2006/relationships/image" Target="../media/image157.wmf"/><Relationship Id="rId4" Type="http://schemas.openxmlformats.org/officeDocument/2006/relationships/image" Target="../media/image187.wmf"/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5" Type="http://schemas.openxmlformats.org/officeDocument/2006/relationships/image" Target="../media/image189.wmf"/><Relationship Id="rId14" Type="http://schemas.openxmlformats.org/officeDocument/2006/relationships/image" Target="../media/image170.wmf"/><Relationship Id="rId13" Type="http://schemas.openxmlformats.org/officeDocument/2006/relationships/image" Target="../media/image169.wmf"/><Relationship Id="rId12" Type="http://schemas.openxmlformats.org/officeDocument/2006/relationships/image" Target="../media/image168.wmf"/><Relationship Id="rId11" Type="http://schemas.openxmlformats.org/officeDocument/2006/relationships/image" Target="../media/image167.wmf"/><Relationship Id="rId10" Type="http://schemas.openxmlformats.org/officeDocument/2006/relationships/image" Target="../media/image188.wmf"/><Relationship Id="rId1" Type="http://schemas.openxmlformats.org/officeDocument/2006/relationships/image" Target="../media/image172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wmf"/><Relationship Id="rId8" Type="http://schemas.openxmlformats.org/officeDocument/2006/relationships/image" Target="../media/image197.wmf"/><Relationship Id="rId7" Type="http://schemas.openxmlformats.org/officeDocument/2006/relationships/image" Target="../media/image196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9" Type="http://schemas.openxmlformats.org/officeDocument/2006/relationships/image" Target="../media/image208.wmf"/><Relationship Id="rId18" Type="http://schemas.openxmlformats.org/officeDocument/2006/relationships/image" Target="../media/image207.wmf"/><Relationship Id="rId17" Type="http://schemas.openxmlformats.org/officeDocument/2006/relationships/image" Target="../media/image206.wmf"/><Relationship Id="rId16" Type="http://schemas.openxmlformats.org/officeDocument/2006/relationships/image" Target="../media/image205.wmf"/><Relationship Id="rId15" Type="http://schemas.openxmlformats.org/officeDocument/2006/relationships/image" Target="../media/image204.wmf"/><Relationship Id="rId14" Type="http://schemas.openxmlformats.org/officeDocument/2006/relationships/image" Target="../media/image203.wmf"/><Relationship Id="rId13" Type="http://schemas.openxmlformats.org/officeDocument/2006/relationships/image" Target="../media/image202.wmf"/><Relationship Id="rId12" Type="http://schemas.openxmlformats.org/officeDocument/2006/relationships/image" Target="../media/image201.wmf"/><Relationship Id="rId11" Type="http://schemas.openxmlformats.org/officeDocument/2006/relationships/image" Target="../media/image200.wmf"/><Relationship Id="rId10" Type="http://schemas.openxmlformats.org/officeDocument/2006/relationships/image" Target="../media/image199.wmf"/><Relationship Id="rId1" Type="http://schemas.openxmlformats.org/officeDocument/2006/relationships/image" Target="../media/image190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4.wmf"/><Relationship Id="rId8" Type="http://schemas.openxmlformats.org/officeDocument/2006/relationships/image" Target="../media/image203.wmf"/><Relationship Id="rId7" Type="http://schemas.openxmlformats.org/officeDocument/2006/relationships/image" Target="../media/image202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Relationship Id="rId3" Type="http://schemas.openxmlformats.org/officeDocument/2006/relationships/image" Target="../media/image198.wmf"/><Relationship Id="rId2" Type="http://schemas.openxmlformats.org/officeDocument/2006/relationships/image" Target="../media/image191.wmf"/><Relationship Id="rId19" Type="http://schemas.openxmlformats.org/officeDocument/2006/relationships/image" Target="../media/image197.wmf"/><Relationship Id="rId18" Type="http://schemas.openxmlformats.org/officeDocument/2006/relationships/image" Target="../media/image208.wmf"/><Relationship Id="rId17" Type="http://schemas.openxmlformats.org/officeDocument/2006/relationships/image" Target="../media/image207.wmf"/><Relationship Id="rId16" Type="http://schemas.openxmlformats.org/officeDocument/2006/relationships/image" Target="../media/image196.wmf"/><Relationship Id="rId15" Type="http://schemas.openxmlformats.org/officeDocument/2006/relationships/image" Target="../media/image212.wmf"/><Relationship Id="rId14" Type="http://schemas.openxmlformats.org/officeDocument/2006/relationships/image" Target="../media/image211.wmf"/><Relationship Id="rId13" Type="http://schemas.openxmlformats.org/officeDocument/2006/relationships/image" Target="../media/image210.wmf"/><Relationship Id="rId12" Type="http://schemas.openxmlformats.org/officeDocument/2006/relationships/image" Target="../media/image209.wmf"/><Relationship Id="rId11" Type="http://schemas.openxmlformats.org/officeDocument/2006/relationships/image" Target="../media/image206.wmf"/><Relationship Id="rId10" Type="http://schemas.openxmlformats.org/officeDocument/2006/relationships/image" Target="../media/image205.wmf"/><Relationship Id="rId1" Type="http://schemas.openxmlformats.org/officeDocument/2006/relationships/image" Target="../media/image190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wmf"/><Relationship Id="rId8" Type="http://schemas.openxmlformats.org/officeDocument/2006/relationships/image" Target="../media/image218.wmf"/><Relationship Id="rId7" Type="http://schemas.openxmlformats.org/officeDocument/2006/relationships/image" Target="../media/image217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3" Type="http://schemas.openxmlformats.org/officeDocument/2006/relationships/image" Target="../media/image213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7" Type="http://schemas.openxmlformats.org/officeDocument/2006/relationships/image" Target="../media/image229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0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4.wmf"/><Relationship Id="rId3" Type="http://schemas.openxmlformats.org/officeDocument/2006/relationships/image" Target="../media/image233.e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7" Type="http://schemas.openxmlformats.org/officeDocument/2006/relationships/image" Target="../media/image241.wmf"/><Relationship Id="rId6" Type="http://schemas.openxmlformats.org/officeDocument/2006/relationships/image" Target="../media/image240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8" Type="http://schemas.openxmlformats.org/officeDocument/2006/relationships/image" Target="../media/image41.wmf"/><Relationship Id="rId27" Type="http://schemas.openxmlformats.org/officeDocument/2006/relationships/image" Target="../media/image40.wmf"/><Relationship Id="rId26" Type="http://schemas.openxmlformats.org/officeDocument/2006/relationships/image" Target="../media/image18.wmf"/><Relationship Id="rId25" Type="http://schemas.openxmlformats.org/officeDocument/2006/relationships/image" Target="../media/image17.wmf"/><Relationship Id="rId24" Type="http://schemas.openxmlformats.org/officeDocument/2006/relationships/image" Target="../media/image16.wmf"/><Relationship Id="rId23" Type="http://schemas.openxmlformats.org/officeDocument/2006/relationships/image" Target="../media/image15.wmf"/><Relationship Id="rId22" Type="http://schemas.openxmlformats.org/officeDocument/2006/relationships/image" Target="../media/image14.wmf"/><Relationship Id="rId21" Type="http://schemas.openxmlformats.org/officeDocument/2006/relationships/image" Target="../media/image13.wmf"/><Relationship Id="rId20" Type="http://schemas.openxmlformats.org/officeDocument/2006/relationships/image" Target="../media/image12.wmf"/><Relationship Id="rId2" Type="http://schemas.openxmlformats.org/officeDocument/2006/relationships/image" Target="../media/image25.wmf"/><Relationship Id="rId19" Type="http://schemas.openxmlformats.org/officeDocument/2006/relationships/image" Target="../media/image19.wmf"/><Relationship Id="rId18" Type="http://schemas.openxmlformats.org/officeDocument/2006/relationships/image" Target="../media/image11.wmf"/><Relationship Id="rId17" Type="http://schemas.openxmlformats.org/officeDocument/2006/relationships/image" Target="../media/image10.wmf"/><Relationship Id="rId16" Type="http://schemas.openxmlformats.org/officeDocument/2006/relationships/image" Target="../media/image9.wmf"/><Relationship Id="rId15" Type="http://schemas.openxmlformats.org/officeDocument/2006/relationships/image" Target="../media/image8.wmf"/><Relationship Id="rId14" Type="http://schemas.openxmlformats.org/officeDocument/2006/relationships/image" Target="../media/image7.wmf"/><Relationship Id="rId13" Type="http://schemas.openxmlformats.org/officeDocument/2006/relationships/image" Target="../media/image5.wmf"/><Relationship Id="rId12" Type="http://schemas.openxmlformats.org/officeDocument/2006/relationships/image" Target="../media/image6.wmf"/><Relationship Id="rId11" Type="http://schemas.openxmlformats.org/officeDocument/2006/relationships/image" Target="../media/image39.wmf"/><Relationship Id="rId10" Type="http://schemas.openxmlformats.org/officeDocument/2006/relationships/image" Target="../media/image38.wmf"/><Relationship Id="rId1" Type="http://schemas.openxmlformats.org/officeDocument/2006/relationships/image" Target="../media/image3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3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2.wmf"/><Relationship Id="rId8" Type="http://schemas.openxmlformats.org/officeDocument/2006/relationships/image" Target="../media/image251.wmf"/><Relationship Id="rId7" Type="http://schemas.openxmlformats.org/officeDocument/2006/relationships/image" Target="../media/image250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8" Type="http://schemas.openxmlformats.org/officeDocument/2006/relationships/image" Target="../media/image261.wmf"/><Relationship Id="rId17" Type="http://schemas.openxmlformats.org/officeDocument/2006/relationships/image" Target="../media/image260.wmf"/><Relationship Id="rId16" Type="http://schemas.openxmlformats.org/officeDocument/2006/relationships/image" Target="../media/image259.wmf"/><Relationship Id="rId15" Type="http://schemas.openxmlformats.org/officeDocument/2006/relationships/image" Target="../media/image258.wmf"/><Relationship Id="rId14" Type="http://schemas.openxmlformats.org/officeDocument/2006/relationships/image" Target="../media/image257.wmf"/><Relationship Id="rId13" Type="http://schemas.openxmlformats.org/officeDocument/2006/relationships/image" Target="../media/image256.wmf"/><Relationship Id="rId12" Type="http://schemas.openxmlformats.org/officeDocument/2006/relationships/image" Target="../media/image255.wmf"/><Relationship Id="rId11" Type="http://schemas.openxmlformats.org/officeDocument/2006/relationships/image" Target="../media/image254.wmf"/><Relationship Id="rId10" Type="http://schemas.openxmlformats.org/officeDocument/2006/relationships/image" Target="../media/image253.wmf"/><Relationship Id="rId1" Type="http://schemas.openxmlformats.org/officeDocument/2006/relationships/image" Target="../media/image244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8.wmf"/><Relationship Id="rId8" Type="http://schemas.openxmlformats.org/officeDocument/2006/relationships/image" Target="../media/image267.wmf"/><Relationship Id="rId7" Type="http://schemas.openxmlformats.org/officeDocument/2006/relationships/image" Target="../media/image266.wmf"/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Relationship Id="rId3" Type="http://schemas.openxmlformats.org/officeDocument/2006/relationships/image" Target="../media/image238.wmf"/><Relationship Id="rId2" Type="http://schemas.openxmlformats.org/officeDocument/2006/relationships/image" Target="../media/image262.wmf"/><Relationship Id="rId11" Type="http://schemas.openxmlformats.org/officeDocument/2006/relationships/image" Target="../media/image254.wmf"/><Relationship Id="rId10" Type="http://schemas.openxmlformats.org/officeDocument/2006/relationships/image" Target="../media/image269.wmf"/><Relationship Id="rId1" Type="http://schemas.openxmlformats.org/officeDocument/2006/relationships/image" Target="../media/image237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7.wmf"/><Relationship Id="rId8" Type="http://schemas.openxmlformats.org/officeDocument/2006/relationships/image" Target="../media/image276.wmf"/><Relationship Id="rId7" Type="http://schemas.openxmlformats.org/officeDocument/2006/relationships/image" Target="../media/image275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6" Type="http://schemas.openxmlformats.org/officeDocument/2006/relationships/image" Target="../media/image284.wmf"/><Relationship Id="rId15" Type="http://schemas.openxmlformats.org/officeDocument/2006/relationships/image" Target="../media/image283.wmf"/><Relationship Id="rId14" Type="http://schemas.openxmlformats.org/officeDocument/2006/relationships/image" Target="../media/image282.wmf"/><Relationship Id="rId13" Type="http://schemas.openxmlformats.org/officeDocument/2006/relationships/image" Target="../media/image281.wmf"/><Relationship Id="rId12" Type="http://schemas.openxmlformats.org/officeDocument/2006/relationships/image" Target="../media/image280.wmf"/><Relationship Id="rId11" Type="http://schemas.openxmlformats.org/officeDocument/2006/relationships/image" Target="../media/image279.wmf"/><Relationship Id="rId10" Type="http://schemas.openxmlformats.org/officeDocument/2006/relationships/image" Target="../media/image278.wmf"/><Relationship Id="rId1" Type="http://schemas.openxmlformats.org/officeDocument/2006/relationships/image" Target="../media/image263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1.wmf"/><Relationship Id="rId8" Type="http://schemas.openxmlformats.org/officeDocument/2006/relationships/image" Target="../media/image278.wmf"/><Relationship Id="rId7" Type="http://schemas.openxmlformats.org/officeDocument/2006/relationships/image" Target="../media/image290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Relationship Id="rId3" Type="http://schemas.openxmlformats.org/officeDocument/2006/relationships/image" Target="../media/image265.wmf"/><Relationship Id="rId2" Type="http://schemas.openxmlformats.org/officeDocument/2006/relationships/image" Target="../media/image286.wmf"/><Relationship Id="rId14" Type="http://schemas.openxmlformats.org/officeDocument/2006/relationships/image" Target="../media/image280.wmf"/><Relationship Id="rId13" Type="http://schemas.openxmlformats.org/officeDocument/2006/relationships/image" Target="../media/image282.wmf"/><Relationship Id="rId12" Type="http://schemas.openxmlformats.org/officeDocument/2006/relationships/image" Target="../media/image281.wmf"/><Relationship Id="rId11" Type="http://schemas.openxmlformats.org/officeDocument/2006/relationships/image" Target="../media/image284.wmf"/><Relationship Id="rId10" Type="http://schemas.openxmlformats.org/officeDocument/2006/relationships/image" Target="../media/image279.wmf"/><Relationship Id="rId1" Type="http://schemas.openxmlformats.org/officeDocument/2006/relationships/image" Target="../media/image285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9.wmf"/><Relationship Id="rId8" Type="http://schemas.openxmlformats.org/officeDocument/2006/relationships/image" Target="../media/image294.wmf"/><Relationship Id="rId7" Type="http://schemas.openxmlformats.org/officeDocument/2006/relationships/image" Target="../media/image280.wmf"/><Relationship Id="rId6" Type="http://schemas.openxmlformats.org/officeDocument/2006/relationships/image" Target="../media/image282.wmf"/><Relationship Id="rId5" Type="http://schemas.openxmlformats.org/officeDocument/2006/relationships/image" Target="../media/image293.wmf"/><Relationship Id="rId4" Type="http://schemas.openxmlformats.org/officeDocument/2006/relationships/image" Target="../media/image278.wmf"/><Relationship Id="rId3" Type="http://schemas.openxmlformats.org/officeDocument/2006/relationships/image" Target="../media/image292.wmf"/><Relationship Id="rId2" Type="http://schemas.openxmlformats.org/officeDocument/2006/relationships/image" Target="../media/image266.wmf"/><Relationship Id="rId12" Type="http://schemas.openxmlformats.org/officeDocument/2006/relationships/image" Target="../media/image281.wmf"/><Relationship Id="rId11" Type="http://schemas.openxmlformats.org/officeDocument/2006/relationships/image" Target="../media/image284.wmf"/><Relationship Id="rId10" Type="http://schemas.openxmlformats.org/officeDocument/2006/relationships/image" Target="../media/image295.wmf"/><Relationship Id="rId1" Type="http://schemas.openxmlformats.org/officeDocument/2006/relationships/image" Target="../media/image287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4.wmf"/><Relationship Id="rId8" Type="http://schemas.openxmlformats.org/officeDocument/2006/relationships/image" Target="../media/image300.wmf"/><Relationship Id="rId7" Type="http://schemas.openxmlformats.org/officeDocument/2006/relationships/image" Target="../media/image299.wmf"/><Relationship Id="rId6" Type="http://schemas.openxmlformats.org/officeDocument/2006/relationships/image" Target="../media/image298.wmf"/><Relationship Id="rId5" Type="http://schemas.openxmlformats.org/officeDocument/2006/relationships/image" Target="../media/image297.wmf"/><Relationship Id="rId4" Type="http://schemas.openxmlformats.org/officeDocument/2006/relationships/image" Target="../media/image254.wmf"/><Relationship Id="rId3" Type="http://schemas.openxmlformats.org/officeDocument/2006/relationships/image" Target="../media/image269.wmf"/><Relationship Id="rId2" Type="http://schemas.openxmlformats.org/officeDocument/2006/relationships/image" Target="../media/image296.wmf"/><Relationship Id="rId11" Type="http://schemas.openxmlformats.org/officeDocument/2006/relationships/image" Target="../media/image280.wmf"/><Relationship Id="rId10" Type="http://schemas.openxmlformats.org/officeDocument/2006/relationships/image" Target="../media/image301.wmf"/><Relationship Id="rId1" Type="http://schemas.openxmlformats.org/officeDocument/2006/relationships/image" Target="../media/image287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8.wmf"/><Relationship Id="rId8" Type="http://schemas.openxmlformats.org/officeDocument/2006/relationships/image" Target="../media/image307.wmf"/><Relationship Id="rId7" Type="http://schemas.openxmlformats.org/officeDocument/2006/relationships/image" Target="../media/image306.wmf"/><Relationship Id="rId6" Type="http://schemas.openxmlformats.org/officeDocument/2006/relationships/image" Target="../media/image305.wmf"/><Relationship Id="rId5" Type="http://schemas.openxmlformats.org/officeDocument/2006/relationships/image" Target="../media/image254.wmf"/><Relationship Id="rId4" Type="http://schemas.openxmlformats.org/officeDocument/2006/relationships/image" Target="../media/image299.wmf"/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5" Type="http://schemas.openxmlformats.org/officeDocument/2006/relationships/image" Target="../media/image310.wmf"/><Relationship Id="rId14" Type="http://schemas.openxmlformats.org/officeDocument/2006/relationships/image" Target="../media/image301.wmf"/><Relationship Id="rId13" Type="http://schemas.openxmlformats.org/officeDocument/2006/relationships/image" Target="../media/image300.wmf"/><Relationship Id="rId12" Type="http://schemas.openxmlformats.org/officeDocument/2006/relationships/image" Target="../media/image280.wmf"/><Relationship Id="rId11" Type="http://schemas.openxmlformats.org/officeDocument/2006/relationships/image" Target="../media/image284.wmf"/><Relationship Id="rId10" Type="http://schemas.openxmlformats.org/officeDocument/2006/relationships/image" Target="../media/image309.wmf"/><Relationship Id="rId1" Type="http://schemas.openxmlformats.org/officeDocument/2006/relationships/image" Target="../media/image30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wmf"/><Relationship Id="rId1" Type="http://schemas.openxmlformats.org/officeDocument/2006/relationships/image" Target="../media/image311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6.wmf"/><Relationship Id="rId8" Type="http://schemas.openxmlformats.org/officeDocument/2006/relationships/image" Target="../media/image315.wmf"/><Relationship Id="rId7" Type="http://schemas.openxmlformats.org/officeDocument/2006/relationships/image" Target="../media/image299.wmf"/><Relationship Id="rId6" Type="http://schemas.openxmlformats.org/officeDocument/2006/relationships/image" Target="../media/image298.wmf"/><Relationship Id="rId5" Type="http://schemas.openxmlformats.org/officeDocument/2006/relationships/image" Target="../media/image314.wmf"/><Relationship Id="rId4" Type="http://schemas.openxmlformats.org/officeDocument/2006/relationships/image" Target="../media/image287.wmf"/><Relationship Id="rId3" Type="http://schemas.openxmlformats.org/officeDocument/2006/relationships/image" Target="../media/image254.wmf"/><Relationship Id="rId2" Type="http://schemas.openxmlformats.org/officeDocument/2006/relationships/image" Target="../media/image313.wmf"/><Relationship Id="rId15" Type="http://schemas.openxmlformats.org/officeDocument/2006/relationships/image" Target="../media/image322.wmf"/><Relationship Id="rId14" Type="http://schemas.openxmlformats.org/officeDocument/2006/relationships/image" Target="../media/image321.wmf"/><Relationship Id="rId13" Type="http://schemas.openxmlformats.org/officeDocument/2006/relationships/image" Target="../media/image320.wmf"/><Relationship Id="rId12" Type="http://schemas.openxmlformats.org/officeDocument/2006/relationships/image" Target="../media/image319.wmf"/><Relationship Id="rId11" Type="http://schemas.openxmlformats.org/officeDocument/2006/relationships/image" Target="../media/image318.wmf"/><Relationship Id="rId10" Type="http://schemas.openxmlformats.org/officeDocument/2006/relationships/image" Target="../media/image317.wmf"/><Relationship Id="rId1" Type="http://schemas.openxmlformats.org/officeDocument/2006/relationships/image" Target="../media/image296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39.wmf"/><Relationship Id="rId6" Type="http://schemas.openxmlformats.org/officeDocument/2006/relationships/image" Target="../media/image34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1.wmf"/><Relationship Id="rId27" Type="http://schemas.openxmlformats.org/officeDocument/2006/relationships/image" Target="../media/image18.wmf"/><Relationship Id="rId26" Type="http://schemas.openxmlformats.org/officeDocument/2006/relationships/image" Target="../media/image17.wmf"/><Relationship Id="rId25" Type="http://schemas.openxmlformats.org/officeDocument/2006/relationships/image" Target="../media/image16.wmf"/><Relationship Id="rId24" Type="http://schemas.openxmlformats.org/officeDocument/2006/relationships/image" Target="../media/image15.wmf"/><Relationship Id="rId23" Type="http://schemas.openxmlformats.org/officeDocument/2006/relationships/image" Target="../media/image14.wmf"/><Relationship Id="rId22" Type="http://schemas.openxmlformats.org/officeDocument/2006/relationships/image" Target="../media/image13.wmf"/><Relationship Id="rId21" Type="http://schemas.openxmlformats.org/officeDocument/2006/relationships/image" Target="../media/image12.wmf"/><Relationship Id="rId20" Type="http://schemas.openxmlformats.org/officeDocument/2006/relationships/image" Target="../media/image19.wmf"/><Relationship Id="rId2" Type="http://schemas.openxmlformats.org/officeDocument/2006/relationships/image" Target="../media/image25.wmf"/><Relationship Id="rId19" Type="http://schemas.openxmlformats.org/officeDocument/2006/relationships/image" Target="../media/image11.wmf"/><Relationship Id="rId18" Type="http://schemas.openxmlformats.org/officeDocument/2006/relationships/image" Target="../media/image10.wmf"/><Relationship Id="rId17" Type="http://schemas.openxmlformats.org/officeDocument/2006/relationships/image" Target="../media/image9.wmf"/><Relationship Id="rId16" Type="http://schemas.openxmlformats.org/officeDocument/2006/relationships/image" Target="../media/image8.wmf"/><Relationship Id="rId15" Type="http://schemas.openxmlformats.org/officeDocument/2006/relationships/image" Target="../media/image7.wmf"/><Relationship Id="rId14" Type="http://schemas.openxmlformats.org/officeDocument/2006/relationships/image" Target="../media/image5.wmf"/><Relationship Id="rId13" Type="http://schemas.openxmlformats.org/officeDocument/2006/relationships/image" Target="../media/image6.wmf"/><Relationship Id="rId12" Type="http://schemas.openxmlformats.org/officeDocument/2006/relationships/image" Target="../media/image44.wmf"/><Relationship Id="rId11" Type="http://schemas.openxmlformats.org/officeDocument/2006/relationships/image" Target="../media/image24.wmf"/><Relationship Id="rId10" Type="http://schemas.openxmlformats.org/officeDocument/2006/relationships/image" Target="../media/image26.wmf"/><Relationship Id="rId1" Type="http://schemas.openxmlformats.org/officeDocument/2006/relationships/image" Target="../media/image30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6.wmf"/><Relationship Id="rId8" Type="http://schemas.openxmlformats.org/officeDocument/2006/relationships/image" Target="../media/image269.wmf"/><Relationship Id="rId7" Type="http://schemas.openxmlformats.org/officeDocument/2006/relationships/image" Target="../media/image327.wmf"/><Relationship Id="rId6" Type="http://schemas.openxmlformats.org/officeDocument/2006/relationships/image" Target="../media/image326.wmf"/><Relationship Id="rId5" Type="http://schemas.openxmlformats.org/officeDocument/2006/relationships/image" Target="../media/image254.wmf"/><Relationship Id="rId4" Type="http://schemas.openxmlformats.org/officeDocument/2006/relationships/image" Target="../media/image325.wmf"/><Relationship Id="rId3" Type="http://schemas.openxmlformats.org/officeDocument/2006/relationships/image" Target="../media/image324.wmf"/><Relationship Id="rId2" Type="http://schemas.openxmlformats.org/officeDocument/2006/relationships/image" Target="../media/image323.wmf"/><Relationship Id="rId14" Type="http://schemas.openxmlformats.org/officeDocument/2006/relationships/image" Target="../media/image330.wmf"/><Relationship Id="rId13" Type="http://schemas.openxmlformats.org/officeDocument/2006/relationships/image" Target="../media/image321.wmf"/><Relationship Id="rId12" Type="http://schemas.openxmlformats.org/officeDocument/2006/relationships/image" Target="../media/image329.wmf"/><Relationship Id="rId11" Type="http://schemas.openxmlformats.org/officeDocument/2006/relationships/image" Target="../media/image328.wmf"/><Relationship Id="rId10" Type="http://schemas.openxmlformats.org/officeDocument/2006/relationships/image" Target="../media/image313.wmf"/><Relationship Id="rId1" Type="http://schemas.openxmlformats.org/officeDocument/2006/relationships/image" Target="../media/image317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2.wmf"/><Relationship Id="rId8" Type="http://schemas.openxmlformats.org/officeDocument/2006/relationships/image" Target="../media/image251.wmf"/><Relationship Id="rId7" Type="http://schemas.openxmlformats.org/officeDocument/2006/relationships/image" Target="../media/image250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Relationship Id="rId35" Type="http://schemas.openxmlformats.org/officeDocument/2006/relationships/image" Target="../media/image261.wmf"/><Relationship Id="rId34" Type="http://schemas.openxmlformats.org/officeDocument/2006/relationships/image" Target="../media/image347.wmf"/><Relationship Id="rId33" Type="http://schemas.openxmlformats.org/officeDocument/2006/relationships/image" Target="../media/image346.wmf"/><Relationship Id="rId32" Type="http://schemas.openxmlformats.org/officeDocument/2006/relationships/image" Target="../media/image345.wmf"/><Relationship Id="rId31" Type="http://schemas.openxmlformats.org/officeDocument/2006/relationships/image" Target="../media/image344.wmf"/><Relationship Id="rId30" Type="http://schemas.openxmlformats.org/officeDocument/2006/relationships/image" Target="../media/image343.wmf"/><Relationship Id="rId3" Type="http://schemas.openxmlformats.org/officeDocument/2006/relationships/image" Target="../media/image246.wmf"/><Relationship Id="rId29" Type="http://schemas.openxmlformats.org/officeDocument/2006/relationships/image" Target="../media/image342.wmf"/><Relationship Id="rId28" Type="http://schemas.openxmlformats.org/officeDocument/2006/relationships/image" Target="../media/image341.wmf"/><Relationship Id="rId27" Type="http://schemas.openxmlformats.org/officeDocument/2006/relationships/image" Target="../media/image340.wmf"/><Relationship Id="rId26" Type="http://schemas.openxmlformats.org/officeDocument/2006/relationships/image" Target="../media/image339.wmf"/><Relationship Id="rId25" Type="http://schemas.openxmlformats.org/officeDocument/2006/relationships/image" Target="../media/image338.wmf"/><Relationship Id="rId24" Type="http://schemas.openxmlformats.org/officeDocument/2006/relationships/image" Target="../media/image337.wmf"/><Relationship Id="rId23" Type="http://schemas.openxmlformats.org/officeDocument/2006/relationships/image" Target="../media/image336.wmf"/><Relationship Id="rId22" Type="http://schemas.openxmlformats.org/officeDocument/2006/relationships/image" Target="../media/image335.wmf"/><Relationship Id="rId21" Type="http://schemas.openxmlformats.org/officeDocument/2006/relationships/image" Target="../media/image334.wmf"/><Relationship Id="rId20" Type="http://schemas.openxmlformats.org/officeDocument/2006/relationships/image" Target="../media/image333.wmf"/><Relationship Id="rId2" Type="http://schemas.openxmlformats.org/officeDocument/2006/relationships/image" Target="../media/image245.wmf"/><Relationship Id="rId19" Type="http://schemas.openxmlformats.org/officeDocument/2006/relationships/image" Target="../media/image332.wmf"/><Relationship Id="rId18" Type="http://schemas.openxmlformats.org/officeDocument/2006/relationships/image" Target="../media/image331.wmf"/><Relationship Id="rId17" Type="http://schemas.openxmlformats.org/officeDocument/2006/relationships/image" Target="../media/image260.wmf"/><Relationship Id="rId16" Type="http://schemas.openxmlformats.org/officeDocument/2006/relationships/image" Target="../media/image259.wmf"/><Relationship Id="rId15" Type="http://schemas.openxmlformats.org/officeDocument/2006/relationships/image" Target="../media/image258.wmf"/><Relationship Id="rId14" Type="http://schemas.openxmlformats.org/officeDocument/2006/relationships/image" Target="../media/image257.wmf"/><Relationship Id="rId13" Type="http://schemas.openxmlformats.org/officeDocument/2006/relationships/image" Target="../media/image256.wmf"/><Relationship Id="rId12" Type="http://schemas.openxmlformats.org/officeDocument/2006/relationships/image" Target="../media/image255.wmf"/><Relationship Id="rId11" Type="http://schemas.openxmlformats.org/officeDocument/2006/relationships/image" Target="../media/image254.wmf"/><Relationship Id="rId10" Type="http://schemas.openxmlformats.org/officeDocument/2006/relationships/image" Target="../media/image253.wmf"/><Relationship Id="rId1" Type="http://schemas.openxmlformats.org/officeDocument/2006/relationships/image" Target="../media/image244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5.wmf"/><Relationship Id="rId8" Type="http://schemas.openxmlformats.org/officeDocument/2006/relationships/image" Target="../media/image354.wmf"/><Relationship Id="rId7" Type="http://schemas.openxmlformats.org/officeDocument/2006/relationships/image" Target="../media/image353.wmf"/><Relationship Id="rId6" Type="http://schemas.openxmlformats.org/officeDocument/2006/relationships/image" Target="../media/image352.wmf"/><Relationship Id="rId5" Type="http://schemas.openxmlformats.org/officeDocument/2006/relationships/image" Target="../media/image351.wmf"/><Relationship Id="rId4" Type="http://schemas.openxmlformats.org/officeDocument/2006/relationships/image" Target="../media/image350.wmf"/><Relationship Id="rId3" Type="http://schemas.openxmlformats.org/officeDocument/2006/relationships/image" Target="../media/image252.wmf"/><Relationship Id="rId2" Type="http://schemas.openxmlformats.org/officeDocument/2006/relationships/image" Target="../media/image349.wmf"/><Relationship Id="rId16" Type="http://schemas.openxmlformats.org/officeDocument/2006/relationships/image" Target="../media/image362.wmf"/><Relationship Id="rId15" Type="http://schemas.openxmlformats.org/officeDocument/2006/relationships/image" Target="../media/image361.wmf"/><Relationship Id="rId14" Type="http://schemas.openxmlformats.org/officeDocument/2006/relationships/image" Target="../media/image360.wmf"/><Relationship Id="rId13" Type="http://schemas.openxmlformats.org/officeDocument/2006/relationships/image" Target="../media/image359.wmf"/><Relationship Id="rId12" Type="http://schemas.openxmlformats.org/officeDocument/2006/relationships/image" Target="../media/image358.wmf"/><Relationship Id="rId11" Type="http://schemas.openxmlformats.org/officeDocument/2006/relationships/image" Target="../media/image357.wmf"/><Relationship Id="rId10" Type="http://schemas.openxmlformats.org/officeDocument/2006/relationships/image" Target="../media/image356.wmf"/><Relationship Id="rId1" Type="http://schemas.openxmlformats.org/officeDocument/2006/relationships/image" Target="../media/image348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0.wmf"/><Relationship Id="rId8" Type="http://schemas.openxmlformats.org/officeDocument/2006/relationships/image" Target="../media/image252.wmf"/><Relationship Id="rId7" Type="http://schemas.openxmlformats.org/officeDocument/2006/relationships/image" Target="../media/image349.wmf"/><Relationship Id="rId6" Type="http://schemas.openxmlformats.org/officeDocument/2006/relationships/image" Target="../media/image351.wmf"/><Relationship Id="rId5" Type="http://schemas.openxmlformats.org/officeDocument/2006/relationships/image" Target="../media/image366.wmf"/><Relationship Id="rId4" Type="http://schemas.openxmlformats.org/officeDocument/2006/relationships/image" Target="../media/image365.wmf"/><Relationship Id="rId3" Type="http://schemas.openxmlformats.org/officeDocument/2006/relationships/image" Target="../media/image364.wmf"/><Relationship Id="rId2" Type="http://schemas.openxmlformats.org/officeDocument/2006/relationships/image" Target="../media/image348.wmf"/><Relationship Id="rId16" Type="http://schemas.openxmlformats.org/officeDocument/2006/relationships/image" Target="../media/image358.wmf"/><Relationship Id="rId15" Type="http://schemas.openxmlformats.org/officeDocument/2006/relationships/image" Target="../media/image368.wmf"/><Relationship Id="rId14" Type="http://schemas.openxmlformats.org/officeDocument/2006/relationships/image" Target="../media/image356.wmf"/><Relationship Id="rId13" Type="http://schemas.openxmlformats.org/officeDocument/2006/relationships/image" Target="../media/image367.wmf"/><Relationship Id="rId12" Type="http://schemas.openxmlformats.org/officeDocument/2006/relationships/image" Target="../media/image354.wmf"/><Relationship Id="rId11" Type="http://schemas.openxmlformats.org/officeDocument/2006/relationships/image" Target="../media/image353.wmf"/><Relationship Id="rId10" Type="http://schemas.openxmlformats.org/officeDocument/2006/relationships/image" Target="../media/image352.wmf"/><Relationship Id="rId1" Type="http://schemas.openxmlformats.org/officeDocument/2006/relationships/image" Target="../media/image363.wmf"/></Relationships>
</file>

<file path=ppt/drawings/_rels/vmlDrawing4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54.wmf"/><Relationship Id="rId6" Type="http://schemas.openxmlformats.org/officeDocument/2006/relationships/image" Target="../media/image269.wmf"/><Relationship Id="rId5" Type="http://schemas.openxmlformats.org/officeDocument/2006/relationships/image" Target="../media/image372.wmf"/><Relationship Id="rId4" Type="http://schemas.openxmlformats.org/officeDocument/2006/relationships/image" Target="../media/image371.wmf"/><Relationship Id="rId3" Type="http://schemas.openxmlformats.org/officeDocument/2006/relationships/image" Target="../media/image370.wmf"/><Relationship Id="rId2" Type="http://schemas.openxmlformats.org/officeDocument/2006/relationships/image" Target="../media/image369.wmf"/><Relationship Id="rId1" Type="http://schemas.openxmlformats.org/officeDocument/2006/relationships/image" Target="../media/image348.wmf"/></Relationships>
</file>

<file path=ppt/drawings/_rels/vmlDrawing4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4.wmf"/><Relationship Id="rId8" Type="http://schemas.openxmlformats.org/officeDocument/2006/relationships/image" Target="../media/image269.wmf"/><Relationship Id="rId7" Type="http://schemas.openxmlformats.org/officeDocument/2006/relationships/image" Target="../media/image372.wmf"/><Relationship Id="rId6" Type="http://schemas.openxmlformats.org/officeDocument/2006/relationships/image" Target="../media/image374.wmf"/><Relationship Id="rId5" Type="http://schemas.openxmlformats.org/officeDocument/2006/relationships/image" Target="../media/image373.wmf"/><Relationship Id="rId4" Type="http://schemas.openxmlformats.org/officeDocument/2006/relationships/image" Target="../media/image351.wmf"/><Relationship Id="rId3" Type="http://schemas.openxmlformats.org/officeDocument/2006/relationships/image" Target="../media/image350.wmf"/><Relationship Id="rId21" Type="http://schemas.openxmlformats.org/officeDocument/2006/relationships/image" Target="../media/image382.wmf"/><Relationship Id="rId20" Type="http://schemas.openxmlformats.org/officeDocument/2006/relationships/image" Target="../media/image381.wmf"/><Relationship Id="rId2" Type="http://schemas.openxmlformats.org/officeDocument/2006/relationships/image" Target="../media/image352.wmf"/><Relationship Id="rId19" Type="http://schemas.openxmlformats.org/officeDocument/2006/relationships/image" Target="../media/image380.wmf"/><Relationship Id="rId18" Type="http://schemas.openxmlformats.org/officeDocument/2006/relationships/image" Target="../media/image362.wmf"/><Relationship Id="rId17" Type="http://schemas.openxmlformats.org/officeDocument/2006/relationships/image" Target="../media/image361.wmf"/><Relationship Id="rId16" Type="http://schemas.openxmlformats.org/officeDocument/2006/relationships/image" Target="../media/image379.wmf"/><Relationship Id="rId15" Type="http://schemas.openxmlformats.org/officeDocument/2006/relationships/image" Target="../media/image378.wmf"/><Relationship Id="rId14" Type="http://schemas.openxmlformats.org/officeDocument/2006/relationships/image" Target="../media/image377.wmf"/><Relationship Id="rId13" Type="http://schemas.openxmlformats.org/officeDocument/2006/relationships/image" Target="../media/image376.wmf"/><Relationship Id="rId12" Type="http://schemas.openxmlformats.org/officeDocument/2006/relationships/image" Target="../media/image371.wmf"/><Relationship Id="rId11" Type="http://schemas.openxmlformats.org/officeDocument/2006/relationships/image" Target="../media/image296.wmf"/><Relationship Id="rId10" Type="http://schemas.openxmlformats.org/officeDocument/2006/relationships/image" Target="../media/image375.wmf"/><Relationship Id="rId1" Type="http://schemas.openxmlformats.org/officeDocument/2006/relationships/image" Target="../media/image252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6.wmf"/><Relationship Id="rId8" Type="http://schemas.openxmlformats.org/officeDocument/2006/relationships/image" Target="../media/image385.wmf"/><Relationship Id="rId7" Type="http://schemas.openxmlformats.org/officeDocument/2006/relationships/image" Target="../media/image384.wmf"/><Relationship Id="rId6" Type="http://schemas.openxmlformats.org/officeDocument/2006/relationships/image" Target="../media/image383.emf"/><Relationship Id="rId5" Type="http://schemas.openxmlformats.org/officeDocument/2006/relationships/image" Target="../media/image371.wmf"/><Relationship Id="rId4" Type="http://schemas.openxmlformats.org/officeDocument/2006/relationships/image" Target="../media/image296.wmf"/><Relationship Id="rId3" Type="http://schemas.openxmlformats.org/officeDocument/2006/relationships/image" Target="../media/image254.wmf"/><Relationship Id="rId2" Type="http://schemas.openxmlformats.org/officeDocument/2006/relationships/image" Target="../media/image269.wmf"/><Relationship Id="rId10" Type="http://schemas.openxmlformats.org/officeDocument/2006/relationships/image" Target="../media/image387.wmf"/><Relationship Id="rId1" Type="http://schemas.openxmlformats.org/officeDocument/2006/relationships/image" Target="../media/image372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7" Type="http://schemas.openxmlformats.org/officeDocument/2006/relationships/image" Target="../media/image392.wmf"/><Relationship Id="rId6" Type="http://schemas.openxmlformats.org/officeDocument/2006/relationships/image" Target="../media/image391.wmf"/><Relationship Id="rId5" Type="http://schemas.openxmlformats.org/officeDocument/2006/relationships/image" Target="../media/image390.wmf"/><Relationship Id="rId4" Type="http://schemas.openxmlformats.org/officeDocument/2006/relationships/image" Target="../media/image389.wmf"/><Relationship Id="rId3" Type="http://schemas.openxmlformats.org/officeDocument/2006/relationships/image" Target="../media/image376.wmf"/><Relationship Id="rId2" Type="http://schemas.openxmlformats.org/officeDocument/2006/relationships/image" Target="../media/image348.wmf"/><Relationship Id="rId1" Type="http://schemas.openxmlformats.org/officeDocument/2006/relationships/image" Target="../media/image388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5.wmf"/><Relationship Id="rId8" Type="http://schemas.openxmlformats.org/officeDocument/2006/relationships/image" Target="../media/image351.wmf"/><Relationship Id="rId7" Type="http://schemas.openxmlformats.org/officeDocument/2006/relationships/image" Target="../media/image350.wmf"/><Relationship Id="rId6" Type="http://schemas.openxmlformats.org/officeDocument/2006/relationships/image" Target="../media/image252.wmf"/><Relationship Id="rId5" Type="http://schemas.openxmlformats.org/officeDocument/2006/relationships/image" Target="../media/image394.wmf"/><Relationship Id="rId4" Type="http://schemas.openxmlformats.org/officeDocument/2006/relationships/image" Target="../media/image393.wmf"/><Relationship Id="rId3" Type="http://schemas.openxmlformats.org/officeDocument/2006/relationships/image" Target="../media/image389.wmf"/><Relationship Id="rId2" Type="http://schemas.openxmlformats.org/officeDocument/2006/relationships/image" Target="../media/image391.wmf"/><Relationship Id="rId18" Type="http://schemas.openxmlformats.org/officeDocument/2006/relationships/image" Target="../media/image403.wmf"/><Relationship Id="rId17" Type="http://schemas.openxmlformats.org/officeDocument/2006/relationships/image" Target="../media/image402.wmf"/><Relationship Id="rId16" Type="http://schemas.openxmlformats.org/officeDocument/2006/relationships/image" Target="../media/image401.wmf"/><Relationship Id="rId15" Type="http://schemas.openxmlformats.org/officeDocument/2006/relationships/image" Target="../media/image400.wmf"/><Relationship Id="rId14" Type="http://schemas.openxmlformats.org/officeDocument/2006/relationships/image" Target="../media/image399.wmf"/><Relationship Id="rId13" Type="http://schemas.openxmlformats.org/officeDocument/2006/relationships/image" Target="../media/image398.wmf"/><Relationship Id="rId12" Type="http://schemas.openxmlformats.org/officeDocument/2006/relationships/image" Target="../media/image374.wmf"/><Relationship Id="rId11" Type="http://schemas.openxmlformats.org/officeDocument/2006/relationships/image" Target="../media/image397.wmf"/><Relationship Id="rId10" Type="http://schemas.openxmlformats.org/officeDocument/2006/relationships/image" Target="../media/image396.wmf"/><Relationship Id="rId1" Type="http://schemas.openxmlformats.org/officeDocument/2006/relationships/image" Target="../media/image390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4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7.wmf"/><Relationship Id="rId6" Type="http://schemas.openxmlformats.org/officeDocument/2006/relationships/image" Target="../media/image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5" Type="http://schemas.openxmlformats.org/officeDocument/2006/relationships/image" Target="../media/image19.wmf"/><Relationship Id="rId24" Type="http://schemas.openxmlformats.org/officeDocument/2006/relationships/image" Target="../media/image13.wmf"/><Relationship Id="rId23" Type="http://schemas.openxmlformats.org/officeDocument/2006/relationships/image" Target="../media/image11.wmf"/><Relationship Id="rId22" Type="http://schemas.openxmlformats.org/officeDocument/2006/relationships/image" Target="../media/image8.wmf"/><Relationship Id="rId21" Type="http://schemas.openxmlformats.org/officeDocument/2006/relationships/image" Target="../media/image6.wmf"/><Relationship Id="rId20" Type="http://schemas.openxmlformats.org/officeDocument/2006/relationships/image" Target="../media/image53.wmf"/><Relationship Id="rId2" Type="http://schemas.openxmlformats.org/officeDocument/2006/relationships/image" Target="../media/image46.wmf"/><Relationship Id="rId19" Type="http://schemas.openxmlformats.org/officeDocument/2006/relationships/image" Target="../media/image52.wmf"/><Relationship Id="rId18" Type="http://schemas.openxmlformats.org/officeDocument/2006/relationships/image" Target="../media/image51.wmf"/><Relationship Id="rId17" Type="http://schemas.openxmlformats.org/officeDocument/2006/relationships/image" Target="../media/image50.wmf"/><Relationship Id="rId16" Type="http://schemas.openxmlformats.org/officeDocument/2006/relationships/image" Target="../media/image26.wmf"/><Relationship Id="rId15" Type="http://schemas.openxmlformats.org/officeDocument/2006/relationships/image" Target="../media/image18.wmf"/><Relationship Id="rId14" Type="http://schemas.openxmlformats.org/officeDocument/2006/relationships/image" Target="../media/image17.wmf"/><Relationship Id="rId13" Type="http://schemas.openxmlformats.org/officeDocument/2006/relationships/image" Target="../media/image16.wmf"/><Relationship Id="rId12" Type="http://schemas.openxmlformats.org/officeDocument/2006/relationships/image" Target="../media/image15.wmf"/><Relationship Id="rId11" Type="http://schemas.openxmlformats.org/officeDocument/2006/relationships/image" Target="../media/image14.wmf"/><Relationship Id="rId10" Type="http://schemas.openxmlformats.org/officeDocument/2006/relationships/image" Target="../media/image12.wmf"/><Relationship Id="rId1" Type="http://schemas.openxmlformats.org/officeDocument/2006/relationships/image" Target="../media/image45.wmf"/></Relationships>
</file>

<file path=ppt/drawings/_rels/vmlDrawing5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8.wmf"/><Relationship Id="rId8" Type="http://schemas.openxmlformats.org/officeDocument/2006/relationships/image" Target="../media/image407.wmf"/><Relationship Id="rId7" Type="http://schemas.openxmlformats.org/officeDocument/2006/relationships/image" Target="../media/image406.wmf"/><Relationship Id="rId6" Type="http://schemas.openxmlformats.org/officeDocument/2006/relationships/image" Target="../media/image405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3" Type="http://schemas.openxmlformats.org/officeDocument/2006/relationships/image" Target="../media/image254.wmf"/><Relationship Id="rId2" Type="http://schemas.openxmlformats.org/officeDocument/2006/relationships/image" Target="../media/image269.wmf"/><Relationship Id="rId12" Type="http://schemas.openxmlformats.org/officeDocument/2006/relationships/image" Target="../media/image411.wmf"/><Relationship Id="rId11" Type="http://schemas.openxmlformats.org/officeDocument/2006/relationships/image" Target="../media/image410.wmf"/><Relationship Id="rId10" Type="http://schemas.openxmlformats.org/officeDocument/2006/relationships/image" Target="../media/image409.wmf"/><Relationship Id="rId1" Type="http://schemas.openxmlformats.org/officeDocument/2006/relationships/image" Target="../media/image372.wmf"/></Relationships>
</file>

<file path=ppt/drawings/_rels/vmlDrawing5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5.wmf"/><Relationship Id="rId8" Type="http://schemas.openxmlformats.org/officeDocument/2006/relationships/image" Target="../media/image414.wmf"/><Relationship Id="rId7" Type="http://schemas.openxmlformats.org/officeDocument/2006/relationships/image" Target="../media/image409.wmf"/><Relationship Id="rId6" Type="http://schemas.openxmlformats.org/officeDocument/2006/relationships/image" Target="../media/image411.wmf"/><Relationship Id="rId5" Type="http://schemas.openxmlformats.org/officeDocument/2006/relationships/image" Target="../media/image413.wmf"/><Relationship Id="rId4" Type="http://schemas.openxmlformats.org/officeDocument/2006/relationships/image" Target="../media/image412.wmf"/><Relationship Id="rId3" Type="http://schemas.openxmlformats.org/officeDocument/2006/relationships/image" Target="../media/image254.wmf"/><Relationship Id="rId2" Type="http://schemas.openxmlformats.org/officeDocument/2006/relationships/image" Target="../media/image269.wmf"/><Relationship Id="rId10" Type="http://schemas.openxmlformats.org/officeDocument/2006/relationships/image" Target="../media/image416.wmf"/><Relationship Id="rId1" Type="http://schemas.openxmlformats.org/officeDocument/2006/relationships/image" Target="../media/image372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9.wmf"/></Relationships>
</file>

<file path=ppt/drawings/_rels/vmlDrawing5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7.wmf"/><Relationship Id="rId3" Type="http://schemas.openxmlformats.org/officeDocument/2006/relationships/image" Target="../media/image254.wmf"/><Relationship Id="rId2" Type="http://schemas.openxmlformats.org/officeDocument/2006/relationships/image" Target="../media/image313.wmf"/><Relationship Id="rId1" Type="http://schemas.openxmlformats.org/officeDocument/2006/relationships/image" Target="../media/image296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9.wmf"/><Relationship Id="rId8" Type="http://schemas.openxmlformats.org/officeDocument/2006/relationships/image" Target="../media/image418.wmf"/><Relationship Id="rId7" Type="http://schemas.openxmlformats.org/officeDocument/2006/relationships/image" Target="../media/image417.wmf"/><Relationship Id="rId6" Type="http://schemas.openxmlformats.org/officeDocument/2006/relationships/image" Target="../media/image260.wmf"/><Relationship Id="rId5" Type="http://schemas.openxmlformats.org/officeDocument/2006/relationships/image" Target="../media/image258.wmf"/><Relationship Id="rId4" Type="http://schemas.openxmlformats.org/officeDocument/2006/relationships/image" Target="../media/image254.wmf"/><Relationship Id="rId3" Type="http://schemas.openxmlformats.org/officeDocument/2006/relationships/image" Target="../media/image253.wmf"/><Relationship Id="rId22" Type="http://schemas.openxmlformats.org/officeDocument/2006/relationships/image" Target="../media/image426.wmf"/><Relationship Id="rId21" Type="http://schemas.openxmlformats.org/officeDocument/2006/relationships/image" Target="../media/image259.wmf"/><Relationship Id="rId20" Type="http://schemas.openxmlformats.org/officeDocument/2006/relationships/image" Target="../media/image257.wmf"/><Relationship Id="rId2" Type="http://schemas.openxmlformats.org/officeDocument/2006/relationships/image" Target="../media/image252.wmf"/><Relationship Id="rId19" Type="http://schemas.openxmlformats.org/officeDocument/2006/relationships/image" Target="../media/image425.wmf"/><Relationship Id="rId18" Type="http://schemas.openxmlformats.org/officeDocument/2006/relationships/image" Target="../media/image255.wmf"/><Relationship Id="rId17" Type="http://schemas.openxmlformats.org/officeDocument/2006/relationships/image" Target="../media/image251.wmf"/><Relationship Id="rId16" Type="http://schemas.openxmlformats.org/officeDocument/2006/relationships/image" Target="../media/image249.wmf"/><Relationship Id="rId15" Type="http://schemas.openxmlformats.org/officeDocument/2006/relationships/image" Target="../media/image248.wmf"/><Relationship Id="rId14" Type="http://schemas.openxmlformats.org/officeDocument/2006/relationships/image" Target="../media/image424.wmf"/><Relationship Id="rId13" Type="http://schemas.openxmlformats.org/officeDocument/2006/relationships/image" Target="../media/image423.wmf"/><Relationship Id="rId12" Type="http://schemas.openxmlformats.org/officeDocument/2006/relationships/image" Target="../media/image422.wmf"/><Relationship Id="rId11" Type="http://schemas.openxmlformats.org/officeDocument/2006/relationships/image" Target="../media/image421.wmf"/><Relationship Id="rId10" Type="http://schemas.openxmlformats.org/officeDocument/2006/relationships/image" Target="../media/image420.wmf"/><Relationship Id="rId1" Type="http://schemas.openxmlformats.org/officeDocument/2006/relationships/image" Target="../media/image250.wmf"/></Relationships>
</file>

<file path=ppt/drawings/_rels/vmlDrawing5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5.wmf"/><Relationship Id="rId8" Type="http://schemas.openxmlformats.org/officeDocument/2006/relationships/image" Target="../media/image434.wmf"/><Relationship Id="rId7" Type="http://schemas.openxmlformats.org/officeDocument/2006/relationships/image" Target="../media/image433.wmf"/><Relationship Id="rId6" Type="http://schemas.openxmlformats.org/officeDocument/2006/relationships/image" Target="../media/image432.wmf"/><Relationship Id="rId5" Type="http://schemas.openxmlformats.org/officeDocument/2006/relationships/image" Target="../media/image431.wmf"/><Relationship Id="rId4" Type="http://schemas.openxmlformats.org/officeDocument/2006/relationships/image" Target="../media/image430.wmf"/><Relationship Id="rId3" Type="http://schemas.openxmlformats.org/officeDocument/2006/relationships/image" Target="../media/image429.wmf"/><Relationship Id="rId22" Type="http://schemas.openxmlformats.org/officeDocument/2006/relationships/image" Target="../media/image446.wmf"/><Relationship Id="rId21" Type="http://schemas.openxmlformats.org/officeDocument/2006/relationships/image" Target="../media/image445.wmf"/><Relationship Id="rId20" Type="http://schemas.openxmlformats.org/officeDocument/2006/relationships/image" Target="../media/image444.wmf"/><Relationship Id="rId2" Type="http://schemas.openxmlformats.org/officeDocument/2006/relationships/image" Target="../media/image428.wmf"/><Relationship Id="rId19" Type="http://schemas.openxmlformats.org/officeDocument/2006/relationships/image" Target="../media/image443.wmf"/><Relationship Id="rId18" Type="http://schemas.openxmlformats.org/officeDocument/2006/relationships/image" Target="../media/image442.wmf"/><Relationship Id="rId17" Type="http://schemas.openxmlformats.org/officeDocument/2006/relationships/image" Target="../media/image441.wmf"/><Relationship Id="rId16" Type="http://schemas.openxmlformats.org/officeDocument/2006/relationships/image" Target="../media/image424.wmf"/><Relationship Id="rId15" Type="http://schemas.openxmlformats.org/officeDocument/2006/relationships/image" Target="../media/image423.wmf"/><Relationship Id="rId14" Type="http://schemas.openxmlformats.org/officeDocument/2006/relationships/image" Target="../media/image440.wmf"/><Relationship Id="rId13" Type="http://schemas.openxmlformats.org/officeDocument/2006/relationships/image" Target="../media/image439.wmf"/><Relationship Id="rId12" Type="http://schemas.openxmlformats.org/officeDocument/2006/relationships/image" Target="../media/image438.wmf"/><Relationship Id="rId11" Type="http://schemas.openxmlformats.org/officeDocument/2006/relationships/image" Target="../media/image437.wmf"/><Relationship Id="rId10" Type="http://schemas.openxmlformats.org/officeDocument/2006/relationships/image" Target="../media/image436.wmf"/><Relationship Id="rId1" Type="http://schemas.openxmlformats.org/officeDocument/2006/relationships/image" Target="../media/image427.wmf"/></Relationships>
</file>

<file path=ppt/drawings/_rels/vmlDrawing5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5.wmf"/><Relationship Id="rId8" Type="http://schemas.openxmlformats.org/officeDocument/2006/relationships/image" Target="../media/image454.wmf"/><Relationship Id="rId7" Type="http://schemas.openxmlformats.org/officeDocument/2006/relationships/image" Target="../media/image453.wmf"/><Relationship Id="rId6" Type="http://schemas.openxmlformats.org/officeDocument/2006/relationships/image" Target="../media/image452.wmf"/><Relationship Id="rId5" Type="http://schemas.openxmlformats.org/officeDocument/2006/relationships/image" Target="../media/image451.wmf"/><Relationship Id="rId4" Type="http://schemas.openxmlformats.org/officeDocument/2006/relationships/image" Target="../media/image450.wmf"/><Relationship Id="rId3" Type="http://schemas.openxmlformats.org/officeDocument/2006/relationships/image" Target="../media/image449.wmf"/><Relationship Id="rId23" Type="http://schemas.openxmlformats.org/officeDocument/2006/relationships/image" Target="../media/image441.wmf"/><Relationship Id="rId22" Type="http://schemas.openxmlformats.org/officeDocument/2006/relationships/image" Target="../media/image442.wmf"/><Relationship Id="rId21" Type="http://schemas.openxmlformats.org/officeDocument/2006/relationships/image" Target="../media/image463.wmf"/><Relationship Id="rId20" Type="http://schemas.openxmlformats.org/officeDocument/2006/relationships/image" Target="../media/image462.wmf"/><Relationship Id="rId2" Type="http://schemas.openxmlformats.org/officeDocument/2006/relationships/image" Target="../media/image448.wmf"/><Relationship Id="rId19" Type="http://schemas.openxmlformats.org/officeDocument/2006/relationships/image" Target="../media/image424.wmf"/><Relationship Id="rId18" Type="http://schemas.openxmlformats.org/officeDocument/2006/relationships/image" Target="../media/image423.wmf"/><Relationship Id="rId17" Type="http://schemas.openxmlformats.org/officeDocument/2006/relationships/image" Target="../media/image461.wmf"/><Relationship Id="rId16" Type="http://schemas.openxmlformats.org/officeDocument/2006/relationships/image" Target="../media/image460.wmf"/><Relationship Id="rId15" Type="http://schemas.openxmlformats.org/officeDocument/2006/relationships/image" Target="../media/image459.wmf"/><Relationship Id="rId14" Type="http://schemas.openxmlformats.org/officeDocument/2006/relationships/image" Target="../media/image446.wmf"/><Relationship Id="rId13" Type="http://schemas.openxmlformats.org/officeDocument/2006/relationships/image" Target="../media/image458.wmf"/><Relationship Id="rId12" Type="http://schemas.openxmlformats.org/officeDocument/2006/relationships/image" Target="../media/image443.wmf"/><Relationship Id="rId11" Type="http://schemas.openxmlformats.org/officeDocument/2006/relationships/image" Target="../media/image457.wmf"/><Relationship Id="rId10" Type="http://schemas.openxmlformats.org/officeDocument/2006/relationships/image" Target="../media/image456.wmf"/><Relationship Id="rId1" Type="http://schemas.openxmlformats.org/officeDocument/2006/relationships/image" Target="../media/image447.wmf"/></Relationships>
</file>

<file path=ppt/drawings/_rels/vmlDrawing5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2.wmf"/><Relationship Id="rId8" Type="http://schemas.openxmlformats.org/officeDocument/2006/relationships/image" Target="../media/image471.wmf"/><Relationship Id="rId7" Type="http://schemas.openxmlformats.org/officeDocument/2006/relationships/image" Target="../media/image470.wmf"/><Relationship Id="rId6" Type="http://schemas.openxmlformats.org/officeDocument/2006/relationships/image" Target="../media/image469.wmf"/><Relationship Id="rId5" Type="http://schemas.openxmlformats.org/officeDocument/2006/relationships/image" Target="../media/image468.wmf"/><Relationship Id="rId4" Type="http://schemas.openxmlformats.org/officeDocument/2006/relationships/image" Target="../media/image467.wmf"/><Relationship Id="rId3" Type="http://schemas.openxmlformats.org/officeDocument/2006/relationships/image" Target="../media/image466.wmf"/><Relationship Id="rId2" Type="http://schemas.openxmlformats.org/officeDocument/2006/relationships/image" Target="../media/image465.wmf"/><Relationship Id="rId14" Type="http://schemas.openxmlformats.org/officeDocument/2006/relationships/image" Target="../media/image477.wmf"/><Relationship Id="rId13" Type="http://schemas.openxmlformats.org/officeDocument/2006/relationships/image" Target="../media/image476.wmf"/><Relationship Id="rId12" Type="http://schemas.openxmlformats.org/officeDocument/2006/relationships/image" Target="../media/image475.wmf"/><Relationship Id="rId11" Type="http://schemas.openxmlformats.org/officeDocument/2006/relationships/image" Target="../media/image474.wmf"/><Relationship Id="rId10" Type="http://schemas.openxmlformats.org/officeDocument/2006/relationships/image" Target="../media/image473.wmf"/><Relationship Id="rId1" Type="http://schemas.openxmlformats.org/officeDocument/2006/relationships/image" Target="../media/image464.wmf"/></Relationships>
</file>

<file path=ppt/drawings/_rels/vmlDrawing5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6.wmf"/><Relationship Id="rId8" Type="http://schemas.openxmlformats.org/officeDocument/2006/relationships/image" Target="../media/image485.wmf"/><Relationship Id="rId7" Type="http://schemas.openxmlformats.org/officeDocument/2006/relationships/image" Target="../media/image484.wmf"/><Relationship Id="rId6" Type="http://schemas.openxmlformats.org/officeDocument/2006/relationships/image" Target="../media/image483.wmf"/><Relationship Id="rId5" Type="http://schemas.openxmlformats.org/officeDocument/2006/relationships/image" Target="../media/image482.wmf"/><Relationship Id="rId4" Type="http://schemas.openxmlformats.org/officeDocument/2006/relationships/image" Target="../media/image481.wmf"/><Relationship Id="rId30" Type="http://schemas.openxmlformats.org/officeDocument/2006/relationships/image" Target="../media/image469.wmf"/><Relationship Id="rId3" Type="http://schemas.openxmlformats.org/officeDocument/2006/relationships/image" Target="../media/image480.wmf"/><Relationship Id="rId29" Type="http://schemas.openxmlformats.org/officeDocument/2006/relationships/image" Target="../media/image476.wmf"/><Relationship Id="rId28" Type="http://schemas.openxmlformats.org/officeDocument/2006/relationships/image" Target="../media/image475.wmf"/><Relationship Id="rId27" Type="http://schemas.openxmlformats.org/officeDocument/2006/relationships/image" Target="../media/image473.wmf"/><Relationship Id="rId26" Type="http://schemas.openxmlformats.org/officeDocument/2006/relationships/image" Target="../media/image497.wmf"/><Relationship Id="rId25" Type="http://schemas.openxmlformats.org/officeDocument/2006/relationships/image" Target="../media/image496.wmf"/><Relationship Id="rId24" Type="http://schemas.openxmlformats.org/officeDocument/2006/relationships/image" Target="../media/image495.wmf"/><Relationship Id="rId23" Type="http://schemas.openxmlformats.org/officeDocument/2006/relationships/image" Target="../media/image471.wmf"/><Relationship Id="rId22" Type="http://schemas.openxmlformats.org/officeDocument/2006/relationships/image" Target="../media/image470.wmf"/><Relationship Id="rId21" Type="http://schemas.openxmlformats.org/officeDocument/2006/relationships/image" Target="../media/image494.wmf"/><Relationship Id="rId20" Type="http://schemas.openxmlformats.org/officeDocument/2006/relationships/image" Target="../media/image493.wmf"/><Relationship Id="rId2" Type="http://schemas.openxmlformats.org/officeDocument/2006/relationships/image" Target="../media/image479.wmf"/><Relationship Id="rId19" Type="http://schemas.openxmlformats.org/officeDocument/2006/relationships/image" Target="../media/image492.wmf"/><Relationship Id="rId18" Type="http://schemas.openxmlformats.org/officeDocument/2006/relationships/image" Target="../media/image491.wmf"/><Relationship Id="rId17" Type="http://schemas.openxmlformats.org/officeDocument/2006/relationships/image" Target="../media/image490.wmf"/><Relationship Id="rId16" Type="http://schemas.openxmlformats.org/officeDocument/2006/relationships/image" Target="../media/image489.wmf"/><Relationship Id="rId15" Type="http://schemas.openxmlformats.org/officeDocument/2006/relationships/image" Target="../media/image488.wmf"/><Relationship Id="rId14" Type="http://schemas.openxmlformats.org/officeDocument/2006/relationships/image" Target="../media/image467.wmf"/><Relationship Id="rId13" Type="http://schemas.openxmlformats.org/officeDocument/2006/relationships/image" Target="../media/image487.wmf"/><Relationship Id="rId12" Type="http://schemas.openxmlformats.org/officeDocument/2006/relationships/image" Target="../media/image474.wmf"/><Relationship Id="rId11" Type="http://schemas.openxmlformats.org/officeDocument/2006/relationships/image" Target="../media/image465.wmf"/><Relationship Id="rId10" Type="http://schemas.openxmlformats.org/officeDocument/2006/relationships/image" Target="../media/image472.wmf"/><Relationship Id="rId1" Type="http://schemas.openxmlformats.org/officeDocument/2006/relationships/image" Target="../media/image478.wmf"/></Relationships>
</file>

<file path=ppt/drawings/_rels/vmlDrawing5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0.wmf"/><Relationship Id="rId8" Type="http://schemas.openxmlformats.org/officeDocument/2006/relationships/image" Target="../media/image496.wmf"/><Relationship Id="rId7" Type="http://schemas.openxmlformats.org/officeDocument/2006/relationships/image" Target="../media/image497.wmf"/><Relationship Id="rId6" Type="http://schemas.openxmlformats.org/officeDocument/2006/relationships/image" Target="../media/image501.wmf"/><Relationship Id="rId5" Type="http://schemas.openxmlformats.org/officeDocument/2006/relationships/image" Target="../media/image500.wmf"/><Relationship Id="rId4" Type="http://schemas.openxmlformats.org/officeDocument/2006/relationships/image" Target="../media/image499.wmf"/><Relationship Id="rId3" Type="http://schemas.openxmlformats.org/officeDocument/2006/relationships/image" Target="../media/image498.wmf"/><Relationship Id="rId26" Type="http://schemas.openxmlformats.org/officeDocument/2006/relationships/image" Target="../media/image492.wmf"/><Relationship Id="rId25" Type="http://schemas.openxmlformats.org/officeDocument/2006/relationships/image" Target="../media/image491.wmf"/><Relationship Id="rId24" Type="http://schemas.openxmlformats.org/officeDocument/2006/relationships/image" Target="../media/image490.wmf"/><Relationship Id="rId23" Type="http://schemas.openxmlformats.org/officeDocument/2006/relationships/image" Target="../media/image489.wmf"/><Relationship Id="rId22" Type="http://schemas.openxmlformats.org/officeDocument/2006/relationships/image" Target="../media/image488.wmf"/><Relationship Id="rId21" Type="http://schemas.openxmlformats.org/officeDocument/2006/relationships/image" Target="../media/image487.wmf"/><Relationship Id="rId20" Type="http://schemas.openxmlformats.org/officeDocument/2006/relationships/image" Target="../media/image469.wmf"/><Relationship Id="rId2" Type="http://schemas.openxmlformats.org/officeDocument/2006/relationships/image" Target="../media/image468.wmf"/><Relationship Id="rId19" Type="http://schemas.openxmlformats.org/officeDocument/2006/relationships/image" Target="../media/image476.wmf"/><Relationship Id="rId18" Type="http://schemas.openxmlformats.org/officeDocument/2006/relationships/image" Target="../media/image474.wmf"/><Relationship Id="rId17" Type="http://schemas.openxmlformats.org/officeDocument/2006/relationships/image" Target="../media/image475.wmf"/><Relationship Id="rId16" Type="http://schemas.openxmlformats.org/officeDocument/2006/relationships/image" Target="../media/image465.wmf"/><Relationship Id="rId15" Type="http://schemas.openxmlformats.org/officeDocument/2006/relationships/image" Target="../media/image473.wmf"/><Relationship Id="rId14" Type="http://schemas.openxmlformats.org/officeDocument/2006/relationships/image" Target="../media/image472.wmf"/><Relationship Id="rId13" Type="http://schemas.openxmlformats.org/officeDocument/2006/relationships/image" Target="../media/image495.wmf"/><Relationship Id="rId12" Type="http://schemas.openxmlformats.org/officeDocument/2006/relationships/image" Target="../media/image503.wmf"/><Relationship Id="rId11" Type="http://schemas.openxmlformats.org/officeDocument/2006/relationships/image" Target="../media/image502.wmf"/><Relationship Id="rId10" Type="http://schemas.openxmlformats.org/officeDocument/2006/relationships/image" Target="../media/image471.wmf"/><Relationship Id="rId1" Type="http://schemas.openxmlformats.org/officeDocument/2006/relationships/image" Target="../media/image467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7.wmf"/><Relationship Id="rId6" Type="http://schemas.openxmlformats.org/officeDocument/2006/relationships/image" Target="../media/image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9" Type="http://schemas.openxmlformats.org/officeDocument/2006/relationships/image" Target="../media/image58.wmf"/><Relationship Id="rId28" Type="http://schemas.openxmlformats.org/officeDocument/2006/relationships/image" Target="../media/image50.wmf"/><Relationship Id="rId27" Type="http://schemas.openxmlformats.org/officeDocument/2006/relationships/image" Target="../media/image26.wmf"/><Relationship Id="rId26" Type="http://schemas.openxmlformats.org/officeDocument/2006/relationships/image" Target="../media/image19.wmf"/><Relationship Id="rId25" Type="http://schemas.openxmlformats.org/officeDocument/2006/relationships/image" Target="../media/image13.wmf"/><Relationship Id="rId24" Type="http://schemas.openxmlformats.org/officeDocument/2006/relationships/image" Target="../media/image11.wmf"/><Relationship Id="rId23" Type="http://schemas.openxmlformats.org/officeDocument/2006/relationships/image" Target="../media/image8.wmf"/><Relationship Id="rId22" Type="http://schemas.openxmlformats.org/officeDocument/2006/relationships/image" Target="../media/image6.wmf"/><Relationship Id="rId21" Type="http://schemas.openxmlformats.org/officeDocument/2006/relationships/image" Target="../media/image25.wmf"/><Relationship Id="rId20" Type="http://schemas.openxmlformats.org/officeDocument/2006/relationships/image" Target="../media/image57.wmf"/><Relationship Id="rId2" Type="http://schemas.openxmlformats.org/officeDocument/2006/relationships/image" Target="../media/image46.wmf"/><Relationship Id="rId19" Type="http://schemas.openxmlformats.org/officeDocument/2006/relationships/image" Target="../media/image52.wmf"/><Relationship Id="rId18" Type="http://schemas.openxmlformats.org/officeDocument/2006/relationships/image" Target="../media/image56.wmf"/><Relationship Id="rId17" Type="http://schemas.openxmlformats.org/officeDocument/2006/relationships/image" Target="../media/image55.wmf"/><Relationship Id="rId16" Type="http://schemas.openxmlformats.org/officeDocument/2006/relationships/image" Target="../media/image54.wmf"/><Relationship Id="rId15" Type="http://schemas.openxmlformats.org/officeDocument/2006/relationships/image" Target="../media/image18.wmf"/><Relationship Id="rId14" Type="http://schemas.openxmlformats.org/officeDocument/2006/relationships/image" Target="../media/image17.wmf"/><Relationship Id="rId13" Type="http://schemas.openxmlformats.org/officeDocument/2006/relationships/image" Target="../media/image16.wmf"/><Relationship Id="rId12" Type="http://schemas.openxmlformats.org/officeDocument/2006/relationships/image" Target="../media/image15.wmf"/><Relationship Id="rId11" Type="http://schemas.openxmlformats.org/officeDocument/2006/relationships/image" Target="../media/image14.wmf"/><Relationship Id="rId10" Type="http://schemas.openxmlformats.org/officeDocument/2006/relationships/image" Target="../media/image12.wmf"/><Relationship Id="rId1" Type="http://schemas.openxmlformats.org/officeDocument/2006/relationships/image" Target="../media/image45.wmf"/></Relationships>
</file>

<file path=ppt/drawings/_rels/vmlDrawing6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1.wmf"/><Relationship Id="rId8" Type="http://schemas.openxmlformats.org/officeDocument/2006/relationships/image" Target="../media/image510.wmf"/><Relationship Id="rId7" Type="http://schemas.openxmlformats.org/officeDocument/2006/relationships/image" Target="../media/image509.wmf"/><Relationship Id="rId6" Type="http://schemas.openxmlformats.org/officeDocument/2006/relationships/image" Target="../media/image508.wmf"/><Relationship Id="rId5" Type="http://schemas.openxmlformats.org/officeDocument/2006/relationships/image" Target="../media/image507.wmf"/><Relationship Id="rId4" Type="http://schemas.openxmlformats.org/officeDocument/2006/relationships/image" Target="../media/image491.wmf"/><Relationship Id="rId30" Type="http://schemas.openxmlformats.org/officeDocument/2006/relationships/image" Target="../media/image518.wmf"/><Relationship Id="rId3" Type="http://schemas.openxmlformats.org/officeDocument/2006/relationships/image" Target="../media/image506.wmf"/><Relationship Id="rId29" Type="http://schemas.openxmlformats.org/officeDocument/2006/relationships/image" Target="../media/image496.wmf"/><Relationship Id="rId28" Type="http://schemas.openxmlformats.org/officeDocument/2006/relationships/image" Target="../media/image517.wmf"/><Relationship Id="rId27" Type="http://schemas.openxmlformats.org/officeDocument/2006/relationships/image" Target="../media/image471.wmf"/><Relationship Id="rId26" Type="http://schemas.openxmlformats.org/officeDocument/2006/relationships/image" Target="../media/image470.wmf"/><Relationship Id="rId25" Type="http://schemas.openxmlformats.org/officeDocument/2006/relationships/image" Target="../media/image469.wmf"/><Relationship Id="rId24" Type="http://schemas.openxmlformats.org/officeDocument/2006/relationships/image" Target="../media/image467.wmf"/><Relationship Id="rId23" Type="http://schemas.openxmlformats.org/officeDocument/2006/relationships/image" Target="../media/image476.wmf"/><Relationship Id="rId22" Type="http://schemas.openxmlformats.org/officeDocument/2006/relationships/image" Target="../media/image475.wmf"/><Relationship Id="rId21" Type="http://schemas.openxmlformats.org/officeDocument/2006/relationships/image" Target="../media/image473.wmf"/><Relationship Id="rId20" Type="http://schemas.openxmlformats.org/officeDocument/2006/relationships/image" Target="../media/image472.wmf"/><Relationship Id="rId2" Type="http://schemas.openxmlformats.org/officeDocument/2006/relationships/image" Target="../media/image505.wmf"/><Relationship Id="rId19" Type="http://schemas.openxmlformats.org/officeDocument/2006/relationships/image" Target="../media/image497.wmf"/><Relationship Id="rId18" Type="http://schemas.openxmlformats.org/officeDocument/2006/relationships/image" Target="../media/image495.wmf"/><Relationship Id="rId17" Type="http://schemas.openxmlformats.org/officeDocument/2006/relationships/image" Target="../media/image516.wmf"/><Relationship Id="rId16" Type="http://schemas.openxmlformats.org/officeDocument/2006/relationships/image" Target="../media/image487.wmf"/><Relationship Id="rId15" Type="http://schemas.openxmlformats.org/officeDocument/2006/relationships/image" Target="../media/image515.wmf"/><Relationship Id="rId14" Type="http://schemas.openxmlformats.org/officeDocument/2006/relationships/image" Target="../media/image514.wmf"/><Relationship Id="rId13" Type="http://schemas.openxmlformats.org/officeDocument/2006/relationships/image" Target="../media/image513.wmf"/><Relationship Id="rId12" Type="http://schemas.openxmlformats.org/officeDocument/2006/relationships/image" Target="../media/image474.wmf"/><Relationship Id="rId11" Type="http://schemas.openxmlformats.org/officeDocument/2006/relationships/image" Target="../media/image465.wmf"/><Relationship Id="rId10" Type="http://schemas.openxmlformats.org/officeDocument/2006/relationships/image" Target="../media/image512.wmf"/><Relationship Id="rId1" Type="http://schemas.openxmlformats.org/officeDocument/2006/relationships/image" Target="../media/image504.wmf"/></Relationships>
</file>

<file path=ppt/drawings/_rels/vmlDrawing6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9.wmf"/><Relationship Id="rId8" Type="http://schemas.openxmlformats.org/officeDocument/2006/relationships/image" Target="../media/image467.wmf"/><Relationship Id="rId7" Type="http://schemas.openxmlformats.org/officeDocument/2006/relationships/image" Target="../media/image476.wmf"/><Relationship Id="rId6" Type="http://schemas.openxmlformats.org/officeDocument/2006/relationships/image" Target="../media/image474.wmf"/><Relationship Id="rId5" Type="http://schemas.openxmlformats.org/officeDocument/2006/relationships/image" Target="../media/image475.wmf"/><Relationship Id="rId4" Type="http://schemas.openxmlformats.org/officeDocument/2006/relationships/image" Target="../media/image473.wmf"/><Relationship Id="rId3" Type="http://schemas.openxmlformats.org/officeDocument/2006/relationships/image" Target="../media/image472.wmf"/><Relationship Id="rId2" Type="http://schemas.openxmlformats.org/officeDocument/2006/relationships/image" Target="../media/image466.wmf"/><Relationship Id="rId14" Type="http://schemas.openxmlformats.org/officeDocument/2006/relationships/image" Target="../media/image521.wmf"/><Relationship Id="rId13" Type="http://schemas.openxmlformats.org/officeDocument/2006/relationships/image" Target="../media/image520.wmf"/><Relationship Id="rId12" Type="http://schemas.openxmlformats.org/officeDocument/2006/relationships/image" Target="../media/image519.wmf"/><Relationship Id="rId11" Type="http://schemas.openxmlformats.org/officeDocument/2006/relationships/image" Target="../media/image471.wmf"/><Relationship Id="rId10" Type="http://schemas.openxmlformats.org/officeDocument/2006/relationships/image" Target="../media/image470.wmf"/><Relationship Id="rId1" Type="http://schemas.openxmlformats.org/officeDocument/2006/relationships/image" Target="../media/image465.wmf"/></Relationships>
</file>

<file path=ppt/drawings/_rels/vmlDrawing6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0.wmf"/><Relationship Id="rId8" Type="http://schemas.openxmlformats.org/officeDocument/2006/relationships/image" Target="../media/image529.wmf"/><Relationship Id="rId7" Type="http://schemas.openxmlformats.org/officeDocument/2006/relationships/image" Target="../media/image528.wmf"/><Relationship Id="rId6" Type="http://schemas.openxmlformats.org/officeDocument/2006/relationships/image" Target="../media/image527.wmf"/><Relationship Id="rId5" Type="http://schemas.openxmlformats.org/officeDocument/2006/relationships/image" Target="../media/image526.wmf"/><Relationship Id="rId4" Type="http://schemas.openxmlformats.org/officeDocument/2006/relationships/image" Target="../media/image525.wmf"/><Relationship Id="rId3" Type="http://schemas.openxmlformats.org/officeDocument/2006/relationships/image" Target="../media/image524.wmf"/><Relationship Id="rId2" Type="http://schemas.openxmlformats.org/officeDocument/2006/relationships/image" Target="../media/image523.wmf"/><Relationship Id="rId11" Type="http://schemas.openxmlformats.org/officeDocument/2006/relationships/image" Target="../media/image532.wmf"/><Relationship Id="rId10" Type="http://schemas.openxmlformats.org/officeDocument/2006/relationships/image" Target="../media/image531.wmf"/><Relationship Id="rId1" Type="http://schemas.openxmlformats.org/officeDocument/2006/relationships/image" Target="../media/image522.wmf"/></Relationships>
</file>

<file path=ppt/drawings/_rels/vmlDrawing6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8.wmf"/><Relationship Id="rId8" Type="http://schemas.openxmlformats.org/officeDocument/2006/relationships/image" Target="../media/image526.wmf"/><Relationship Id="rId7" Type="http://schemas.openxmlformats.org/officeDocument/2006/relationships/image" Target="../media/image537.wmf"/><Relationship Id="rId6" Type="http://schemas.openxmlformats.org/officeDocument/2006/relationships/image" Target="../media/image536.wmf"/><Relationship Id="rId5" Type="http://schemas.openxmlformats.org/officeDocument/2006/relationships/image" Target="../media/image535.wmf"/><Relationship Id="rId4" Type="http://schemas.openxmlformats.org/officeDocument/2006/relationships/image" Target="../media/image534.wmf"/><Relationship Id="rId3" Type="http://schemas.openxmlformats.org/officeDocument/2006/relationships/image" Target="../media/image524.wmf"/><Relationship Id="rId23" Type="http://schemas.openxmlformats.org/officeDocument/2006/relationships/image" Target="../media/image549.wmf"/><Relationship Id="rId22" Type="http://schemas.openxmlformats.org/officeDocument/2006/relationships/image" Target="../media/image548.wmf"/><Relationship Id="rId21" Type="http://schemas.openxmlformats.org/officeDocument/2006/relationships/image" Target="../media/image547.wmf"/><Relationship Id="rId20" Type="http://schemas.openxmlformats.org/officeDocument/2006/relationships/image" Target="../media/image546.wmf"/><Relationship Id="rId2" Type="http://schemas.openxmlformats.org/officeDocument/2006/relationships/image" Target="../media/image533.wmf"/><Relationship Id="rId19" Type="http://schemas.openxmlformats.org/officeDocument/2006/relationships/image" Target="../media/image545.wmf"/><Relationship Id="rId18" Type="http://schemas.openxmlformats.org/officeDocument/2006/relationships/image" Target="../media/image544.wmf"/><Relationship Id="rId17" Type="http://schemas.openxmlformats.org/officeDocument/2006/relationships/image" Target="../media/image543.wmf"/><Relationship Id="rId16" Type="http://schemas.openxmlformats.org/officeDocument/2006/relationships/image" Target="../media/image523.wmf"/><Relationship Id="rId15" Type="http://schemas.openxmlformats.org/officeDocument/2006/relationships/image" Target="../media/image522.wmf"/><Relationship Id="rId14" Type="http://schemas.openxmlformats.org/officeDocument/2006/relationships/image" Target="../media/image531.wmf"/><Relationship Id="rId13" Type="http://schemas.openxmlformats.org/officeDocument/2006/relationships/image" Target="../media/image530.wmf"/><Relationship Id="rId12" Type="http://schemas.openxmlformats.org/officeDocument/2006/relationships/image" Target="../media/image540.wmf"/><Relationship Id="rId11" Type="http://schemas.openxmlformats.org/officeDocument/2006/relationships/image" Target="../media/image539.wmf"/><Relationship Id="rId10" Type="http://schemas.openxmlformats.org/officeDocument/2006/relationships/image" Target="../media/image527.wmf"/><Relationship Id="rId1" Type="http://schemas.openxmlformats.org/officeDocument/2006/relationships/image" Target="../media/image525.wmf"/></Relationships>
</file>

<file path=ppt/drawings/_rels/vmlDrawing6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7.wmf"/><Relationship Id="rId8" Type="http://schemas.openxmlformats.org/officeDocument/2006/relationships/image" Target="../media/image538.wmf"/><Relationship Id="rId7" Type="http://schemas.openxmlformats.org/officeDocument/2006/relationships/image" Target="../media/image526.wmf"/><Relationship Id="rId6" Type="http://schemas.openxmlformats.org/officeDocument/2006/relationships/image" Target="../media/image533.wmf"/><Relationship Id="rId5" Type="http://schemas.openxmlformats.org/officeDocument/2006/relationships/image" Target="../media/image525.wmf"/><Relationship Id="rId4" Type="http://schemas.openxmlformats.org/officeDocument/2006/relationships/image" Target="../media/image552.wmf"/><Relationship Id="rId3" Type="http://schemas.openxmlformats.org/officeDocument/2006/relationships/image" Target="../media/image524.wmf"/><Relationship Id="rId21" Type="http://schemas.openxmlformats.org/officeDocument/2006/relationships/image" Target="../media/image556.wmf"/><Relationship Id="rId20" Type="http://schemas.openxmlformats.org/officeDocument/2006/relationships/image" Target="../media/image548.wmf"/><Relationship Id="rId2" Type="http://schemas.openxmlformats.org/officeDocument/2006/relationships/image" Target="../media/image551.wmf"/><Relationship Id="rId19" Type="http://schemas.openxmlformats.org/officeDocument/2006/relationships/image" Target="../media/image549.wmf"/><Relationship Id="rId18" Type="http://schemas.openxmlformats.org/officeDocument/2006/relationships/image" Target="../media/image546.wmf"/><Relationship Id="rId17" Type="http://schemas.openxmlformats.org/officeDocument/2006/relationships/image" Target="../media/image555.wmf"/><Relationship Id="rId16" Type="http://schemas.openxmlformats.org/officeDocument/2006/relationships/image" Target="../media/image554.wmf"/><Relationship Id="rId15" Type="http://schemas.openxmlformats.org/officeDocument/2006/relationships/image" Target="../media/image523.wmf"/><Relationship Id="rId14" Type="http://schemas.openxmlformats.org/officeDocument/2006/relationships/image" Target="../media/image522.wmf"/><Relationship Id="rId13" Type="http://schemas.openxmlformats.org/officeDocument/2006/relationships/image" Target="../media/image531.wmf"/><Relationship Id="rId12" Type="http://schemas.openxmlformats.org/officeDocument/2006/relationships/image" Target="../media/image530.wmf"/><Relationship Id="rId11" Type="http://schemas.openxmlformats.org/officeDocument/2006/relationships/image" Target="../media/image553.wmf"/><Relationship Id="rId10" Type="http://schemas.openxmlformats.org/officeDocument/2006/relationships/image" Target="../media/image539.wmf"/><Relationship Id="rId1" Type="http://schemas.openxmlformats.org/officeDocument/2006/relationships/image" Target="../media/image550.wmf"/></Relationships>
</file>

<file path=ppt/drawings/_rels/vmlDrawing6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4.wmf"/><Relationship Id="rId8" Type="http://schemas.openxmlformats.org/officeDocument/2006/relationships/image" Target="../media/image563.wmf"/><Relationship Id="rId7" Type="http://schemas.openxmlformats.org/officeDocument/2006/relationships/image" Target="../media/image562.wmf"/><Relationship Id="rId6" Type="http://schemas.openxmlformats.org/officeDocument/2006/relationships/image" Target="../media/image561.wmf"/><Relationship Id="rId5" Type="http://schemas.openxmlformats.org/officeDocument/2006/relationships/image" Target="../media/image526.wmf"/><Relationship Id="rId4" Type="http://schemas.openxmlformats.org/officeDocument/2006/relationships/image" Target="../media/image560.wmf"/><Relationship Id="rId3" Type="http://schemas.openxmlformats.org/officeDocument/2006/relationships/image" Target="../media/image559.wmf"/><Relationship Id="rId2" Type="http://schemas.openxmlformats.org/officeDocument/2006/relationships/image" Target="../media/image558.wmf"/><Relationship Id="rId18" Type="http://schemas.openxmlformats.org/officeDocument/2006/relationships/image" Target="../media/image570.wmf"/><Relationship Id="rId17" Type="http://schemas.openxmlformats.org/officeDocument/2006/relationships/image" Target="../media/image569.wmf"/><Relationship Id="rId16" Type="http://schemas.openxmlformats.org/officeDocument/2006/relationships/image" Target="../media/image538.wmf"/><Relationship Id="rId15" Type="http://schemas.openxmlformats.org/officeDocument/2006/relationships/image" Target="../media/image539.wmf"/><Relationship Id="rId14" Type="http://schemas.openxmlformats.org/officeDocument/2006/relationships/image" Target="../media/image527.wmf"/><Relationship Id="rId13" Type="http://schemas.openxmlformats.org/officeDocument/2006/relationships/image" Target="../media/image568.wmf"/><Relationship Id="rId12" Type="http://schemas.openxmlformats.org/officeDocument/2006/relationships/image" Target="../media/image567.wmf"/><Relationship Id="rId11" Type="http://schemas.openxmlformats.org/officeDocument/2006/relationships/image" Target="../media/image566.wmf"/><Relationship Id="rId10" Type="http://schemas.openxmlformats.org/officeDocument/2006/relationships/image" Target="../media/image565.wmf"/><Relationship Id="rId1" Type="http://schemas.openxmlformats.org/officeDocument/2006/relationships/image" Target="../media/image557.wmf"/></Relationships>
</file>

<file path=ppt/drawings/_rels/vmlDrawing6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3.wmf"/><Relationship Id="rId8" Type="http://schemas.openxmlformats.org/officeDocument/2006/relationships/image" Target="../media/image539.wmf"/><Relationship Id="rId7" Type="http://schemas.openxmlformats.org/officeDocument/2006/relationships/image" Target="../media/image527.wmf"/><Relationship Id="rId6" Type="http://schemas.openxmlformats.org/officeDocument/2006/relationships/image" Target="../media/image526.wmf"/><Relationship Id="rId5" Type="http://schemas.openxmlformats.org/officeDocument/2006/relationships/image" Target="../media/image560.wmf"/><Relationship Id="rId4" Type="http://schemas.openxmlformats.org/officeDocument/2006/relationships/image" Target="../media/image566.wmf"/><Relationship Id="rId3" Type="http://schemas.openxmlformats.org/officeDocument/2006/relationships/image" Target="../media/image567.wmf"/><Relationship Id="rId21" Type="http://schemas.openxmlformats.org/officeDocument/2006/relationships/image" Target="../media/image572.wmf"/><Relationship Id="rId20" Type="http://schemas.openxmlformats.org/officeDocument/2006/relationships/image" Target="../media/image524.wmf"/><Relationship Id="rId2" Type="http://schemas.openxmlformats.org/officeDocument/2006/relationships/image" Target="../media/image558.wmf"/><Relationship Id="rId19" Type="http://schemas.openxmlformats.org/officeDocument/2006/relationships/image" Target="../media/image523.wmf"/><Relationship Id="rId18" Type="http://schemas.openxmlformats.org/officeDocument/2006/relationships/image" Target="../media/image522.wmf"/><Relationship Id="rId17" Type="http://schemas.openxmlformats.org/officeDocument/2006/relationships/image" Target="../media/image571.wmf"/><Relationship Id="rId16" Type="http://schemas.openxmlformats.org/officeDocument/2006/relationships/image" Target="../media/image561.wmf"/><Relationship Id="rId15" Type="http://schemas.openxmlformats.org/officeDocument/2006/relationships/image" Target="../media/image564.wmf"/><Relationship Id="rId14" Type="http://schemas.openxmlformats.org/officeDocument/2006/relationships/image" Target="../media/image570.wmf"/><Relationship Id="rId13" Type="http://schemas.openxmlformats.org/officeDocument/2006/relationships/image" Target="../media/image569.wmf"/><Relationship Id="rId12" Type="http://schemas.openxmlformats.org/officeDocument/2006/relationships/image" Target="../media/image557.wmf"/><Relationship Id="rId11" Type="http://schemas.openxmlformats.org/officeDocument/2006/relationships/image" Target="../media/image568.wmf"/><Relationship Id="rId10" Type="http://schemas.openxmlformats.org/officeDocument/2006/relationships/image" Target="../media/image538.wmf"/><Relationship Id="rId1" Type="http://schemas.openxmlformats.org/officeDocument/2006/relationships/image" Target="../media/image559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wmf"/><Relationship Id="rId7" Type="http://schemas.openxmlformats.org/officeDocument/2006/relationships/image" Target="../media/image579.wmf"/><Relationship Id="rId6" Type="http://schemas.openxmlformats.org/officeDocument/2006/relationships/image" Target="../media/image578.wmf"/><Relationship Id="rId5" Type="http://schemas.openxmlformats.org/officeDocument/2006/relationships/image" Target="../media/image577.wmf"/><Relationship Id="rId4" Type="http://schemas.openxmlformats.org/officeDocument/2006/relationships/image" Target="../media/image576.wmf"/><Relationship Id="rId3" Type="http://schemas.openxmlformats.org/officeDocument/2006/relationships/image" Target="../media/image575.wmf"/><Relationship Id="rId2" Type="http://schemas.openxmlformats.org/officeDocument/2006/relationships/image" Target="../media/image574.wmf"/><Relationship Id="rId1" Type="http://schemas.openxmlformats.org/officeDocument/2006/relationships/image" Target="../media/image573.wmf"/></Relationships>
</file>

<file path=ppt/drawings/_rels/vmlDrawing6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6.wmf"/><Relationship Id="rId8" Type="http://schemas.openxmlformats.org/officeDocument/2006/relationships/image" Target="../media/image575.wmf"/><Relationship Id="rId7" Type="http://schemas.openxmlformats.org/officeDocument/2006/relationships/image" Target="../media/image586.wmf"/><Relationship Id="rId6" Type="http://schemas.openxmlformats.org/officeDocument/2006/relationships/image" Target="../media/image585.wmf"/><Relationship Id="rId5" Type="http://schemas.openxmlformats.org/officeDocument/2006/relationships/image" Target="../media/image584.wmf"/><Relationship Id="rId4" Type="http://schemas.openxmlformats.org/officeDocument/2006/relationships/image" Target="../media/image583.wmf"/><Relationship Id="rId3" Type="http://schemas.openxmlformats.org/officeDocument/2006/relationships/image" Target="../media/image582.wmf"/><Relationship Id="rId2" Type="http://schemas.openxmlformats.org/officeDocument/2006/relationships/image" Target="../media/image581.wmf"/><Relationship Id="rId15" Type="http://schemas.openxmlformats.org/officeDocument/2006/relationships/image" Target="../media/image588.wmf"/><Relationship Id="rId14" Type="http://schemas.openxmlformats.org/officeDocument/2006/relationships/image" Target="../media/image587.wmf"/><Relationship Id="rId13" Type="http://schemas.openxmlformats.org/officeDocument/2006/relationships/image" Target="../media/image580.wmf"/><Relationship Id="rId12" Type="http://schemas.openxmlformats.org/officeDocument/2006/relationships/image" Target="../media/image579.wmf"/><Relationship Id="rId11" Type="http://schemas.openxmlformats.org/officeDocument/2006/relationships/image" Target="../media/image578.wmf"/><Relationship Id="rId10" Type="http://schemas.openxmlformats.org/officeDocument/2006/relationships/image" Target="../media/image577.wmf"/><Relationship Id="rId1" Type="http://schemas.openxmlformats.org/officeDocument/2006/relationships/image" Target="../media/image573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6.wmf"/><Relationship Id="rId7" Type="http://schemas.openxmlformats.org/officeDocument/2006/relationships/image" Target="../media/image582.wmf"/><Relationship Id="rId6" Type="http://schemas.openxmlformats.org/officeDocument/2006/relationships/image" Target="../media/image581.wmf"/><Relationship Id="rId5" Type="http://schemas.openxmlformats.org/officeDocument/2006/relationships/image" Target="../media/image573.wmf"/><Relationship Id="rId4" Type="http://schemas.openxmlformats.org/officeDocument/2006/relationships/image" Target="../media/image588.wmf"/><Relationship Id="rId3" Type="http://schemas.openxmlformats.org/officeDocument/2006/relationships/image" Target="../media/image585.wmf"/><Relationship Id="rId2" Type="http://schemas.openxmlformats.org/officeDocument/2006/relationships/image" Target="../media/image590.wmf"/><Relationship Id="rId1" Type="http://schemas.openxmlformats.org/officeDocument/2006/relationships/image" Target="../media/image589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0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5.wmf"/><Relationship Id="rId4" Type="http://schemas.openxmlformats.org/officeDocument/2006/relationships/image" Target="../media/image18.wmf"/><Relationship Id="rId3" Type="http://schemas.openxmlformats.org/officeDocument/2006/relationships/image" Target="../media/image25.wmf"/><Relationship Id="rId20" Type="http://schemas.openxmlformats.org/officeDocument/2006/relationships/image" Target="../media/image15.wmf"/><Relationship Id="rId2" Type="http://schemas.openxmlformats.org/officeDocument/2006/relationships/image" Target="../media/image49.wmf"/><Relationship Id="rId19" Type="http://schemas.openxmlformats.org/officeDocument/2006/relationships/image" Target="../media/image64.wmf"/><Relationship Id="rId18" Type="http://schemas.openxmlformats.org/officeDocument/2006/relationships/image" Target="../media/image63.wmf"/><Relationship Id="rId17" Type="http://schemas.openxmlformats.org/officeDocument/2006/relationships/image" Target="../media/image62.wmf"/><Relationship Id="rId16" Type="http://schemas.openxmlformats.org/officeDocument/2006/relationships/image" Target="../media/image55.wmf"/><Relationship Id="rId15" Type="http://schemas.openxmlformats.org/officeDocument/2006/relationships/image" Target="../media/image54.wmf"/><Relationship Id="rId14" Type="http://schemas.openxmlformats.org/officeDocument/2006/relationships/image" Target="../media/image61.wmf"/><Relationship Id="rId13" Type="http://schemas.openxmlformats.org/officeDocument/2006/relationships/image" Target="../media/image60.wmf"/><Relationship Id="rId12" Type="http://schemas.openxmlformats.org/officeDocument/2006/relationships/image" Target="../media/image47.wmf"/><Relationship Id="rId11" Type="http://schemas.openxmlformats.org/officeDocument/2006/relationships/image" Target="../media/image46.wmf"/><Relationship Id="rId10" Type="http://schemas.openxmlformats.org/officeDocument/2006/relationships/image" Target="../media/image45.wmf"/><Relationship Id="rId1" Type="http://schemas.openxmlformats.org/officeDocument/2006/relationships/image" Target="../media/image48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8.emf"/><Relationship Id="rId7" Type="http://schemas.openxmlformats.org/officeDocument/2006/relationships/image" Target="../media/image597.emf"/><Relationship Id="rId6" Type="http://schemas.openxmlformats.org/officeDocument/2006/relationships/image" Target="../media/image596.wmf"/><Relationship Id="rId5" Type="http://schemas.openxmlformats.org/officeDocument/2006/relationships/image" Target="../media/image595.wmf"/><Relationship Id="rId4" Type="http://schemas.openxmlformats.org/officeDocument/2006/relationships/image" Target="../media/image594.wmf"/><Relationship Id="rId3" Type="http://schemas.openxmlformats.org/officeDocument/2006/relationships/image" Target="../media/image593.wmf"/><Relationship Id="rId2" Type="http://schemas.openxmlformats.org/officeDocument/2006/relationships/image" Target="../media/image592.wmf"/><Relationship Id="rId1" Type="http://schemas.openxmlformats.org/officeDocument/2006/relationships/image" Target="../media/image591.wmf"/></Relationships>
</file>

<file path=ppt/drawings/_rels/vmlDrawing7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6.wmf"/><Relationship Id="rId8" Type="http://schemas.openxmlformats.org/officeDocument/2006/relationships/image" Target="../media/image606.wmf"/><Relationship Id="rId7" Type="http://schemas.openxmlformats.org/officeDocument/2006/relationships/image" Target="../media/image605.wmf"/><Relationship Id="rId6" Type="http://schemas.openxmlformats.org/officeDocument/2006/relationships/image" Target="../media/image604.wmf"/><Relationship Id="rId5" Type="http://schemas.openxmlformats.org/officeDocument/2006/relationships/image" Target="../media/image603.wmf"/><Relationship Id="rId4" Type="http://schemas.openxmlformats.org/officeDocument/2006/relationships/image" Target="../media/image602.wmf"/><Relationship Id="rId3" Type="http://schemas.openxmlformats.org/officeDocument/2006/relationships/image" Target="../media/image601.wmf"/><Relationship Id="rId2" Type="http://schemas.openxmlformats.org/officeDocument/2006/relationships/image" Target="../media/image600.wmf"/><Relationship Id="rId10" Type="http://schemas.openxmlformats.org/officeDocument/2006/relationships/image" Target="../media/image607.emf"/><Relationship Id="rId1" Type="http://schemas.openxmlformats.org/officeDocument/2006/relationships/image" Target="../media/image599.wmf"/></Relationships>
</file>

<file path=ppt/drawings/_rels/vmlDrawing7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4.wmf"/><Relationship Id="rId8" Type="http://schemas.openxmlformats.org/officeDocument/2006/relationships/image" Target="../media/image613.wmf"/><Relationship Id="rId7" Type="http://schemas.openxmlformats.org/officeDocument/2006/relationships/image" Target="../media/image612.wmf"/><Relationship Id="rId6" Type="http://schemas.openxmlformats.org/officeDocument/2006/relationships/image" Target="../media/image611.wmf"/><Relationship Id="rId5" Type="http://schemas.openxmlformats.org/officeDocument/2006/relationships/image" Target="../media/image492.wmf"/><Relationship Id="rId44" Type="http://schemas.openxmlformats.org/officeDocument/2006/relationships/image" Target="../media/image638.wmf"/><Relationship Id="rId43" Type="http://schemas.openxmlformats.org/officeDocument/2006/relationships/image" Target="../media/image637.wmf"/><Relationship Id="rId42" Type="http://schemas.openxmlformats.org/officeDocument/2006/relationships/image" Target="../media/image636.wmf"/><Relationship Id="rId41" Type="http://schemas.openxmlformats.org/officeDocument/2006/relationships/image" Target="../media/image635.wmf"/><Relationship Id="rId40" Type="http://schemas.openxmlformats.org/officeDocument/2006/relationships/image" Target="../media/image634.wmf"/><Relationship Id="rId4" Type="http://schemas.openxmlformats.org/officeDocument/2006/relationships/image" Target="../media/image491.wmf"/><Relationship Id="rId39" Type="http://schemas.openxmlformats.org/officeDocument/2006/relationships/image" Target="../media/image633.wmf"/><Relationship Id="rId38" Type="http://schemas.openxmlformats.org/officeDocument/2006/relationships/image" Target="../media/image632.wmf"/><Relationship Id="rId37" Type="http://schemas.openxmlformats.org/officeDocument/2006/relationships/image" Target="../media/image631.wmf"/><Relationship Id="rId36" Type="http://schemas.openxmlformats.org/officeDocument/2006/relationships/image" Target="../media/image630.wmf"/><Relationship Id="rId35" Type="http://schemas.openxmlformats.org/officeDocument/2006/relationships/image" Target="../media/image629.wmf"/><Relationship Id="rId34" Type="http://schemas.openxmlformats.org/officeDocument/2006/relationships/image" Target="../media/image628.wmf"/><Relationship Id="rId33" Type="http://schemas.openxmlformats.org/officeDocument/2006/relationships/image" Target="../media/image627.wmf"/><Relationship Id="rId32" Type="http://schemas.openxmlformats.org/officeDocument/2006/relationships/image" Target="../media/image469.wmf"/><Relationship Id="rId31" Type="http://schemas.openxmlformats.org/officeDocument/2006/relationships/image" Target="../media/image476.wmf"/><Relationship Id="rId30" Type="http://schemas.openxmlformats.org/officeDocument/2006/relationships/image" Target="../media/image494.wmf"/><Relationship Id="rId3" Type="http://schemas.openxmlformats.org/officeDocument/2006/relationships/image" Target="../media/image610.wmf"/><Relationship Id="rId29" Type="http://schemas.openxmlformats.org/officeDocument/2006/relationships/image" Target="../media/image493.wmf"/><Relationship Id="rId28" Type="http://schemas.openxmlformats.org/officeDocument/2006/relationships/image" Target="../media/image626.wmf"/><Relationship Id="rId27" Type="http://schemas.openxmlformats.org/officeDocument/2006/relationships/image" Target="../media/image625.wmf"/><Relationship Id="rId26" Type="http://schemas.openxmlformats.org/officeDocument/2006/relationships/image" Target="../media/image624.wmf"/><Relationship Id="rId25" Type="http://schemas.openxmlformats.org/officeDocument/2006/relationships/image" Target="../media/image623.wmf"/><Relationship Id="rId24" Type="http://schemas.openxmlformats.org/officeDocument/2006/relationships/image" Target="../media/image475.wmf"/><Relationship Id="rId23" Type="http://schemas.openxmlformats.org/officeDocument/2006/relationships/image" Target="../media/image497.wmf"/><Relationship Id="rId22" Type="http://schemas.openxmlformats.org/officeDocument/2006/relationships/image" Target="../media/image622.wmf"/><Relationship Id="rId21" Type="http://schemas.openxmlformats.org/officeDocument/2006/relationships/image" Target="../media/image621.wmf"/><Relationship Id="rId20" Type="http://schemas.openxmlformats.org/officeDocument/2006/relationships/image" Target="../media/image495.wmf"/><Relationship Id="rId2" Type="http://schemas.openxmlformats.org/officeDocument/2006/relationships/image" Target="../media/image609.wmf"/><Relationship Id="rId19" Type="http://schemas.openxmlformats.org/officeDocument/2006/relationships/image" Target="../media/image620.wmf"/><Relationship Id="rId18" Type="http://schemas.openxmlformats.org/officeDocument/2006/relationships/image" Target="../media/image467.wmf"/><Relationship Id="rId17" Type="http://schemas.openxmlformats.org/officeDocument/2006/relationships/image" Target="../media/image487.wmf"/><Relationship Id="rId16" Type="http://schemas.openxmlformats.org/officeDocument/2006/relationships/image" Target="../media/image619.wmf"/><Relationship Id="rId15" Type="http://schemas.openxmlformats.org/officeDocument/2006/relationships/image" Target="../media/image618.wmf"/><Relationship Id="rId14" Type="http://schemas.openxmlformats.org/officeDocument/2006/relationships/image" Target="../media/image617.wmf"/><Relationship Id="rId13" Type="http://schemas.openxmlformats.org/officeDocument/2006/relationships/image" Target="../media/image485.wmf"/><Relationship Id="rId12" Type="http://schemas.openxmlformats.org/officeDocument/2006/relationships/image" Target="../media/image484.wmf"/><Relationship Id="rId11" Type="http://schemas.openxmlformats.org/officeDocument/2006/relationships/image" Target="../media/image616.wmf"/><Relationship Id="rId10" Type="http://schemas.openxmlformats.org/officeDocument/2006/relationships/image" Target="../media/image615.wmf"/><Relationship Id="rId1" Type="http://schemas.openxmlformats.org/officeDocument/2006/relationships/image" Target="../media/image608.wmf"/></Relationships>
</file>

<file path=ppt/drawings/_rels/vmlDrawing7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1.wmf"/><Relationship Id="rId8" Type="http://schemas.openxmlformats.org/officeDocument/2006/relationships/image" Target="../media/image640.wmf"/><Relationship Id="rId7" Type="http://schemas.openxmlformats.org/officeDocument/2006/relationships/image" Target="../media/image639.wmf"/><Relationship Id="rId6" Type="http://schemas.openxmlformats.org/officeDocument/2006/relationships/image" Target="../media/image476.wmf"/><Relationship Id="rId5" Type="http://schemas.openxmlformats.org/officeDocument/2006/relationships/image" Target="../media/image623.wmf"/><Relationship Id="rId4" Type="http://schemas.openxmlformats.org/officeDocument/2006/relationships/image" Target="../media/image636.wmf"/><Relationship Id="rId3" Type="http://schemas.openxmlformats.org/officeDocument/2006/relationships/image" Target="../media/image637.wmf"/><Relationship Id="rId25" Type="http://schemas.openxmlformats.org/officeDocument/2006/relationships/image" Target="../media/image475.wmf"/><Relationship Id="rId24" Type="http://schemas.openxmlformats.org/officeDocument/2006/relationships/image" Target="../media/image627.wmf"/><Relationship Id="rId23" Type="http://schemas.openxmlformats.org/officeDocument/2006/relationships/image" Target="../media/image649.wmf"/><Relationship Id="rId22" Type="http://schemas.openxmlformats.org/officeDocument/2006/relationships/image" Target="../media/image648.wmf"/><Relationship Id="rId21" Type="http://schemas.openxmlformats.org/officeDocument/2006/relationships/image" Target="../media/image647.wmf"/><Relationship Id="rId20" Type="http://schemas.openxmlformats.org/officeDocument/2006/relationships/image" Target="../media/image467.wmf"/><Relationship Id="rId2" Type="http://schemas.openxmlformats.org/officeDocument/2006/relationships/image" Target="../media/image635.wmf"/><Relationship Id="rId19" Type="http://schemas.openxmlformats.org/officeDocument/2006/relationships/image" Target="../media/image629.wmf"/><Relationship Id="rId18" Type="http://schemas.openxmlformats.org/officeDocument/2006/relationships/image" Target="../media/image628.wmf"/><Relationship Id="rId17" Type="http://schemas.openxmlformats.org/officeDocument/2006/relationships/image" Target="../media/image469.wmf"/><Relationship Id="rId16" Type="http://schemas.openxmlformats.org/officeDocument/2006/relationships/image" Target="../media/image608.wmf"/><Relationship Id="rId15" Type="http://schemas.openxmlformats.org/officeDocument/2006/relationships/image" Target="../media/image646.wmf"/><Relationship Id="rId14" Type="http://schemas.openxmlformats.org/officeDocument/2006/relationships/image" Target="../media/image645.wmf"/><Relationship Id="rId13" Type="http://schemas.openxmlformats.org/officeDocument/2006/relationships/image" Target="../media/image644.wmf"/><Relationship Id="rId12" Type="http://schemas.openxmlformats.org/officeDocument/2006/relationships/image" Target="../media/image601.wmf"/><Relationship Id="rId11" Type="http://schemas.openxmlformats.org/officeDocument/2006/relationships/image" Target="../media/image643.wmf"/><Relationship Id="rId10" Type="http://schemas.openxmlformats.org/officeDocument/2006/relationships/image" Target="../media/image642.wmf"/><Relationship Id="rId1" Type="http://schemas.openxmlformats.org/officeDocument/2006/relationships/image" Target="../media/image630.wmf"/></Relationships>
</file>

<file path=ppt/drawings/_rels/vmlDrawing7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3.wmf"/><Relationship Id="rId8" Type="http://schemas.openxmlformats.org/officeDocument/2006/relationships/image" Target="../media/image656.wmf"/><Relationship Id="rId7" Type="http://schemas.openxmlformats.org/officeDocument/2006/relationships/image" Target="../media/image655.wmf"/><Relationship Id="rId6" Type="http://schemas.openxmlformats.org/officeDocument/2006/relationships/image" Target="../media/image654.wmf"/><Relationship Id="rId5" Type="http://schemas.openxmlformats.org/officeDocument/2006/relationships/image" Target="../media/image476.wmf"/><Relationship Id="rId4" Type="http://schemas.openxmlformats.org/officeDocument/2006/relationships/image" Target="../media/image653.wmf"/><Relationship Id="rId3" Type="http://schemas.openxmlformats.org/officeDocument/2006/relationships/image" Target="../media/image652.wmf"/><Relationship Id="rId20" Type="http://schemas.openxmlformats.org/officeDocument/2006/relationships/image" Target="../media/image667.wmf"/><Relationship Id="rId2" Type="http://schemas.openxmlformats.org/officeDocument/2006/relationships/image" Target="../media/image651.wmf"/><Relationship Id="rId19" Type="http://schemas.openxmlformats.org/officeDocument/2006/relationships/image" Target="../media/image666.wmf"/><Relationship Id="rId18" Type="http://schemas.openxmlformats.org/officeDocument/2006/relationships/image" Target="../media/image665.wmf"/><Relationship Id="rId17" Type="http://schemas.openxmlformats.org/officeDocument/2006/relationships/image" Target="../media/image664.wmf"/><Relationship Id="rId16" Type="http://schemas.openxmlformats.org/officeDocument/2006/relationships/image" Target="../media/image663.wmf"/><Relationship Id="rId15" Type="http://schemas.openxmlformats.org/officeDocument/2006/relationships/image" Target="../media/image662.wmf"/><Relationship Id="rId14" Type="http://schemas.openxmlformats.org/officeDocument/2006/relationships/image" Target="../media/image661.wmf"/><Relationship Id="rId13" Type="http://schemas.openxmlformats.org/officeDocument/2006/relationships/image" Target="../media/image660.wmf"/><Relationship Id="rId12" Type="http://schemas.openxmlformats.org/officeDocument/2006/relationships/image" Target="../media/image659.wmf"/><Relationship Id="rId11" Type="http://schemas.openxmlformats.org/officeDocument/2006/relationships/image" Target="../media/image658.wmf"/><Relationship Id="rId10" Type="http://schemas.openxmlformats.org/officeDocument/2006/relationships/image" Target="../media/image657.wmf"/><Relationship Id="rId1" Type="http://schemas.openxmlformats.org/officeDocument/2006/relationships/image" Target="../media/image650.wmf"/></Relationships>
</file>

<file path=ppt/drawings/_rels/vmlDrawing7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0.wmf"/><Relationship Id="rId8" Type="http://schemas.openxmlformats.org/officeDocument/2006/relationships/image" Target="../media/image669.wmf"/><Relationship Id="rId7" Type="http://schemas.openxmlformats.org/officeDocument/2006/relationships/image" Target="../media/image656.wmf"/><Relationship Id="rId6" Type="http://schemas.openxmlformats.org/officeDocument/2006/relationships/image" Target="../media/image655.wmf"/><Relationship Id="rId5" Type="http://schemas.openxmlformats.org/officeDocument/2006/relationships/image" Target="../media/image654.wmf"/><Relationship Id="rId4" Type="http://schemas.openxmlformats.org/officeDocument/2006/relationships/image" Target="../media/image476.wmf"/><Relationship Id="rId3" Type="http://schemas.openxmlformats.org/officeDocument/2006/relationships/image" Target="../media/image652.wmf"/><Relationship Id="rId2" Type="http://schemas.openxmlformats.org/officeDocument/2006/relationships/image" Target="../media/image650.wmf"/><Relationship Id="rId15" Type="http://schemas.openxmlformats.org/officeDocument/2006/relationships/image" Target="../media/image623.wmf"/><Relationship Id="rId14" Type="http://schemas.openxmlformats.org/officeDocument/2006/relationships/image" Target="../media/image674.wmf"/><Relationship Id="rId13" Type="http://schemas.openxmlformats.org/officeDocument/2006/relationships/image" Target="../media/image673.wmf"/><Relationship Id="rId12" Type="http://schemas.openxmlformats.org/officeDocument/2006/relationships/image" Target="../media/image672.wmf"/><Relationship Id="rId11" Type="http://schemas.openxmlformats.org/officeDocument/2006/relationships/image" Target="../media/image671.wmf"/><Relationship Id="rId10" Type="http://schemas.openxmlformats.org/officeDocument/2006/relationships/image" Target="../media/image657.wmf"/><Relationship Id="rId1" Type="http://schemas.openxmlformats.org/officeDocument/2006/relationships/image" Target="../media/image668.wmf"/></Relationships>
</file>

<file path=ppt/drawings/_rels/vmlDrawing7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3.wmf"/><Relationship Id="rId8" Type="http://schemas.openxmlformats.org/officeDocument/2006/relationships/image" Target="../media/image682.wmf"/><Relationship Id="rId7" Type="http://schemas.openxmlformats.org/officeDocument/2006/relationships/image" Target="../media/image681.wmf"/><Relationship Id="rId6" Type="http://schemas.openxmlformats.org/officeDocument/2006/relationships/image" Target="../media/image680.wmf"/><Relationship Id="rId5" Type="http://schemas.openxmlformats.org/officeDocument/2006/relationships/image" Target="../media/image679.wmf"/><Relationship Id="rId4" Type="http://schemas.openxmlformats.org/officeDocument/2006/relationships/image" Target="../media/image678.wmf"/><Relationship Id="rId3" Type="http://schemas.openxmlformats.org/officeDocument/2006/relationships/image" Target="../media/image677.wmf"/><Relationship Id="rId22" Type="http://schemas.openxmlformats.org/officeDocument/2006/relationships/image" Target="../media/image668.wmf"/><Relationship Id="rId21" Type="http://schemas.openxmlformats.org/officeDocument/2006/relationships/image" Target="../media/image685.wmf"/><Relationship Id="rId20" Type="http://schemas.openxmlformats.org/officeDocument/2006/relationships/image" Target="../media/image684.wmf"/><Relationship Id="rId2" Type="http://schemas.openxmlformats.org/officeDocument/2006/relationships/image" Target="../media/image676.wmf"/><Relationship Id="rId19" Type="http://schemas.openxmlformats.org/officeDocument/2006/relationships/image" Target="../media/image670.wmf"/><Relationship Id="rId18" Type="http://schemas.openxmlformats.org/officeDocument/2006/relationships/image" Target="../media/image669.wmf"/><Relationship Id="rId17" Type="http://schemas.openxmlformats.org/officeDocument/2006/relationships/image" Target="../media/image656.wmf"/><Relationship Id="rId16" Type="http://schemas.openxmlformats.org/officeDocument/2006/relationships/image" Target="../media/image655.wmf"/><Relationship Id="rId15" Type="http://schemas.openxmlformats.org/officeDocument/2006/relationships/image" Target="../media/image657.wmf"/><Relationship Id="rId14" Type="http://schemas.openxmlformats.org/officeDocument/2006/relationships/image" Target="../media/image623.wmf"/><Relationship Id="rId13" Type="http://schemas.openxmlformats.org/officeDocument/2006/relationships/image" Target="../media/image654.wmf"/><Relationship Id="rId12" Type="http://schemas.openxmlformats.org/officeDocument/2006/relationships/image" Target="../media/image476.wmf"/><Relationship Id="rId11" Type="http://schemas.openxmlformats.org/officeDocument/2006/relationships/image" Target="../media/image652.wmf"/><Relationship Id="rId10" Type="http://schemas.openxmlformats.org/officeDocument/2006/relationships/image" Target="../media/image650.wmf"/><Relationship Id="rId1" Type="http://schemas.openxmlformats.org/officeDocument/2006/relationships/image" Target="../media/image675.wmf"/></Relationships>
</file>

<file path=ppt/drawings/_rels/vmlDrawing7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6.wmf"/><Relationship Id="rId8" Type="http://schemas.openxmlformats.org/officeDocument/2006/relationships/image" Target="../media/image652.wmf"/><Relationship Id="rId7" Type="http://schemas.openxmlformats.org/officeDocument/2006/relationships/image" Target="../media/image690.wmf"/><Relationship Id="rId6" Type="http://schemas.openxmlformats.org/officeDocument/2006/relationships/image" Target="../media/image689.wmf"/><Relationship Id="rId5" Type="http://schemas.openxmlformats.org/officeDocument/2006/relationships/image" Target="../media/image688.wmf"/><Relationship Id="rId4" Type="http://schemas.openxmlformats.org/officeDocument/2006/relationships/image" Target="../media/image673.wmf"/><Relationship Id="rId3" Type="http://schemas.openxmlformats.org/officeDocument/2006/relationships/image" Target="../media/image687.wmf"/><Relationship Id="rId20" Type="http://schemas.openxmlformats.org/officeDocument/2006/relationships/image" Target="../media/image697.wmf"/><Relationship Id="rId2" Type="http://schemas.openxmlformats.org/officeDocument/2006/relationships/image" Target="../media/image686.wmf"/><Relationship Id="rId19" Type="http://schemas.openxmlformats.org/officeDocument/2006/relationships/image" Target="../media/image696.wmf"/><Relationship Id="rId18" Type="http://schemas.openxmlformats.org/officeDocument/2006/relationships/image" Target="../media/image695.wmf"/><Relationship Id="rId17" Type="http://schemas.openxmlformats.org/officeDocument/2006/relationships/image" Target="../media/image694.wmf"/><Relationship Id="rId16" Type="http://schemas.openxmlformats.org/officeDocument/2006/relationships/image" Target="../media/image657.wmf"/><Relationship Id="rId15" Type="http://schemas.openxmlformats.org/officeDocument/2006/relationships/image" Target="../media/image693.wmf"/><Relationship Id="rId14" Type="http://schemas.openxmlformats.org/officeDocument/2006/relationships/image" Target="../media/image692.wmf"/><Relationship Id="rId13" Type="http://schemas.openxmlformats.org/officeDocument/2006/relationships/image" Target="../media/image691.wmf"/><Relationship Id="rId12" Type="http://schemas.openxmlformats.org/officeDocument/2006/relationships/image" Target="../media/image623.wmf"/><Relationship Id="rId11" Type="http://schemas.openxmlformats.org/officeDocument/2006/relationships/image" Target="../media/image650.wmf"/><Relationship Id="rId10" Type="http://schemas.openxmlformats.org/officeDocument/2006/relationships/image" Target="../media/image654.wmf"/><Relationship Id="rId1" Type="http://schemas.openxmlformats.org/officeDocument/2006/relationships/image" Target="../media/image671.wmf"/></Relationships>
</file>

<file path=ppt/drawings/_rels/vmlDrawing7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1.wmf"/><Relationship Id="rId8" Type="http://schemas.openxmlformats.org/officeDocument/2006/relationships/image" Target="../media/image654.wmf"/><Relationship Id="rId7" Type="http://schemas.openxmlformats.org/officeDocument/2006/relationships/image" Target="../media/image476.wmf"/><Relationship Id="rId6" Type="http://schemas.openxmlformats.org/officeDocument/2006/relationships/image" Target="../media/image652.wmf"/><Relationship Id="rId5" Type="http://schemas.openxmlformats.org/officeDocument/2006/relationships/image" Target="../media/image700.wmf"/><Relationship Id="rId4" Type="http://schemas.openxmlformats.org/officeDocument/2006/relationships/image" Target="../media/image679.wmf"/><Relationship Id="rId3" Type="http://schemas.openxmlformats.org/officeDocument/2006/relationships/image" Target="../media/image699.wmf"/><Relationship Id="rId25" Type="http://schemas.openxmlformats.org/officeDocument/2006/relationships/image" Target="../media/image707.wmf"/><Relationship Id="rId24" Type="http://schemas.openxmlformats.org/officeDocument/2006/relationships/image" Target="../media/image697.wmf"/><Relationship Id="rId23" Type="http://schemas.openxmlformats.org/officeDocument/2006/relationships/image" Target="../media/image706.wmf"/><Relationship Id="rId22" Type="http://schemas.openxmlformats.org/officeDocument/2006/relationships/image" Target="../media/image705.wmf"/><Relationship Id="rId21" Type="http://schemas.openxmlformats.org/officeDocument/2006/relationships/image" Target="../media/image704.wmf"/><Relationship Id="rId20" Type="http://schemas.openxmlformats.org/officeDocument/2006/relationships/image" Target="../media/image703.wmf"/><Relationship Id="rId2" Type="http://schemas.openxmlformats.org/officeDocument/2006/relationships/image" Target="../media/image676.wmf"/><Relationship Id="rId19" Type="http://schemas.openxmlformats.org/officeDocument/2006/relationships/image" Target="../media/image702.wmf"/><Relationship Id="rId18" Type="http://schemas.openxmlformats.org/officeDocument/2006/relationships/image" Target="../media/image685.wmf"/><Relationship Id="rId17" Type="http://schemas.openxmlformats.org/officeDocument/2006/relationships/image" Target="../media/image701.wmf"/><Relationship Id="rId16" Type="http://schemas.openxmlformats.org/officeDocument/2006/relationships/image" Target="../media/image694.wmf"/><Relationship Id="rId15" Type="http://schemas.openxmlformats.org/officeDocument/2006/relationships/image" Target="../media/image657.wmf"/><Relationship Id="rId14" Type="http://schemas.openxmlformats.org/officeDocument/2006/relationships/image" Target="../media/image693.wmf"/><Relationship Id="rId13" Type="http://schemas.openxmlformats.org/officeDocument/2006/relationships/image" Target="../media/image673.wmf"/><Relationship Id="rId12" Type="http://schemas.openxmlformats.org/officeDocument/2006/relationships/image" Target="../media/image692.wmf"/><Relationship Id="rId11" Type="http://schemas.openxmlformats.org/officeDocument/2006/relationships/image" Target="../media/image623.wmf"/><Relationship Id="rId10" Type="http://schemas.openxmlformats.org/officeDocument/2006/relationships/image" Target="../media/image650.wmf"/><Relationship Id="rId1" Type="http://schemas.openxmlformats.org/officeDocument/2006/relationships/image" Target="../media/image698.wmf"/></Relationships>
</file>

<file path=ppt/drawings/_rels/vmlDrawing7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6.wmf"/><Relationship Id="rId8" Type="http://schemas.openxmlformats.org/officeDocument/2006/relationships/image" Target="../media/image684.wmf"/><Relationship Id="rId7" Type="http://schemas.openxmlformats.org/officeDocument/2006/relationships/image" Target="../media/image657.wmf"/><Relationship Id="rId6" Type="http://schemas.openxmlformats.org/officeDocument/2006/relationships/image" Target="../media/image623.wmf"/><Relationship Id="rId5" Type="http://schemas.openxmlformats.org/officeDocument/2006/relationships/image" Target="../media/image652.wmf"/><Relationship Id="rId4" Type="http://schemas.openxmlformats.org/officeDocument/2006/relationships/image" Target="../media/image650.wmf"/><Relationship Id="rId3" Type="http://schemas.openxmlformats.org/officeDocument/2006/relationships/image" Target="../media/image710.wmf"/><Relationship Id="rId27" Type="http://schemas.openxmlformats.org/officeDocument/2006/relationships/image" Target="../media/image726.wmf"/><Relationship Id="rId26" Type="http://schemas.openxmlformats.org/officeDocument/2006/relationships/image" Target="../media/image725.wmf"/><Relationship Id="rId25" Type="http://schemas.openxmlformats.org/officeDocument/2006/relationships/image" Target="../media/image724.wmf"/><Relationship Id="rId24" Type="http://schemas.openxmlformats.org/officeDocument/2006/relationships/image" Target="../media/image723.wmf"/><Relationship Id="rId23" Type="http://schemas.openxmlformats.org/officeDocument/2006/relationships/image" Target="../media/image722.wmf"/><Relationship Id="rId22" Type="http://schemas.openxmlformats.org/officeDocument/2006/relationships/image" Target="../media/image721.wmf"/><Relationship Id="rId21" Type="http://schemas.openxmlformats.org/officeDocument/2006/relationships/image" Target="../media/image720.wmf"/><Relationship Id="rId20" Type="http://schemas.openxmlformats.org/officeDocument/2006/relationships/image" Target="../media/image719.wmf"/><Relationship Id="rId2" Type="http://schemas.openxmlformats.org/officeDocument/2006/relationships/image" Target="../media/image709.wmf"/><Relationship Id="rId19" Type="http://schemas.openxmlformats.org/officeDocument/2006/relationships/image" Target="../media/image718.wmf"/><Relationship Id="rId18" Type="http://schemas.openxmlformats.org/officeDocument/2006/relationships/image" Target="../media/image717.wmf"/><Relationship Id="rId17" Type="http://schemas.openxmlformats.org/officeDocument/2006/relationships/image" Target="../media/image716.wmf"/><Relationship Id="rId16" Type="http://schemas.openxmlformats.org/officeDocument/2006/relationships/image" Target="../media/image694.wmf"/><Relationship Id="rId15" Type="http://schemas.openxmlformats.org/officeDocument/2006/relationships/image" Target="../media/image715.wmf"/><Relationship Id="rId14" Type="http://schemas.openxmlformats.org/officeDocument/2006/relationships/image" Target="../media/image714.wmf"/><Relationship Id="rId13" Type="http://schemas.openxmlformats.org/officeDocument/2006/relationships/image" Target="../media/image713.wmf"/><Relationship Id="rId12" Type="http://schemas.openxmlformats.org/officeDocument/2006/relationships/image" Target="../media/image712.wmf"/><Relationship Id="rId11" Type="http://schemas.openxmlformats.org/officeDocument/2006/relationships/image" Target="../media/image711.wmf"/><Relationship Id="rId10" Type="http://schemas.openxmlformats.org/officeDocument/2006/relationships/image" Target="../media/image655.wmf"/><Relationship Id="rId1" Type="http://schemas.openxmlformats.org/officeDocument/2006/relationships/image" Target="../media/image708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3.wmf"/><Relationship Id="rId8" Type="http://schemas.openxmlformats.org/officeDocument/2006/relationships/image" Target="../media/image72.wmf"/><Relationship Id="rId7" Type="http://schemas.openxmlformats.org/officeDocument/2006/relationships/image" Target="../media/image71.wmf"/><Relationship Id="rId6" Type="http://schemas.openxmlformats.org/officeDocument/2006/relationships/image" Target="../media/image70.wmf"/><Relationship Id="rId5" Type="http://schemas.openxmlformats.org/officeDocument/2006/relationships/image" Target="../media/image69.e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1" Type="http://schemas.openxmlformats.org/officeDocument/2006/relationships/image" Target="../media/image82.wmf"/><Relationship Id="rId20" Type="http://schemas.openxmlformats.org/officeDocument/2006/relationships/image" Target="../media/image81.wmf"/><Relationship Id="rId2" Type="http://schemas.openxmlformats.org/officeDocument/2006/relationships/image" Target="../media/image66.wmf"/><Relationship Id="rId19" Type="http://schemas.openxmlformats.org/officeDocument/2006/relationships/image" Target="../media/image80.wmf"/><Relationship Id="rId18" Type="http://schemas.openxmlformats.org/officeDocument/2006/relationships/image" Target="../media/image79.wmf"/><Relationship Id="rId17" Type="http://schemas.openxmlformats.org/officeDocument/2006/relationships/image" Target="../media/image78.wmf"/><Relationship Id="rId16" Type="http://schemas.openxmlformats.org/officeDocument/2006/relationships/image" Target="../media/image7.wmf"/><Relationship Id="rId15" Type="http://schemas.openxmlformats.org/officeDocument/2006/relationships/image" Target="../media/image12.wmf"/><Relationship Id="rId14" Type="http://schemas.openxmlformats.org/officeDocument/2006/relationships/image" Target="../media/image77.wmf"/><Relationship Id="rId13" Type="http://schemas.openxmlformats.org/officeDocument/2006/relationships/image" Target="../media/image76.wmf"/><Relationship Id="rId12" Type="http://schemas.openxmlformats.org/officeDocument/2006/relationships/image" Target="../media/image18.wmf"/><Relationship Id="rId11" Type="http://schemas.openxmlformats.org/officeDocument/2006/relationships/image" Target="../media/image75.wmf"/><Relationship Id="rId10" Type="http://schemas.openxmlformats.org/officeDocument/2006/relationships/image" Target="../media/image74.wmf"/><Relationship Id="rId1" Type="http://schemas.openxmlformats.org/officeDocument/2006/relationships/image" Target="../media/image65.wmf"/></Relationships>
</file>

<file path=ppt/drawings/_rels/vmlDrawing8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9.wmf"/><Relationship Id="rId8" Type="http://schemas.openxmlformats.org/officeDocument/2006/relationships/image" Target="../media/image731.wmf"/><Relationship Id="rId7" Type="http://schemas.openxmlformats.org/officeDocument/2006/relationships/image" Target="../media/image730.wmf"/><Relationship Id="rId6" Type="http://schemas.openxmlformats.org/officeDocument/2006/relationships/image" Target="../media/image729.wmf"/><Relationship Id="rId5" Type="http://schemas.openxmlformats.org/officeDocument/2006/relationships/image" Target="../media/image728.wmf"/><Relationship Id="rId4" Type="http://schemas.openxmlformats.org/officeDocument/2006/relationships/image" Target="../media/image727.wmf"/><Relationship Id="rId3" Type="http://schemas.openxmlformats.org/officeDocument/2006/relationships/image" Target="../media/image712.wmf"/><Relationship Id="rId29" Type="http://schemas.openxmlformats.org/officeDocument/2006/relationships/image" Target="../media/image739.wmf"/><Relationship Id="rId28" Type="http://schemas.openxmlformats.org/officeDocument/2006/relationships/image" Target="../media/image738.wmf"/><Relationship Id="rId27" Type="http://schemas.openxmlformats.org/officeDocument/2006/relationships/image" Target="../media/image684.wmf"/><Relationship Id="rId26" Type="http://schemas.openxmlformats.org/officeDocument/2006/relationships/image" Target="../media/image652.wmf"/><Relationship Id="rId25" Type="http://schemas.openxmlformats.org/officeDocument/2006/relationships/image" Target="../media/image476.wmf"/><Relationship Id="rId24" Type="http://schemas.openxmlformats.org/officeDocument/2006/relationships/image" Target="../media/image654.wmf"/><Relationship Id="rId23" Type="http://schemas.openxmlformats.org/officeDocument/2006/relationships/image" Target="../media/image737.wmf"/><Relationship Id="rId22" Type="http://schemas.openxmlformats.org/officeDocument/2006/relationships/image" Target="../media/image716.wmf"/><Relationship Id="rId21" Type="http://schemas.openxmlformats.org/officeDocument/2006/relationships/image" Target="../media/image694.wmf"/><Relationship Id="rId20" Type="http://schemas.openxmlformats.org/officeDocument/2006/relationships/image" Target="../media/image715.wmf"/><Relationship Id="rId2" Type="http://schemas.openxmlformats.org/officeDocument/2006/relationships/image" Target="../media/image656.wmf"/><Relationship Id="rId19" Type="http://schemas.openxmlformats.org/officeDocument/2006/relationships/image" Target="../media/image714.wmf"/><Relationship Id="rId18" Type="http://schemas.openxmlformats.org/officeDocument/2006/relationships/image" Target="../media/image650.wmf"/><Relationship Id="rId17" Type="http://schemas.openxmlformats.org/officeDocument/2006/relationships/image" Target="../media/image657.wmf"/><Relationship Id="rId16" Type="http://schemas.openxmlformats.org/officeDocument/2006/relationships/image" Target="../media/image736.wmf"/><Relationship Id="rId15" Type="http://schemas.openxmlformats.org/officeDocument/2006/relationships/image" Target="../media/image735.wmf"/><Relationship Id="rId14" Type="http://schemas.openxmlformats.org/officeDocument/2006/relationships/image" Target="../media/image734.wmf"/><Relationship Id="rId13" Type="http://schemas.openxmlformats.org/officeDocument/2006/relationships/image" Target="../media/image655.wmf"/><Relationship Id="rId12" Type="http://schemas.openxmlformats.org/officeDocument/2006/relationships/image" Target="../media/image623.wmf"/><Relationship Id="rId11" Type="http://schemas.openxmlformats.org/officeDocument/2006/relationships/image" Target="../media/image733.wmf"/><Relationship Id="rId10" Type="http://schemas.openxmlformats.org/officeDocument/2006/relationships/image" Target="../media/image732.wmf"/><Relationship Id="rId1" Type="http://schemas.openxmlformats.org/officeDocument/2006/relationships/image" Target="../media/image711.wmf"/></Relationships>
</file>

<file path=ppt/drawings/_rels/vmlDrawing81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8.wmf"/><Relationship Id="rId8" Type="http://schemas.openxmlformats.org/officeDocument/2006/relationships/image" Target="../media/image747.wmf"/><Relationship Id="rId7" Type="http://schemas.openxmlformats.org/officeDocument/2006/relationships/image" Target="../media/image746.wmf"/><Relationship Id="rId6" Type="http://schemas.openxmlformats.org/officeDocument/2006/relationships/image" Target="../media/image745.wmf"/><Relationship Id="rId5" Type="http://schemas.openxmlformats.org/officeDocument/2006/relationships/image" Target="../media/image744.wmf"/><Relationship Id="rId4" Type="http://schemas.openxmlformats.org/officeDocument/2006/relationships/image" Target="../media/image743.wmf"/><Relationship Id="rId3" Type="http://schemas.openxmlformats.org/officeDocument/2006/relationships/image" Target="../media/image742.wmf"/><Relationship Id="rId20" Type="http://schemas.openxmlformats.org/officeDocument/2006/relationships/image" Target="../media/image650.wmf"/><Relationship Id="rId2" Type="http://schemas.openxmlformats.org/officeDocument/2006/relationships/image" Target="../media/image741.wmf"/><Relationship Id="rId19" Type="http://schemas.openxmlformats.org/officeDocument/2006/relationships/image" Target="../media/image712.wmf"/><Relationship Id="rId18" Type="http://schemas.openxmlformats.org/officeDocument/2006/relationships/image" Target="../media/image655.wmf"/><Relationship Id="rId17" Type="http://schemas.openxmlformats.org/officeDocument/2006/relationships/image" Target="../media/image711.wmf"/><Relationship Id="rId16" Type="http://schemas.openxmlformats.org/officeDocument/2006/relationships/image" Target="../media/image716.wmf"/><Relationship Id="rId15" Type="http://schemas.openxmlformats.org/officeDocument/2006/relationships/image" Target="../media/image694.wmf"/><Relationship Id="rId14" Type="http://schemas.openxmlformats.org/officeDocument/2006/relationships/image" Target="../media/image715.wmf"/><Relationship Id="rId13" Type="http://schemas.openxmlformats.org/officeDocument/2006/relationships/image" Target="../media/image714.wmf"/><Relationship Id="rId12" Type="http://schemas.openxmlformats.org/officeDocument/2006/relationships/image" Target="../media/image749.wmf"/><Relationship Id="rId11" Type="http://schemas.openxmlformats.org/officeDocument/2006/relationships/image" Target="../media/image679.wmf"/><Relationship Id="rId10" Type="http://schemas.openxmlformats.org/officeDocument/2006/relationships/image" Target="../media/image726.wmf"/><Relationship Id="rId1" Type="http://schemas.openxmlformats.org/officeDocument/2006/relationships/image" Target="../media/image740.wmf"/></Relationships>
</file>

<file path=ppt/drawings/_rels/vmlDrawing8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5.wmf"/><Relationship Id="rId8" Type="http://schemas.openxmlformats.org/officeDocument/2006/relationships/image" Target="../media/image711.wmf"/><Relationship Id="rId7" Type="http://schemas.openxmlformats.org/officeDocument/2006/relationships/image" Target="../media/image748.wmf"/><Relationship Id="rId6" Type="http://schemas.openxmlformats.org/officeDocument/2006/relationships/image" Target="../media/image747.wmf"/><Relationship Id="rId5" Type="http://schemas.openxmlformats.org/officeDocument/2006/relationships/image" Target="../media/image743.wmf"/><Relationship Id="rId4" Type="http://schemas.openxmlformats.org/officeDocument/2006/relationships/image" Target="../media/image742.wmf"/><Relationship Id="rId3" Type="http://schemas.openxmlformats.org/officeDocument/2006/relationships/image" Target="../media/image741.wmf"/><Relationship Id="rId21" Type="http://schemas.openxmlformats.org/officeDocument/2006/relationships/image" Target="../media/image756.wmf"/><Relationship Id="rId20" Type="http://schemas.openxmlformats.org/officeDocument/2006/relationships/image" Target="../media/image716.wmf"/><Relationship Id="rId2" Type="http://schemas.openxmlformats.org/officeDocument/2006/relationships/image" Target="../media/image740.wmf"/><Relationship Id="rId19" Type="http://schemas.openxmlformats.org/officeDocument/2006/relationships/image" Target="../media/image694.wmf"/><Relationship Id="rId18" Type="http://schemas.openxmlformats.org/officeDocument/2006/relationships/image" Target="../media/image755.wmf"/><Relationship Id="rId17" Type="http://schemas.openxmlformats.org/officeDocument/2006/relationships/image" Target="../media/image714.wmf"/><Relationship Id="rId16" Type="http://schemas.openxmlformats.org/officeDocument/2006/relationships/image" Target="../media/image754.wmf"/><Relationship Id="rId15" Type="http://schemas.openxmlformats.org/officeDocument/2006/relationships/image" Target="../media/image753.wmf"/><Relationship Id="rId14" Type="http://schemas.openxmlformats.org/officeDocument/2006/relationships/image" Target="../media/image752.wmf"/><Relationship Id="rId13" Type="http://schemas.openxmlformats.org/officeDocument/2006/relationships/image" Target="../media/image751.wmf"/><Relationship Id="rId12" Type="http://schemas.openxmlformats.org/officeDocument/2006/relationships/image" Target="../media/image679.wmf"/><Relationship Id="rId11" Type="http://schemas.openxmlformats.org/officeDocument/2006/relationships/image" Target="../media/image750.wmf"/><Relationship Id="rId10" Type="http://schemas.openxmlformats.org/officeDocument/2006/relationships/image" Target="../media/image712.wmf"/><Relationship Id="rId1" Type="http://schemas.openxmlformats.org/officeDocument/2006/relationships/image" Target="../media/image650.wmf"/></Relationships>
</file>

<file path=ppt/drawings/_rels/vmlDrawing8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3.wmf"/><Relationship Id="rId8" Type="http://schemas.openxmlformats.org/officeDocument/2006/relationships/image" Target="../media/image762.wmf"/><Relationship Id="rId7" Type="http://schemas.openxmlformats.org/officeDocument/2006/relationships/image" Target="../media/image761.wmf"/><Relationship Id="rId6" Type="http://schemas.openxmlformats.org/officeDocument/2006/relationships/image" Target="../media/image760.wmf"/><Relationship Id="rId5" Type="http://schemas.openxmlformats.org/officeDocument/2006/relationships/image" Target="../media/image679.wmf"/><Relationship Id="rId4" Type="http://schemas.openxmlformats.org/officeDocument/2006/relationships/image" Target="../media/image759.wmf"/><Relationship Id="rId3" Type="http://schemas.openxmlformats.org/officeDocument/2006/relationships/image" Target="../media/image758.wmf"/><Relationship Id="rId2" Type="http://schemas.openxmlformats.org/officeDocument/2006/relationships/image" Target="../media/image757.wmf"/><Relationship Id="rId16" Type="http://schemas.openxmlformats.org/officeDocument/2006/relationships/image" Target="../media/image716.wmf"/><Relationship Id="rId15" Type="http://schemas.openxmlformats.org/officeDocument/2006/relationships/image" Target="../media/image694.wmf"/><Relationship Id="rId14" Type="http://schemas.openxmlformats.org/officeDocument/2006/relationships/image" Target="../media/image756.wmf"/><Relationship Id="rId13" Type="http://schemas.openxmlformats.org/officeDocument/2006/relationships/image" Target="../media/image714.wmf"/><Relationship Id="rId12" Type="http://schemas.openxmlformats.org/officeDocument/2006/relationships/image" Target="../media/image754.wmf"/><Relationship Id="rId11" Type="http://schemas.openxmlformats.org/officeDocument/2006/relationships/image" Target="../media/image765.wmf"/><Relationship Id="rId10" Type="http://schemas.openxmlformats.org/officeDocument/2006/relationships/image" Target="../media/image764.wmf"/><Relationship Id="rId1" Type="http://schemas.openxmlformats.org/officeDocument/2006/relationships/image" Target="../media/image751.w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7.png"/></Relationships>
</file>

<file path=ppt/drawings/_rels/vmlDrawing85.vml.rels><?xml version="1.0" encoding="UTF-8" standalone="yes"?>
<Relationships xmlns="http://schemas.openxmlformats.org/package/2006/relationships"><Relationship Id="rId7" Type="http://schemas.openxmlformats.org/officeDocument/2006/relationships/image" Target="../media/image774.wmf"/><Relationship Id="rId6" Type="http://schemas.openxmlformats.org/officeDocument/2006/relationships/image" Target="../media/image773.wmf"/><Relationship Id="rId5" Type="http://schemas.openxmlformats.org/officeDocument/2006/relationships/image" Target="../media/image772.wmf"/><Relationship Id="rId4" Type="http://schemas.openxmlformats.org/officeDocument/2006/relationships/image" Target="../media/image771.wmf"/><Relationship Id="rId3" Type="http://schemas.openxmlformats.org/officeDocument/2006/relationships/image" Target="../media/image770.wmf"/><Relationship Id="rId2" Type="http://schemas.openxmlformats.org/officeDocument/2006/relationships/image" Target="../media/image769.wmf"/><Relationship Id="rId1" Type="http://schemas.openxmlformats.org/officeDocument/2006/relationships/image" Target="../media/image768.wmf"/></Relationships>
</file>

<file path=ppt/drawings/_rels/vmlDrawing8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6.wmf"/><Relationship Id="rId1" Type="http://schemas.openxmlformats.org/officeDocument/2006/relationships/image" Target="../media/image775.wmf"/></Relationships>
</file>

<file path=ppt/drawings/_rels/vmlDrawing8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9.wmf"/><Relationship Id="rId6" Type="http://schemas.openxmlformats.org/officeDocument/2006/relationships/image" Target="../media/image218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Relationship Id="rId3" Type="http://schemas.openxmlformats.org/officeDocument/2006/relationships/image" Target="../media/image214.wmf"/><Relationship Id="rId2" Type="http://schemas.openxmlformats.org/officeDocument/2006/relationships/image" Target="../media/image217.wmf"/><Relationship Id="rId1" Type="http://schemas.openxmlformats.org/officeDocument/2006/relationships/image" Target="../media/image213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image" Target="../media/image46.wmf"/><Relationship Id="rId7" Type="http://schemas.openxmlformats.org/officeDocument/2006/relationships/image" Target="../media/image85.wmf"/><Relationship Id="rId6" Type="http://schemas.openxmlformats.org/officeDocument/2006/relationships/image" Target="../media/image15.wmf"/><Relationship Id="rId5" Type="http://schemas.openxmlformats.org/officeDocument/2006/relationships/image" Target="../media/image84.wmf"/><Relationship Id="rId4" Type="http://schemas.openxmlformats.org/officeDocument/2006/relationships/image" Target="../media/image63.wmf"/><Relationship Id="rId3" Type="http://schemas.openxmlformats.org/officeDocument/2006/relationships/image" Target="../media/image83.wmf"/><Relationship Id="rId2" Type="http://schemas.openxmlformats.org/officeDocument/2006/relationships/image" Target="../media/image18.wmf"/><Relationship Id="rId18" Type="http://schemas.openxmlformats.org/officeDocument/2006/relationships/image" Target="../media/image10.wmf"/><Relationship Id="rId17" Type="http://schemas.openxmlformats.org/officeDocument/2006/relationships/image" Target="../media/image12.wmf"/><Relationship Id="rId16" Type="http://schemas.openxmlformats.org/officeDocument/2006/relationships/image" Target="../media/image8.wmf"/><Relationship Id="rId15" Type="http://schemas.openxmlformats.org/officeDocument/2006/relationships/image" Target="../media/image7.wmf"/><Relationship Id="rId14" Type="http://schemas.openxmlformats.org/officeDocument/2006/relationships/image" Target="../media/image5.wmf"/><Relationship Id="rId13" Type="http://schemas.openxmlformats.org/officeDocument/2006/relationships/image" Target="../media/image55.wmf"/><Relationship Id="rId12" Type="http://schemas.openxmlformats.org/officeDocument/2006/relationships/image" Target="../media/image54.wmf"/><Relationship Id="rId11" Type="http://schemas.openxmlformats.org/officeDocument/2006/relationships/image" Target="../media/image49.wmf"/><Relationship Id="rId10" Type="http://schemas.openxmlformats.org/officeDocument/2006/relationships/image" Target="../media/image48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fld id="{B5F101B8-D2FF-0B44-A956-5C0E43E53A5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en-US" altLang="zh-CN" noProof="0" smtClean="0"/>
          </a:p>
          <a:p>
            <a:pPr lvl="1"/>
            <a:r>
              <a:rPr lang="zh-CN" altLang="en-US" noProof="0" smtClean="0"/>
              <a:t>第二级</a:t>
            </a:r>
            <a:endParaRPr lang="en-US" altLang="zh-CN" noProof="0" smtClean="0"/>
          </a:p>
          <a:p>
            <a:pPr lvl="2"/>
            <a:r>
              <a:rPr lang="zh-CN" altLang="en-US" noProof="0" smtClean="0"/>
              <a:t>第三级</a:t>
            </a:r>
            <a:endParaRPr lang="en-US" altLang="zh-CN" noProof="0" smtClean="0"/>
          </a:p>
          <a:p>
            <a:pPr lvl="3"/>
            <a:r>
              <a:rPr lang="zh-CN" altLang="en-US" noProof="0" smtClean="0"/>
              <a:t>第四级</a:t>
            </a:r>
            <a:endParaRPr lang="en-US" altLang="zh-CN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charset="-122"/>
                <a:cs typeface="宋体" panose="02010600030101010101" charset="-122"/>
              </a:defRPr>
            </a:lvl1pPr>
          </a:lstStyle>
          <a:p>
            <a:pPr>
              <a:defRPr/>
            </a:pPr>
            <a:fld id="{B7D2C26A-DD66-C148-9AF0-D8D9B84B503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宋体" panose="02010600030101010101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703060505090304" charset="0"/>
        <a:ea typeface="宋体" panose="02010600030101010101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vmlDrawing" Target="../drawings/vmlDrawing1.vml"/><Relationship Id="rId16" Type="http://schemas.openxmlformats.org/officeDocument/2006/relationships/image" Target="../media/image4.png"/><Relationship Id="rId15" Type="http://schemas.openxmlformats.org/officeDocument/2006/relationships/image" Target="../media/image3.GIF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1.bin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035" name="Rectangle 3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algn="r" eaLnBrk="0" hangingPunct="0">
              <a:spcBef>
                <a:spcPct val="0"/>
              </a:spcBef>
              <a:defRPr/>
            </a:pPr>
            <a:fld id="{7393D6F8-02FC-DD4C-99D3-24DD86C8D187}" type="slidenum">
              <a:rPr kumimoji="0" lang="en-US" altLang="zh-CN">
                <a:solidFill>
                  <a:srgbClr val="CC3300"/>
                </a:solidFill>
                <a:ea typeface="宋体" panose="02010600030101010101" charset="-122"/>
                <a:cs typeface="宋体" panose="02010600030101010101" charset="-122"/>
              </a:rPr>
            </a:fld>
            <a:endParaRPr kumimoji="0" lang="en-US" altLang="zh-CN">
              <a:solidFill>
                <a:srgbClr val="CC3300"/>
              </a:solidFill>
              <a:ea typeface="宋体" panose="02010600030101010101" charset="-122"/>
              <a:cs typeface="宋体" panose="02010600030101010101" charset="-122"/>
            </a:endParaRP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位图图像" r:id="rId13" imgW="1457325" imgH="762000" progId="Paint.Picture">
                  <p:embed/>
                </p:oleObj>
              </mc:Choice>
              <mc:Fallback>
                <p:oleObj name="位图图像" r:id="rId13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9" name="Line 7"/>
          <p:cNvSpPr>
            <a:spLocks noChangeShapeType="1"/>
          </p:cNvSpPr>
          <p:nvPr/>
        </p:nvSpPr>
        <p:spPr bwMode="ltGray">
          <a:xfrm>
            <a:off x="461963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2" name="Picture 8" descr="GIF-378"/>
          <p:cNvPicPr>
            <a:picLocks noChangeAspect="1" noChangeArrowheads="1" noCrop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041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0042" name="Text Box 10"/>
          <p:cNvSpPr txBox="1">
            <a:spLocks noChangeArrowheads="1"/>
          </p:cNvSpPr>
          <p:nvPr/>
        </p:nvSpPr>
        <p:spPr bwMode="ltGray">
          <a:xfrm>
            <a:off x="17463" y="725488"/>
            <a:ext cx="365125" cy="3732212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lIns="0" tIns="0" rIns="0" bIns="0">
            <a:spAutoFit/>
          </a:bodyPr>
          <a:lstStyle/>
          <a:p>
            <a:pPr algn="l" eaLnBrk="0" fontAlgn="ctr" hangingPunct="0">
              <a:spcBef>
                <a:spcPct val="0"/>
              </a:spcBef>
              <a:buClr>
                <a:srgbClr val="B2B2B2"/>
              </a:buClr>
              <a:buSzPct val="75000"/>
              <a:buFont typeface="Wingdings" panose="05000000000000000000" charset="0"/>
              <a:buNone/>
              <a:defRPr/>
            </a:pPr>
            <a:r>
              <a:rPr kumimoji="0" lang="zh-CN" altLang="en-US" b="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第五章</a:t>
            </a:r>
            <a:r>
              <a:rPr kumimoji="0" lang="en-US" altLang="zh-CN" b="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</a:t>
            </a:r>
            <a:r>
              <a:rPr kumimoji="0" lang="zh-CN" altLang="en-US" b="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留数及其应用</a:t>
            </a:r>
            <a:r>
              <a:rPr kumimoji="0" lang="en-US" altLang="zh-CN" b="0">
                <a:solidFill>
                  <a:schemeClr val="folHlink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     </a:t>
            </a:r>
            <a:endParaRPr kumimoji="0" lang="en-US" altLang="zh-CN" b="0">
              <a:solidFill>
                <a:schemeClr val="folHlink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300043" name="Rectangle 11"/>
          <p:cNvSpPr>
            <a:spLocks noChangeArrowheads="1"/>
          </p:cNvSpPr>
          <p:nvPr/>
        </p:nvSpPr>
        <p:spPr bwMode="auto">
          <a:xfrm>
            <a:off x="528638" y="60325"/>
            <a:ext cx="195262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 fontAlgn="ctr">
              <a:spcBef>
                <a:spcPct val="0"/>
              </a:spcBef>
              <a:buClr>
                <a:srgbClr val="FF3300"/>
              </a:buClr>
              <a:buFont typeface="Wingdings" panose="05000000000000000000" charset="0"/>
              <a:buNone/>
              <a:defRPr/>
            </a:pPr>
            <a:r>
              <a:rPr kumimoji="0" lang="en-US" altLang="zh-CN">
                <a:solidFill>
                  <a:schemeClr val="folHlink"/>
                </a:solidFill>
                <a:ea typeface="华文新魏" panose="02010800040101010101" charset="-122"/>
                <a:cs typeface="Times New Roman" panose="02020703060505090304" charset="0"/>
              </a:rPr>
              <a:t>§5.2  </a:t>
            </a:r>
            <a:r>
              <a:rPr kumimoji="0" lang="zh-CN" altLang="en-US" b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留数</a:t>
            </a:r>
            <a:r>
              <a:rPr kumimoji="0" lang="en-US" altLang="zh-CN" b="0">
                <a:solidFill>
                  <a:schemeClr val="folHlink"/>
                </a:solidFill>
                <a:latin typeface="Arial" panose="020B0604020202090204" pitchFamily="34" charset="0"/>
                <a:ea typeface="华文新魏" panose="02010800040101010101" charset="-122"/>
                <a:cs typeface="Times New Roman" panose="02020703060505090304" charset="0"/>
              </a:rPr>
              <a:t>      </a:t>
            </a:r>
            <a:endParaRPr kumimoji="0" lang="en-US" altLang="zh-CN" b="0">
              <a:solidFill>
                <a:schemeClr val="folHlink"/>
              </a:solidFill>
              <a:ea typeface="华文新魏" panose="02010800040101010101" charset="-122"/>
              <a:cs typeface="Times New Roman" panose="02020703060505090304" charset="0"/>
            </a:endParaRPr>
          </a:p>
        </p:txBody>
      </p:sp>
      <p:pic>
        <p:nvPicPr>
          <p:cNvPr id="1036" name="Picture 1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Picture 13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14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Picture 15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Picture 16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Picture 1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Picture 1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Picture 19" descr="xsf"/>
          <p:cNvPicPr>
            <a:picLocks noChangeAspect="1" noChangeArrowheads="1"/>
          </p:cNvPicPr>
          <p:nvPr/>
        </p:nvPicPr>
        <p:blipFill>
          <a:blip r:embed="rId16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Picture 20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Picture 21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Picture 22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Picture 23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Picture 24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Picture 25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Picture 26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Picture 27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Picture 28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Picture 29" descr="xsf"/>
          <p:cNvPicPr>
            <a:picLocks noChangeAspect="1" noChangeArrowheads="1"/>
          </p:cNvPicPr>
          <p:nvPr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Picture 30" descr="xs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Picture 31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Picture 69" descr="xs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charset="0"/>
          <a:ea typeface="宋体" panose="02010600030101010101" charset="-122"/>
          <a:cs typeface="宋体" panose="02010600030101010101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kumimoji="1"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charset="0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oleObject" Target="../embeddings/oleObject199.bin"/><Relationship Id="rId7" Type="http://schemas.openxmlformats.org/officeDocument/2006/relationships/image" Target="../media/image18.wmf"/><Relationship Id="rId6" Type="http://schemas.openxmlformats.org/officeDocument/2006/relationships/oleObject" Target="../embeddings/oleObject198.bin"/><Relationship Id="rId5" Type="http://schemas.openxmlformats.org/officeDocument/2006/relationships/oleObject" Target="../embeddings/oleObject197.bin"/><Relationship Id="rId41" Type="http://schemas.openxmlformats.org/officeDocument/2006/relationships/vmlDrawing" Target="../drawings/vmlDrawing9.v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25.wmf"/><Relationship Id="rId39" Type="http://schemas.openxmlformats.org/officeDocument/2006/relationships/image" Target="../media/image10.wmf"/><Relationship Id="rId38" Type="http://schemas.openxmlformats.org/officeDocument/2006/relationships/oleObject" Target="../embeddings/oleObject214.bin"/><Relationship Id="rId37" Type="http://schemas.openxmlformats.org/officeDocument/2006/relationships/image" Target="../media/image12.wmf"/><Relationship Id="rId36" Type="http://schemas.openxmlformats.org/officeDocument/2006/relationships/oleObject" Target="../embeddings/oleObject213.bin"/><Relationship Id="rId35" Type="http://schemas.openxmlformats.org/officeDocument/2006/relationships/image" Target="../media/image8.wmf"/><Relationship Id="rId34" Type="http://schemas.openxmlformats.org/officeDocument/2006/relationships/oleObject" Target="../embeddings/oleObject212.bin"/><Relationship Id="rId33" Type="http://schemas.openxmlformats.org/officeDocument/2006/relationships/image" Target="../media/image7.wmf"/><Relationship Id="rId32" Type="http://schemas.openxmlformats.org/officeDocument/2006/relationships/oleObject" Target="../embeddings/oleObject211.bin"/><Relationship Id="rId31" Type="http://schemas.openxmlformats.org/officeDocument/2006/relationships/image" Target="../media/image5.wmf"/><Relationship Id="rId30" Type="http://schemas.openxmlformats.org/officeDocument/2006/relationships/oleObject" Target="../embeddings/oleObject210.bin"/><Relationship Id="rId3" Type="http://schemas.openxmlformats.org/officeDocument/2006/relationships/oleObject" Target="../embeddings/oleObject196.bin"/><Relationship Id="rId29" Type="http://schemas.openxmlformats.org/officeDocument/2006/relationships/image" Target="../media/image55.wmf"/><Relationship Id="rId28" Type="http://schemas.openxmlformats.org/officeDocument/2006/relationships/oleObject" Target="../embeddings/oleObject209.bin"/><Relationship Id="rId27" Type="http://schemas.openxmlformats.org/officeDocument/2006/relationships/image" Target="../media/image54.wmf"/><Relationship Id="rId26" Type="http://schemas.openxmlformats.org/officeDocument/2006/relationships/oleObject" Target="../embeddings/oleObject208.bin"/><Relationship Id="rId25" Type="http://schemas.openxmlformats.org/officeDocument/2006/relationships/image" Target="../media/image49.wmf"/><Relationship Id="rId24" Type="http://schemas.openxmlformats.org/officeDocument/2006/relationships/oleObject" Target="../embeddings/oleObject207.bin"/><Relationship Id="rId23" Type="http://schemas.openxmlformats.org/officeDocument/2006/relationships/image" Target="../media/image48.wmf"/><Relationship Id="rId22" Type="http://schemas.openxmlformats.org/officeDocument/2006/relationships/oleObject" Target="../embeddings/oleObject206.bin"/><Relationship Id="rId21" Type="http://schemas.openxmlformats.org/officeDocument/2006/relationships/image" Target="../media/image86.wmf"/><Relationship Id="rId20" Type="http://schemas.openxmlformats.org/officeDocument/2006/relationships/oleObject" Target="../embeddings/oleObject205.bin"/><Relationship Id="rId2" Type="http://schemas.openxmlformats.org/officeDocument/2006/relationships/image" Target="../media/image1.png"/><Relationship Id="rId19" Type="http://schemas.openxmlformats.org/officeDocument/2006/relationships/image" Target="../media/image46.wmf"/><Relationship Id="rId18" Type="http://schemas.openxmlformats.org/officeDocument/2006/relationships/oleObject" Target="../embeddings/oleObject204.bin"/><Relationship Id="rId17" Type="http://schemas.openxmlformats.org/officeDocument/2006/relationships/image" Target="../media/image85.wmf"/><Relationship Id="rId16" Type="http://schemas.openxmlformats.org/officeDocument/2006/relationships/oleObject" Target="../embeddings/oleObject203.bin"/><Relationship Id="rId15" Type="http://schemas.openxmlformats.org/officeDocument/2006/relationships/image" Target="../media/image15.wmf"/><Relationship Id="rId14" Type="http://schemas.openxmlformats.org/officeDocument/2006/relationships/oleObject" Target="../embeddings/oleObject202.bin"/><Relationship Id="rId13" Type="http://schemas.openxmlformats.org/officeDocument/2006/relationships/image" Target="../media/image84.wmf"/><Relationship Id="rId12" Type="http://schemas.openxmlformats.org/officeDocument/2006/relationships/oleObject" Target="../embeddings/oleObject201.bin"/><Relationship Id="rId11" Type="http://schemas.openxmlformats.org/officeDocument/2006/relationships/image" Target="../media/image63.wmf"/><Relationship Id="rId10" Type="http://schemas.openxmlformats.org/officeDocument/2006/relationships/oleObject" Target="../embeddings/oleObject200.bin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8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217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215.bin"/><Relationship Id="rId29" Type="http://schemas.openxmlformats.org/officeDocument/2006/relationships/vmlDrawing" Target="../drawings/vmlDrawing10.vml"/><Relationship Id="rId28" Type="http://schemas.openxmlformats.org/officeDocument/2006/relationships/slideLayout" Target="../slideLayouts/slideLayout7.xml"/><Relationship Id="rId27" Type="http://schemas.openxmlformats.org/officeDocument/2006/relationships/oleObject" Target="../embeddings/oleObject227.bin"/><Relationship Id="rId26" Type="http://schemas.openxmlformats.org/officeDocument/2006/relationships/image" Target="../media/image97.wmf"/><Relationship Id="rId25" Type="http://schemas.openxmlformats.org/officeDocument/2006/relationships/oleObject" Target="../embeddings/oleObject226.bin"/><Relationship Id="rId24" Type="http://schemas.openxmlformats.org/officeDocument/2006/relationships/image" Target="../media/image96.wmf"/><Relationship Id="rId23" Type="http://schemas.openxmlformats.org/officeDocument/2006/relationships/oleObject" Target="../embeddings/oleObject225.bin"/><Relationship Id="rId22" Type="http://schemas.openxmlformats.org/officeDocument/2006/relationships/image" Target="../media/image95.wmf"/><Relationship Id="rId21" Type="http://schemas.openxmlformats.org/officeDocument/2006/relationships/oleObject" Target="../embeddings/oleObject224.bin"/><Relationship Id="rId20" Type="http://schemas.openxmlformats.org/officeDocument/2006/relationships/image" Target="../media/image94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223.bin"/><Relationship Id="rId18" Type="http://schemas.openxmlformats.org/officeDocument/2006/relationships/image" Target="../media/image93.wmf"/><Relationship Id="rId17" Type="http://schemas.openxmlformats.org/officeDocument/2006/relationships/oleObject" Target="../embeddings/oleObject222.bin"/><Relationship Id="rId16" Type="http://schemas.openxmlformats.org/officeDocument/2006/relationships/oleObject" Target="../embeddings/oleObject221.bin"/><Relationship Id="rId15" Type="http://schemas.openxmlformats.org/officeDocument/2006/relationships/image" Target="../media/image92.wmf"/><Relationship Id="rId14" Type="http://schemas.openxmlformats.org/officeDocument/2006/relationships/oleObject" Target="../embeddings/oleObject220.bin"/><Relationship Id="rId13" Type="http://schemas.openxmlformats.org/officeDocument/2006/relationships/image" Target="../media/image29.png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219.bin"/><Relationship Id="rId10" Type="http://schemas.openxmlformats.org/officeDocument/2006/relationships/image" Target="../media/image90.wmf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1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230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28.bin"/><Relationship Id="rId2" Type="http://schemas.openxmlformats.org/officeDocument/2006/relationships/image" Target="../media/image1.png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232.bin"/><Relationship Id="rId12" Type="http://schemas.openxmlformats.org/officeDocument/2006/relationships/slide" Target="slide5.xml"/><Relationship Id="rId11" Type="http://schemas.openxmlformats.org/officeDocument/2006/relationships/image" Target="../media/image20.png"/><Relationship Id="rId10" Type="http://schemas.openxmlformats.org/officeDocument/2006/relationships/image" Target="../media/image100.wmf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6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233.bin"/><Relationship Id="rId2" Type="http://schemas.openxmlformats.org/officeDocument/2006/relationships/image" Target="../media/image1.png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15" Type="http://schemas.openxmlformats.org/officeDocument/2006/relationships/oleObject" Target="../embeddings/oleObject239.bin"/><Relationship Id="rId14" Type="http://schemas.openxmlformats.org/officeDocument/2006/relationships/image" Target="../media/image106.wmf"/><Relationship Id="rId13" Type="http://schemas.openxmlformats.org/officeDocument/2006/relationships/oleObject" Target="../embeddings/oleObject238.bin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237.bin"/><Relationship Id="rId10" Type="http://schemas.openxmlformats.org/officeDocument/2006/relationships/image" Target="../media/image104.wmf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oleObject" Target="../embeddings/oleObject243.bin"/><Relationship Id="rId7" Type="http://schemas.openxmlformats.org/officeDocument/2006/relationships/oleObject" Target="../embeddings/oleObject242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240.bin"/><Relationship Id="rId2" Type="http://schemas.openxmlformats.org/officeDocument/2006/relationships/image" Target="../media/image1.png"/><Relationship Id="rId10" Type="http://schemas.openxmlformats.org/officeDocument/2006/relationships/vmlDrawing" Target="../drawings/vmlDrawing13.v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7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246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244.bin"/><Relationship Id="rId2" Type="http://schemas.openxmlformats.org/officeDocument/2006/relationships/image" Target="../media/image1.png"/><Relationship Id="rId15" Type="http://schemas.openxmlformats.org/officeDocument/2006/relationships/vmlDrawing" Target="../drawings/vmlDrawing1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12.emf"/><Relationship Id="rId12" Type="http://schemas.openxmlformats.org/officeDocument/2006/relationships/oleObject" Target="../embeddings/oleObject249.bin"/><Relationship Id="rId11" Type="http://schemas.openxmlformats.org/officeDocument/2006/relationships/oleObject" Target="../embeddings/oleObject248.bin"/><Relationship Id="rId10" Type="http://schemas.openxmlformats.org/officeDocument/2006/relationships/image" Target="../media/image111.wmf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3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252.bin"/><Relationship Id="rId6" Type="http://schemas.openxmlformats.org/officeDocument/2006/relationships/image" Target="../media/image114.wmf"/><Relationship Id="rId50" Type="http://schemas.openxmlformats.org/officeDocument/2006/relationships/vmlDrawing" Target="../drawings/vmlDrawing15.vml"/><Relationship Id="rId5" Type="http://schemas.openxmlformats.org/officeDocument/2006/relationships/oleObject" Target="../embeddings/oleObject251.bin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108.wmf"/><Relationship Id="rId47" Type="http://schemas.openxmlformats.org/officeDocument/2006/relationships/oleObject" Target="../embeddings/oleObject274.bin"/><Relationship Id="rId46" Type="http://schemas.openxmlformats.org/officeDocument/2006/relationships/image" Target="../media/image132.wmf"/><Relationship Id="rId45" Type="http://schemas.openxmlformats.org/officeDocument/2006/relationships/oleObject" Target="../embeddings/oleObject273.bin"/><Relationship Id="rId44" Type="http://schemas.openxmlformats.org/officeDocument/2006/relationships/image" Target="../media/image131.wmf"/><Relationship Id="rId43" Type="http://schemas.openxmlformats.org/officeDocument/2006/relationships/oleObject" Target="../embeddings/oleObject272.bin"/><Relationship Id="rId42" Type="http://schemas.openxmlformats.org/officeDocument/2006/relationships/image" Target="../media/image130.wmf"/><Relationship Id="rId41" Type="http://schemas.openxmlformats.org/officeDocument/2006/relationships/oleObject" Target="../embeddings/oleObject271.bin"/><Relationship Id="rId40" Type="http://schemas.openxmlformats.org/officeDocument/2006/relationships/image" Target="../media/image129.wmf"/><Relationship Id="rId4" Type="http://schemas.openxmlformats.org/officeDocument/2006/relationships/image" Target="../media/image113.wmf"/><Relationship Id="rId39" Type="http://schemas.openxmlformats.org/officeDocument/2006/relationships/oleObject" Target="../embeddings/oleObject270.bin"/><Relationship Id="rId38" Type="http://schemas.openxmlformats.org/officeDocument/2006/relationships/image" Target="../media/image128.wmf"/><Relationship Id="rId37" Type="http://schemas.openxmlformats.org/officeDocument/2006/relationships/oleObject" Target="../embeddings/oleObject269.bin"/><Relationship Id="rId36" Type="http://schemas.openxmlformats.org/officeDocument/2006/relationships/image" Target="../media/image127.wmf"/><Relationship Id="rId35" Type="http://schemas.openxmlformats.org/officeDocument/2006/relationships/oleObject" Target="../embeddings/oleObject268.bin"/><Relationship Id="rId34" Type="http://schemas.openxmlformats.org/officeDocument/2006/relationships/oleObject" Target="../embeddings/oleObject267.bin"/><Relationship Id="rId33" Type="http://schemas.openxmlformats.org/officeDocument/2006/relationships/oleObject" Target="../embeddings/oleObject266.bin"/><Relationship Id="rId32" Type="http://schemas.openxmlformats.org/officeDocument/2006/relationships/oleObject" Target="../embeddings/oleObject265.bin"/><Relationship Id="rId31" Type="http://schemas.openxmlformats.org/officeDocument/2006/relationships/image" Target="../media/image126.wmf"/><Relationship Id="rId30" Type="http://schemas.openxmlformats.org/officeDocument/2006/relationships/oleObject" Target="../embeddings/oleObject264.bin"/><Relationship Id="rId3" Type="http://schemas.openxmlformats.org/officeDocument/2006/relationships/oleObject" Target="../embeddings/oleObject250.bin"/><Relationship Id="rId29" Type="http://schemas.openxmlformats.org/officeDocument/2006/relationships/image" Target="../media/image125.wmf"/><Relationship Id="rId28" Type="http://schemas.openxmlformats.org/officeDocument/2006/relationships/oleObject" Target="../embeddings/oleObject263.bin"/><Relationship Id="rId27" Type="http://schemas.openxmlformats.org/officeDocument/2006/relationships/image" Target="../media/image124.wmf"/><Relationship Id="rId26" Type="http://schemas.openxmlformats.org/officeDocument/2006/relationships/oleObject" Target="../embeddings/oleObject262.bin"/><Relationship Id="rId25" Type="http://schemas.openxmlformats.org/officeDocument/2006/relationships/image" Target="../media/image123.wmf"/><Relationship Id="rId24" Type="http://schemas.openxmlformats.org/officeDocument/2006/relationships/oleObject" Target="../embeddings/oleObject261.bin"/><Relationship Id="rId23" Type="http://schemas.openxmlformats.org/officeDocument/2006/relationships/image" Target="../media/image122.wmf"/><Relationship Id="rId22" Type="http://schemas.openxmlformats.org/officeDocument/2006/relationships/oleObject" Target="../embeddings/oleObject260.bin"/><Relationship Id="rId21" Type="http://schemas.openxmlformats.org/officeDocument/2006/relationships/image" Target="../media/image121.wmf"/><Relationship Id="rId20" Type="http://schemas.openxmlformats.org/officeDocument/2006/relationships/oleObject" Target="../embeddings/oleObject259.bin"/><Relationship Id="rId2" Type="http://schemas.openxmlformats.org/officeDocument/2006/relationships/image" Target="../media/image1.png"/><Relationship Id="rId19" Type="http://schemas.openxmlformats.org/officeDocument/2006/relationships/image" Target="../media/image120.wmf"/><Relationship Id="rId18" Type="http://schemas.openxmlformats.org/officeDocument/2006/relationships/oleObject" Target="../embeddings/oleObject258.bin"/><Relationship Id="rId17" Type="http://schemas.openxmlformats.org/officeDocument/2006/relationships/oleObject" Target="../embeddings/oleObject257.bin"/><Relationship Id="rId16" Type="http://schemas.openxmlformats.org/officeDocument/2006/relationships/image" Target="../media/image119.wmf"/><Relationship Id="rId15" Type="http://schemas.openxmlformats.org/officeDocument/2006/relationships/oleObject" Target="../embeddings/oleObject256.bin"/><Relationship Id="rId14" Type="http://schemas.openxmlformats.org/officeDocument/2006/relationships/image" Target="../media/image118.wmf"/><Relationship Id="rId13" Type="http://schemas.openxmlformats.org/officeDocument/2006/relationships/oleObject" Target="../embeddings/oleObject255.bin"/><Relationship Id="rId12" Type="http://schemas.openxmlformats.org/officeDocument/2006/relationships/image" Target="../media/image117.wmf"/><Relationship Id="rId11" Type="http://schemas.openxmlformats.org/officeDocument/2006/relationships/oleObject" Target="../embeddings/oleObject254.bin"/><Relationship Id="rId10" Type="http://schemas.openxmlformats.org/officeDocument/2006/relationships/image" Target="../media/image116.wmf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8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277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276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275.bin"/><Relationship Id="rId24" Type="http://schemas.openxmlformats.org/officeDocument/2006/relationships/vmlDrawing" Target="../drawings/vmlDrawing16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08.wmf"/><Relationship Id="rId21" Type="http://schemas.openxmlformats.org/officeDocument/2006/relationships/oleObject" Target="../embeddings/oleObject284.bin"/><Relationship Id="rId20" Type="http://schemas.openxmlformats.org/officeDocument/2006/relationships/image" Target="../media/image132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283.bin"/><Relationship Id="rId18" Type="http://schemas.openxmlformats.org/officeDocument/2006/relationships/image" Target="../media/image131.wmf"/><Relationship Id="rId17" Type="http://schemas.openxmlformats.org/officeDocument/2006/relationships/oleObject" Target="../embeddings/oleObject282.bin"/><Relationship Id="rId16" Type="http://schemas.openxmlformats.org/officeDocument/2006/relationships/image" Target="../media/image130.wmf"/><Relationship Id="rId15" Type="http://schemas.openxmlformats.org/officeDocument/2006/relationships/oleObject" Target="../embeddings/oleObject281.bin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280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279.bin"/><Relationship Id="rId10" Type="http://schemas.openxmlformats.org/officeDocument/2006/relationships/image" Target="../media/image127.wmf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8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287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286.bin"/><Relationship Id="rId4" Type="http://schemas.openxmlformats.org/officeDocument/2006/relationships/image" Target="../media/image133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285.bin"/><Relationship Id="rId29" Type="http://schemas.openxmlformats.org/officeDocument/2006/relationships/image" Target="../media/image108.wmf"/><Relationship Id="rId28" Type="http://schemas.openxmlformats.org/officeDocument/2006/relationships/oleObject" Target="../embeddings/oleObject298.bin"/><Relationship Id="rId27" Type="http://schemas.openxmlformats.org/officeDocument/2006/relationships/oleObject" Target="../embeddings/oleObject297.bin"/><Relationship Id="rId26" Type="http://schemas.openxmlformats.org/officeDocument/2006/relationships/image" Target="../media/image116.wmf"/><Relationship Id="rId25" Type="http://schemas.openxmlformats.org/officeDocument/2006/relationships/oleObject" Target="../embeddings/oleObject296.bin"/><Relationship Id="rId24" Type="http://schemas.openxmlformats.org/officeDocument/2006/relationships/image" Target="../media/image130.wmf"/><Relationship Id="rId23" Type="http://schemas.openxmlformats.org/officeDocument/2006/relationships/oleObject" Target="../embeddings/oleObject295.bin"/><Relationship Id="rId22" Type="http://schemas.openxmlformats.org/officeDocument/2006/relationships/image" Target="../media/image131.wmf"/><Relationship Id="rId21" Type="http://schemas.openxmlformats.org/officeDocument/2006/relationships/oleObject" Target="../embeddings/oleObject294.bin"/><Relationship Id="rId20" Type="http://schemas.openxmlformats.org/officeDocument/2006/relationships/image" Target="../media/image141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293.bin"/><Relationship Id="rId18" Type="http://schemas.openxmlformats.org/officeDocument/2006/relationships/image" Target="../media/image140.wmf"/><Relationship Id="rId17" Type="http://schemas.openxmlformats.org/officeDocument/2006/relationships/oleObject" Target="../embeddings/oleObject292.bin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291.bin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290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289.bin"/><Relationship Id="rId10" Type="http://schemas.openxmlformats.org/officeDocument/2006/relationships/image" Target="../media/image136.wmf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2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301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300.bin"/><Relationship Id="rId4" Type="http://schemas.openxmlformats.org/officeDocument/2006/relationships/image" Target="../media/image136.wmf"/><Relationship Id="rId31" Type="http://schemas.openxmlformats.org/officeDocument/2006/relationships/vmlDrawing" Target="../drawings/vmlDrawing18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299.bin"/><Relationship Id="rId29" Type="http://schemas.openxmlformats.org/officeDocument/2006/relationships/image" Target="../media/image147.wmf"/><Relationship Id="rId28" Type="http://schemas.openxmlformats.org/officeDocument/2006/relationships/oleObject" Target="../embeddings/oleObject313.bin"/><Relationship Id="rId27" Type="http://schemas.openxmlformats.org/officeDocument/2006/relationships/image" Target="../media/image146.wmf"/><Relationship Id="rId26" Type="http://schemas.openxmlformats.org/officeDocument/2006/relationships/oleObject" Target="../embeddings/oleObject312.bin"/><Relationship Id="rId25" Type="http://schemas.openxmlformats.org/officeDocument/2006/relationships/oleObject" Target="../embeddings/oleObject311.bin"/><Relationship Id="rId24" Type="http://schemas.openxmlformats.org/officeDocument/2006/relationships/image" Target="../media/image138.wmf"/><Relationship Id="rId23" Type="http://schemas.openxmlformats.org/officeDocument/2006/relationships/oleObject" Target="../embeddings/oleObject310.bin"/><Relationship Id="rId22" Type="http://schemas.openxmlformats.org/officeDocument/2006/relationships/image" Target="../media/image137.wmf"/><Relationship Id="rId21" Type="http://schemas.openxmlformats.org/officeDocument/2006/relationships/oleObject" Target="../embeddings/oleObject309.bin"/><Relationship Id="rId20" Type="http://schemas.openxmlformats.org/officeDocument/2006/relationships/oleObject" Target="../embeddings/oleObject308.bin"/><Relationship Id="rId2" Type="http://schemas.openxmlformats.org/officeDocument/2006/relationships/image" Target="../media/image1.png"/><Relationship Id="rId19" Type="http://schemas.openxmlformats.org/officeDocument/2006/relationships/image" Target="../media/image135.wmf"/><Relationship Id="rId18" Type="http://schemas.openxmlformats.org/officeDocument/2006/relationships/oleObject" Target="../embeddings/oleObject307.bin"/><Relationship Id="rId17" Type="http://schemas.openxmlformats.org/officeDocument/2006/relationships/image" Target="../media/image134.wmf"/><Relationship Id="rId16" Type="http://schemas.openxmlformats.org/officeDocument/2006/relationships/oleObject" Target="../embeddings/oleObject306.bin"/><Relationship Id="rId15" Type="http://schemas.openxmlformats.org/officeDocument/2006/relationships/image" Target="../media/image133.wmf"/><Relationship Id="rId14" Type="http://schemas.openxmlformats.org/officeDocument/2006/relationships/oleObject" Target="../embeddings/oleObject305.bin"/><Relationship Id="rId13" Type="http://schemas.openxmlformats.org/officeDocument/2006/relationships/image" Target="../media/image145.wmf"/><Relationship Id="rId12" Type="http://schemas.openxmlformats.org/officeDocument/2006/relationships/oleObject" Target="../embeddings/oleObject304.bin"/><Relationship Id="rId11" Type="http://schemas.openxmlformats.org/officeDocument/2006/relationships/image" Target="../media/image144.wmf"/><Relationship Id="rId10" Type="http://schemas.openxmlformats.org/officeDocument/2006/relationships/oleObject" Target="../embeddings/oleObject303.bin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7.bin"/><Relationship Id="rId8" Type="http://schemas.openxmlformats.org/officeDocument/2006/relationships/image" Target="../media/image150.wmf"/><Relationship Id="rId7" Type="http://schemas.openxmlformats.org/officeDocument/2006/relationships/oleObject" Target="../embeddings/oleObject316.bin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315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314.bin"/><Relationship Id="rId22" Type="http://schemas.openxmlformats.org/officeDocument/2006/relationships/vmlDrawing" Target="../drawings/vmlDrawing1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38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322.bin"/><Relationship Id="rId18" Type="http://schemas.openxmlformats.org/officeDocument/2006/relationships/image" Target="../media/image137.wmf"/><Relationship Id="rId17" Type="http://schemas.openxmlformats.org/officeDocument/2006/relationships/oleObject" Target="../embeddings/oleObject321.bin"/><Relationship Id="rId16" Type="http://schemas.openxmlformats.org/officeDocument/2006/relationships/image" Target="../media/image136.wmf"/><Relationship Id="rId15" Type="http://schemas.openxmlformats.org/officeDocument/2006/relationships/oleObject" Target="../embeddings/oleObject320.bin"/><Relationship Id="rId14" Type="http://schemas.openxmlformats.org/officeDocument/2006/relationships/image" Target="../media/image135.wmf"/><Relationship Id="rId13" Type="http://schemas.openxmlformats.org/officeDocument/2006/relationships/oleObject" Target="../embeddings/oleObject319.bin"/><Relationship Id="rId12" Type="http://schemas.openxmlformats.org/officeDocument/2006/relationships/image" Target="../media/image134.wmf"/><Relationship Id="rId11" Type="http://schemas.openxmlformats.org/officeDocument/2006/relationships/oleObject" Target="../embeddings/oleObject318.bin"/><Relationship Id="rId10" Type="http://schemas.openxmlformats.org/officeDocument/2006/relationships/image" Target="../media/image133.wmf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6.bin"/><Relationship Id="rId8" Type="http://schemas.openxmlformats.org/officeDocument/2006/relationships/image" Target="../media/image140.wmf"/><Relationship Id="rId7" Type="http://schemas.openxmlformats.org/officeDocument/2006/relationships/oleObject" Target="../embeddings/oleObject325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324.bin"/><Relationship Id="rId4" Type="http://schemas.openxmlformats.org/officeDocument/2006/relationships/image" Target="../media/image151.wmf"/><Relationship Id="rId32" Type="http://schemas.openxmlformats.org/officeDocument/2006/relationships/vmlDrawing" Target="../drawings/vmlDrawing20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62.wmf"/><Relationship Id="rId3" Type="http://schemas.openxmlformats.org/officeDocument/2006/relationships/oleObject" Target="../embeddings/oleObject323.bin"/><Relationship Id="rId29" Type="http://schemas.openxmlformats.org/officeDocument/2006/relationships/oleObject" Target="../embeddings/oleObject336.bin"/><Relationship Id="rId28" Type="http://schemas.openxmlformats.org/officeDocument/2006/relationships/image" Target="../media/image161.wmf"/><Relationship Id="rId27" Type="http://schemas.openxmlformats.org/officeDocument/2006/relationships/oleObject" Target="../embeddings/oleObject335.bin"/><Relationship Id="rId26" Type="http://schemas.openxmlformats.org/officeDocument/2006/relationships/image" Target="../media/image160.wmf"/><Relationship Id="rId25" Type="http://schemas.openxmlformats.org/officeDocument/2006/relationships/oleObject" Target="../embeddings/oleObject334.bin"/><Relationship Id="rId24" Type="http://schemas.openxmlformats.org/officeDocument/2006/relationships/image" Target="../media/image159.wmf"/><Relationship Id="rId23" Type="http://schemas.openxmlformats.org/officeDocument/2006/relationships/oleObject" Target="../embeddings/oleObject333.bin"/><Relationship Id="rId22" Type="http://schemas.openxmlformats.org/officeDocument/2006/relationships/image" Target="../media/image158.wmf"/><Relationship Id="rId21" Type="http://schemas.openxmlformats.org/officeDocument/2006/relationships/oleObject" Target="../embeddings/oleObject332.bin"/><Relationship Id="rId20" Type="http://schemas.openxmlformats.org/officeDocument/2006/relationships/image" Target="../media/image157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331.bin"/><Relationship Id="rId18" Type="http://schemas.openxmlformats.org/officeDocument/2006/relationships/image" Target="../media/image156.wmf"/><Relationship Id="rId17" Type="http://schemas.openxmlformats.org/officeDocument/2006/relationships/oleObject" Target="../embeddings/oleObject330.bin"/><Relationship Id="rId16" Type="http://schemas.openxmlformats.org/officeDocument/2006/relationships/image" Target="../media/image155.wmf"/><Relationship Id="rId15" Type="http://schemas.openxmlformats.org/officeDocument/2006/relationships/oleObject" Target="../embeddings/oleObject329.bin"/><Relationship Id="rId14" Type="http://schemas.openxmlformats.org/officeDocument/2006/relationships/image" Target="../media/image154.wmf"/><Relationship Id="rId13" Type="http://schemas.openxmlformats.org/officeDocument/2006/relationships/oleObject" Target="../embeddings/oleObject328.bin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327.bin"/><Relationship Id="rId10" Type="http://schemas.openxmlformats.org/officeDocument/2006/relationships/image" Target="../media/image141.wmf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0.bin"/><Relationship Id="rId8" Type="http://schemas.openxmlformats.org/officeDocument/2006/relationships/image" Target="../media/image153.wmf"/><Relationship Id="rId7" Type="http://schemas.openxmlformats.org/officeDocument/2006/relationships/oleObject" Target="../embeddings/oleObject339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338.bin"/><Relationship Id="rId4" Type="http://schemas.openxmlformats.org/officeDocument/2006/relationships/image" Target="../media/image163.wmf"/><Relationship Id="rId36" Type="http://schemas.openxmlformats.org/officeDocument/2006/relationships/vmlDrawing" Target="../drawings/vmlDrawing21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171.wmf"/><Relationship Id="rId33" Type="http://schemas.openxmlformats.org/officeDocument/2006/relationships/oleObject" Target="../embeddings/oleObject352.bin"/><Relationship Id="rId32" Type="http://schemas.openxmlformats.org/officeDocument/2006/relationships/image" Target="../media/image160.wmf"/><Relationship Id="rId31" Type="http://schemas.openxmlformats.org/officeDocument/2006/relationships/oleObject" Target="../embeddings/oleObject351.bin"/><Relationship Id="rId30" Type="http://schemas.openxmlformats.org/officeDocument/2006/relationships/image" Target="../media/image159.wmf"/><Relationship Id="rId3" Type="http://schemas.openxmlformats.org/officeDocument/2006/relationships/oleObject" Target="../embeddings/oleObject337.bin"/><Relationship Id="rId29" Type="http://schemas.openxmlformats.org/officeDocument/2006/relationships/oleObject" Target="../embeddings/oleObject350.bin"/><Relationship Id="rId28" Type="http://schemas.openxmlformats.org/officeDocument/2006/relationships/image" Target="../media/image170.wmf"/><Relationship Id="rId27" Type="http://schemas.openxmlformats.org/officeDocument/2006/relationships/oleObject" Target="../embeddings/oleObject349.bin"/><Relationship Id="rId26" Type="http://schemas.openxmlformats.org/officeDocument/2006/relationships/image" Target="../media/image169.wmf"/><Relationship Id="rId25" Type="http://schemas.openxmlformats.org/officeDocument/2006/relationships/oleObject" Target="../embeddings/oleObject348.bin"/><Relationship Id="rId24" Type="http://schemas.openxmlformats.org/officeDocument/2006/relationships/image" Target="../media/image168.wmf"/><Relationship Id="rId23" Type="http://schemas.openxmlformats.org/officeDocument/2006/relationships/oleObject" Target="../embeddings/oleObject347.bin"/><Relationship Id="rId22" Type="http://schemas.openxmlformats.org/officeDocument/2006/relationships/image" Target="../media/image167.wmf"/><Relationship Id="rId21" Type="http://schemas.openxmlformats.org/officeDocument/2006/relationships/oleObject" Target="../embeddings/oleObject346.bin"/><Relationship Id="rId20" Type="http://schemas.openxmlformats.org/officeDocument/2006/relationships/image" Target="../media/image166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345.bin"/><Relationship Id="rId18" Type="http://schemas.openxmlformats.org/officeDocument/2006/relationships/image" Target="../media/image165.wmf"/><Relationship Id="rId17" Type="http://schemas.openxmlformats.org/officeDocument/2006/relationships/oleObject" Target="../embeddings/oleObject344.bin"/><Relationship Id="rId16" Type="http://schemas.openxmlformats.org/officeDocument/2006/relationships/image" Target="../media/image164.wmf"/><Relationship Id="rId15" Type="http://schemas.openxmlformats.org/officeDocument/2006/relationships/oleObject" Target="../embeddings/oleObject343.bin"/><Relationship Id="rId14" Type="http://schemas.openxmlformats.org/officeDocument/2006/relationships/image" Target="../media/image156.wmf"/><Relationship Id="rId13" Type="http://schemas.openxmlformats.org/officeDocument/2006/relationships/oleObject" Target="../embeddings/oleObject342.bin"/><Relationship Id="rId12" Type="http://schemas.openxmlformats.org/officeDocument/2006/relationships/image" Target="../media/image155.wmf"/><Relationship Id="rId11" Type="http://schemas.openxmlformats.org/officeDocument/2006/relationships/oleObject" Target="../embeddings/oleObject341.bin"/><Relationship Id="rId10" Type="http://schemas.openxmlformats.org/officeDocument/2006/relationships/image" Target="../media/image154.wmf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6.bin"/><Relationship Id="rId8" Type="http://schemas.openxmlformats.org/officeDocument/2006/relationships/image" Target="../media/image153.wmf"/><Relationship Id="rId7" Type="http://schemas.openxmlformats.org/officeDocument/2006/relationships/oleObject" Target="../embeddings/oleObject355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354.bin"/><Relationship Id="rId48" Type="http://schemas.openxmlformats.org/officeDocument/2006/relationships/vmlDrawing" Target="../drawings/vmlDrawing22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184.wmf"/><Relationship Id="rId45" Type="http://schemas.openxmlformats.org/officeDocument/2006/relationships/oleObject" Target="../embeddings/oleObject374.bin"/><Relationship Id="rId44" Type="http://schemas.openxmlformats.org/officeDocument/2006/relationships/image" Target="../media/image183.wmf"/><Relationship Id="rId43" Type="http://schemas.openxmlformats.org/officeDocument/2006/relationships/oleObject" Target="../embeddings/oleObject373.bin"/><Relationship Id="rId42" Type="http://schemas.openxmlformats.org/officeDocument/2006/relationships/image" Target="../media/image182.wmf"/><Relationship Id="rId41" Type="http://schemas.openxmlformats.org/officeDocument/2006/relationships/oleObject" Target="../embeddings/oleObject372.bin"/><Relationship Id="rId40" Type="http://schemas.openxmlformats.org/officeDocument/2006/relationships/image" Target="../media/image181.wmf"/><Relationship Id="rId4" Type="http://schemas.openxmlformats.org/officeDocument/2006/relationships/image" Target="../media/image1.png"/><Relationship Id="rId39" Type="http://schemas.openxmlformats.org/officeDocument/2006/relationships/oleObject" Target="../embeddings/oleObject371.bin"/><Relationship Id="rId38" Type="http://schemas.openxmlformats.org/officeDocument/2006/relationships/image" Target="../media/image180.wmf"/><Relationship Id="rId37" Type="http://schemas.openxmlformats.org/officeDocument/2006/relationships/oleObject" Target="../embeddings/oleObject370.bin"/><Relationship Id="rId36" Type="http://schemas.openxmlformats.org/officeDocument/2006/relationships/image" Target="../media/image179.wmf"/><Relationship Id="rId35" Type="http://schemas.openxmlformats.org/officeDocument/2006/relationships/oleObject" Target="../embeddings/oleObject369.bin"/><Relationship Id="rId34" Type="http://schemas.openxmlformats.org/officeDocument/2006/relationships/image" Target="../media/image178.wmf"/><Relationship Id="rId33" Type="http://schemas.openxmlformats.org/officeDocument/2006/relationships/oleObject" Target="../embeddings/oleObject368.bin"/><Relationship Id="rId32" Type="http://schemas.openxmlformats.org/officeDocument/2006/relationships/image" Target="../media/image177.wmf"/><Relationship Id="rId31" Type="http://schemas.openxmlformats.org/officeDocument/2006/relationships/oleObject" Target="../embeddings/oleObject367.bin"/><Relationship Id="rId30" Type="http://schemas.openxmlformats.org/officeDocument/2006/relationships/image" Target="../media/image176.wmf"/><Relationship Id="rId3" Type="http://schemas.openxmlformats.org/officeDocument/2006/relationships/image" Target="../media/image4.png"/><Relationship Id="rId29" Type="http://schemas.openxmlformats.org/officeDocument/2006/relationships/oleObject" Target="../embeddings/oleObject366.bin"/><Relationship Id="rId28" Type="http://schemas.openxmlformats.org/officeDocument/2006/relationships/image" Target="../media/image175.wmf"/><Relationship Id="rId27" Type="http://schemas.openxmlformats.org/officeDocument/2006/relationships/oleObject" Target="../embeddings/oleObject365.bin"/><Relationship Id="rId26" Type="http://schemas.openxmlformats.org/officeDocument/2006/relationships/image" Target="../media/image174.wmf"/><Relationship Id="rId25" Type="http://schemas.openxmlformats.org/officeDocument/2006/relationships/oleObject" Target="../embeddings/oleObject364.bin"/><Relationship Id="rId24" Type="http://schemas.openxmlformats.org/officeDocument/2006/relationships/image" Target="../media/image173.wmf"/><Relationship Id="rId23" Type="http://schemas.openxmlformats.org/officeDocument/2006/relationships/oleObject" Target="../embeddings/oleObject363.bin"/><Relationship Id="rId22" Type="http://schemas.openxmlformats.org/officeDocument/2006/relationships/image" Target="../media/image170.wmf"/><Relationship Id="rId21" Type="http://schemas.openxmlformats.org/officeDocument/2006/relationships/oleObject" Target="../embeddings/oleObject362.bin"/><Relationship Id="rId20" Type="http://schemas.openxmlformats.org/officeDocument/2006/relationships/image" Target="../media/image169.wmf"/><Relationship Id="rId2" Type="http://schemas.openxmlformats.org/officeDocument/2006/relationships/image" Target="../media/image172.wmf"/><Relationship Id="rId19" Type="http://schemas.openxmlformats.org/officeDocument/2006/relationships/oleObject" Target="../embeddings/oleObject361.bin"/><Relationship Id="rId18" Type="http://schemas.openxmlformats.org/officeDocument/2006/relationships/image" Target="../media/image168.wmf"/><Relationship Id="rId17" Type="http://schemas.openxmlformats.org/officeDocument/2006/relationships/oleObject" Target="../embeddings/oleObject360.bin"/><Relationship Id="rId16" Type="http://schemas.openxmlformats.org/officeDocument/2006/relationships/image" Target="../media/image167.wmf"/><Relationship Id="rId15" Type="http://schemas.openxmlformats.org/officeDocument/2006/relationships/oleObject" Target="../embeddings/oleObject359.bin"/><Relationship Id="rId14" Type="http://schemas.openxmlformats.org/officeDocument/2006/relationships/image" Target="../media/image156.wmf"/><Relationship Id="rId13" Type="http://schemas.openxmlformats.org/officeDocument/2006/relationships/oleObject" Target="../embeddings/oleObject358.bin"/><Relationship Id="rId12" Type="http://schemas.openxmlformats.org/officeDocument/2006/relationships/image" Target="../media/image155.wmf"/><Relationship Id="rId11" Type="http://schemas.openxmlformats.org/officeDocument/2006/relationships/oleObject" Target="../embeddings/oleObject357.bin"/><Relationship Id="rId10" Type="http://schemas.openxmlformats.org/officeDocument/2006/relationships/image" Target="../media/image154.wmf"/><Relationship Id="rId1" Type="http://schemas.openxmlformats.org/officeDocument/2006/relationships/oleObject" Target="../embeddings/oleObject35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8.bin"/><Relationship Id="rId8" Type="http://schemas.openxmlformats.org/officeDocument/2006/relationships/image" Target="../media/image186.wmf"/><Relationship Id="rId7" Type="http://schemas.openxmlformats.org/officeDocument/2006/relationships/oleObject" Target="../embeddings/oleObject377.bin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376.bin"/><Relationship Id="rId4" Type="http://schemas.openxmlformats.org/officeDocument/2006/relationships/image" Target="../media/image172.wmf"/><Relationship Id="rId34" Type="http://schemas.openxmlformats.org/officeDocument/2006/relationships/vmlDrawing" Target="../drawings/vmlDrawing23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89.wmf"/><Relationship Id="rId31" Type="http://schemas.openxmlformats.org/officeDocument/2006/relationships/oleObject" Target="../embeddings/oleObject389.bin"/><Relationship Id="rId30" Type="http://schemas.openxmlformats.org/officeDocument/2006/relationships/image" Target="../media/image170.wmf"/><Relationship Id="rId3" Type="http://schemas.openxmlformats.org/officeDocument/2006/relationships/oleObject" Target="../embeddings/oleObject375.bin"/><Relationship Id="rId29" Type="http://schemas.openxmlformats.org/officeDocument/2006/relationships/oleObject" Target="../embeddings/oleObject388.bin"/><Relationship Id="rId28" Type="http://schemas.openxmlformats.org/officeDocument/2006/relationships/image" Target="../media/image169.wmf"/><Relationship Id="rId27" Type="http://schemas.openxmlformats.org/officeDocument/2006/relationships/oleObject" Target="../embeddings/oleObject387.bin"/><Relationship Id="rId26" Type="http://schemas.openxmlformats.org/officeDocument/2006/relationships/image" Target="../media/image168.wmf"/><Relationship Id="rId25" Type="http://schemas.openxmlformats.org/officeDocument/2006/relationships/oleObject" Target="../embeddings/oleObject386.bin"/><Relationship Id="rId24" Type="http://schemas.openxmlformats.org/officeDocument/2006/relationships/image" Target="../media/image167.wmf"/><Relationship Id="rId23" Type="http://schemas.openxmlformats.org/officeDocument/2006/relationships/oleObject" Target="../embeddings/oleObject385.bin"/><Relationship Id="rId22" Type="http://schemas.openxmlformats.org/officeDocument/2006/relationships/image" Target="../media/image188.wmf"/><Relationship Id="rId21" Type="http://schemas.openxmlformats.org/officeDocument/2006/relationships/oleObject" Target="../embeddings/oleObject384.bin"/><Relationship Id="rId20" Type="http://schemas.openxmlformats.org/officeDocument/2006/relationships/image" Target="../media/image156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383.bin"/><Relationship Id="rId18" Type="http://schemas.openxmlformats.org/officeDocument/2006/relationships/image" Target="../media/image155.wmf"/><Relationship Id="rId17" Type="http://schemas.openxmlformats.org/officeDocument/2006/relationships/oleObject" Target="../embeddings/oleObject382.bin"/><Relationship Id="rId16" Type="http://schemas.openxmlformats.org/officeDocument/2006/relationships/image" Target="../media/image154.wmf"/><Relationship Id="rId15" Type="http://schemas.openxmlformats.org/officeDocument/2006/relationships/oleObject" Target="../embeddings/oleObject381.bin"/><Relationship Id="rId14" Type="http://schemas.openxmlformats.org/officeDocument/2006/relationships/image" Target="../media/image153.wmf"/><Relationship Id="rId13" Type="http://schemas.openxmlformats.org/officeDocument/2006/relationships/oleObject" Target="../embeddings/oleObject380.bin"/><Relationship Id="rId12" Type="http://schemas.openxmlformats.org/officeDocument/2006/relationships/image" Target="../media/image157.wmf"/><Relationship Id="rId11" Type="http://schemas.openxmlformats.org/officeDocument/2006/relationships/oleObject" Target="../embeddings/oleObject379.bin"/><Relationship Id="rId10" Type="http://schemas.openxmlformats.org/officeDocument/2006/relationships/image" Target="../media/image187.wmf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3.bin"/><Relationship Id="rId8" Type="http://schemas.openxmlformats.org/officeDocument/2006/relationships/image" Target="../media/image192.wmf"/><Relationship Id="rId7" Type="http://schemas.openxmlformats.org/officeDocument/2006/relationships/oleObject" Target="../embeddings/oleObject392.bin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391.bin"/><Relationship Id="rId43" Type="http://schemas.openxmlformats.org/officeDocument/2006/relationships/vmlDrawing" Target="../drawings/vmlDrawing24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208.wmf"/><Relationship Id="rId40" Type="http://schemas.openxmlformats.org/officeDocument/2006/relationships/oleObject" Target="../embeddings/oleObject409.bin"/><Relationship Id="rId4" Type="http://schemas.openxmlformats.org/officeDocument/2006/relationships/image" Target="../media/image190.wmf"/><Relationship Id="rId39" Type="http://schemas.openxmlformats.org/officeDocument/2006/relationships/oleObject" Target="../embeddings/oleObject408.bin"/><Relationship Id="rId38" Type="http://schemas.openxmlformats.org/officeDocument/2006/relationships/image" Target="../media/image207.wmf"/><Relationship Id="rId37" Type="http://schemas.openxmlformats.org/officeDocument/2006/relationships/oleObject" Target="../embeddings/oleObject407.bin"/><Relationship Id="rId36" Type="http://schemas.openxmlformats.org/officeDocument/2006/relationships/image" Target="../media/image206.wmf"/><Relationship Id="rId35" Type="http://schemas.openxmlformats.org/officeDocument/2006/relationships/oleObject" Target="../embeddings/oleObject406.bin"/><Relationship Id="rId34" Type="http://schemas.openxmlformats.org/officeDocument/2006/relationships/image" Target="../media/image205.wmf"/><Relationship Id="rId33" Type="http://schemas.openxmlformats.org/officeDocument/2006/relationships/oleObject" Target="../embeddings/oleObject405.bin"/><Relationship Id="rId32" Type="http://schemas.openxmlformats.org/officeDocument/2006/relationships/image" Target="../media/image204.wmf"/><Relationship Id="rId31" Type="http://schemas.openxmlformats.org/officeDocument/2006/relationships/oleObject" Target="../embeddings/oleObject404.bin"/><Relationship Id="rId30" Type="http://schemas.openxmlformats.org/officeDocument/2006/relationships/image" Target="../media/image203.wmf"/><Relationship Id="rId3" Type="http://schemas.openxmlformats.org/officeDocument/2006/relationships/oleObject" Target="../embeddings/oleObject390.bin"/><Relationship Id="rId29" Type="http://schemas.openxmlformats.org/officeDocument/2006/relationships/oleObject" Target="../embeddings/oleObject403.bin"/><Relationship Id="rId28" Type="http://schemas.openxmlformats.org/officeDocument/2006/relationships/image" Target="../media/image202.wmf"/><Relationship Id="rId27" Type="http://schemas.openxmlformats.org/officeDocument/2006/relationships/oleObject" Target="../embeddings/oleObject402.bin"/><Relationship Id="rId26" Type="http://schemas.openxmlformats.org/officeDocument/2006/relationships/image" Target="../media/image201.wmf"/><Relationship Id="rId25" Type="http://schemas.openxmlformats.org/officeDocument/2006/relationships/oleObject" Target="../embeddings/oleObject401.bin"/><Relationship Id="rId24" Type="http://schemas.openxmlformats.org/officeDocument/2006/relationships/image" Target="../media/image200.wmf"/><Relationship Id="rId23" Type="http://schemas.openxmlformats.org/officeDocument/2006/relationships/oleObject" Target="../embeddings/oleObject400.bin"/><Relationship Id="rId22" Type="http://schemas.openxmlformats.org/officeDocument/2006/relationships/image" Target="../media/image199.wmf"/><Relationship Id="rId21" Type="http://schemas.openxmlformats.org/officeDocument/2006/relationships/oleObject" Target="../embeddings/oleObject399.bin"/><Relationship Id="rId20" Type="http://schemas.openxmlformats.org/officeDocument/2006/relationships/image" Target="../media/image198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398.bin"/><Relationship Id="rId18" Type="http://schemas.openxmlformats.org/officeDocument/2006/relationships/image" Target="../media/image197.wmf"/><Relationship Id="rId17" Type="http://schemas.openxmlformats.org/officeDocument/2006/relationships/oleObject" Target="../embeddings/oleObject397.bin"/><Relationship Id="rId16" Type="http://schemas.openxmlformats.org/officeDocument/2006/relationships/image" Target="../media/image196.wmf"/><Relationship Id="rId15" Type="http://schemas.openxmlformats.org/officeDocument/2006/relationships/oleObject" Target="../embeddings/oleObject396.bin"/><Relationship Id="rId14" Type="http://schemas.openxmlformats.org/officeDocument/2006/relationships/image" Target="../media/image195.wmf"/><Relationship Id="rId13" Type="http://schemas.openxmlformats.org/officeDocument/2006/relationships/oleObject" Target="../embeddings/oleObject395.bin"/><Relationship Id="rId12" Type="http://schemas.openxmlformats.org/officeDocument/2006/relationships/image" Target="../media/image194.wmf"/><Relationship Id="rId11" Type="http://schemas.openxmlformats.org/officeDocument/2006/relationships/oleObject" Target="../embeddings/oleObject394.bin"/><Relationship Id="rId10" Type="http://schemas.openxmlformats.org/officeDocument/2006/relationships/image" Target="../media/image193.wmf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3.bin"/><Relationship Id="rId8" Type="http://schemas.openxmlformats.org/officeDocument/2006/relationships/image" Target="../media/image198.wmf"/><Relationship Id="rId7" Type="http://schemas.openxmlformats.org/officeDocument/2006/relationships/oleObject" Target="../embeddings/oleObject412.bin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411.bin"/><Relationship Id="rId45" Type="http://schemas.openxmlformats.org/officeDocument/2006/relationships/vmlDrawing" Target="../drawings/vmlDrawing25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197.wmf"/><Relationship Id="rId42" Type="http://schemas.openxmlformats.org/officeDocument/2006/relationships/oleObject" Target="../embeddings/oleObject431.bin"/><Relationship Id="rId41" Type="http://schemas.openxmlformats.org/officeDocument/2006/relationships/image" Target="../media/image208.wmf"/><Relationship Id="rId40" Type="http://schemas.openxmlformats.org/officeDocument/2006/relationships/oleObject" Target="../embeddings/oleObject430.bin"/><Relationship Id="rId4" Type="http://schemas.openxmlformats.org/officeDocument/2006/relationships/image" Target="../media/image190.wmf"/><Relationship Id="rId39" Type="http://schemas.openxmlformats.org/officeDocument/2006/relationships/oleObject" Target="../embeddings/oleObject429.bin"/><Relationship Id="rId38" Type="http://schemas.openxmlformats.org/officeDocument/2006/relationships/image" Target="../media/image207.wmf"/><Relationship Id="rId37" Type="http://schemas.openxmlformats.org/officeDocument/2006/relationships/oleObject" Target="../embeddings/oleObject428.bin"/><Relationship Id="rId36" Type="http://schemas.openxmlformats.org/officeDocument/2006/relationships/image" Target="../media/image196.wmf"/><Relationship Id="rId35" Type="http://schemas.openxmlformats.org/officeDocument/2006/relationships/oleObject" Target="../embeddings/oleObject427.bin"/><Relationship Id="rId34" Type="http://schemas.openxmlformats.org/officeDocument/2006/relationships/image" Target="../media/image212.wmf"/><Relationship Id="rId33" Type="http://schemas.openxmlformats.org/officeDocument/2006/relationships/oleObject" Target="../embeddings/oleObject426.bin"/><Relationship Id="rId32" Type="http://schemas.openxmlformats.org/officeDocument/2006/relationships/image" Target="../media/image211.wmf"/><Relationship Id="rId31" Type="http://schemas.openxmlformats.org/officeDocument/2006/relationships/oleObject" Target="../embeddings/oleObject425.bin"/><Relationship Id="rId30" Type="http://schemas.openxmlformats.org/officeDocument/2006/relationships/image" Target="../media/image210.wmf"/><Relationship Id="rId3" Type="http://schemas.openxmlformats.org/officeDocument/2006/relationships/oleObject" Target="../embeddings/oleObject410.bin"/><Relationship Id="rId29" Type="http://schemas.openxmlformats.org/officeDocument/2006/relationships/oleObject" Target="../embeddings/oleObject424.bin"/><Relationship Id="rId28" Type="http://schemas.openxmlformats.org/officeDocument/2006/relationships/oleObject" Target="../embeddings/oleObject423.bin"/><Relationship Id="rId27" Type="http://schemas.openxmlformats.org/officeDocument/2006/relationships/oleObject" Target="../embeddings/oleObject422.bin"/><Relationship Id="rId26" Type="http://schemas.openxmlformats.org/officeDocument/2006/relationships/image" Target="../media/image209.wmf"/><Relationship Id="rId25" Type="http://schemas.openxmlformats.org/officeDocument/2006/relationships/oleObject" Target="../embeddings/oleObject421.bin"/><Relationship Id="rId24" Type="http://schemas.openxmlformats.org/officeDocument/2006/relationships/image" Target="../media/image206.wmf"/><Relationship Id="rId23" Type="http://schemas.openxmlformats.org/officeDocument/2006/relationships/oleObject" Target="../embeddings/oleObject420.bin"/><Relationship Id="rId22" Type="http://schemas.openxmlformats.org/officeDocument/2006/relationships/image" Target="../media/image205.wmf"/><Relationship Id="rId21" Type="http://schemas.openxmlformats.org/officeDocument/2006/relationships/oleObject" Target="../embeddings/oleObject419.bin"/><Relationship Id="rId20" Type="http://schemas.openxmlformats.org/officeDocument/2006/relationships/image" Target="../media/image204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418.bin"/><Relationship Id="rId18" Type="http://schemas.openxmlformats.org/officeDocument/2006/relationships/image" Target="../media/image203.wmf"/><Relationship Id="rId17" Type="http://schemas.openxmlformats.org/officeDocument/2006/relationships/oleObject" Target="../embeddings/oleObject417.bin"/><Relationship Id="rId16" Type="http://schemas.openxmlformats.org/officeDocument/2006/relationships/image" Target="../media/image202.wmf"/><Relationship Id="rId15" Type="http://schemas.openxmlformats.org/officeDocument/2006/relationships/oleObject" Target="../embeddings/oleObject416.bin"/><Relationship Id="rId14" Type="http://schemas.openxmlformats.org/officeDocument/2006/relationships/image" Target="../media/image201.wmf"/><Relationship Id="rId13" Type="http://schemas.openxmlformats.org/officeDocument/2006/relationships/oleObject" Target="../embeddings/oleObject415.bin"/><Relationship Id="rId12" Type="http://schemas.openxmlformats.org/officeDocument/2006/relationships/image" Target="../media/image200.wmf"/><Relationship Id="rId11" Type="http://schemas.openxmlformats.org/officeDocument/2006/relationships/oleObject" Target="../embeddings/oleObject414.bin"/><Relationship Id="rId10" Type="http://schemas.openxmlformats.org/officeDocument/2006/relationships/image" Target="../media/image199.wmf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5.bin"/><Relationship Id="rId8" Type="http://schemas.openxmlformats.org/officeDocument/2006/relationships/image" Target="../media/image213.wmf"/><Relationship Id="rId7" Type="http://schemas.openxmlformats.org/officeDocument/2006/relationships/oleObject" Target="../embeddings/oleObject434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433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432.bin"/><Relationship Id="rId22" Type="http://schemas.openxmlformats.org/officeDocument/2006/relationships/vmlDrawing" Target="../drawings/vmlDrawing2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19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440.bin"/><Relationship Id="rId18" Type="http://schemas.openxmlformats.org/officeDocument/2006/relationships/image" Target="../media/image218.wmf"/><Relationship Id="rId17" Type="http://schemas.openxmlformats.org/officeDocument/2006/relationships/oleObject" Target="../embeddings/oleObject439.bin"/><Relationship Id="rId16" Type="http://schemas.openxmlformats.org/officeDocument/2006/relationships/image" Target="../media/image217.wmf"/><Relationship Id="rId15" Type="http://schemas.openxmlformats.org/officeDocument/2006/relationships/oleObject" Target="../embeddings/oleObject438.bin"/><Relationship Id="rId14" Type="http://schemas.openxmlformats.org/officeDocument/2006/relationships/image" Target="../media/image216.wmf"/><Relationship Id="rId13" Type="http://schemas.openxmlformats.org/officeDocument/2006/relationships/oleObject" Target="../embeddings/oleObject437.bin"/><Relationship Id="rId12" Type="http://schemas.openxmlformats.org/officeDocument/2006/relationships/image" Target="../media/image215.wmf"/><Relationship Id="rId11" Type="http://schemas.openxmlformats.org/officeDocument/2006/relationships/oleObject" Target="../embeddings/oleObject436.bin"/><Relationship Id="rId10" Type="http://schemas.openxmlformats.org/officeDocument/2006/relationships/image" Target="../media/image214.wmf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2.bin"/><Relationship Id="rId8" Type="http://schemas.openxmlformats.org/officeDocument/2006/relationships/image" Target="../media/image223.png"/><Relationship Id="rId7" Type="http://schemas.openxmlformats.org/officeDocument/2006/relationships/image" Target="../media/image222.png"/><Relationship Id="rId6" Type="http://schemas.openxmlformats.org/officeDocument/2006/relationships/image" Target="../media/image221.png"/><Relationship Id="rId5" Type="http://schemas.openxmlformats.org/officeDocument/2006/relationships/image" Target="../media/image220.wmf"/><Relationship Id="rId4" Type="http://schemas.openxmlformats.org/officeDocument/2006/relationships/oleObject" Target="../embeddings/oleObject441.bin"/><Relationship Id="rId3" Type="http://schemas.openxmlformats.org/officeDocument/2006/relationships/image" Target="../media/image29.png"/><Relationship Id="rId24" Type="http://schemas.openxmlformats.org/officeDocument/2006/relationships/vmlDrawing" Target="../drawings/vmlDrawing2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30.wmf"/><Relationship Id="rId21" Type="http://schemas.openxmlformats.org/officeDocument/2006/relationships/oleObject" Target="../embeddings/oleObject448.bin"/><Relationship Id="rId20" Type="http://schemas.openxmlformats.org/officeDocument/2006/relationships/image" Target="../media/image229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447.bin"/><Relationship Id="rId18" Type="http://schemas.openxmlformats.org/officeDocument/2006/relationships/image" Target="../media/image228.wmf"/><Relationship Id="rId17" Type="http://schemas.openxmlformats.org/officeDocument/2006/relationships/oleObject" Target="../embeddings/oleObject446.bin"/><Relationship Id="rId16" Type="http://schemas.openxmlformats.org/officeDocument/2006/relationships/image" Target="../media/image227.wmf"/><Relationship Id="rId15" Type="http://schemas.openxmlformats.org/officeDocument/2006/relationships/oleObject" Target="../embeddings/oleObject445.bin"/><Relationship Id="rId14" Type="http://schemas.openxmlformats.org/officeDocument/2006/relationships/image" Target="../media/image226.wmf"/><Relationship Id="rId13" Type="http://schemas.openxmlformats.org/officeDocument/2006/relationships/oleObject" Target="../embeddings/oleObject444.bin"/><Relationship Id="rId12" Type="http://schemas.openxmlformats.org/officeDocument/2006/relationships/image" Target="../media/image225.wmf"/><Relationship Id="rId11" Type="http://schemas.openxmlformats.org/officeDocument/2006/relationships/oleObject" Target="../embeddings/oleObject443.bin"/><Relationship Id="rId10" Type="http://schemas.openxmlformats.org/officeDocument/2006/relationships/image" Target="../media/image224.wmf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2" Type="http://schemas.openxmlformats.org/officeDocument/2006/relationships/vmlDrawing" Target="../drawings/vmlDrawing2.vml"/><Relationship Id="rId51" Type="http://schemas.openxmlformats.org/officeDocument/2006/relationships/slideLayout" Target="../slideLayouts/slideLayout7.xml"/><Relationship Id="rId50" Type="http://schemas.openxmlformats.org/officeDocument/2006/relationships/image" Target="../media/image28.png"/><Relationship Id="rId5" Type="http://schemas.openxmlformats.org/officeDocument/2006/relationships/oleObject" Target="../embeddings/oleObject3.bin"/><Relationship Id="rId49" Type="http://schemas.openxmlformats.org/officeDocument/2006/relationships/image" Target="../media/image27.png"/><Relationship Id="rId48" Type="http://schemas.openxmlformats.org/officeDocument/2006/relationships/oleObject" Target="../embeddings/oleObject25.bin"/><Relationship Id="rId47" Type="http://schemas.openxmlformats.org/officeDocument/2006/relationships/oleObject" Target="../embeddings/oleObject24.bin"/><Relationship Id="rId46" Type="http://schemas.openxmlformats.org/officeDocument/2006/relationships/oleObject" Target="../embeddings/oleObject23.bin"/><Relationship Id="rId45" Type="http://schemas.openxmlformats.org/officeDocument/2006/relationships/image" Target="../media/image26.wmf"/><Relationship Id="rId44" Type="http://schemas.openxmlformats.org/officeDocument/2006/relationships/oleObject" Target="../embeddings/oleObject22.bin"/><Relationship Id="rId43" Type="http://schemas.openxmlformats.org/officeDocument/2006/relationships/image" Target="../media/image25.wmf"/><Relationship Id="rId42" Type="http://schemas.openxmlformats.org/officeDocument/2006/relationships/oleObject" Target="../embeddings/oleObject21.bin"/><Relationship Id="rId41" Type="http://schemas.openxmlformats.org/officeDocument/2006/relationships/image" Target="../media/image24.wmf"/><Relationship Id="rId40" Type="http://schemas.openxmlformats.org/officeDocument/2006/relationships/oleObject" Target="../embeddings/oleObject20.bin"/><Relationship Id="rId4" Type="http://schemas.openxmlformats.org/officeDocument/2006/relationships/image" Target="../media/image5.wmf"/><Relationship Id="rId39" Type="http://schemas.openxmlformats.org/officeDocument/2006/relationships/image" Target="../media/image23.wmf"/><Relationship Id="rId38" Type="http://schemas.openxmlformats.org/officeDocument/2006/relationships/oleObject" Target="../embeddings/oleObject19.bin"/><Relationship Id="rId37" Type="http://schemas.openxmlformats.org/officeDocument/2006/relationships/image" Target="../media/image22.wmf"/><Relationship Id="rId36" Type="http://schemas.openxmlformats.org/officeDocument/2006/relationships/oleObject" Target="../embeddings/oleObject18.bin"/><Relationship Id="rId35" Type="http://schemas.openxmlformats.org/officeDocument/2006/relationships/image" Target="../media/image21.wmf"/><Relationship Id="rId34" Type="http://schemas.openxmlformats.org/officeDocument/2006/relationships/oleObject" Target="../embeddings/oleObject17.bin"/><Relationship Id="rId33" Type="http://schemas.openxmlformats.org/officeDocument/2006/relationships/image" Target="../media/image20.png"/><Relationship Id="rId32" Type="http://schemas.openxmlformats.org/officeDocument/2006/relationships/image" Target="../media/image19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7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6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5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4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3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2.bin"/><Relationship Id="rId8" Type="http://schemas.openxmlformats.org/officeDocument/2006/relationships/image" Target="../media/image233.emf"/><Relationship Id="rId7" Type="http://schemas.openxmlformats.org/officeDocument/2006/relationships/oleObject" Target="../embeddings/oleObject451.bin"/><Relationship Id="rId6" Type="http://schemas.openxmlformats.org/officeDocument/2006/relationships/image" Target="../media/image232.wmf"/><Relationship Id="rId5" Type="http://schemas.openxmlformats.org/officeDocument/2006/relationships/oleObject" Target="../embeddings/oleObject450.bin"/><Relationship Id="rId4" Type="http://schemas.openxmlformats.org/officeDocument/2006/relationships/image" Target="../media/image231.wmf"/><Relationship Id="rId3" Type="http://schemas.openxmlformats.org/officeDocument/2006/relationships/oleObject" Target="../embeddings/oleObject449.bin"/><Relationship Id="rId2" Type="http://schemas.openxmlformats.org/officeDocument/2006/relationships/image" Target="../media/image1.png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34.wmf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6.bin"/><Relationship Id="rId8" Type="http://schemas.openxmlformats.org/officeDocument/2006/relationships/image" Target="../media/image237.wmf"/><Relationship Id="rId7" Type="http://schemas.openxmlformats.org/officeDocument/2006/relationships/oleObject" Target="../embeddings/oleObject455.bin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454.bin"/><Relationship Id="rId4" Type="http://schemas.openxmlformats.org/officeDocument/2006/relationships/image" Target="../media/image235.wmf"/><Relationship Id="rId3" Type="http://schemas.openxmlformats.org/officeDocument/2006/relationships/oleObject" Target="../embeddings/oleObject453.bin"/><Relationship Id="rId20" Type="http://schemas.openxmlformats.org/officeDocument/2006/relationships/vmlDrawing" Target="../drawings/vmlDrawing29.vm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42.wmf"/><Relationship Id="rId17" Type="http://schemas.openxmlformats.org/officeDocument/2006/relationships/oleObject" Target="../embeddings/oleObject460.bin"/><Relationship Id="rId16" Type="http://schemas.openxmlformats.org/officeDocument/2006/relationships/image" Target="../media/image241.wmf"/><Relationship Id="rId15" Type="http://schemas.openxmlformats.org/officeDocument/2006/relationships/oleObject" Target="../embeddings/oleObject459.bin"/><Relationship Id="rId14" Type="http://schemas.openxmlformats.org/officeDocument/2006/relationships/image" Target="../media/image240.wmf"/><Relationship Id="rId13" Type="http://schemas.openxmlformats.org/officeDocument/2006/relationships/oleObject" Target="../embeddings/oleObject458.bin"/><Relationship Id="rId12" Type="http://schemas.openxmlformats.org/officeDocument/2006/relationships/image" Target="../media/image239.wmf"/><Relationship Id="rId11" Type="http://schemas.openxmlformats.org/officeDocument/2006/relationships/oleObject" Target="../embeddings/oleObject457.bin"/><Relationship Id="rId10" Type="http://schemas.openxmlformats.org/officeDocument/2006/relationships/image" Target="../media/image238.wmf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3.wmf"/><Relationship Id="rId4" Type="http://schemas.openxmlformats.org/officeDocument/2006/relationships/oleObject" Target="../embeddings/oleObject461.bin"/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5.bin"/><Relationship Id="rId8" Type="http://schemas.openxmlformats.org/officeDocument/2006/relationships/image" Target="../media/image246.wmf"/><Relationship Id="rId7" Type="http://schemas.openxmlformats.org/officeDocument/2006/relationships/oleObject" Target="../embeddings/oleObject464.bin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463.bin"/><Relationship Id="rId40" Type="http://schemas.openxmlformats.org/officeDocument/2006/relationships/vmlDrawing" Target="../drawings/vmlDrawing31.vml"/><Relationship Id="rId4" Type="http://schemas.openxmlformats.org/officeDocument/2006/relationships/image" Target="../media/image244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261.wmf"/><Relationship Id="rId37" Type="http://schemas.openxmlformats.org/officeDocument/2006/relationships/oleObject" Target="../embeddings/oleObject479.bin"/><Relationship Id="rId36" Type="http://schemas.openxmlformats.org/officeDocument/2006/relationships/image" Target="../media/image260.wmf"/><Relationship Id="rId35" Type="http://schemas.openxmlformats.org/officeDocument/2006/relationships/oleObject" Target="../embeddings/oleObject478.bin"/><Relationship Id="rId34" Type="http://schemas.openxmlformats.org/officeDocument/2006/relationships/image" Target="../media/image259.wmf"/><Relationship Id="rId33" Type="http://schemas.openxmlformats.org/officeDocument/2006/relationships/oleObject" Target="../embeddings/oleObject477.bin"/><Relationship Id="rId32" Type="http://schemas.openxmlformats.org/officeDocument/2006/relationships/image" Target="../media/image258.wmf"/><Relationship Id="rId31" Type="http://schemas.openxmlformats.org/officeDocument/2006/relationships/oleObject" Target="../embeddings/oleObject476.bin"/><Relationship Id="rId30" Type="http://schemas.openxmlformats.org/officeDocument/2006/relationships/image" Target="../media/image257.wmf"/><Relationship Id="rId3" Type="http://schemas.openxmlformats.org/officeDocument/2006/relationships/oleObject" Target="../embeddings/oleObject462.bin"/><Relationship Id="rId29" Type="http://schemas.openxmlformats.org/officeDocument/2006/relationships/oleObject" Target="../embeddings/oleObject475.bin"/><Relationship Id="rId28" Type="http://schemas.openxmlformats.org/officeDocument/2006/relationships/image" Target="../media/image256.wmf"/><Relationship Id="rId27" Type="http://schemas.openxmlformats.org/officeDocument/2006/relationships/oleObject" Target="../embeddings/oleObject474.bin"/><Relationship Id="rId26" Type="http://schemas.openxmlformats.org/officeDocument/2006/relationships/image" Target="../media/image255.wmf"/><Relationship Id="rId25" Type="http://schemas.openxmlformats.org/officeDocument/2006/relationships/oleObject" Target="../embeddings/oleObject473.bin"/><Relationship Id="rId24" Type="http://schemas.openxmlformats.org/officeDocument/2006/relationships/image" Target="../media/image254.wmf"/><Relationship Id="rId23" Type="http://schemas.openxmlformats.org/officeDocument/2006/relationships/oleObject" Target="../embeddings/oleObject472.bin"/><Relationship Id="rId22" Type="http://schemas.openxmlformats.org/officeDocument/2006/relationships/image" Target="../media/image253.wmf"/><Relationship Id="rId21" Type="http://schemas.openxmlformats.org/officeDocument/2006/relationships/oleObject" Target="../embeddings/oleObject471.bin"/><Relationship Id="rId20" Type="http://schemas.openxmlformats.org/officeDocument/2006/relationships/image" Target="../media/image252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470.bin"/><Relationship Id="rId18" Type="http://schemas.openxmlformats.org/officeDocument/2006/relationships/image" Target="../media/image251.wmf"/><Relationship Id="rId17" Type="http://schemas.openxmlformats.org/officeDocument/2006/relationships/oleObject" Target="../embeddings/oleObject469.bin"/><Relationship Id="rId16" Type="http://schemas.openxmlformats.org/officeDocument/2006/relationships/image" Target="../media/image250.wmf"/><Relationship Id="rId15" Type="http://schemas.openxmlformats.org/officeDocument/2006/relationships/oleObject" Target="../embeddings/oleObject468.bin"/><Relationship Id="rId14" Type="http://schemas.openxmlformats.org/officeDocument/2006/relationships/image" Target="../media/image249.wmf"/><Relationship Id="rId13" Type="http://schemas.openxmlformats.org/officeDocument/2006/relationships/oleObject" Target="../embeddings/oleObject467.bin"/><Relationship Id="rId12" Type="http://schemas.openxmlformats.org/officeDocument/2006/relationships/image" Target="../media/image248.wmf"/><Relationship Id="rId11" Type="http://schemas.openxmlformats.org/officeDocument/2006/relationships/oleObject" Target="../embeddings/oleObject466.bin"/><Relationship Id="rId10" Type="http://schemas.openxmlformats.org/officeDocument/2006/relationships/image" Target="../media/image247.wmf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3.bin"/><Relationship Id="rId8" Type="http://schemas.openxmlformats.org/officeDocument/2006/relationships/image" Target="../media/image238.wmf"/><Relationship Id="rId7" Type="http://schemas.openxmlformats.org/officeDocument/2006/relationships/oleObject" Target="../embeddings/oleObject482.bin"/><Relationship Id="rId6" Type="http://schemas.openxmlformats.org/officeDocument/2006/relationships/image" Target="../media/image262.wmf"/><Relationship Id="rId5" Type="http://schemas.openxmlformats.org/officeDocument/2006/relationships/oleObject" Target="../embeddings/oleObject481.bin"/><Relationship Id="rId4" Type="http://schemas.openxmlformats.org/officeDocument/2006/relationships/image" Target="../media/image237.wmf"/><Relationship Id="rId3" Type="http://schemas.openxmlformats.org/officeDocument/2006/relationships/oleObject" Target="../embeddings/oleObject480.bin"/><Relationship Id="rId29" Type="http://schemas.openxmlformats.org/officeDocument/2006/relationships/vmlDrawing" Target="../drawings/vmlDrawing32.vml"/><Relationship Id="rId28" Type="http://schemas.openxmlformats.org/officeDocument/2006/relationships/slideLayout" Target="../slideLayouts/slideLayout7.xml"/><Relationship Id="rId27" Type="http://schemas.openxmlformats.org/officeDocument/2006/relationships/oleObject" Target="../embeddings/oleObject492.bin"/><Relationship Id="rId26" Type="http://schemas.openxmlformats.org/officeDocument/2006/relationships/image" Target="../media/image254.wmf"/><Relationship Id="rId25" Type="http://schemas.openxmlformats.org/officeDocument/2006/relationships/oleObject" Target="../embeddings/oleObject491.bin"/><Relationship Id="rId24" Type="http://schemas.openxmlformats.org/officeDocument/2006/relationships/image" Target="../media/image269.wmf"/><Relationship Id="rId23" Type="http://schemas.openxmlformats.org/officeDocument/2006/relationships/oleObject" Target="../embeddings/oleObject490.bin"/><Relationship Id="rId22" Type="http://schemas.openxmlformats.org/officeDocument/2006/relationships/image" Target="../media/image268.wmf"/><Relationship Id="rId21" Type="http://schemas.openxmlformats.org/officeDocument/2006/relationships/oleObject" Target="../embeddings/oleObject489.bin"/><Relationship Id="rId20" Type="http://schemas.openxmlformats.org/officeDocument/2006/relationships/image" Target="../media/image29.png"/><Relationship Id="rId2" Type="http://schemas.openxmlformats.org/officeDocument/2006/relationships/image" Target="../media/image1.png"/><Relationship Id="rId19" Type="http://schemas.openxmlformats.org/officeDocument/2006/relationships/image" Target="../media/image267.wmf"/><Relationship Id="rId18" Type="http://schemas.openxmlformats.org/officeDocument/2006/relationships/oleObject" Target="../embeddings/oleObject488.bin"/><Relationship Id="rId17" Type="http://schemas.openxmlformats.org/officeDocument/2006/relationships/image" Target="../media/image266.wmf"/><Relationship Id="rId16" Type="http://schemas.openxmlformats.org/officeDocument/2006/relationships/oleObject" Target="../embeddings/oleObject487.bin"/><Relationship Id="rId15" Type="http://schemas.openxmlformats.org/officeDocument/2006/relationships/image" Target="../media/image265.wmf"/><Relationship Id="rId14" Type="http://schemas.openxmlformats.org/officeDocument/2006/relationships/oleObject" Target="../embeddings/oleObject486.bin"/><Relationship Id="rId13" Type="http://schemas.openxmlformats.org/officeDocument/2006/relationships/image" Target="../media/image264.wmf"/><Relationship Id="rId12" Type="http://schemas.openxmlformats.org/officeDocument/2006/relationships/oleObject" Target="../embeddings/oleObject485.bin"/><Relationship Id="rId11" Type="http://schemas.openxmlformats.org/officeDocument/2006/relationships/image" Target="../media/image263.wmf"/><Relationship Id="rId10" Type="http://schemas.openxmlformats.org/officeDocument/2006/relationships/oleObject" Target="../embeddings/oleObject484.bin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6.bin"/><Relationship Id="rId8" Type="http://schemas.openxmlformats.org/officeDocument/2006/relationships/image" Target="../media/image271.wmf"/><Relationship Id="rId7" Type="http://schemas.openxmlformats.org/officeDocument/2006/relationships/oleObject" Target="../embeddings/oleObject495.bin"/><Relationship Id="rId6" Type="http://schemas.openxmlformats.org/officeDocument/2006/relationships/image" Target="../media/image270.wmf"/><Relationship Id="rId5" Type="http://schemas.openxmlformats.org/officeDocument/2006/relationships/oleObject" Target="../embeddings/oleObject494.bin"/><Relationship Id="rId4" Type="http://schemas.openxmlformats.org/officeDocument/2006/relationships/image" Target="../media/image263.wmf"/><Relationship Id="rId37" Type="http://schemas.openxmlformats.org/officeDocument/2006/relationships/vmlDrawing" Target="../drawings/vmlDrawing33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284.wmf"/><Relationship Id="rId34" Type="http://schemas.openxmlformats.org/officeDocument/2006/relationships/oleObject" Target="../embeddings/oleObject508.bin"/><Relationship Id="rId33" Type="http://schemas.openxmlformats.org/officeDocument/2006/relationships/image" Target="../media/image283.wmf"/><Relationship Id="rId32" Type="http://schemas.openxmlformats.org/officeDocument/2006/relationships/oleObject" Target="../embeddings/oleObject507.bin"/><Relationship Id="rId31" Type="http://schemas.openxmlformats.org/officeDocument/2006/relationships/image" Target="../media/image282.wmf"/><Relationship Id="rId30" Type="http://schemas.openxmlformats.org/officeDocument/2006/relationships/oleObject" Target="../embeddings/oleObject506.bin"/><Relationship Id="rId3" Type="http://schemas.openxmlformats.org/officeDocument/2006/relationships/oleObject" Target="../embeddings/oleObject493.bin"/><Relationship Id="rId29" Type="http://schemas.openxmlformats.org/officeDocument/2006/relationships/image" Target="../media/image281.wmf"/><Relationship Id="rId28" Type="http://schemas.openxmlformats.org/officeDocument/2006/relationships/oleObject" Target="../embeddings/oleObject505.bin"/><Relationship Id="rId27" Type="http://schemas.openxmlformats.org/officeDocument/2006/relationships/image" Target="../media/image280.wmf"/><Relationship Id="rId26" Type="http://schemas.openxmlformats.org/officeDocument/2006/relationships/oleObject" Target="../embeddings/oleObject504.bin"/><Relationship Id="rId25" Type="http://schemas.openxmlformats.org/officeDocument/2006/relationships/image" Target="../media/image279.wmf"/><Relationship Id="rId24" Type="http://schemas.openxmlformats.org/officeDocument/2006/relationships/oleObject" Target="../embeddings/oleObject503.bin"/><Relationship Id="rId23" Type="http://schemas.openxmlformats.org/officeDocument/2006/relationships/image" Target="../media/image278.wmf"/><Relationship Id="rId22" Type="http://schemas.openxmlformats.org/officeDocument/2006/relationships/oleObject" Target="../embeddings/oleObject502.bin"/><Relationship Id="rId21" Type="http://schemas.openxmlformats.org/officeDocument/2006/relationships/image" Target="../media/image277.wmf"/><Relationship Id="rId20" Type="http://schemas.openxmlformats.org/officeDocument/2006/relationships/oleObject" Target="../embeddings/oleObject501.bin"/><Relationship Id="rId2" Type="http://schemas.openxmlformats.org/officeDocument/2006/relationships/image" Target="../media/image1.png"/><Relationship Id="rId19" Type="http://schemas.openxmlformats.org/officeDocument/2006/relationships/image" Target="../media/image276.wmf"/><Relationship Id="rId18" Type="http://schemas.openxmlformats.org/officeDocument/2006/relationships/oleObject" Target="../embeddings/oleObject500.bin"/><Relationship Id="rId17" Type="http://schemas.openxmlformats.org/officeDocument/2006/relationships/image" Target="../media/image275.wmf"/><Relationship Id="rId16" Type="http://schemas.openxmlformats.org/officeDocument/2006/relationships/oleObject" Target="../embeddings/oleObject499.bin"/><Relationship Id="rId15" Type="http://schemas.openxmlformats.org/officeDocument/2006/relationships/image" Target="../media/image29.png"/><Relationship Id="rId14" Type="http://schemas.openxmlformats.org/officeDocument/2006/relationships/image" Target="../media/image274.wmf"/><Relationship Id="rId13" Type="http://schemas.openxmlformats.org/officeDocument/2006/relationships/oleObject" Target="../embeddings/oleObject498.bin"/><Relationship Id="rId12" Type="http://schemas.openxmlformats.org/officeDocument/2006/relationships/image" Target="../media/image273.wmf"/><Relationship Id="rId11" Type="http://schemas.openxmlformats.org/officeDocument/2006/relationships/oleObject" Target="../embeddings/oleObject497.bin"/><Relationship Id="rId10" Type="http://schemas.openxmlformats.org/officeDocument/2006/relationships/image" Target="../media/image272.wmf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2.bin"/><Relationship Id="rId8" Type="http://schemas.openxmlformats.org/officeDocument/2006/relationships/image" Target="../media/image265.wmf"/><Relationship Id="rId7" Type="http://schemas.openxmlformats.org/officeDocument/2006/relationships/oleObject" Target="../embeddings/oleObject511.bin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510.bin"/><Relationship Id="rId4" Type="http://schemas.openxmlformats.org/officeDocument/2006/relationships/image" Target="../media/image285.wmf"/><Relationship Id="rId33" Type="http://schemas.openxmlformats.org/officeDocument/2006/relationships/vmlDrawing" Target="../drawings/vmlDrawing34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280.wmf"/><Relationship Id="rId30" Type="http://schemas.openxmlformats.org/officeDocument/2006/relationships/oleObject" Target="../embeddings/oleObject522.bin"/><Relationship Id="rId3" Type="http://schemas.openxmlformats.org/officeDocument/2006/relationships/oleObject" Target="../embeddings/oleObject509.bin"/><Relationship Id="rId29" Type="http://schemas.openxmlformats.org/officeDocument/2006/relationships/image" Target="../media/image282.wmf"/><Relationship Id="rId28" Type="http://schemas.openxmlformats.org/officeDocument/2006/relationships/oleObject" Target="../embeddings/oleObject521.bin"/><Relationship Id="rId27" Type="http://schemas.openxmlformats.org/officeDocument/2006/relationships/image" Target="../media/image281.wmf"/><Relationship Id="rId26" Type="http://schemas.openxmlformats.org/officeDocument/2006/relationships/oleObject" Target="../embeddings/oleObject520.bin"/><Relationship Id="rId25" Type="http://schemas.openxmlformats.org/officeDocument/2006/relationships/image" Target="../media/image284.wmf"/><Relationship Id="rId24" Type="http://schemas.openxmlformats.org/officeDocument/2006/relationships/oleObject" Target="../embeddings/oleObject519.bin"/><Relationship Id="rId23" Type="http://schemas.openxmlformats.org/officeDocument/2006/relationships/image" Target="../media/image279.wmf"/><Relationship Id="rId22" Type="http://schemas.openxmlformats.org/officeDocument/2006/relationships/oleObject" Target="../embeddings/oleObject518.bin"/><Relationship Id="rId21" Type="http://schemas.openxmlformats.org/officeDocument/2006/relationships/image" Target="../media/image291.wmf"/><Relationship Id="rId20" Type="http://schemas.openxmlformats.org/officeDocument/2006/relationships/oleObject" Target="../embeddings/oleObject517.bin"/><Relationship Id="rId2" Type="http://schemas.openxmlformats.org/officeDocument/2006/relationships/image" Target="../media/image1.png"/><Relationship Id="rId19" Type="http://schemas.openxmlformats.org/officeDocument/2006/relationships/image" Target="../media/image278.wmf"/><Relationship Id="rId18" Type="http://schemas.openxmlformats.org/officeDocument/2006/relationships/oleObject" Target="../embeddings/oleObject516.bin"/><Relationship Id="rId17" Type="http://schemas.openxmlformats.org/officeDocument/2006/relationships/image" Target="../media/image290.wmf"/><Relationship Id="rId16" Type="http://schemas.openxmlformats.org/officeDocument/2006/relationships/oleObject" Target="../embeddings/oleObject515.bin"/><Relationship Id="rId15" Type="http://schemas.openxmlformats.org/officeDocument/2006/relationships/image" Target="../media/image289.wmf"/><Relationship Id="rId14" Type="http://schemas.openxmlformats.org/officeDocument/2006/relationships/oleObject" Target="../embeddings/oleObject514.bin"/><Relationship Id="rId13" Type="http://schemas.openxmlformats.org/officeDocument/2006/relationships/image" Target="../media/image29.png"/><Relationship Id="rId12" Type="http://schemas.openxmlformats.org/officeDocument/2006/relationships/image" Target="../media/image288.wmf"/><Relationship Id="rId11" Type="http://schemas.openxmlformats.org/officeDocument/2006/relationships/oleObject" Target="../embeddings/oleObject513.bin"/><Relationship Id="rId10" Type="http://schemas.openxmlformats.org/officeDocument/2006/relationships/image" Target="../media/image287.wmf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92.wmf"/><Relationship Id="rId7" Type="http://schemas.openxmlformats.org/officeDocument/2006/relationships/oleObject" Target="../embeddings/oleObject525.bin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524.bin"/><Relationship Id="rId4" Type="http://schemas.openxmlformats.org/officeDocument/2006/relationships/image" Target="../media/image287.wmf"/><Relationship Id="rId3" Type="http://schemas.openxmlformats.org/officeDocument/2006/relationships/oleObject" Target="../embeddings/oleObject523.bin"/><Relationship Id="rId29" Type="http://schemas.openxmlformats.org/officeDocument/2006/relationships/vmlDrawing" Target="../drawings/vmlDrawing35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281.wmf"/><Relationship Id="rId26" Type="http://schemas.openxmlformats.org/officeDocument/2006/relationships/oleObject" Target="../embeddings/oleObject534.bin"/><Relationship Id="rId25" Type="http://schemas.openxmlformats.org/officeDocument/2006/relationships/image" Target="../media/image284.wmf"/><Relationship Id="rId24" Type="http://schemas.openxmlformats.org/officeDocument/2006/relationships/oleObject" Target="../embeddings/oleObject533.bin"/><Relationship Id="rId23" Type="http://schemas.openxmlformats.org/officeDocument/2006/relationships/image" Target="../media/image295.wmf"/><Relationship Id="rId22" Type="http://schemas.openxmlformats.org/officeDocument/2006/relationships/oleObject" Target="../embeddings/oleObject532.bin"/><Relationship Id="rId21" Type="http://schemas.openxmlformats.org/officeDocument/2006/relationships/image" Target="../media/image279.wmf"/><Relationship Id="rId20" Type="http://schemas.openxmlformats.org/officeDocument/2006/relationships/oleObject" Target="../embeddings/oleObject531.bin"/><Relationship Id="rId2" Type="http://schemas.openxmlformats.org/officeDocument/2006/relationships/image" Target="../media/image1.png"/><Relationship Id="rId19" Type="http://schemas.openxmlformats.org/officeDocument/2006/relationships/image" Target="../media/image294.wmf"/><Relationship Id="rId18" Type="http://schemas.openxmlformats.org/officeDocument/2006/relationships/oleObject" Target="../embeddings/oleObject530.bin"/><Relationship Id="rId17" Type="http://schemas.openxmlformats.org/officeDocument/2006/relationships/image" Target="../media/image280.wmf"/><Relationship Id="rId16" Type="http://schemas.openxmlformats.org/officeDocument/2006/relationships/oleObject" Target="../embeddings/oleObject529.bin"/><Relationship Id="rId15" Type="http://schemas.openxmlformats.org/officeDocument/2006/relationships/image" Target="../media/image282.wmf"/><Relationship Id="rId14" Type="http://schemas.openxmlformats.org/officeDocument/2006/relationships/oleObject" Target="../embeddings/oleObject528.bin"/><Relationship Id="rId13" Type="http://schemas.openxmlformats.org/officeDocument/2006/relationships/image" Target="../media/image293.wmf"/><Relationship Id="rId12" Type="http://schemas.openxmlformats.org/officeDocument/2006/relationships/oleObject" Target="../embeddings/oleObject527.bin"/><Relationship Id="rId11" Type="http://schemas.openxmlformats.org/officeDocument/2006/relationships/image" Target="../media/image278.wmf"/><Relationship Id="rId10" Type="http://schemas.openxmlformats.org/officeDocument/2006/relationships/oleObject" Target="../embeddings/oleObject526.bin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8.bin"/><Relationship Id="rId8" Type="http://schemas.openxmlformats.org/officeDocument/2006/relationships/image" Target="../media/image269.wmf"/><Relationship Id="rId7" Type="http://schemas.openxmlformats.org/officeDocument/2006/relationships/oleObject" Target="../embeddings/oleObject537.bin"/><Relationship Id="rId6" Type="http://schemas.openxmlformats.org/officeDocument/2006/relationships/image" Target="../media/image296.wmf"/><Relationship Id="rId5" Type="http://schemas.openxmlformats.org/officeDocument/2006/relationships/oleObject" Target="../embeddings/oleObject536.bin"/><Relationship Id="rId4" Type="http://schemas.openxmlformats.org/officeDocument/2006/relationships/image" Target="../media/image287.wmf"/><Relationship Id="rId3" Type="http://schemas.openxmlformats.org/officeDocument/2006/relationships/oleObject" Target="../embeddings/oleObject535.bin"/><Relationship Id="rId27" Type="http://schemas.openxmlformats.org/officeDocument/2006/relationships/vmlDrawing" Target="../drawings/vmlDrawing36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280.wmf"/><Relationship Id="rId24" Type="http://schemas.openxmlformats.org/officeDocument/2006/relationships/oleObject" Target="../embeddings/oleObject546.bin"/><Relationship Id="rId23" Type="http://schemas.openxmlformats.org/officeDocument/2006/relationships/image" Target="../media/image301.wmf"/><Relationship Id="rId22" Type="http://schemas.openxmlformats.org/officeDocument/2006/relationships/oleObject" Target="../embeddings/oleObject545.bin"/><Relationship Id="rId21" Type="http://schemas.openxmlformats.org/officeDocument/2006/relationships/image" Target="../media/image284.wmf"/><Relationship Id="rId20" Type="http://schemas.openxmlformats.org/officeDocument/2006/relationships/oleObject" Target="../embeddings/oleObject544.bin"/><Relationship Id="rId2" Type="http://schemas.openxmlformats.org/officeDocument/2006/relationships/image" Target="../media/image1.png"/><Relationship Id="rId19" Type="http://schemas.openxmlformats.org/officeDocument/2006/relationships/image" Target="../media/image300.wmf"/><Relationship Id="rId18" Type="http://schemas.openxmlformats.org/officeDocument/2006/relationships/oleObject" Target="../embeddings/oleObject543.bin"/><Relationship Id="rId17" Type="http://schemas.openxmlformats.org/officeDocument/2006/relationships/oleObject" Target="../embeddings/oleObject542.bin"/><Relationship Id="rId16" Type="http://schemas.openxmlformats.org/officeDocument/2006/relationships/image" Target="../media/image299.wmf"/><Relationship Id="rId15" Type="http://schemas.openxmlformats.org/officeDocument/2006/relationships/oleObject" Target="../embeddings/oleObject541.bin"/><Relationship Id="rId14" Type="http://schemas.openxmlformats.org/officeDocument/2006/relationships/image" Target="../media/image298.wmf"/><Relationship Id="rId13" Type="http://schemas.openxmlformats.org/officeDocument/2006/relationships/oleObject" Target="../embeddings/oleObject540.bin"/><Relationship Id="rId12" Type="http://schemas.openxmlformats.org/officeDocument/2006/relationships/image" Target="../media/image297.wmf"/><Relationship Id="rId11" Type="http://schemas.openxmlformats.org/officeDocument/2006/relationships/oleObject" Target="../embeddings/oleObject539.bin"/><Relationship Id="rId10" Type="http://schemas.openxmlformats.org/officeDocument/2006/relationships/image" Target="../media/image254.wmf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wmf"/><Relationship Id="rId8" Type="http://schemas.openxmlformats.org/officeDocument/2006/relationships/oleObject" Target="../embeddings/oleObject549.bin"/><Relationship Id="rId7" Type="http://schemas.openxmlformats.org/officeDocument/2006/relationships/image" Target="../media/image303.wmf"/><Relationship Id="rId6" Type="http://schemas.openxmlformats.org/officeDocument/2006/relationships/oleObject" Target="../embeddings/oleObject548.bin"/><Relationship Id="rId5" Type="http://schemas.openxmlformats.org/officeDocument/2006/relationships/image" Target="../media/image302.wmf"/><Relationship Id="rId4" Type="http://schemas.openxmlformats.org/officeDocument/2006/relationships/oleObject" Target="../embeddings/oleObject547.bin"/><Relationship Id="rId36" Type="http://schemas.openxmlformats.org/officeDocument/2006/relationships/vmlDrawing" Target="../drawings/vmlDrawing37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310.wmf"/><Relationship Id="rId33" Type="http://schemas.openxmlformats.org/officeDocument/2006/relationships/oleObject" Target="../embeddings/oleObject561.bin"/><Relationship Id="rId32" Type="http://schemas.openxmlformats.org/officeDocument/2006/relationships/image" Target="../media/image301.wmf"/><Relationship Id="rId31" Type="http://schemas.openxmlformats.org/officeDocument/2006/relationships/oleObject" Target="../embeddings/oleObject560.bin"/><Relationship Id="rId30" Type="http://schemas.openxmlformats.org/officeDocument/2006/relationships/image" Target="../media/image300.wmf"/><Relationship Id="rId3" Type="http://schemas.openxmlformats.org/officeDocument/2006/relationships/image" Target="../media/image29.png"/><Relationship Id="rId29" Type="http://schemas.openxmlformats.org/officeDocument/2006/relationships/oleObject" Target="../embeddings/oleObject559.bin"/><Relationship Id="rId28" Type="http://schemas.openxmlformats.org/officeDocument/2006/relationships/image" Target="../media/image280.wmf"/><Relationship Id="rId27" Type="http://schemas.openxmlformats.org/officeDocument/2006/relationships/oleObject" Target="../embeddings/oleObject558.bin"/><Relationship Id="rId26" Type="http://schemas.openxmlformats.org/officeDocument/2006/relationships/image" Target="../media/image284.wmf"/><Relationship Id="rId25" Type="http://schemas.openxmlformats.org/officeDocument/2006/relationships/oleObject" Target="../embeddings/oleObject557.bin"/><Relationship Id="rId24" Type="http://schemas.openxmlformats.org/officeDocument/2006/relationships/image" Target="../media/image27.png"/><Relationship Id="rId23" Type="http://schemas.openxmlformats.org/officeDocument/2006/relationships/image" Target="../media/image309.wmf"/><Relationship Id="rId22" Type="http://schemas.openxmlformats.org/officeDocument/2006/relationships/oleObject" Target="../embeddings/oleObject556.bin"/><Relationship Id="rId21" Type="http://schemas.openxmlformats.org/officeDocument/2006/relationships/image" Target="../media/image308.wmf"/><Relationship Id="rId20" Type="http://schemas.openxmlformats.org/officeDocument/2006/relationships/oleObject" Target="../embeddings/oleObject555.bin"/><Relationship Id="rId2" Type="http://schemas.openxmlformats.org/officeDocument/2006/relationships/image" Target="../media/image1.png"/><Relationship Id="rId19" Type="http://schemas.openxmlformats.org/officeDocument/2006/relationships/image" Target="../media/image307.wmf"/><Relationship Id="rId18" Type="http://schemas.openxmlformats.org/officeDocument/2006/relationships/oleObject" Target="../embeddings/oleObject554.bin"/><Relationship Id="rId17" Type="http://schemas.openxmlformats.org/officeDocument/2006/relationships/image" Target="../media/image306.wmf"/><Relationship Id="rId16" Type="http://schemas.openxmlformats.org/officeDocument/2006/relationships/oleObject" Target="../embeddings/oleObject553.bin"/><Relationship Id="rId15" Type="http://schemas.openxmlformats.org/officeDocument/2006/relationships/image" Target="../media/image305.wmf"/><Relationship Id="rId14" Type="http://schemas.openxmlformats.org/officeDocument/2006/relationships/oleObject" Target="../embeddings/oleObject552.bin"/><Relationship Id="rId13" Type="http://schemas.openxmlformats.org/officeDocument/2006/relationships/image" Target="../media/image254.wmf"/><Relationship Id="rId12" Type="http://schemas.openxmlformats.org/officeDocument/2006/relationships/oleObject" Target="../embeddings/oleObject551.bin"/><Relationship Id="rId11" Type="http://schemas.openxmlformats.org/officeDocument/2006/relationships/image" Target="../media/image299.wmf"/><Relationship Id="rId10" Type="http://schemas.openxmlformats.org/officeDocument/2006/relationships/oleObject" Target="../embeddings/oleObject550.bin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28.bin"/><Relationship Id="rId7" Type="http://schemas.openxmlformats.org/officeDocument/2006/relationships/image" Target="../media/image25.wmf"/><Relationship Id="rId64" Type="http://schemas.openxmlformats.org/officeDocument/2006/relationships/vmlDrawing" Target="../drawings/vmlDrawing3.vml"/><Relationship Id="rId63" Type="http://schemas.openxmlformats.org/officeDocument/2006/relationships/slideLayout" Target="../slideLayouts/slideLayout7.xml"/><Relationship Id="rId62" Type="http://schemas.openxmlformats.org/officeDocument/2006/relationships/image" Target="../media/image41.wmf"/><Relationship Id="rId61" Type="http://schemas.openxmlformats.org/officeDocument/2006/relationships/oleObject" Target="../embeddings/oleObject56.bin"/><Relationship Id="rId60" Type="http://schemas.openxmlformats.org/officeDocument/2006/relationships/oleObject" Target="../embeddings/oleObject55.bin"/><Relationship Id="rId6" Type="http://schemas.openxmlformats.org/officeDocument/2006/relationships/oleObject" Target="../embeddings/oleObject27.bin"/><Relationship Id="rId59" Type="http://schemas.openxmlformats.org/officeDocument/2006/relationships/oleObject" Target="../embeddings/oleObject54.bin"/><Relationship Id="rId58" Type="http://schemas.openxmlformats.org/officeDocument/2006/relationships/image" Target="../media/image40.wmf"/><Relationship Id="rId57" Type="http://schemas.openxmlformats.org/officeDocument/2006/relationships/oleObject" Target="../embeddings/oleObject53.bin"/><Relationship Id="rId56" Type="http://schemas.openxmlformats.org/officeDocument/2006/relationships/image" Target="../media/image18.wmf"/><Relationship Id="rId55" Type="http://schemas.openxmlformats.org/officeDocument/2006/relationships/oleObject" Target="../embeddings/oleObject52.bin"/><Relationship Id="rId54" Type="http://schemas.openxmlformats.org/officeDocument/2006/relationships/image" Target="../media/image17.wmf"/><Relationship Id="rId53" Type="http://schemas.openxmlformats.org/officeDocument/2006/relationships/oleObject" Target="../embeddings/oleObject51.bin"/><Relationship Id="rId52" Type="http://schemas.openxmlformats.org/officeDocument/2006/relationships/image" Target="../media/image16.wmf"/><Relationship Id="rId51" Type="http://schemas.openxmlformats.org/officeDocument/2006/relationships/oleObject" Target="../embeddings/oleObject50.bin"/><Relationship Id="rId50" Type="http://schemas.openxmlformats.org/officeDocument/2006/relationships/image" Target="../media/image15.wmf"/><Relationship Id="rId5" Type="http://schemas.openxmlformats.org/officeDocument/2006/relationships/image" Target="../media/image30.wmf"/><Relationship Id="rId49" Type="http://schemas.openxmlformats.org/officeDocument/2006/relationships/oleObject" Target="../embeddings/oleObject49.bin"/><Relationship Id="rId48" Type="http://schemas.openxmlformats.org/officeDocument/2006/relationships/image" Target="../media/image14.wmf"/><Relationship Id="rId47" Type="http://schemas.openxmlformats.org/officeDocument/2006/relationships/oleObject" Target="../embeddings/oleObject48.bin"/><Relationship Id="rId46" Type="http://schemas.openxmlformats.org/officeDocument/2006/relationships/image" Target="../media/image13.wmf"/><Relationship Id="rId45" Type="http://schemas.openxmlformats.org/officeDocument/2006/relationships/oleObject" Target="../embeddings/oleObject47.bin"/><Relationship Id="rId44" Type="http://schemas.openxmlformats.org/officeDocument/2006/relationships/image" Target="../media/image12.wmf"/><Relationship Id="rId43" Type="http://schemas.openxmlformats.org/officeDocument/2006/relationships/oleObject" Target="../embeddings/oleObject46.bin"/><Relationship Id="rId42" Type="http://schemas.openxmlformats.org/officeDocument/2006/relationships/image" Target="../media/image19.wmf"/><Relationship Id="rId41" Type="http://schemas.openxmlformats.org/officeDocument/2006/relationships/oleObject" Target="../embeddings/oleObject45.bin"/><Relationship Id="rId40" Type="http://schemas.openxmlformats.org/officeDocument/2006/relationships/image" Target="../media/image11.wmf"/><Relationship Id="rId4" Type="http://schemas.openxmlformats.org/officeDocument/2006/relationships/oleObject" Target="../embeddings/oleObject26.bin"/><Relationship Id="rId39" Type="http://schemas.openxmlformats.org/officeDocument/2006/relationships/oleObject" Target="../embeddings/oleObject44.bin"/><Relationship Id="rId38" Type="http://schemas.openxmlformats.org/officeDocument/2006/relationships/image" Target="../media/image10.wmf"/><Relationship Id="rId37" Type="http://schemas.openxmlformats.org/officeDocument/2006/relationships/oleObject" Target="../embeddings/oleObject43.bin"/><Relationship Id="rId36" Type="http://schemas.openxmlformats.org/officeDocument/2006/relationships/image" Target="../media/image9.wmf"/><Relationship Id="rId35" Type="http://schemas.openxmlformats.org/officeDocument/2006/relationships/oleObject" Target="../embeddings/oleObject42.bin"/><Relationship Id="rId34" Type="http://schemas.openxmlformats.org/officeDocument/2006/relationships/image" Target="../media/image8.wmf"/><Relationship Id="rId33" Type="http://schemas.openxmlformats.org/officeDocument/2006/relationships/oleObject" Target="../embeddings/oleObject41.bin"/><Relationship Id="rId32" Type="http://schemas.openxmlformats.org/officeDocument/2006/relationships/image" Target="../media/image7.wmf"/><Relationship Id="rId31" Type="http://schemas.openxmlformats.org/officeDocument/2006/relationships/oleObject" Target="../embeddings/oleObject40.bin"/><Relationship Id="rId30" Type="http://schemas.openxmlformats.org/officeDocument/2006/relationships/image" Target="../media/image5.wmf"/><Relationship Id="rId3" Type="http://schemas.openxmlformats.org/officeDocument/2006/relationships/image" Target="../media/image29.png"/><Relationship Id="rId29" Type="http://schemas.openxmlformats.org/officeDocument/2006/relationships/oleObject" Target="../embeddings/oleObject39.bin"/><Relationship Id="rId28" Type="http://schemas.openxmlformats.org/officeDocument/2006/relationships/image" Target="../media/image6.wmf"/><Relationship Id="rId27" Type="http://schemas.openxmlformats.org/officeDocument/2006/relationships/oleObject" Target="../embeddings/oleObject38.bin"/><Relationship Id="rId26" Type="http://schemas.openxmlformats.org/officeDocument/2006/relationships/image" Target="../media/image39.wmf"/><Relationship Id="rId25" Type="http://schemas.openxmlformats.org/officeDocument/2006/relationships/oleObject" Target="../embeddings/oleObject37.bin"/><Relationship Id="rId24" Type="http://schemas.openxmlformats.org/officeDocument/2006/relationships/image" Target="../media/image38.wmf"/><Relationship Id="rId23" Type="http://schemas.openxmlformats.org/officeDocument/2006/relationships/oleObject" Target="../embeddings/oleObject36.bin"/><Relationship Id="rId22" Type="http://schemas.openxmlformats.org/officeDocument/2006/relationships/oleObject" Target="../embeddings/oleObject35.bin"/><Relationship Id="rId21" Type="http://schemas.openxmlformats.org/officeDocument/2006/relationships/image" Target="../media/image37.wmf"/><Relationship Id="rId20" Type="http://schemas.openxmlformats.org/officeDocument/2006/relationships/oleObject" Target="../embeddings/oleObject34.bin"/><Relationship Id="rId2" Type="http://schemas.openxmlformats.org/officeDocument/2006/relationships/image" Target="../media/image1.png"/><Relationship Id="rId19" Type="http://schemas.openxmlformats.org/officeDocument/2006/relationships/image" Target="../media/image36.wmf"/><Relationship Id="rId18" Type="http://schemas.openxmlformats.org/officeDocument/2006/relationships/oleObject" Target="../embeddings/oleObject33.bin"/><Relationship Id="rId17" Type="http://schemas.openxmlformats.org/officeDocument/2006/relationships/image" Target="../media/image35.wmf"/><Relationship Id="rId16" Type="http://schemas.openxmlformats.org/officeDocument/2006/relationships/oleObject" Target="../embeddings/oleObject32.bin"/><Relationship Id="rId15" Type="http://schemas.openxmlformats.org/officeDocument/2006/relationships/image" Target="../media/image34.wmf"/><Relationship Id="rId14" Type="http://schemas.openxmlformats.org/officeDocument/2006/relationships/oleObject" Target="../embeddings/oleObject31.bin"/><Relationship Id="rId13" Type="http://schemas.openxmlformats.org/officeDocument/2006/relationships/image" Target="../media/image33.wmf"/><Relationship Id="rId12" Type="http://schemas.openxmlformats.org/officeDocument/2006/relationships/oleObject" Target="../embeddings/oleObject30.bin"/><Relationship Id="rId11" Type="http://schemas.openxmlformats.org/officeDocument/2006/relationships/image" Target="../media/image32.wmf"/><Relationship Id="rId10" Type="http://schemas.openxmlformats.org/officeDocument/2006/relationships/oleObject" Target="../embeddings/oleObject29.bin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12.wmf"/><Relationship Id="rId7" Type="http://schemas.openxmlformats.org/officeDocument/2006/relationships/oleObject" Target="../embeddings/oleObject563.bin"/><Relationship Id="rId6" Type="http://schemas.openxmlformats.org/officeDocument/2006/relationships/image" Target="../media/image27.png"/><Relationship Id="rId5" Type="http://schemas.openxmlformats.org/officeDocument/2006/relationships/image" Target="../media/image311.wmf"/><Relationship Id="rId4" Type="http://schemas.openxmlformats.org/officeDocument/2006/relationships/oleObject" Target="../embeddings/oleObject562.bin"/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0" Type="http://schemas.openxmlformats.org/officeDocument/2006/relationships/vmlDrawing" Target="../drawings/vmlDrawing38.v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7.bin"/><Relationship Id="rId8" Type="http://schemas.openxmlformats.org/officeDocument/2006/relationships/image" Target="../media/image254.wmf"/><Relationship Id="rId7" Type="http://schemas.openxmlformats.org/officeDocument/2006/relationships/oleObject" Target="../embeddings/oleObject566.bin"/><Relationship Id="rId6" Type="http://schemas.openxmlformats.org/officeDocument/2006/relationships/image" Target="../media/image313.wmf"/><Relationship Id="rId5" Type="http://schemas.openxmlformats.org/officeDocument/2006/relationships/oleObject" Target="../embeddings/oleObject565.bin"/><Relationship Id="rId40" Type="http://schemas.openxmlformats.org/officeDocument/2006/relationships/vmlDrawing" Target="../drawings/vmlDrawing39.vml"/><Relationship Id="rId4" Type="http://schemas.openxmlformats.org/officeDocument/2006/relationships/image" Target="../media/image296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322.wmf"/><Relationship Id="rId37" Type="http://schemas.openxmlformats.org/officeDocument/2006/relationships/oleObject" Target="../embeddings/oleObject584.bin"/><Relationship Id="rId36" Type="http://schemas.openxmlformats.org/officeDocument/2006/relationships/oleObject" Target="../embeddings/oleObject583.bin"/><Relationship Id="rId35" Type="http://schemas.openxmlformats.org/officeDocument/2006/relationships/oleObject" Target="../embeddings/oleObject582.bin"/><Relationship Id="rId34" Type="http://schemas.openxmlformats.org/officeDocument/2006/relationships/image" Target="../media/image321.wmf"/><Relationship Id="rId33" Type="http://schemas.openxmlformats.org/officeDocument/2006/relationships/oleObject" Target="../embeddings/oleObject581.bin"/><Relationship Id="rId32" Type="http://schemas.openxmlformats.org/officeDocument/2006/relationships/image" Target="../media/image320.wmf"/><Relationship Id="rId31" Type="http://schemas.openxmlformats.org/officeDocument/2006/relationships/oleObject" Target="../embeddings/oleObject580.bin"/><Relationship Id="rId30" Type="http://schemas.openxmlformats.org/officeDocument/2006/relationships/image" Target="../media/image319.wmf"/><Relationship Id="rId3" Type="http://schemas.openxmlformats.org/officeDocument/2006/relationships/oleObject" Target="../embeddings/oleObject564.bin"/><Relationship Id="rId29" Type="http://schemas.openxmlformats.org/officeDocument/2006/relationships/oleObject" Target="../embeddings/oleObject579.bin"/><Relationship Id="rId28" Type="http://schemas.openxmlformats.org/officeDocument/2006/relationships/image" Target="../media/image318.wmf"/><Relationship Id="rId27" Type="http://schemas.openxmlformats.org/officeDocument/2006/relationships/oleObject" Target="../embeddings/oleObject578.bin"/><Relationship Id="rId26" Type="http://schemas.openxmlformats.org/officeDocument/2006/relationships/oleObject" Target="../embeddings/oleObject577.bin"/><Relationship Id="rId25" Type="http://schemas.openxmlformats.org/officeDocument/2006/relationships/image" Target="../media/image317.wmf"/><Relationship Id="rId24" Type="http://schemas.openxmlformats.org/officeDocument/2006/relationships/oleObject" Target="../embeddings/oleObject576.bin"/><Relationship Id="rId23" Type="http://schemas.openxmlformats.org/officeDocument/2006/relationships/image" Target="../media/image316.wmf"/><Relationship Id="rId22" Type="http://schemas.openxmlformats.org/officeDocument/2006/relationships/oleObject" Target="../embeddings/oleObject575.bin"/><Relationship Id="rId21" Type="http://schemas.openxmlformats.org/officeDocument/2006/relationships/oleObject" Target="../embeddings/oleObject574.bin"/><Relationship Id="rId20" Type="http://schemas.openxmlformats.org/officeDocument/2006/relationships/oleObject" Target="../embeddings/oleObject573.bin"/><Relationship Id="rId2" Type="http://schemas.openxmlformats.org/officeDocument/2006/relationships/image" Target="../media/image1.png"/><Relationship Id="rId19" Type="http://schemas.openxmlformats.org/officeDocument/2006/relationships/image" Target="../media/image315.wmf"/><Relationship Id="rId18" Type="http://schemas.openxmlformats.org/officeDocument/2006/relationships/oleObject" Target="../embeddings/oleObject572.bin"/><Relationship Id="rId17" Type="http://schemas.openxmlformats.org/officeDocument/2006/relationships/oleObject" Target="../embeddings/oleObject571.bin"/><Relationship Id="rId16" Type="http://schemas.openxmlformats.org/officeDocument/2006/relationships/image" Target="../media/image299.wmf"/><Relationship Id="rId15" Type="http://schemas.openxmlformats.org/officeDocument/2006/relationships/oleObject" Target="../embeddings/oleObject570.bin"/><Relationship Id="rId14" Type="http://schemas.openxmlformats.org/officeDocument/2006/relationships/image" Target="../media/image298.wmf"/><Relationship Id="rId13" Type="http://schemas.openxmlformats.org/officeDocument/2006/relationships/oleObject" Target="../embeddings/oleObject569.bin"/><Relationship Id="rId12" Type="http://schemas.openxmlformats.org/officeDocument/2006/relationships/image" Target="../media/image314.wmf"/><Relationship Id="rId11" Type="http://schemas.openxmlformats.org/officeDocument/2006/relationships/oleObject" Target="../embeddings/oleObject568.bin"/><Relationship Id="rId10" Type="http://schemas.openxmlformats.org/officeDocument/2006/relationships/image" Target="../media/image287.wmf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8.bin"/><Relationship Id="rId8" Type="http://schemas.openxmlformats.org/officeDocument/2006/relationships/image" Target="../media/image324.wmf"/><Relationship Id="rId7" Type="http://schemas.openxmlformats.org/officeDocument/2006/relationships/oleObject" Target="../embeddings/oleObject587.bin"/><Relationship Id="rId6" Type="http://schemas.openxmlformats.org/officeDocument/2006/relationships/image" Target="../media/image323.wmf"/><Relationship Id="rId5" Type="http://schemas.openxmlformats.org/officeDocument/2006/relationships/oleObject" Target="../embeddings/oleObject586.bin"/><Relationship Id="rId4" Type="http://schemas.openxmlformats.org/officeDocument/2006/relationships/image" Target="../media/image317.wmf"/><Relationship Id="rId34" Type="http://schemas.openxmlformats.org/officeDocument/2006/relationships/vmlDrawing" Target="../drawings/vmlDrawing40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330.wmf"/><Relationship Id="rId31" Type="http://schemas.openxmlformats.org/officeDocument/2006/relationships/oleObject" Target="../embeddings/oleObject600.bin"/><Relationship Id="rId30" Type="http://schemas.openxmlformats.org/officeDocument/2006/relationships/image" Target="../media/image321.wmf"/><Relationship Id="rId3" Type="http://schemas.openxmlformats.org/officeDocument/2006/relationships/oleObject" Target="../embeddings/oleObject585.bin"/><Relationship Id="rId29" Type="http://schemas.openxmlformats.org/officeDocument/2006/relationships/oleObject" Target="../embeddings/oleObject599.bin"/><Relationship Id="rId28" Type="http://schemas.openxmlformats.org/officeDocument/2006/relationships/image" Target="../media/image329.wmf"/><Relationship Id="rId27" Type="http://schemas.openxmlformats.org/officeDocument/2006/relationships/oleObject" Target="../embeddings/oleObject598.bin"/><Relationship Id="rId26" Type="http://schemas.openxmlformats.org/officeDocument/2006/relationships/image" Target="../media/image328.wmf"/><Relationship Id="rId25" Type="http://schemas.openxmlformats.org/officeDocument/2006/relationships/oleObject" Target="../embeddings/oleObject597.bin"/><Relationship Id="rId24" Type="http://schemas.openxmlformats.org/officeDocument/2006/relationships/oleObject" Target="../embeddings/oleObject596.bin"/><Relationship Id="rId23" Type="http://schemas.openxmlformats.org/officeDocument/2006/relationships/image" Target="../media/image313.wmf"/><Relationship Id="rId22" Type="http://schemas.openxmlformats.org/officeDocument/2006/relationships/oleObject" Target="../embeddings/oleObject595.bin"/><Relationship Id="rId21" Type="http://schemas.openxmlformats.org/officeDocument/2006/relationships/image" Target="../media/image296.wmf"/><Relationship Id="rId20" Type="http://schemas.openxmlformats.org/officeDocument/2006/relationships/oleObject" Target="../embeddings/oleObject594.bin"/><Relationship Id="rId2" Type="http://schemas.openxmlformats.org/officeDocument/2006/relationships/image" Target="../media/image1.png"/><Relationship Id="rId19" Type="http://schemas.openxmlformats.org/officeDocument/2006/relationships/oleObject" Target="../embeddings/oleObject593.bin"/><Relationship Id="rId18" Type="http://schemas.openxmlformats.org/officeDocument/2006/relationships/image" Target="../media/image269.wmf"/><Relationship Id="rId17" Type="http://schemas.openxmlformats.org/officeDocument/2006/relationships/oleObject" Target="../embeddings/oleObject592.bin"/><Relationship Id="rId16" Type="http://schemas.openxmlformats.org/officeDocument/2006/relationships/image" Target="../media/image327.wmf"/><Relationship Id="rId15" Type="http://schemas.openxmlformats.org/officeDocument/2006/relationships/oleObject" Target="../embeddings/oleObject591.bin"/><Relationship Id="rId14" Type="http://schemas.openxmlformats.org/officeDocument/2006/relationships/image" Target="../media/image326.wmf"/><Relationship Id="rId13" Type="http://schemas.openxmlformats.org/officeDocument/2006/relationships/oleObject" Target="../embeddings/oleObject590.bin"/><Relationship Id="rId12" Type="http://schemas.openxmlformats.org/officeDocument/2006/relationships/image" Target="../media/image254.wmf"/><Relationship Id="rId11" Type="http://schemas.openxmlformats.org/officeDocument/2006/relationships/oleObject" Target="../embeddings/oleObject589.bin"/><Relationship Id="rId10" Type="http://schemas.openxmlformats.org/officeDocument/2006/relationships/image" Target="../media/image325.wmf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4.bin"/><Relationship Id="rId8" Type="http://schemas.openxmlformats.org/officeDocument/2006/relationships/image" Target="../media/image246.wmf"/><Relationship Id="rId74" Type="http://schemas.openxmlformats.org/officeDocument/2006/relationships/vmlDrawing" Target="../drawings/vmlDrawing41.vml"/><Relationship Id="rId73" Type="http://schemas.openxmlformats.org/officeDocument/2006/relationships/slideLayout" Target="../slideLayouts/slideLayout7.xml"/><Relationship Id="rId72" Type="http://schemas.openxmlformats.org/officeDocument/2006/relationships/image" Target="../media/image261.wmf"/><Relationship Id="rId71" Type="http://schemas.openxmlformats.org/officeDocument/2006/relationships/oleObject" Target="../embeddings/oleObject635.bin"/><Relationship Id="rId70" Type="http://schemas.openxmlformats.org/officeDocument/2006/relationships/image" Target="../media/image347.wmf"/><Relationship Id="rId7" Type="http://schemas.openxmlformats.org/officeDocument/2006/relationships/oleObject" Target="../embeddings/oleObject603.bin"/><Relationship Id="rId69" Type="http://schemas.openxmlformats.org/officeDocument/2006/relationships/oleObject" Target="../embeddings/oleObject634.bin"/><Relationship Id="rId68" Type="http://schemas.openxmlformats.org/officeDocument/2006/relationships/image" Target="../media/image346.wmf"/><Relationship Id="rId67" Type="http://schemas.openxmlformats.org/officeDocument/2006/relationships/oleObject" Target="../embeddings/oleObject633.bin"/><Relationship Id="rId66" Type="http://schemas.openxmlformats.org/officeDocument/2006/relationships/image" Target="../media/image345.wmf"/><Relationship Id="rId65" Type="http://schemas.openxmlformats.org/officeDocument/2006/relationships/oleObject" Target="../embeddings/oleObject632.bin"/><Relationship Id="rId64" Type="http://schemas.openxmlformats.org/officeDocument/2006/relationships/image" Target="../media/image344.wmf"/><Relationship Id="rId63" Type="http://schemas.openxmlformats.org/officeDocument/2006/relationships/oleObject" Target="../embeddings/oleObject631.bin"/><Relationship Id="rId62" Type="http://schemas.openxmlformats.org/officeDocument/2006/relationships/image" Target="../media/image343.wmf"/><Relationship Id="rId61" Type="http://schemas.openxmlformats.org/officeDocument/2006/relationships/oleObject" Target="../embeddings/oleObject630.bin"/><Relationship Id="rId60" Type="http://schemas.openxmlformats.org/officeDocument/2006/relationships/image" Target="../media/image342.wmf"/><Relationship Id="rId6" Type="http://schemas.openxmlformats.org/officeDocument/2006/relationships/image" Target="../media/image245.wmf"/><Relationship Id="rId59" Type="http://schemas.openxmlformats.org/officeDocument/2006/relationships/oleObject" Target="../embeddings/oleObject629.bin"/><Relationship Id="rId58" Type="http://schemas.openxmlformats.org/officeDocument/2006/relationships/image" Target="../media/image341.wmf"/><Relationship Id="rId57" Type="http://schemas.openxmlformats.org/officeDocument/2006/relationships/oleObject" Target="../embeddings/oleObject628.bin"/><Relationship Id="rId56" Type="http://schemas.openxmlformats.org/officeDocument/2006/relationships/image" Target="../media/image340.wmf"/><Relationship Id="rId55" Type="http://schemas.openxmlformats.org/officeDocument/2006/relationships/oleObject" Target="../embeddings/oleObject627.bin"/><Relationship Id="rId54" Type="http://schemas.openxmlformats.org/officeDocument/2006/relationships/image" Target="../media/image339.wmf"/><Relationship Id="rId53" Type="http://schemas.openxmlformats.org/officeDocument/2006/relationships/oleObject" Target="../embeddings/oleObject626.bin"/><Relationship Id="rId52" Type="http://schemas.openxmlformats.org/officeDocument/2006/relationships/image" Target="../media/image338.wmf"/><Relationship Id="rId51" Type="http://schemas.openxmlformats.org/officeDocument/2006/relationships/oleObject" Target="../embeddings/oleObject625.bin"/><Relationship Id="rId50" Type="http://schemas.openxmlformats.org/officeDocument/2006/relationships/image" Target="../media/image337.wmf"/><Relationship Id="rId5" Type="http://schemas.openxmlformats.org/officeDocument/2006/relationships/oleObject" Target="../embeddings/oleObject602.bin"/><Relationship Id="rId49" Type="http://schemas.openxmlformats.org/officeDocument/2006/relationships/oleObject" Target="../embeddings/oleObject624.bin"/><Relationship Id="rId48" Type="http://schemas.openxmlformats.org/officeDocument/2006/relationships/image" Target="../media/image336.wmf"/><Relationship Id="rId47" Type="http://schemas.openxmlformats.org/officeDocument/2006/relationships/oleObject" Target="../embeddings/oleObject623.bin"/><Relationship Id="rId46" Type="http://schemas.openxmlformats.org/officeDocument/2006/relationships/image" Target="../media/image335.wmf"/><Relationship Id="rId45" Type="http://schemas.openxmlformats.org/officeDocument/2006/relationships/oleObject" Target="../embeddings/oleObject622.bin"/><Relationship Id="rId44" Type="http://schemas.openxmlformats.org/officeDocument/2006/relationships/image" Target="../media/image334.wmf"/><Relationship Id="rId43" Type="http://schemas.openxmlformats.org/officeDocument/2006/relationships/oleObject" Target="../embeddings/oleObject621.bin"/><Relationship Id="rId42" Type="http://schemas.openxmlformats.org/officeDocument/2006/relationships/image" Target="../media/image333.wmf"/><Relationship Id="rId41" Type="http://schemas.openxmlformats.org/officeDocument/2006/relationships/oleObject" Target="../embeddings/oleObject620.bin"/><Relationship Id="rId40" Type="http://schemas.openxmlformats.org/officeDocument/2006/relationships/image" Target="../media/image332.wmf"/><Relationship Id="rId4" Type="http://schemas.openxmlformats.org/officeDocument/2006/relationships/image" Target="../media/image244.wmf"/><Relationship Id="rId39" Type="http://schemas.openxmlformats.org/officeDocument/2006/relationships/oleObject" Target="../embeddings/oleObject619.bin"/><Relationship Id="rId38" Type="http://schemas.openxmlformats.org/officeDocument/2006/relationships/image" Target="../media/image331.wmf"/><Relationship Id="rId37" Type="http://schemas.openxmlformats.org/officeDocument/2006/relationships/oleObject" Target="../embeddings/oleObject618.bin"/><Relationship Id="rId36" Type="http://schemas.openxmlformats.org/officeDocument/2006/relationships/image" Target="../media/image260.wmf"/><Relationship Id="rId35" Type="http://schemas.openxmlformats.org/officeDocument/2006/relationships/oleObject" Target="../embeddings/oleObject617.bin"/><Relationship Id="rId34" Type="http://schemas.openxmlformats.org/officeDocument/2006/relationships/image" Target="../media/image259.wmf"/><Relationship Id="rId33" Type="http://schemas.openxmlformats.org/officeDocument/2006/relationships/oleObject" Target="../embeddings/oleObject616.bin"/><Relationship Id="rId32" Type="http://schemas.openxmlformats.org/officeDocument/2006/relationships/image" Target="../media/image258.wmf"/><Relationship Id="rId31" Type="http://schemas.openxmlformats.org/officeDocument/2006/relationships/oleObject" Target="../embeddings/oleObject615.bin"/><Relationship Id="rId30" Type="http://schemas.openxmlformats.org/officeDocument/2006/relationships/image" Target="../media/image257.wmf"/><Relationship Id="rId3" Type="http://schemas.openxmlformats.org/officeDocument/2006/relationships/oleObject" Target="../embeddings/oleObject601.bin"/><Relationship Id="rId29" Type="http://schemas.openxmlformats.org/officeDocument/2006/relationships/oleObject" Target="../embeddings/oleObject614.bin"/><Relationship Id="rId28" Type="http://schemas.openxmlformats.org/officeDocument/2006/relationships/image" Target="../media/image256.wmf"/><Relationship Id="rId27" Type="http://schemas.openxmlformats.org/officeDocument/2006/relationships/oleObject" Target="../embeddings/oleObject613.bin"/><Relationship Id="rId26" Type="http://schemas.openxmlformats.org/officeDocument/2006/relationships/image" Target="../media/image255.wmf"/><Relationship Id="rId25" Type="http://schemas.openxmlformats.org/officeDocument/2006/relationships/oleObject" Target="../embeddings/oleObject612.bin"/><Relationship Id="rId24" Type="http://schemas.openxmlformats.org/officeDocument/2006/relationships/image" Target="../media/image254.wmf"/><Relationship Id="rId23" Type="http://schemas.openxmlformats.org/officeDocument/2006/relationships/oleObject" Target="../embeddings/oleObject611.bin"/><Relationship Id="rId22" Type="http://schemas.openxmlformats.org/officeDocument/2006/relationships/image" Target="../media/image253.wmf"/><Relationship Id="rId21" Type="http://schemas.openxmlformats.org/officeDocument/2006/relationships/oleObject" Target="../embeddings/oleObject610.bin"/><Relationship Id="rId20" Type="http://schemas.openxmlformats.org/officeDocument/2006/relationships/image" Target="../media/image252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609.bin"/><Relationship Id="rId18" Type="http://schemas.openxmlformats.org/officeDocument/2006/relationships/image" Target="../media/image251.wmf"/><Relationship Id="rId17" Type="http://schemas.openxmlformats.org/officeDocument/2006/relationships/oleObject" Target="../embeddings/oleObject608.bin"/><Relationship Id="rId16" Type="http://schemas.openxmlformats.org/officeDocument/2006/relationships/image" Target="../media/image250.wmf"/><Relationship Id="rId15" Type="http://schemas.openxmlformats.org/officeDocument/2006/relationships/oleObject" Target="../embeddings/oleObject607.bin"/><Relationship Id="rId14" Type="http://schemas.openxmlformats.org/officeDocument/2006/relationships/image" Target="../media/image249.wmf"/><Relationship Id="rId13" Type="http://schemas.openxmlformats.org/officeDocument/2006/relationships/oleObject" Target="../embeddings/oleObject606.bin"/><Relationship Id="rId12" Type="http://schemas.openxmlformats.org/officeDocument/2006/relationships/image" Target="../media/image248.wmf"/><Relationship Id="rId11" Type="http://schemas.openxmlformats.org/officeDocument/2006/relationships/oleObject" Target="../embeddings/oleObject605.bin"/><Relationship Id="rId10" Type="http://schemas.openxmlformats.org/officeDocument/2006/relationships/image" Target="../media/image247.wmf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2.wmf"/><Relationship Id="rId8" Type="http://schemas.openxmlformats.org/officeDocument/2006/relationships/oleObject" Target="../embeddings/oleObject638.bin"/><Relationship Id="rId7" Type="http://schemas.openxmlformats.org/officeDocument/2006/relationships/image" Target="../media/image29.png"/><Relationship Id="rId6" Type="http://schemas.openxmlformats.org/officeDocument/2006/relationships/image" Target="../media/image349.wmf"/><Relationship Id="rId5" Type="http://schemas.openxmlformats.org/officeDocument/2006/relationships/oleObject" Target="../embeddings/oleObject637.bin"/><Relationship Id="rId46" Type="http://schemas.openxmlformats.org/officeDocument/2006/relationships/vmlDrawing" Target="../drawings/vmlDrawing42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362.wmf"/><Relationship Id="rId43" Type="http://schemas.openxmlformats.org/officeDocument/2006/relationships/oleObject" Target="../embeddings/oleObject660.bin"/><Relationship Id="rId42" Type="http://schemas.openxmlformats.org/officeDocument/2006/relationships/image" Target="../media/image361.wmf"/><Relationship Id="rId41" Type="http://schemas.openxmlformats.org/officeDocument/2006/relationships/oleObject" Target="../embeddings/oleObject659.bin"/><Relationship Id="rId40" Type="http://schemas.openxmlformats.org/officeDocument/2006/relationships/oleObject" Target="../embeddings/oleObject658.bin"/><Relationship Id="rId4" Type="http://schemas.openxmlformats.org/officeDocument/2006/relationships/image" Target="../media/image348.wmf"/><Relationship Id="rId39" Type="http://schemas.openxmlformats.org/officeDocument/2006/relationships/oleObject" Target="../embeddings/oleObject657.bin"/><Relationship Id="rId38" Type="http://schemas.openxmlformats.org/officeDocument/2006/relationships/oleObject" Target="../embeddings/oleObject656.bin"/><Relationship Id="rId37" Type="http://schemas.openxmlformats.org/officeDocument/2006/relationships/oleObject" Target="../embeddings/oleObject655.bin"/><Relationship Id="rId36" Type="http://schemas.openxmlformats.org/officeDocument/2006/relationships/oleObject" Target="../embeddings/oleObject654.bin"/><Relationship Id="rId35" Type="http://schemas.openxmlformats.org/officeDocument/2006/relationships/oleObject" Target="../embeddings/oleObject653.bin"/><Relationship Id="rId34" Type="http://schemas.openxmlformats.org/officeDocument/2006/relationships/oleObject" Target="../embeddings/oleObject652.bin"/><Relationship Id="rId33" Type="http://schemas.openxmlformats.org/officeDocument/2006/relationships/image" Target="../media/image360.wmf"/><Relationship Id="rId32" Type="http://schemas.openxmlformats.org/officeDocument/2006/relationships/oleObject" Target="../embeddings/oleObject651.bin"/><Relationship Id="rId31" Type="http://schemas.openxmlformats.org/officeDocument/2006/relationships/image" Target="../media/image359.wmf"/><Relationship Id="rId30" Type="http://schemas.openxmlformats.org/officeDocument/2006/relationships/oleObject" Target="../embeddings/oleObject650.bin"/><Relationship Id="rId3" Type="http://schemas.openxmlformats.org/officeDocument/2006/relationships/oleObject" Target="../embeddings/oleObject636.bin"/><Relationship Id="rId29" Type="http://schemas.openxmlformats.org/officeDocument/2006/relationships/image" Target="../media/image358.wmf"/><Relationship Id="rId28" Type="http://schemas.openxmlformats.org/officeDocument/2006/relationships/oleObject" Target="../embeddings/oleObject649.bin"/><Relationship Id="rId27" Type="http://schemas.openxmlformats.org/officeDocument/2006/relationships/image" Target="../media/image357.wmf"/><Relationship Id="rId26" Type="http://schemas.openxmlformats.org/officeDocument/2006/relationships/oleObject" Target="../embeddings/oleObject648.bin"/><Relationship Id="rId25" Type="http://schemas.openxmlformats.org/officeDocument/2006/relationships/image" Target="../media/image356.wmf"/><Relationship Id="rId24" Type="http://schemas.openxmlformats.org/officeDocument/2006/relationships/oleObject" Target="../embeddings/oleObject647.bin"/><Relationship Id="rId23" Type="http://schemas.openxmlformats.org/officeDocument/2006/relationships/image" Target="../media/image355.wmf"/><Relationship Id="rId22" Type="http://schemas.openxmlformats.org/officeDocument/2006/relationships/oleObject" Target="../embeddings/oleObject646.bin"/><Relationship Id="rId21" Type="http://schemas.openxmlformats.org/officeDocument/2006/relationships/oleObject" Target="../embeddings/oleObject645.bin"/><Relationship Id="rId20" Type="http://schemas.openxmlformats.org/officeDocument/2006/relationships/image" Target="../media/image354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644.bin"/><Relationship Id="rId18" Type="http://schemas.openxmlformats.org/officeDocument/2006/relationships/oleObject" Target="../embeddings/oleObject643.bin"/><Relationship Id="rId17" Type="http://schemas.openxmlformats.org/officeDocument/2006/relationships/image" Target="../media/image353.wmf"/><Relationship Id="rId16" Type="http://schemas.openxmlformats.org/officeDocument/2006/relationships/oleObject" Target="../embeddings/oleObject642.bin"/><Relationship Id="rId15" Type="http://schemas.openxmlformats.org/officeDocument/2006/relationships/image" Target="../media/image352.wmf"/><Relationship Id="rId14" Type="http://schemas.openxmlformats.org/officeDocument/2006/relationships/oleObject" Target="../embeddings/oleObject641.bin"/><Relationship Id="rId13" Type="http://schemas.openxmlformats.org/officeDocument/2006/relationships/image" Target="../media/image351.wmf"/><Relationship Id="rId12" Type="http://schemas.openxmlformats.org/officeDocument/2006/relationships/oleObject" Target="../embeddings/oleObject640.bin"/><Relationship Id="rId11" Type="http://schemas.openxmlformats.org/officeDocument/2006/relationships/image" Target="../media/image350.wmf"/><Relationship Id="rId10" Type="http://schemas.openxmlformats.org/officeDocument/2006/relationships/oleObject" Target="../embeddings/oleObject639.bin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4.bin"/><Relationship Id="rId8" Type="http://schemas.openxmlformats.org/officeDocument/2006/relationships/image" Target="../media/image364.wmf"/><Relationship Id="rId7" Type="http://schemas.openxmlformats.org/officeDocument/2006/relationships/oleObject" Target="../embeddings/oleObject663.bin"/><Relationship Id="rId6" Type="http://schemas.openxmlformats.org/officeDocument/2006/relationships/image" Target="../media/image348.wmf"/><Relationship Id="rId5" Type="http://schemas.openxmlformats.org/officeDocument/2006/relationships/oleObject" Target="../embeddings/oleObject662.bin"/><Relationship Id="rId41" Type="http://schemas.openxmlformats.org/officeDocument/2006/relationships/vmlDrawing" Target="../drawings/vmlDrawing43.v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363.wmf"/><Relationship Id="rId39" Type="http://schemas.openxmlformats.org/officeDocument/2006/relationships/image" Target="../media/image358.wmf"/><Relationship Id="rId38" Type="http://schemas.openxmlformats.org/officeDocument/2006/relationships/oleObject" Target="../embeddings/oleObject680.bin"/><Relationship Id="rId37" Type="http://schemas.openxmlformats.org/officeDocument/2006/relationships/image" Target="../media/image368.wmf"/><Relationship Id="rId36" Type="http://schemas.openxmlformats.org/officeDocument/2006/relationships/oleObject" Target="../embeddings/oleObject679.bin"/><Relationship Id="rId35" Type="http://schemas.openxmlformats.org/officeDocument/2006/relationships/image" Target="../media/image356.wmf"/><Relationship Id="rId34" Type="http://schemas.openxmlformats.org/officeDocument/2006/relationships/oleObject" Target="../embeddings/oleObject678.bin"/><Relationship Id="rId33" Type="http://schemas.openxmlformats.org/officeDocument/2006/relationships/image" Target="../media/image367.wmf"/><Relationship Id="rId32" Type="http://schemas.openxmlformats.org/officeDocument/2006/relationships/oleObject" Target="../embeddings/oleObject677.bin"/><Relationship Id="rId31" Type="http://schemas.openxmlformats.org/officeDocument/2006/relationships/image" Target="../media/image29.png"/><Relationship Id="rId30" Type="http://schemas.openxmlformats.org/officeDocument/2006/relationships/oleObject" Target="../embeddings/oleObject676.bin"/><Relationship Id="rId3" Type="http://schemas.openxmlformats.org/officeDocument/2006/relationships/oleObject" Target="../embeddings/oleObject661.bin"/><Relationship Id="rId29" Type="http://schemas.openxmlformats.org/officeDocument/2006/relationships/image" Target="../media/image354.wmf"/><Relationship Id="rId28" Type="http://schemas.openxmlformats.org/officeDocument/2006/relationships/oleObject" Target="../embeddings/oleObject675.bin"/><Relationship Id="rId27" Type="http://schemas.openxmlformats.org/officeDocument/2006/relationships/oleObject" Target="../embeddings/oleObject674.bin"/><Relationship Id="rId26" Type="http://schemas.openxmlformats.org/officeDocument/2006/relationships/image" Target="../media/image353.wmf"/><Relationship Id="rId25" Type="http://schemas.openxmlformats.org/officeDocument/2006/relationships/oleObject" Target="../embeddings/oleObject673.bin"/><Relationship Id="rId24" Type="http://schemas.openxmlformats.org/officeDocument/2006/relationships/image" Target="../media/image352.wmf"/><Relationship Id="rId23" Type="http://schemas.openxmlformats.org/officeDocument/2006/relationships/oleObject" Target="../embeddings/oleObject672.bin"/><Relationship Id="rId22" Type="http://schemas.openxmlformats.org/officeDocument/2006/relationships/oleObject" Target="../embeddings/oleObject671.bin"/><Relationship Id="rId21" Type="http://schemas.openxmlformats.org/officeDocument/2006/relationships/image" Target="../media/image350.wmf"/><Relationship Id="rId20" Type="http://schemas.openxmlformats.org/officeDocument/2006/relationships/oleObject" Target="../embeddings/oleObject670.bin"/><Relationship Id="rId2" Type="http://schemas.openxmlformats.org/officeDocument/2006/relationships/image" Target="../media/image1.png"/><Relationship Id="rId19" Type="http://schemas.openxmlformats.org/officeDocument/2006/relationships/image" Target="../media/image252.wmf"/><Relationship Id="rId18" Type="http://schemas.openxmlformats.org/officeDocument/2006/relationships/oleObject" Target="../embeddings/oleObject669.bin"/><Relationship Id="rId17" Type="http://schemas.openxmlformats.org/officeDocument/2006/relationships/image" Target="../media/image349.wmf"/><Relationship Id="rId16" Type="http://schemas.openxmlformats.org/officeDocument/2006/relationships/oleObject" Target="../embeddings/oleObject668.bin"/><Relationship Id="rId15" Type="http://schemas.openxmlformats.org/officeDocument/2006/relationships/oleObject" Target="../embeddings/oleObject667.bin"/><Relationship Id="rId14" Type="http://schemas.openxmlformats.org/officeDocument/2006/relationships/image" Target="../media/image351.wmf"/><Relationship Id="rId13" Type="http://schemas.openxmlformats.org/officeDocument/2006/relationships/oleObject" Target="../embeddings/oleObject666.bin"/><Relationship Id="rId12" Type="http://schemas.openxmlformats.org/officeDocument/2006/relationships/image" Target="../media/image366.wmf"/><Relationship Id="rId11" Type="http://schemas.openxmlformats.org/officeDocument/2006/relationships/oleObject" Target="../embeddings/oleObject665.bin"/><Relationship Id="rId10" Type="http://schemas.openxmlformats.org/officeDocument/2006/relationships/image" Target="../media/image365.wmf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0.wmf"/><Relationship Id="rId8" Type="http://schemas.openxmlformats.org/officeDocument/2006/relationships/oleObject" Target="../embeddings/oleObject683.bin"/><Relationship Id="rId7" Type="http://schemas.openxmlformats.org/officeDocument/2006/relationships/image" Target="../media/image369.wmf"/><Relationship Id="rId6" Type="http://schemas.openxmlformats.org/officeDocument/2006/relationships/oleObject" Target="../embeddings/oleObject682.bin"/><Relationship Id="rId5" Type="http://schemas.openxmlformats.org/officeDocument/2006/relationships/image" Target="../media/image348.wmf"/><Relationship Id="rId4" Type="http://schemas.openxmlformats.org/officeDocument/2006/relationships/oleObject" Target="../embeddings/oleObject681.bin"/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9" Type="http://schemas.openxmlformats.org/officeDocument/2006/relationships/vmlDrawing" Target="../drawings/vmlDrawing44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54.wmf"/><Relationship Id="rId16" Type="http://schemas.openxmlformats.org/officeDocument/2006/relationships/oleObject" Target="../embeddings/oleObject687.bin"/><Relationship Id="rId15" Type="http://schemas.openxmlformats.org/officeDocument/2006/relationships/image" Target="../media/image269.wmf"/><Relationship Id="rId14" Type="http://schemas.openxmlformats.org/officeDocument/2006/relationships/oleObject" Target="../embeddings/oleObject686.bin"/><Relationship Id="rId13" Type="http://schemas.openxmlformats.org/officeDocument/2006/relationships/image" Target="../media/image372.wmf"/><Relationship Id="rId12" Type="http://schemas.openxmlformats.org/officeDocument/2006/relationships/oleObject" Target="../embeddings/oleObject685.bin"/><Relationship Id="rId11" Type="http://schemas.openxmlformats.org/officeDocument/2006/relationships/image" Target="../media/image371.wmf"/><Relationship Id="rId10" Type="http://schemas.openxmlformats.org/officeDocument/2006/relationships/oleObject" Target="../embeddings/oleObject684.bin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1.bin"/><Relationship Id="rId8" Type="http://schemas.openxmlformats.org/officeDocument/2006/relationships/image" Target="../media/image350.wmf"/><Relationship Id="rId7" Type="http://schemas.openxmlformats.org/officeDocument/2006/relationships/oleObject" Target="../embeddings/oleObject690.bin"/><Relationship Id="rId6" Type="http://schemas.openxmlformats.org/officeDocument/2006/relationships/image" Target="../media/image352.wmf"/><Relationship Id="rId52" Type="http://schemas.openxmlformats.org/officeDocument/2006/relationships/vmlDrawing" Target="../drawings/vmlDrawing45.vml"/><Relationship Id="rId51" Type="http://schemas.openxmlformats.org/officeDocument/2006/relationships/slideLayout" Target="../slideLayouts/slideLayout7.xml"/><Relationship Id="rId50" Type="http://schemas.openxmlformats.org/officeDocument/2006/relationships/image" Target="../media/image382.wmf"/><Relationship Id="rId5" Type="http://schemas.openxmlformats.org/officeDocument/2006/relationships/oleObject" Target="../embeddings/oleObject689.bin"/><Relationship Id="rId49" Type="http://schemas.openxmlformats.org/officeDocument/2006/relationships/oleObject" Target="../embeddings/oleObject713.bin"/><Relationship Id="rId48" Type="http://schemas.openxmlformats.org/officeDocument/2006/relationships/image" Target="../media/image381.wmf"/><Relationship Id="rId47" Type="http://schemas.openxmlformats.org/officeDocument/2006/relationships/oleObject" Target="../embeddings/oleObject712.bin"/><Relationship Id="rId46" Type="http://schemas.openxmlformats.org/officeDocument/2006/relationships/image" Target="../media/image380.wmf"/><Relationship Id="rId45" Type="http://schemas.openxmlformats.org/officeDocument/2006/relationships/oleObject" Target="../embeddings/oleObject711.bin"/><Relationship Id="rId44" Type="http://schemas.openxmlformats.org/officeDocument/2006/relationships/image" Target="../media/image362.wmf"/><Relationship Id="rId43" Type="http://schemas.openxmlformats.org/officeDocument/2006/relationships/oleObject" Target="../embeddings/oleObject710.bin"/><Relationship Id="rId42" Type="http://schemas.openxmlformats.org/officeDocument/2006/relationships/image" Target="../media/image361.wmf"/><Relationship Id="rId41" Type="http://schemas.openxmlformats.org/officeDocument/2006/relationships/oleObject" Target="../embeddings/oleObject709.bin"/><Relationship Id="rId40" Type="http://schemas.openxmlformats.org/officeDocument/2006/relationships/image" Target="../media/image379.wmf"/><Relationship Id="rId4" Type="http://schemas.openxmlformats.org/officeDocument/2006/relationships/image" Target="../media/image252.wmf"/><Relationship Id="rId39" Type="http://schemas.openxmlformats.org/officeDocument/2006/relationships/oleObject" Target="../embeddings/oleObject708.bin"/><Relationship Id="rId38" Type="http://schemas.openxmlformats.org/officeDocument/2006/relationships/image" Target="../media/image378.wmf"/><Relationship Id="rId37" Type="http://schemas.openxmlformats.org/officeDocument/2006/relationships/oleObject" Target="../embeddings/oleObject707.bin"/><Relationship Id="rId36" Type="http://schemas.openxmlformats.org/officeDocument/2006/relationships/oleObject" Target="../embeddings/oleObject706.bin"/><Relationship Id="rId35" Type="http://schemas.openxmlformats.org/officeDocument/2006/relationships/oleObject" Target="../embeddings/oleObject705.bin"/><Relationship Id="rId34" Type="http://schemas.openxmlformats.org/officeDocument/2006/relationships/oleObject" Target="../embeddings/oleObject704.bin"/><Relationship Id="rId33" Type="http://schemas.openxmlformats.org/officeDocument/2006/relationships/image" Target="../media/image29.png"/><Relationship Id="rId32" Type="http://schemas.openxmlformats.org/officeDocument/2006/relationships/image" Target="../media/image377.wmf"/><Relationship Id="rId31" Type="http://schemas.openxmlformats.org/officeDocument/2006/relationships/oleObject" Target="../embeddings/oleObject703.bin"/><Relationship Id="rId30" Type="http://schemas.openxmlformats.org/officeDocument/2006/relationships/image" Target="../media/image376.wmf"/><Relationship Id="rId3" Type="http://schemas.openxmlformats.org/officeDocument/2006/relationships/oleObject" Target="../embeddings/oleObject688.bin"/><Relationship Id="rId29" Type="http://schemas.openxmlformats.org/officeDocument/2006/relationships/oleObject" Target="../embeddings/oleObject702.bin"/><Relationship Id="rId28" Type="http://schemas.openxmlformats.org/officeDocument/2006/relationships/image" Target="../media/image371.wmf"/><Relationship Id="rId27" Type="http://schemas.openxmlformats.org/officeDocument/2006/relationships/oleObject" Target="../embeddings/oleObject701.bin"/><Relationship Id="rId26" Type="http://schemas.openxmlformats.org/officeDocument/2006/relationships/oleObject" Target="../embeddings/oleObject700.bin"/><Relationship Id="rId25" Type="http://schemas.openxmlformats.org/officeDocument/2006/relationships/oleObject" Target="../embeddings/oleObject699.bin"/><Relationship Id="rId24" Type="http://schemas.openxmlformats.org/officeDocument/2006/relationships/image" Target="../media/image296.wmf"/><Relationship Id="rId23" Type="http://schemas.openxmlformats.org/officeDocument/2006/relationships/oleObject" Target="../embeddings/oleObject698.bin"/><Relationship Id="rId22" Type="http://schemas.openxmlformats.org/officeDocument/2006/relationships/image" Target="../media/image375.wmf"/><Relationship Id="rId21" Type="http://schemas.openxmlformats.org/officeDocument/2006/relationships/oleObject" Target="../embeddings/oleObject697.bin"/><Relationship Id="rId20" Type="http://schemas.openxmlformats.org/officeDocument/2006/relationships/image" Target="../media/image254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696.bin"/><Relationship Id="rId18" Type="http://schemas.openxmlformats.org/officeDocument/2006/relationships/image" Target="../media/image269.wmf"/><Relationship Id="rId17" Type="http://schemas.openxmlformats.org/officeDocument/2006/relationships/oleObject" Target="../embeddings/oleObject695.bin"/><Relationship Id="rId16" Type="http://schemas.openxmlformats.org/officeDocument/2006/relationships/image" Target="../media/image372.wmf"/><Relationship Id="rId15" Type="http://schemas.openxmlformats.org/officeDocument/2006/relationships/oleObject" Target="../embeddings/oleObject694.bin"/><Relationship Id="rId14" Type="http://schemas.openxmlformats.org/officeDocument/2006/relationships/image" Target="../media/image374.wmf"/><Relationship Id="rId13" Type="http://schemas.openxmlformats.org/officeDocument/2006/relationships/oleObject" Target="../embeddings/oleObject693.bin"/><Relationship Id="rId12" Type="http://schemas.openxmlformats.org/officeDocument/2006/relationships/image" Target="../media/image373.wmf"/><Relationship Id="rId11" Type="http://schemas.openxmlformats.org/officeDocument/2006/relationships/oleObject" Target="../embeddings/oleObject692.bin"/><Relationship Id="rId10" Type="http://schemas.openxmlformats.org/officeDocument/2006/relationships/image" Target="../media/image351.wmf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7.bin"/><Relationship Id="rId8" Type="http://schemas.openxmlformats.org/officeDocument/2006/relationships/image" Target="../media/image254.wmf"/><Relationship Id="rId7" Type="http://schemas.openxmlformats.org/officeDocument/2006/relationships/oleObject" Target="../embeddings/oleObject716.bin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715.bin"/><Relationship Id="rId4" Type="http://schemas.openxmlformats.org/officeDocument/2006/relationships/image" Target="../media/image372.wmf"/><Relationship Id="rId34" Type="http://schemas.openxmlformats.org/officeDocument/2006/relationships/vmlDrawing" Target="../drawings/vmlDrawing46.vml"/><Relationship Id="rId33" Type="http://schemas.openxmlformats.org/officeDocument/2006/relationships/slideLayout" Target="../slideLayouts/slideLayout7.xml"/><Relationship Id="rId32" Type="http://schemas.openxmlformats.org/officeDocument/2006/relationships/oleObject" Target="../embeddings/oleObject733.bin"/><Relationship Id="rId31" Type="http://schemas.openxmlformats.org/officeDocument/2006/relationships/oleObject" Target="../embeddings/oleObject732.bin"/><Relationship Id="rId30" Type="http://schemas.openxmlformats.org/officeDocument/2006/relationships/oleObject" Target="../embeddings/oleObject731.bin"/><Relationship Id="rId3" Type="http://schemas.openxmlformats.org/officeDocument/2006/relationships/oleObject" Target="../embeddings/oleObject714.bin"/><Relationship Id="rId29" Type="http://schemas.openxmlformats.org/officeDocument/2006/relationships/oleObject" Target="../embeddings/oleObject730.bin"/><Relationship Id="rId28" Type="http://schemas.openxmlformats.org/officeDocument/2006/relationships/oleObject" Target="../embeddings/oleObject729.bin"/><Relationship Id="rId27" Type="http://schemas.openxmlformats.org/officeDocument/2006/relationships/oleObject" Target="../embeddings/oleObject728.bin"/><Relationship Id="rId26" Type="http://schemas.openxmlformats.org/officeDocument/2006/relationships/oleObject" Target="../embeddings/oleObject727.bin"/><Relationship Id="rId25" Type="http://schemas.openxmlformats.org/officeDocument/2006/relationships/image" Target="../media/image387.wmf"/><Relationship Id="rId24" Type="http://schemas.openxmlformats.org/officeDocument/2006/relationships/oleObject" Target="../embeddings/oleObject726.bin"/><Relationship Id="rId23" Type="http://schemas.openxmlformats.org/officeDocument/2006/relationships/oleObject" Target="../embeddings/oleObject725.bin"/><Relationship Id="rId22" Type="http://schemas.openxmlformats.org/officeDocument/2006/relationships/image" Target="../media/image386.wmf"/><Relationship Id="rId21" Type="http://schemas.openxmlformats.org/officeDocument/2006/relationships/oleObject" Target="../embeddings/oleObject724.bin"/><Relationship Id="rId20" Type="http://schemas.openxmlformats.org/officeDocument/2006/relationships/image" Target="../media/image385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723.bin"/><Relationship Id="rId18" Type="http://schemas.openxmlformats.org/officeDocument/2006/relationships/image" Target="../media/image384.wmf"/><Relationship Id="rId17" Type="http://schemas.openxmlformats.org/officeDocument/2006/relationships/oleObject" Target="../embeddings/oleObject722.bin"/><Relationship Id="rId16" Type="http://schemas.openxmlformats.org/officeDocument/2006/relationships/image" Target="../media/image383.emf"/><Relationship Id="rId15" Type="http://schemas.openxmlformats.org/officeDocument/2006/relationships/oleObject" Target="../embeddings/oleObject721.bin"/><Relationship Id="rId14" Type="http://schemas.openxmlformats.org/officeDocument/2006/relationships/image" Target="../media/image371.wmf"/><Relationship Id="rId13" Type="http://schemas.openxmlformats.org/officeDocument/2006/relationships/oleObject" Target="../embeddings/oleObject720.bin"/><Relationship Id="rId12" Type="http://schemas.openxmlformats.org/officeDocument/2006/relationships/oleObject" Target="../embeddings/oleObject719.bin"/><Relationship Id="rId11" Type="http://schemas.openxmlformats.org/officeDocument/2006/relationships/oleObject" Target="../embeddings/oleObject718.bin"/><Relationship Id="rId10" Type="http://schemas.openxmlformats.org/officeDocument/2006/relationships/image" Target="../media/image296.wmf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6.wmf"/><Relationship Id="rId8" Type="http://schemas.openxmlformats.org/officeDocument/2006/relationships/oleObject" Target="../embeddings/oleObject736.bin"/><Relationship Id="rId7" Type="http://schemas.openxmlformats.org/officeDocument/2006/relationships/image" Target="../media/image348.wmf"/><Relationship Id="rId6" Type="http://schemas.openxmlformats.org/officeDocument/2006/relationships/oleObject" Target="../embeddings/oleObject735.bin"/><Relationship Id="rId5" Type="http://schemas.openxmlformats.org/officeDocument/2006/relationships/image" Target="../media/image388.wmf"/><Relationship Id="rId4" Type="http://schemas.openxmlformats.org/officeDocument/2006/relationships/oleObject" Target="../embeddings/oleObject734.bin"/><Relationship Id="rId3" Type="http://schemas.openxmlformats.org/officeDocument/2006/relationships/image" Target="../media/image29.png"/><Relationship Id="rId23" Type="http://schemas.openxmlformats.org/officeDocument/2006/relationships/vmlDrawing" Target="../drawings/vmlDrawing47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379.wmf"/><Relationship Id="rId20" Type="http://schemas.openxmlformats.org/officeDocument/2006/relationships/oleObject" Target="../embeddings/oleObject742.bin"/><Relationship Id="rId2" Type="http://schemas.openxmlformats.org/officeDocument/2006/relationships/image" Target="../media/image1.png"/><Relationship Id="rId19" Type="http://schemas.openxmlformats.org/officeDocument/2006/relationships/image" Target="../media/image392.wmf"/><Relationship Id="rId18" Type="http://schemas.openxmlformats.org/officeDocument/2006/relationships/oleObject" Target="../embeddings/oleObject741.bin"/><Relationship Id="rId17" Type="http://schemas.openxmlformats.org/officeDocument/2006/relationships/image" Target="../media/image391.wmf"/><Relationship Id="rId16" Type="http://schemas.openxmlformats.org/officeDocument/2006/relationships/oleObject" Target="../embeddings/oleObject740.bin"/><Relationship Id="rId15" Type="http://schemas.openxmlformats.org/officeDocument/2006/relationships/oleObject" Target="../embeddings/oleObject739.bin"/><Relationship Id="rId14" Type="http://schemas.openxmlformats.org/officeDocument/2006/relationships/image" Target="../media/image390.wmf"/><Relationship Id="rId13" Type="http://schemas.openxmlformats.org/officeDocument/2006/relationships/oleObject" Target="../embeddings/oleObject738.bin"/><Relationship Id="rId12" Type="http://schemas.openxmlformats.org/officeDocument/2006/relationships/image" Target="../media/image389.wmf"/><Relationship Id="rId11" Type="http://schemas.openxmlformats.org/officeDocument/2006/relationships/oleObject" Target="../embeddings/oleObject737.bin"/><Relationship Id="rId10" Type="http://schemas.openxmlformats.org/officeDocument/2006/relationships/slide" Target="slide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59.bin"/><Relationship Id="rId7" Type="http://schemas.openxmlformats.org/officeDocument/2006/relationships/image" Target="../media/image25.wmf"/><Relationship Id="rId61" Type="http://schemas.openxmlformats.org/officeDocument/2006/relationships/vmlDrawing" Target="../drawings/vmlDrawing4.vml"/><Relationship Id="rId60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59" Type="http://schemas.openxmlformats.org/officeDocument/2006/relationships/image" Target="../media/image18.wmf"/><Relationship Id="rId58" Type="http://schemas.openxmlformats.org/officeDocument/2006/relationships/oleObject" Target="../embeddings/oleObject85.bin"/><Relationship Id="rId57" Type="http://schemas.openxmlformats.org/officeDocument/2006/relationships/image" Target="../media/image17.wmf"/><Relationship Id="rId56" Type="http://schemas.openxmlformats.org/officeDocument/2006/relationships/oleObject" Target="../embeddings/oleObject84.bin"/><Relationship Id="rId55" Type="http://schemas.openxmlformats.org/officeDocument/2006/relationships/image" Target="../media/image16.wmf"/><Relationship Id="rId54" Type="http://schemas.openxmlformats.org/officeDocument/2006/relationships/oleObject" Target="../embeddings/oleObject83.bin"/><Relationship Id="rId53" Type="http://schemas.openxmlformats.org/officeDocument/2006/relationships/image" Target="../media/image15.wmf"/><Relationship Id="rId52" Type="http://schemas.openxmlformats.org/officeDocument/2006/relationships/oleObject" Target="../embeddings/oleObject82.bin"/><Relationship Id="rId51" Type="http://schemas.openxmlformats.org/officeDocument/2006/relationships/image" Target="../media/image14.wmf"/><Relationship Id="rId50" Type="http://schemas.openxmlformats.org/officeDocument/2006/relationships/oleObject" Target="../embeddings/oleObject81.bin"/><Relationship Id="rId5" Type="http://schemas.openxmlformats.org/officeDocument/2006/relationships/image" Target="../media/image30.wmf"/><Relationship Id="rId49" Type="http://schemas.openxmlformats.org/officeDocument/2006/relationships/image" Target="../media/image13.wmf"/><Relationship Id="rId48" Type="http://schemas.openxmlformats.org/officeDocument/2006/relationships/oleObject" Target="../embeddings/oleObject80.bin"/><Relationship Id="rId47" Type="http://schemas.openxmlformats.org/officeDocument/2006/relationships/image" Target="../media/image12.wmf"/><Relationship Id="rId46" Type="http://schemas.openxmlformats.org/officeDocument/2006/relationships/oleObject" Target="../embeddings/oleObject79.bin"/><Relationship Id="rId45" Type="http://schemas.openxmlformats.org/officeDocument/2006/relationships/image" Target="../media/image19.wmf"/><Relationship Id="rId44" Type="http://schemas.openxmlformats.org/officeDocument/2006/relationships/oleObject" Target="../embeddings/oleObject78.bin"/><Relationship Id="rId43" Type="http://schemas.openxmlformats.org/officeDocument/2006/relationships/image" Target="../media/image11.wmf"/><Relationship Id="rId42" Type="http://schemas.openxmlformats.org/officeDocument/2006/relationships/oleObject" Target="../embeddings/oleObject77.bin"/><Relationship Id="rId41" Type="http://schemas.openxmlformats.org/officeDocument/2006/relationships/image" Target="../media/image10.wmf"/><Relationship Id="rId40" Type="http://schemas.openxmlformats.org/officeDocument/2006/relationships/oleObject" Target="../embeddings/oleObject76.bin"/><Relationship Id="rId4" Type="http://schemas.openxmlformats.org/officeDocument/2006/relationships/oleObject" Target="../embeddings/oleObject57.bin"/><Relationship Id="rId39" Type="http://schemas.openxmlformats.org/officeDocument/2006/relationships/image" Target="../media/image9.wmf"/><Relationship Id="rId38" Type="http://schemas.openxmlformats.org/officeDocument/2006/relationships/oleObject" Target="../embeddings/oleObject75.bin"/><Relationship Id="rId37" Type="http://schemas.openxmlformats.org/officeDocument/2006/relationships/image" Target="../media/image8.wmf"/><Relationship Id="rId36" Type="http://schemas.openxmlformats.org/officeDocument/2006/relationships/oleObject" Target="../embeddings/oleObject74.bin"/><Relationship Id="rId35" Type="http://schemas.openxmlformats.org/officeDocument/2006/relationships/image" Target="../media/image7.wmf"/><Relationship Id="rId34" Type="http://schemas.openxmlformats.org/officeDocument/2006/relationships/oleObject" Target="../embeddings/oleObject73.bin"/><Relationship Id="rId33" Type="http://schemas.openxmlformats.org/officeDocument/2006/relationships/image" Target="../media/image5.wmf"/><Relationship Id="rId32" Type="http://schemas.openxmlformats.org/officeDocument/2006/relationships/oleObject" Target="../embeddings/oleObject72.bin"/><Relationship Id="rId31" Type="http://schemas.openxmlformats.org/officeDocument/2006/relationships/image" Target="../media/image6.wmf"/><Relationship Id="rId30" Type="http://schemas.openxmlformats.org/officeDocument/2006/relationships/oleObject" Target="../embeddings/oleObject71.bin"/><Relationship Id="rId3" Type="http://schemas.openxmlformats.org/officeDocument/2006/relationships/image" Target="../media/image29.png"/><Relationship Id="rId29" Type="http://schemas.openxmlformats.org/officeDocument/2006/relationships/oleObject" Target="../embeddings/oleObject70.bin"/><Relationship Id="rId28" Type="http://schemas.openxmlformats.org/officeDocument/2006/relationships/oleObject" Target="../embeddings/oleObject69.bin"/><Relationship Id="rId27" Type="http://schemas.openxmlformats.org/officeDocument/2006/relationships/image" Target="../media/image44.wmf"/><Relationship Id="rId26" Type="http://schemas.openxmlformats.org/officeDocument/2006/relationships/oleObject" Target="../embeddings/oleObject68.bin"/><Relationship Id="rId25" Type="http://schemas.openxmlformats.org/officeDocument/2006/relationships/image" Target="../media/image24.wmf"/><Relationship Id="rId24" Type="http://schemas.openxmlformats.org/officeDocument/2006/relationships/oleObject" Target="../embeddings/oleObject67.bin"/><Relationship Id="rId23" Type="http://schemas.openxmlformats.org/officeDocument/2006/relationships/image" Target="../media/image26.wmf"/><Relationship Id="rId22" Type="http://schemas.openxmlformats.org/officeDocument/2006/relationships/oleObject" Target="../embeddings/oleObject66.bin"/><Relationship Id="rId21" Type="http://schemas.openxmlformats.org/officeDocument/2006/relationships/image" Target="../media/image43.wmf"/><Relationship Id="rId20" Type="http://schemas.openxmlformats.org/officeDocument/2006/relationships/oleObject" Target="../embeddings/oleObject65.bin"/><Relationship Id="rId2" Type="http://schemas.openxmlformats.org/officeDocument/2006/relationships/image" Target="../media/image1.png"/><Relationship Id="rId19" Type="http://schemas.openxmlformats.org/officeDocument/2006/relationships/image" Target="../media/image42.wmf"/><Relationship Id="rId18" Type="http://schemas.openxmlformats.org/officeDocument/2006/relationships/oleObject" Target="../embeddings/oleObject64.bin"/><Relationship Id="rId17" Type="http://schemas.openxmlformats.org/officeDocument/2006/relationships/image" Target="../media/image39.wmf"/><Relationship Id="rId16" Type="http://schemas.openxmlformats.org/officeDocument/2006/relationships/oleObject" Target="../embeddings/oleObject63.bin"/><Relationship Id="rId15" Type="http://schemas.openxmlformats.org/officeDocument/2006/relationships/image" Target="../media/image34.wmf"/><Relationship Id="rId14" Type="http://schemas.openxmlformats.org/officeDocument/2006/relationships/oleObject" Target="../embeddings/oleObject62.bin"/><Relationship Id="rId13" Type="http://schemas.openxmlformats.org/officeDocument/2006/relationships/image" Target="../media/image37.wmf"/><Relationship Id="rId12" Type="http://schemas.openxmlformats.org/officeDocument/2006/relationships/oleObject" Target="../embeddings/oleObject61.bin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60.bin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6.bin"/><Relationship Id="rId8" Type="http://schemas.openxmlformats.org/officeDocument/2006/relationships/image" Target="../media/image389.wmf"/><Relationship Id="rId7" Type="http://schemas.openxmlformats.org/officeDocument/2006/relationships/oleObject" Target="../embeddings/oleObject745.bin"/><Relationship Id="rId6" Type="http://schemas.openxmlformats.org/officeDocument/2006/relationships/image" Target="../media/image391.wmf"/><Relationship Id="rId5" Type="http://schemas.openxmlformats.org/officeDocument/2006/relationships/oleObject" Target="../embeddings/oleObject744.bin"/><Relationship Id="rId46" Type="http://schemas.openxmlformats.org/officeDocument/2006/relationships/vmlDrawing" Target="../drawings/vmlDrawing48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403.wmf"/><Relationship Id="rId43" Type="http://schemas.openxmlformats.org/officeDocument/2006/relationships/oleObject" Target="../embeddings/oleObject766.bin"/><Relationship Id="rId42" Type="http://schemas.openxmlformats.org/officeDocument/2006/relationships/image" Target="../media/image402.wmf"/><Relationship Id="rId41" Type="http://schemas.openxmlformats.org/officeDocument/2006/relationships/oleObject" Target="../embeddings/oleObject765.bin"/><Relationship Id="rId40" Type="http://schemas.openxmlformats.org/officeDocument/2006/relationships/oleObject" Target="../embeddings/oleObject764.bin"/><Relationship Id="rId4" Type="http://schemas.openxmlformats.org/officeDocument/2006/relationships/image" Target="../media/image390.wmf"/><Relationship Id="rId39" Type="http://schemas.openxmlformats.org/officeDocument/2006/relationships/image" Target="../media/image401.wmf"/><Relationship Id="rId38" Type="http://schemas.openxmlformats.org/officeDocument/2006/relationships/oleObject" Target="../embeddings/oleObject763.bin"/><Relationship Id="rId37" Type="http://schemas.openxmlformats.org/officeDocument/2006/relationships/oleObject" Target="../embeddings/oleObject762.bin"/><Relationship Id="rId36" Type="http://schemas.openxmlformats.org/officeDocument/2006/relationships/image" Target="../media/image400.wmf"/><Relationship Id="rId35" Type="http://schemas.openxmlformats.org/officeDocument/2006/relationships/oleObject" Target="../embeddings/oleObject761.bin"/><Relationship Id="rId34" Type="http://schemas.openxmlformats.org/officeDocument/2006/relationships/oleObject" Target="../embeddings/oleObject760.bin"/><Relationship Id="rId33" Type="http://schemas.openxmlformats.org/officeDocument/2006/relationships/oleObject" Target="../embeddings/oleObject759.bin"/><Relationship Id="rId32" Type="http://schemas.openxmlformats.org/officeDocument/2006/relationships/image" Target="../media/image399.wmf"/><Relationship Id="rId31" Type="http://schemas.openxmlformats.org/officeDocument/2006/relationships/oleObject" Target="../embeddings/oleObject758.bin"/><Relationship Id="rId30" Type="http://schemas.openxmlformats.org/officeDocument/2006/relationships/image" Target="../media/image398.wmf"/><Relationship Id="rId3" Type="http://schemas.openxmlformats.org/officeDocument/2006/relationships/oleObject" Target="../embeddings/oleObject743.bin"/><Relationship Id="rId29" Type="http://schemas.openxmlformats.org/officeDocument/2006/relationships/oleObject" Target="../embeddings/oleObject757.bin"/><Relationship Id="rId28" Type="http://schemas.openxmlformats.org/officeDocument/2006/relationships/image" Target="../media/image374.wmf"/><Relationship Id="rId27" Type="http://schemas.openxmlformats.org/officeDocument/2006/relationships/oleObject" Target="../embeddings/oleObject756.bin"/><Relationship Id="rId26" Type="http://schemas.openxmlformats.org/officeDocument/2006/relationships/image" Target="../media/image397.wmf"/><Relationship Id="rId25" Type="http://schemas.openxmlformats.org/officeDocument/2006/relationships/oleObject" Target="../embeddings/oleObject755.bin"/><Relationship Id="rId24" Type="http://schemas.openxmlformats.org/officeDocument/2006/relationships/oleObject" Target="../embeddings/oleObject754.bin"/><Relationship Id="rId23" Type="http://schemas.openxmlformats.org/officeDocument/2006/relationships/image" Target="../media/image396.wmf"/><Relationship Id="rId22" Type="http://schemas.openxmlformats.org/officeDocument/2006/relationships/oleObject" Target="../embeddings/oleObject753.bin"/><Relationship Id="rId21" Type="http://schemas.openxmlformats.org/officeDocument/2006/relationships/oleObject" Target="../embeddings/oleObject752.bin"/><Relationship Id="rId20" Type="http://schemas.openxmlformats.org/officeDocument/2006/relationships/image" Target="../media/image395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751.bin"/><Relationship Id="rId18" Type="http://schemas.openxmlformats.org/officeDocument/2006/relationships/image" Target="../media/image351.wmf"/><Relationship Id="rId17" Type="http://schemas.openxmlformats.org/officeDocument/2006/relationships/oleObject" Target="../embeddings/oleObject750.bin"/><Relationship Id="rId16" Type="http://schemas.openxmlformats.org/officeDocument/2006/relationships/image" Target="../media/image350.wmf"/><Relationship Id="rId15" Type="http://schemas.openxmlformats.org/officeDocument/2006/relationships/oleObject" Target="../embeddings/oleObject749.bin"/><Relationship Id="rId14" Type="http://schemas.openxmlformats.org/officeDocument/2006/relationships/image" Target="../media/image252.wmf"/><Relationship Id="rId13" Type="http://schemas.openxmlformats.org/officeDocument/2006/relationships/oleObject" Target="../embeddings/oleObject748.bin"/><Relationship Id="rId12" Type="http://schemas.openxmlformats.org/officeDocument/2006/relationships/image" Target="../media/image394.wmf"/><Relationship Id="rId11" Type="http://schemas.openxmlformats.org/officeDocument/2006/relationships/oleObject" Target="../embeddings/oleObject747.bin"/><Relationship Id="rId10" Type="http://schemas.openxmlformats.org/officeDocument/2006/relationships/image" Target="../media/image393.wmf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04.wmf"/><Relationship Id="rId4" Type="http://schemas.openxmlformats.org/officeDocument/2006/relationships/oleObject" Target="../embeddings/oleObject767.bin"/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1.bin"/><Relationship Id="rId8" Type="http://schemas.openxmlformats.org/officeDocument/2006/relationships/image" Target="../media/image254.wmf"/><Relationship Id="rId7" Type="http://schemas.openxmlformats.org/officeDocument/2006/relationships/oleObject" Target="../embeddings/oleObject770.bin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769.bin"/><Relationship Id="rId4" Type="http://schemas.openxmlformats.org/officeDocument/2006/relationships/image" Target="../media/image372.wmf"/><Relationship Id="rId32" Type="http://schemas.openxmlformats.org/officeDocument/2006/relationships/vmlDrawing" Target="../drawings/vmlDrawing50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411.wmf"/><Relationship Id="rId3" Type="http://schemas.openxmlformats.org/officeDocument/2006/relationships/oleObject" Target="../embeddings/oleObject768.bin"/><Relationship Id="rId29" Type="http://schemas.openxmlformats.org/officeDocument/2006/relationships/oleObject" Target="../embeddings/oleObject783.bin"/><Relationship Id="rId28" Type="http://schemas.openxmlformats.org/officeDocument/2006/relationships/image" Target="../media/image410.wmf"/><Relationship Id="rId27" Type="http://schemas.openxmlformats.org/officeDocument/2006/relationships/oleObject" Target="../embeddings/oleObject782.bin"/><Relationship Id="rId26" Type="http://schemas.openxmlformats.org/officeDocument/2006/relationships/image" Target="../media/image409.wmf"/><Relationship Id="rId25" Type="http://schemas.openxmlformats.org/officeDocument/2006/relationships/oleObject" Target="../embeddings/oleObject781.bin"/><Relationship Id="rId24" Type="http://schemas.openxmlformats.org/officeDocument/2006/relationships/oleObject" Target="../embeddings/oleObject780.bin"/><Relationship Id="rId23" Type="http://schemas.openxmlformats.org/officeDocument/2006/relationships/oleObject" Target="../embeddings/oleObject779.bin"/><Relationship Id="rId22" Type="http://schemas.openxmlformats.org/officeDocument/2006/relationships/oleObject" Target="../embeddings/oleObject778.bin"/><Relationship Id="rId21" Type="http://schemas.openxmlformats.org/officeDocument/2006/relationships/oleObject" Target="../embeddings/oleObject777.bin"/><Relationship Id="rId20" Type="http://schemas.openxmlformats.org/officeDocument/2006/relationships/image" Target="../media/image408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776.bin"/><Relationship Id="rId18" Type="http://schemas.openxmlformats.org/officeDocument/2006/relationships/image" Target="../media/image407.wmf"/><Relationship Id="rId17" Type="http://schemas.openxmlformats.org/officeDocument/2006/relationships/oleObject" Target="../embeddings/oleObject775.bin"/><Relationship Id="rId16" Type="http://schemas.openxmlformats.org/officeDocument/2006/relationships/image" Target="../media/image406.wmf"/><Relationship Id="rId15" Type="http://schemas.openxmlformats.org/officeDocument/2006/relationships/oleObject" Target="../embeddings/oleObject774.bin"/><Relationship Id="rId14" Type="http://schemas.openxmlformats.org/officeDocument/2006/relationships/image" Target="../media/image405.wmf"/><Relationship Id="rId13" Type="http://schemas.openxmlformats.org/officeDocument/2006/relationships/oleObject" Target="../embeddings/oleObject773.bin"/><Relationship Id="rId12" Type="http://schemas.openxmlformats.org/officeDocument/2006/relationships/image" Target="../media/image141.wmf"/><Relationship Id="rId11" Type="http://schemas.openxmlformats.org/officeDocument/2006/relationships/oleObject" Target="../embeddings/oleObject772.bin"/><Relationship Id="rId10" Type="http://schemas.openxmlformats.org/officeDocument/2006/relationships/image" Target="../media/image140.wmf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7.bin"/><Relationship Id="rId8" Type="http://schemas.openxmlformats.org/officeDocument/2006/relationships/image" Target="../media/image254.wmf"/><Relationship Id="rId7" Type="http://schemas.openxmlformats.org/officeDocument/2006/relationships/oleObject" Target="../embeddings/oleObject786.bin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785.bin"/><Relationship Id="rId4" Type="http://schemas.openxmlformats.org/officeDocument/2006/relationships/image" Target="../media/image372.wmf"/><Relationship Id="rId3" Type="http://schemas.openxmlformats.org/officeDocument/2006/relationships/oleObject" Target="../embeddings/oleObject784.bin"/><Relationship Id="rId24" Type="http://schemas.openxmlformats.org/officeDocument/2006/relationships/vmlDrawing" Target="../drawings/vmlDrawing5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416.wmf"/><Relationship Id="rId21" Type="http://schemas.openxmlformats.org/officeDocument/2006/relationships/oleObject" Target="../embeddings/oleObject793.bin"/><Relationship Id="rId20" Type="http://schemas.openxmlformats.org/officeDocument/2006/relationships/image" Target="../media/image415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792.bin"/><Relationship Id="rId18" Type="http://schemas.openxmlformats.org/officeDocument/2006/relationships/image" Target="../media/image414.wmf"/><Relationship Id="rId17" Type="http://schemas.openxmlformats.org/officeDocument/2006/relationships/oleObject" Target="../embeddings/oleObject791.bin"/><Relationship Id="rId16" Type="http://schemas.openxmlformats.org/officeDocument/2006/relationships/image" Target="../media/image409.wmf"/><Relationship Id="rId15" Type="http://schemas.openxmlformats.org/officeDocument/2006/relationships/oleObject" Target="../embeddings/oleObject790.bin"/><Relationship Id="rId14" Type="http://schemas.openxmlformats.org/officeDocument/2006/relationships/image" Target="../media/image411.wmf"/><Relationship Id="rId13" Type="http://schemas.openxmlformats.org/officeDocument/2006/relationships/oleObject" Target="../embeddings/oleObject789.bin"/><Relationship Id="rId12" Type="http://schemas.openxmlformats.org/officeDocument/2006/relationships/image" Target="../media/image413.wmf"/><Relationship Id="rId11" Type="http://schemas.openxmlformats.org/officeDocument/2006/relationships/oleObject" Target="../embeddings/oleObject788.bin"/><Relationship Id="rId10" Type="http://schemas.openxmlformats.org/officeDocument/2006/relationships/image" Target="../media/image412.wmf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89.wmf"/><Relationship Id="rId4" Type="http://schemas.openxmlformats.org/officeDocument/2006/relationships/oleObject" Target="../embeddings/oleObject794.bin"/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4.wmf"/><Relationship Id="rId8" Type="http://schemas.openxmlformats.org/officeDocument/2006/relationships/oleObject" Target="../embeddings/oleObject797.bin"/><Relationship Id="rId7" Type="http://schemas.openxmlformats.org/officeDocument/2006/relationships/image" Target="../media/image313.wmf"/><Relationship Id="rId6" Type="http://schemas.openxmlformats.org/officeDocument/2006/relationships/oleObject" Target="../embeddings/oleObject796.bin"/><Relationship Id="rId5" Type="http://schemas.openxmlformats.org/officeDocument/2006/relationships/image" Target="../media/image296.wmf"/><Relationship Id="rId4" Type="http://schemas.openxmlformats.org/officeDocument/2006/relationships/oleObject" Target="../embeddings/oleObject795.bin"/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3" Type="http://schemas.openxmlformats.org/officeDocument/2006/relationships/vmlDrawing" Target="../drawings/vmlDrawing5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17.wmf"/><Relationship Id="rId10" Type="http://schemas.openxmlformats.org/officeDocument/2006/relationships/oleObject" Target="../embeddings/oleObject798.bin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2.bin"/><Relationship Id="rId8" Type="http://schemas.openxmlformats.org/officeDocument/2006/relationships/image" Target="../media/image253.wmf"/><Relationship Id="rId7" Type="http://schemas.openxmlformats.org/officeDocument/2006/relationships/oleObject" Target="../embeddings/oleObject801.bin"/><Relationship Id="rId6" Type="http://schemas.openxmlformats.org/officeDocument/2006/relationships/image" Target="../media/image252.wmf"/><Relationship Id="rId55" Type="http://schemas.openxmlformats.org/officeDocument/2006/relationships/vmlDrawing" Target="../drawings/vmlDrawing54.vml"/><Relationship Id="rId54" Type="http://schemas.openxmlformats.org/officeDocument/2006/relationships/slideLayout" Target="../slideLayouts/slideLayout7.xml"/><Relationship Id="rId53" Type="http://schemas.openxmlformats.org/officeDocument/2006/relationships/image" Target="../media/image426.wmf"/><Relationship Id="rId52" Type="http://schemas.openxmlformats.org/officeDocument/2006/relationships/oleObject" Target="../embeddings/oleObject827.bin"/><Relationship Id="rId51" Type="http://schemas.openxmlformats.org/officeDocument/2006/relationships/oleObject" Target="../embeddings/oleObject826.bin"/><Relationship Id="rId50" Type="http://schemas.openxmlformats.org/officeDocument/2006/relationships/image" Target="../media/image259.wmf"/><Relationship Id="rId5" Type="http://schemas.openxmlformats.org/officeDocument/2006/relationships/oleObject" Target="../embeddings/oleObject800.bin"/><Relationship Id="rId49" Type="http://schemas.openxmlformats.org/officeDocument/2006/relationships/oleObject" Target="../embeddings/oleObject825.bin"/><Relationship Id="rId48" Type="http://schemas.openxmlformats.org/officeDocument/2006/relationships/oleObject" Target="../embeddings/oleObject824.bin"/><Relationship Id="rId47" Type="http://schemas.openxmlformats.org/officeDocument/2006/relationships/image" Target="../media/image257.wmf"/><Relationship Id="rId46" Type="http://schemas.openxmlformats.org/officeDocument/2006/relationships/oleObject" Target="../embeddings/oleObject823.bin"/><Relationship Id="rId45" Type="http://schemas.openxmlformats.org/officeDocument/2006/relationships/image" Target="../media/image425.wmf"/><Relationship Id="rId44" Type="http://schemas.openxmlformats.org/officeDocument/2006/relationships/oleObject" Target="../embeddings/oleObject822.bin"/><Relationship Id="rId43" Type="http://schemas.openxmlformats.org/officeDocument/2006/relationships/image" Target="../media/image255.wmf"/><Relationship Id="rId42" Type="http://schemas.openxmlformats.org/officeDocument/2006/relationships/oleObject" Target="../embeddings/oleObject821.bin"/><Relationship Id="rId41" Type="http://schemas.openxmlformats.org/officeDocument/2006/relationships/oleObject" Target="../embeddings/oleObject820.bin"/><Relationship Id="rId40" Type="http://schemas.openxmlformats.org/officeDocument/2006/relationships/oleObject" Target="../embeddings/oleObject819.bin"/><Relationship Id="rId4" Type="http://schemas.openxmlformats.org/officeDocument/2006/relationships/image" Target="../media/image250.wmf"/><Relationship Id="rId39" Type="http://schemas.openxmlformats.org/officeDocument/2006/relationships/oleObject" Target="../embeddings/oleObject818.bin"/><Relationship Id="rId38" Type="http://schemas.openxmlformats.org/officeDocument/2006/relationships/image" Target="../media/image251.wmf"/><Relationship Id="rId37" Type="http://schemas.openxmlformats.org/officeDocument/2006/relationships/oleObject" Target="../embeddings/oleObject817.bin"/><Relationship Id="rId36" Type="http://schemas.openxmlformats.org/officeDocument/2006/relationships/oleObject" Target="../embeddings/oleObject816.bin"/><Relationship Id="rId35" Type="http://schemas.openxmlformats.org/officeDocument/2006/relationships/image" Target="../media/image249.wmf"/><Relationship Id="rId34" Type="http://schemas.openxmlformats.org/officeDocument/2006/relationships/oleObject" Target="../embeddings/oleObject815.bin"/><Relationship Id="rId33" Type="http://schemas.openxmlformats.org/officeDocument/2006/relationships/image" Target="../media/image248.wmf"/><Relationship Id="rId32" Type="http://schemas.openxmlformats.org/officeDocument/2006/relationships/oleObject" Target="../embeddings/oleObject814.bin"/><Relationship Id="rId31" Type="http://schemas.openxmlformats.org/officeDocument/2006/relationships/image" Target="../media/image424.wmf"/><Relationship Id="rId30" Type="http://schemas.openxmlformats.org/officeDocument/2006/relationships/oleObject" Target="../embeddings/oleObject813.bin"/><Relationship Id="rId3" Type="http://schemas.openxmlformats.org/officeDocument/2006/relationships/oleObject" Target="../embeddings/oleObject799.bin"/><Relationship Id="rId29" Type="http://schemas.openxmlformats.org/officeDocument/2006/relationships/image" Target="../media/image423.wmf"/><Relationship Id="rId28" Type="http://schemas.openxmlformats.org/officeDocument/2006/relationships/oleObject" Target="../embeddings/oleObject812.bin"/><Relationship Id="rId27" Type="http://schemas.openxmlformats.org/officeDocument/2006/relationships/oleObject" Target="../embeddings/oleObject811.bin"/><Relationship Id="rId26" Type="http://schemas.openxmlformats.org/officeDocument/2006/relationships/image" Target="../media/image422.wmf"/><Relationship Id="rId25" Type="http://schemas.openxmlformats.org/officeDocument/2006/relationships/oleObject" Target="../embeddings/oleObject810.bin"/><Relationship Id="rId24" Type="http://schemas.openxmlformats.org/officeDocument/2006/relationships/image" Target="../media/image421.wmf"/><Relationship Id="rId23" Type="http://schemas.openxmlformats.org/officeDocument/2006/relationships/oleObject" Target="../embeddings/oleObject809.bin"/><Relationship Id="rId22" Type="http://schemas.openxmlformats.org/officeDocument/2006/relationships/image" Target="../media/image420.wmf"/><Relationship Id="rId21" Type="http://schemas.openxmlformats.org/officeDocument/2006/relationships/oleObject" Target="../embeddings/oleObject808.bin"/><Relationship Id="rId20" Type="http://schemas.openxmlformats.org/officeDocument/2006/relationships/image" Target="../media/image419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807.bin"/><Relationship Id="rId18" Type="http://schemas.openxmlformats.org/officeDocument/2006/relationships/image" Target="../media/image418.wmf"/><Relationship Id="rId17" Type="http://schemas.openxmlformats.org/officeDocument/2006/relationships/oleObject" Target="../embeddings/oleObject806.bin"/><Relationship Id="rId16" Type="http://schemas.openxmlformats.org/officeDocument/2006/relationships/image" Target="../media/image417.wmf"/><Relationship Id="rId15" Type="http://schemas.openxmlformats.org/officeDocument/2006/relationships/oleObject" Target="../embeddings/oleObject805.bin"/><Relationship Id="rId14" Type="http://schemas.openxmlformats.org/officeDocument/2006/relationships/image" Target="../media/image260.wmf"/><Relationship Id="rId13" Type="http://schemas.openxmlformats.org/officeDocument/2006/relationships/oleObject" Target="../embeddings/oleObject804.bin"/><Relationship Id="rId12" Type="http://schemas.openxmlformats.org/officeDocument/2006/relationships/image" Target="../media/image258.wmf"/><Relationship Id="rId11" Type="http://schemas.openxmlformats.org/officeDocument/2006/relationships/oleObject" Target="../embeddings/oleObject803.bin"/><Relationship Id="rId10" Type="http://schemas.openxmlformats.org/officeDocument/2006/relationships/image" Target="../media/image254.wmf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1.bin"/><Relationship Id="rId8" Type="http://schemas.openxmlformats.org/officeDocument/2006/relationships/image" Target="../media/image429.wmf"/><Relationship Id="rId7" Type="http://schemas.openxmlformats.org/officeDocument/2006/relationships/oleObject" Target="../embeddings/oleObject830.bin"/><Relationship Id="rId6" Type="http://schemas.openxmlformats.org/officeDocument/2006/relationships/image" Target="../media/image428.wmf"/><Relationship Id="rId5" Type="http://schemas.openxmlformats.org/officeDocument/2006/relationships/oleObject" Target="../embeddings/oleObject829.bin"/><Relationship Id="rId49" Type="http://schemas.openxmlformats.org/officeDocument/2006/relationships/vmlDrawing" Target="../drawings/vmlDrawing55.vml"/><Relationship Id="rId48" Type="http://schemas.openxmlformats.org/officeDocument/2006/relationships/slideLayout" Target="../slideLayouts/slideLayout7.xml"/><Relationship Id="rId47" Type="http://schemas.openxmlformats.org/officeDocument/2006/relationships/image" Target="../media/image446.wmf"/><Relationship Id="rId46" Type="http://schemas.openxmlformats.org/officeDocument/2006/relationships/oleObject" Target="../embeddings/oleObject850.bin"/><Relationship Id="rId45" Type="http://schemas.openxmlformats.org/officeDocument/2006/relationships/image" Target="../media/image445.wmf"/><Relationship Id="rId44" Type="http://schemas.openxmlformats.org/officeDocument/2006/relationships/oleObject" Target="../embeddings/oleObject849.bin"/><Relationship Id="rId43" Type="http://schemas.openxmlformats.org/officeDocument/2006/relationships/oleObject" Target="../embeddings/oleObject848.bin"/><Relationship Id="rId42" Type="http://schemas.openxmlformats.org/officeDocument/2006/relationships/image" Target="../media/image444.wmf"/><Relationship Id="rId41" Type="http://schemas.openxmlformats.org/officeDocument/2006/relationships/oleObject" Target="../embeddings/oleObject847.bin"/><Relationship Id="rId40" Type="http://schemas.openxmlformats.org/officeDocument/2006/relationships/image" Target="../media/image443.wmf"/><Relationship Id="rId4" Type="http://schemas.openxmlformats.org/officeDocument/2006/relationships/image" Target="../media/image427.wmf"/><Relationship Id="rId39" Type="http://schemas.openxmlformats.org/officeDocument/2006/relationships/oleObject" Target="../embeddings/oleObject846.bin"/><Relationship Id="rId38" Type="http://schemas.openxmlformats.org/officeDocument/2006/relationships/image" Target="../media/image442.wmf"/><Relationship Id="rId37" Type="http://schemas.openxmlformats.org/officeDocument/2006/relationships/oleObject" Target="../embeddings/oleObject845.bin"/><Relationship Id="rId36" Type="http://schemas.openxmlformats.org/officeDocument/2006/relationships/image" Target="../media/image441.wmf"/><Relationship Id="rId35" Type="http://schemas.openxmlformats.org/officeDocument/2006/relationships/oleObject" Target="../embeddings/oleObject844.bin"/><Relationship Id="rId34" Type="http://schemas.openxmlformats.org/officeDocument/2006/relationships/image" Target="../media/image424.wmf"/><Relationship Id="rId33" Type="http://schemas.openxmlformats.org/officeDocument/2006/relationships/oleObject" Target="../embeddings/oleObject843.bin"/><Relationship Id="rId32" Type="http://schemas.openxmlformats.org/officeDocument/2006/relationships/image" Target="../media/image423.wmf"/><Relationship Id="rId31" Type="http://schemas.openxmlformats.org/officeDocument/2006/relationships/oleObject" Target="../embeddings/oleObject842.bin"/><Relationship Id="rId30" Type="http://schemas.openxmlformats.org/officeDocument/2006/relationships/image" Target="../media/image440.wmf"/><Relationship Id="rId3" Type="http://schemas.openxmlformats.org/officeDocument/2006/relationships/oleObject" Target="../embeddings/oleObject828.bin"/><Relationship Id="rId29" Type="http://schemas.openxmlformats.org/officeDocument/2006/relationships/oleObject" Target="../embeddings/oleObject841.bin"/><Relationship Id="rId28" Type="http://schemas.openxmlformats.org/officeDocument/2006/relationships/image" Target="../media/image439.wmf"/><Relationship Id="rId27" Type="http://schemas.openxmlformats.org/officeDocument/2006/relationships/oleObject" Target="../embeddings/oleObject840.bin"/><Relationship Id="rId26" Type="http://schemas.openxmlformats.org/officeDocument/2006/relationships/image" Target="../media/image438.wmf"/><Relationship Id="rId25" Type="http://schemas.openxmlformats.org/officeDocument/2006/relationships/oleObject" Target="../embeddings/oleObject839.bin"/><Relationship Id="rId24" Type="http://schemas.openxmlformats.org/officeDocument/2006/relationships/image" Target="../media/image437.wmf"/><Relationship Id="rId23" Type="http://schemas.openxmlformats.org/officeDocument/2006/relationships/oleObject" Target="../embeddings/oleObject838.bin"/><Relationship Id="rId22" Type="http://schemas.openxmlformats.org/officeDocument/2006/relationships/image" Target="../media/image436.wmf"/><Relationship Id="rId21" Type="http://schemas.openxmlformats.org/officeDocument/2006/relationships/oleObject" Target="../embeddings/oleObject837.bin"/><Relationship Id="rId20" Type="http://schemas.openxmlformats.org/officeDocument/2006/relationships/image" Target="../media/image435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836.bin"/><Relationship Id="rId18" Type="http://schemas.openxmlformats.org/officeDocument/2006/relationships/image" Target="../media/image434.wmf"/><Relationship Id="rId17" Type="http://schemas.openxmlformats.org/officeDocument/2006/relationships/oleObject" Target="../embeddings/oleObject835.bin"/><Relationship Id="rId16" Type="http://schemas.openxmlformats.org/officeDocument/2006/relationships/image" Target="../media/image433.wmf"/><Relationship Id="rId15" Type="http://schemas.openxmlformats.org/officeDocument/2006/relationships/oleObject" Target="../embeddings/oleObject834.bin"/><Relationship Id="rId14" Type="http://schemas.openxmlformats.org/officeDocument/2006/relationships/image" Target="../media/image432.wmf"/><Relationship Id="rId13" Type="http://schemas.openxmlformats.org/officeDocument/2006/relationships/oleObject" Target="../embeddings/oleObject833.bin"/><Relationship Id="rId12" Type="http://schemas.openxmlformats.org/officeDocument/2006/relationships/image" Target="../media/image431.wmf"/><Relationship Id="rId11" Type="http://schemas.openxmlformats.org/officeDocument/2006/relationships/oleObject" Target="../embeddings/oleObject832.bin"/><Relationship Id="rId10" Type="http://schemas.openxmlformats.org/officeDocument/2006/relationships/image" Target="../media/image430.wmf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4.bin"/><Relationship Id="rId8" Type="http://schemas.openxmlformats.org/officeDocument/2006/relationships/image" Target="../media/image449.wmf"/><Relationship Id="rId7" Type="http://schemas.openxmlformats.org/officeDocument/2006/relationships/oleObject" Target="../embeddings/oleObject853.bin"/><Relationship Id="rId6" Type="http://schemas.openxmlformats.org/officeDocument/2006/relationships/image" Target="../media/image448.wmf"/><Relationship Id="rId51" Type="http://schemas.openxmlformats.org/officeDocument/2006/relationships/vmlDrawing" Target="../drawings/vmlDrawing56.vml"/><Relationship Id="rId50" Type="http://schemas.openxmlformats.org/officeDocument/2006/relationships/slideLayout" Target="../slideLayouts/slideLayout7.xml"/><Relationship Id="rId5" Type="http://schemas.openxmlformats.org/officeDocument/2006/relationships/oleObject" Target="../embeddings/oleObject852.bin"/><Relationship Id="rId49" Type="http://schemas.openxmlformats.org/officeDocument/2006/relationships/image" Target="../media/image441.wmf"/><Relationship Id="rId48" Type="http://schemas.openxmlformats.org/officeDocument/2006/relationships/oleObject" Target="../embeddings/oleObject874.bin"/><Relationship Id="rId47" Type="http://schemas.openxmlformats.org/officeDocument/2006/relationships/image" Target="../media/image442.wmf"/><Relationship Id="rId46" Type="http://schemas.openxmlformats.org/officeDocument/2006/relationships/oleObject" Target="../embeddings/oleObject873.bin"/><Relationship Id="rId45" Type="http://schemas.openxmlformats.org/officeDocument/2006/relationships/image" Target="../media/image463.wmf"/><Relationship Id="rId44" Type="http://schemas.openxmlformats.org/officeDocument/2006/relationships/oleObject" Target="../embeddings/oleObject872.bin"/><Relationship Id="rId43" Type="http://schemas.openxmlformats.org/officeDocument/2006/relationships/image" Target="../media/image462.wmf"/><Relationship Id="rId42" Type="http://schemas.openxmlformats.org/officeDocument/2006/relationships/oleObject" Target="../embeddings/oleObject871.bin"/><Relationship Id="rId41" Type="http://schemas.openxmlformats.org/officeDocument/2006/relationships/image" Target="../media/image424.wmf"/><Relationship Id="rId40" Type="http://schemas.openxmlformats.org/officeDocument/2006/relationships/oleObject" Target="../embeddings/oleObject870.bin"/><Relationship Id="rId4" Type="http://schemas.openxmlformats.org/officeDocument/2006/relationships/image" Target="../media/image447.wmf"/><Relationship Id="rId39" Type="http://schemas.openxmlformats.org/officeDocument/2006/relationships/image" Target="../media/image423.wmf"/><Relationship Id="rId38" Type="http://schemas.openxmlformats.org/officeDocument/2006/relationships/oleObject" Target="../embeddings/oleObject869.bin"/><Relationship Id="rId37" Type="http://schemas.openxmlformats.org/officeDocument/2006/relationships/image" Target="../media/image461.wmf"/><Relationship Id="rId36" Type="http://schemas.openxmlformats.org/officeDocument/2006/relationships/oleObject" Target="../embeddings/oleObject868.bin"/><Relationship Id="rId35" Type="http://schemas.openxmlformats.org/officeDocument/2006/relationships/image" Target="../media/image460.wmf"/><Relationship Id="rId34" Type="http://schemas.openxmlformats.org/officeDocument/2006/relationships/oleObject" Target="../embeddings/oleObject867.bin"/><Relationship Id="rId33" Type="http://schemas.openxmlformats.org/officeDocument/2006/relationships/image" Target="../media/image459.wmf"/><Relationship Id="rId32" Type="http://schemas.openxmlformats.org/officeDocument/2006/relationships/oleObject" Target="../embeddings/oleObject866.bin"/><Relationship Id="rId31" Type="http://schemas.openxmlformats.org/officeDocument/2006/relationships/image" Target="../media/image446.wmf"/><Relationship Id="rId30" Type="http://schemas.openxmlformats.org/officeDocument/2006/relationships/oleObject" Target="../embeddings/oleObject865.bin"/><Relationship Id="rId3" Type="http://schemas.openxmlformats.org/officeDocument/2006/relationships/oleObject" Target="../embeddings/oleObject851.bin"/><Relationship Id="rId29" Type="http://schemas.openxmlformats.org/officeDocument/2006/relationships/image" Target="../media/image458.wmf"/><Relationship Id="rId28" Type="http://schemas.openxmlformats.org/officeDocument/2006/relationships/oleObject" Target="../embeddings/oleObject864.bin"/><Relationship Id="rId27" Type="http://schemas.openxmlformats.org/officeDocument/2006/relationships/image" Target="../media/image443.wmf"/><Relationship Id="rId26" Type="http://schemas.openxmlformats.org/officeDocument/2006/relationships/oleObject" Target="../embeddings/oleObject863.bin"/><Relationship Id="rId25" Type="http://schemas.openxmlformats.org/officeDocument/2006/relationships/image" Target="../media/image457.wmf"/><Relationship Id="rId24" Type="http://schemas.openxmlformats.org/officeDocument/2006/relationships/oleObject" Target="../embeddings/oleObject862.bin"/><Relationship Id="rId23" Type="http://schemas.openxmlformats.org/officeDocument/2006/relationships/oleObject" Target="../embeddings/oleObject861.bin"/><Relationship Id="rId22" Type="http://schemas.openxmlformats.org/officeDocument/2006/relationships/image" Target="../media/image456.wmf"/><Relationship Id="rId21" Type="http://schemas.openxmlformats.org/officeDocument/2006/relationships/oleObject" Target="../embeddings/oleObject860.bin"/><Relationship Id="rId20" Type="http://schemas.openxmlformats.org/officeDocument/2006/relationships/image" Target="../media/image455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859.bin"/><Relationship Id="rId18" Type="http://schemas.openxmlformats.org/officeDocument/2006/relationships/image" Target="../media/image454.wmf"/><Relationship Id="rId17" Type="http://schemas.openxmlformats.org/officeDocument/2006/relationships/oleObject" Target="../embeddings/oleObject858.bin"/><Relationship Id="rId16" Type="http://schemas.openxmlformats.org/officeDocument/2006/relationships/image" Target="../media/image453.wmf"/><Relationship Id="rId15" Type="http://schemas.openxmlformats.org/officeDocument/2006/relationships/oleObject" Target="../embeddings/oleObject857.bin"/><Relationship Id="rId14" Type="http://schemas.openxmlformats.org/officeDocument/2006/relationships/image" Target="../media/image452.wmf"/><Relationship Id="rId13" Type="http://schemas.openxmlformats.org/officeDocument/2006/relationships/oleObject" Target="../embeddings/oleObject856.bin"/><Relationship Id="rId12" Type="http://schemas.openxmlformats.org/officeDocument/2006/relationships/image" Target="../media/image451.wmf"/><Relationship Id="rId11" Type="http://schemas.openxmlformats.org/officeDocument/2006/relationships/oleObject" Target="../embeddings/oleObject855.bin"/><Relationship Id="rId10" Type="http://schemas.openxmlformats.org/officeDocument/2006/relationships/image" Target="../media/image450.wmf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46.wmf"/><Relationship Id="rId56" Type="http://schemas.openxmlformats.org/officeDocument/2006/relationships/vmlDrawing" Target="../drawings/vmlDrawing5.vml"/><Relationship Id="rId55" Type="http://schemas.openxmlformats.org/officeDocument/2006/relationships/slideLayout" Target="../slideLayouts/slideLayout7.xml"/><Relationship Id="rId54" Type="http://schemas.openxmlformats.org/officeDocument/2006/relationships/image" Target="../media/image19.wmf"/><Relationship Id="rId53" Type="http://schemas.openxmlformats.org/officeDocument/2006/relationships/oleObject" Target="../embeddings/oleObject111.bin"/><Relationship Id="rId52" Type="http://schemas.openxmlformats.org/officeDocument/2006/relationships/image" Target="../media/image13.wmf"/><Relationship Id="rId51" Type="http://schemas.openxmlformats.org/officeDocument/2006/relationships/oleObject" Target="../embeddings/oleObject110.bin"/><Relationship Id="rId50" Type="http://schemas.openxmlformats.org/officeDocument/2006/relationships/image" Target="../media/image11.wmf"/><Relationship Id="rId5" Type="http://schemas.openxmlformats.org/officeDocument/2006/relationships/oleObject" Target="../embeddings/oleObject87.bin"/><Relationship Id="rId49" Type="http://schemas.openxmlformats.org/officeDocument/2006/relationships/oleObject" Target="../embeddings/oleObject109.bin"/><Relationship Id="rId48" Type="http://schemas.openxmlformats.org/officeDocument/2006/relationships/image" Target="../media/image8.wmf"/><Relationship Id="rId47" Type="http://schemas.openxmlformats.org/officeDocument/2006/relationships/oleObject" Target="../embeddings/oleObject108.bin"/><Relationship Id="rId46" Type="http://schemas.openxmlformats.org/officeDocument/2006/relationships/image" Target="../media/image6.wmf"/><Relationship Id="rId45" Type="http://schemas.openxmlformats.org/officeDocument/2006/relationships/oleObject" Target="../embeddings/oleObject107.bin"/><Relationship Id="rId44" Type="http://schemas.openxmlformats.org/officeDocument/2006/relationships/image" Target="../media/image53.wmf"/><Relationship Id="rId43" Type="http://schemas.openxmlformats.org/officeDocument/2006/relationships/oleObject" Target="../embeddings/oleObject106.bin"/><Relationship Id="rId42" Type="http://schemas.openxmlformats.org/officeDocument/2006/relationships/image" Target="../media/image52.wmf"/><Relationship Id="rId41" Type="http://schemas.openxmlformats.org/officeDocument/2006/relationships/oleObject" Target="../embeddings/oleObject105.bin"/><Relationship Id="rId40" Type="http://schemas.openxmlformats.org/officeDocument/2006/relationships/image" Target="../media/image51.wmf"/><Relationship Id="rId4" Type="http://schemas.openxmlformats.org/officeDocument/2006/relationships/image" Target="../media/image45.wmf"/><Relationship Id="rId39" Type="http://schemas.openxmlformats.org/officeDocument/2006/relationships/oleObject" Target="../embeddings/oleObject104.bin"/><Relationship Id="rId38" Type="http://schemas.openxmlformats.org/officeDocument/2006/relationships/oleObject" Target="../embeddings/oleObject103.bin"/><Relationship Id="rId37" Type="http://schemas.openxmlformats.org/officeDocument/2006/relationships/image" Target="../media/image50.wmf"/><Relationship Id="rId36" Type="http://schemas.openxmlformats.org/officeDocument/2006/relationships/oleObject" Target="../embeddings/oleObject102.bin"/><Relationship Id="rId35" Type="http://schemas.openxmlformats.org/officeDocument/2006/relationships/image" Target="../media/image26.wmf"/><Relationship Id="rId34" Type="http://schemas.openxmlformats.org/officeDocument/2006/relationships/oleObject" Target="../embeddings/oleObject101.bin"/><Relationship Id="rId33" Type="http://schemas.openxmlformats.org/officeDocument/2006/relationships/image" Target="../media/image29.png"/><Relationship Id="rId32" Type="http://schemas.openxmlformats.org/officeDocument/2006/relationships/image" Target="../media/image18.wmf"/><Relationship Id="rId31" Type="http://schemas.openxmlformats.org/officeDocument/2006/relationships/oleObject" Target="../embeddings/oleObject100.bin"/><Relationship Id="rId30" Type="http://schemas.openxmlformats.org/officeDocument/2006/relationships/image" Target="../media/image17.wmf"/><Relationship Id="rId3" Type="http://schemas.openxmlformats.org/officeDocument/2006/relationships/oleObject" Target="../embeddings/oleObject86.bin"/><Relationship Id="rId29" Type="http://schemas.openxmlformats.org/officeDocument/2006/relationships/oleObject" Target="../embeddings/oleObject99.bin"/><Relationship Id="rId28" Type="http://schemas.openxmlformats.org/officeDocument/2006/relationships/image" Target="../media/image16.wmf"/><Relationship Id="rId27" Type="http://schemas.openxmlformats.org/officeDocument/2006/relationships/oleObject" Target="../embeddings/oleObject98.bin"/><Relationship Id="rId26" Type="http://schemas.openxmlformats.org/officeDocument/2006/relationships/image" Target="../media/image15.wmf"/><Relationship Id="rId25" Type="http://schemas.openxmlformats.org/officeDocument/2006/relationships/oleObject" Target="../embeddings/oleObject97.bin"/><Relationship Id="rId24" Type="http://schemas.openxmlformats.org/officeDocument/2006/relationships/image" Target="../media/image14.wmf"/><Relationship Id="rId23" Type="http://schemas.openxmlformats.org/officeDocument/2006/relationships/oleObject" Target="../embeddings/oleObject96.bin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95.bin"/><Relationship Id="rId20" Type="http://schemas.openxmlformats.org/officeDocument/2006/relationships/image" Target="../media/image10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94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7.w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5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48.wmf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6.wmf"/><Relationship Id="rId8" Type="http://schemas.openxmlformats.org/officeDocument/2006/relationships/oleObject" Target="../embeddings/oleObject877.bin"/><Relationship Id="rId7" Type="http://schemas.openxmlformats.org/officeDocument/2006/relationships/image" Target="../media/image465.wmf"/><Relationship Id="rId6" Type="http://schemas.openxmlformats.org/officeDocument/2006/relationships/oleObject" Target="../embeddings/oleObject876.bin"/><Relationship Id="rId5" Type="http://schemas.openxmlformats.org/officeDocument/2006/relationships/image" Target="../media/image464.wmf"/><Relationship Id="rId4" Type="http://schemas.openxmlformats.org/officeDocument/2006/relationships/oleObject" Target="../embeddings/oleObject875.bin"/><Relationship Id="rId37" Type="http://schemas.openxmlformats.org/officeDocument/2006/relationships/vmlDrawing" Target="../drawings/vmlDrawing57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477.wmf"/><Relationship Id="rId34" Type="http://schemas.openxmlformats.org/officeDocument/2006/relationships/oleObject" Target="../embeddings/oleObject892.bin"/><Relationship Id="rId33" Type="http://schemas.openxmlformats.org/officeDocument/2006/relationships/image" Target="../media/image476.wmf"/><Relationship Id="rId32" Type="http://schemas.openxmlformats.org/officeDocument/2006/relationships/oleObject" Target="../embeddings/oleObject891.bin"/><Relationship Id="rId31" Type="http://schemas.openxmlformats.org/officeDocument/2006/relationships/image" Target="../media/image475.wmf"/><Relationship Id="rId30" Type="http://schemas.openxmlformats.org/officeDocument/2006/relationships/oleObject" Target="../embeddings/oleObject890.bin"/><Relationship Id="rId3" Type="http://schemas.openxmlformats.org/officeDocument/2006/relationships/image" Target="../media/image29.png"/><Relationship Id="rId29" Type="http://schemas.openxmlformats.org/officeDocument/2006/relationships/image" Target="../media/image474.wmf"/><Relationship Id="rId28" Type="http://schemas.openxmlformats.org/officeDocument/2006/relationships/oleObject" Target="../embeddings/oleObject889.bin"/><Relationship Id="rId27" Type="http://schemas.openxmlformats.org/officeDocument/2006/relationships/image" Target="../media/image473.wmf"/><Relationship Id="rId26" Type="http://schemas.openxmlformats.org/officeDocument/2006/relationships/oleObject" Target="../embeddings/oleObject888.bin"/><Relationship Id="rId25" Type="http://schemas.openxmlformats.org/officeDocument/2006/relationships/image" Target="../media/image472.wmf"/><Relationship Id="rId24" Type="http://schemas.openxmlformats.org/officeDocument/2006/relationships/oleObject" Target="../embeddings/oleObject887.bin"/><Relationship Id="rId23" Type="http://schemas.openxmlformats.org/officeDocument/2006/relationships/oleObject" Target="../embeddings/oleObject886.bin"/><Relationship Id="rId22" Type="http://schemas.openxmlformats.org/officeDocument/2006/relationships/oleObject" Target="../embeddings/oleObject885.bin"/><Relationship Id="rId21" Type="http://schemas.openxmlformats.org/officeDocument/2006/relationships/oleObject" Target="../embeddings/oleObject884.bin"/><Relationship Id="rId20" Type="http://schemas.openxmlformats.org/officeDocument/2006/relationships/image" Target="../media/image471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883.bin"/><Relationship Id="rId18" Type="http://schemas.openxmlformats.org/officeDocument/2006/relationships/image" Target="../media/image470.wmf"/><Relationship Id="rId17" Type="http://schemas.openxmlformats.org/officeDocument/2006/relationships/oleObject" Target="../embeddings/oleObject882.bin"/><Relationship Id="rId16" Type="http://schemas.openxmlformats.org/officeDocument/2006/relationships/image" Target="../media/image469.wmf"/><Relationship Id="rId15" Type="http://schemas.openxmlformats.org/officeDocument/2006/relationships/oleObject" Target="../embeddings/oleObject881.bin"/><Relationship Id="rId14" Type="http://schemas.openxmlformats.org/officeDocument/2006/relationships/oleObject" Target="../embeddings/oleObject880.bin"/><Relationship Id="rId13" Type="http://schemas.openxmlformats.org/officeDocument/2006/relationships/image" Target="../media/image468.wmf"/><Relationship Id="rId12" Type="http://schemas.openxmlformats.org/officeDocument/2006/relationships/oleObject" Target="../embeddings/oleObject879.bin"/><Relationship Id="rId11" Type="http://schemas.openxmlformats.org/officeDocument/2006/relationships/image" Target="../media/image467.wmf"/><Relationship Id="rId10" Type="http://schemas.openxmlformats.org/officeDocument/2006/relationships/oleObject" Target="../embeddings/oleObject878.bin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6.bin"/><Relationship Id="rId8" Type="http://schemas.openxmlformats.org/officeDocument/2006/relationships/image" Target="../media/image480.wmf"/><Relationship Id="rId7" Type="http://schemas.openxmlformats.org/officeDocument/2006/relationships/oleObject" Target="../embeddings/oleObject895.bin"/><Relationship Id="rId69" Type="http://schemas.openxmlformats.org/officeDocument/2006/relationships/vmlDrawing" Target="../drawings/vmlDrawing58.vml"/><Relationship Id="rId68" Type="http://schemas.openxmlformats.org/officeDocument/2006/relationships/slideLayout" Target="../slideLayouts/slideLayout7.xml"/><Relationship Id="rId67" Type="http://schemas.openxmlformats.org/officeDocument/2006/relationships/oleObject" Target="../embeddings/oleObject927.bin"/><Relationship Id="rId66" Type="http://schemas.openxmlformats.org/officeDocument/2006/relationships/image" Target="../media/image469.wmf"/><Relationship Id="rId65" Type="http://schemas.openxmlformats.org/officeDocument/2006/relationships/oleObject" Target="../embeddings/oleObject926.bin"/><Relationship Id="rId64" Type="http://schemas.openxmlformats.org/officeDocument/2006/relationships/oleObject" Target="../embeddings/oleObject925.bin"/><Relationship Id="rId63" Type="http://schemas.openxmlformats.org/officeDocument/2006/relationships/image" Target="../media/image476.wmf"/><Relationship Id="rId62" Type="http://schemas.openxmlformats.org/officeDocument/2006/relationships/oleObject" Target="../embeddings/oleObject924.bin"/><Relationship Id="rId61" Type="http://schemas.openxmlformats.org/officeDocument/2006/relationships/oleObject" Target="../embeddings/oleObject923.bin"/><Relationship Id="rId60" Type="http://schemas.openxmlformats.org/officeDocument/2006/relationships/oleObject" Target="../embeddings/oleObject922.bin"/><Relationship Id="rId6" Type="http://schemas.openxmlformats.org/officeDocument/2006/relationships/image" Target="../media/image479.wmf"/><Relationship Id="rId59" Type="http://schemas.openxmlformats.org/officeDocument/2006/relationships/image" Target="../media/image475.wmf"/><Relationship Id="rId58" Type="http://schemas.openxmlformats.org/officeDocument/2006/relationships/oleObject" Target="../embeddings/oleObject921.bin"/><Relationship Id="rId57" Type="http://schemas.openxmlformats.org/officeDocument/2006/relationships/oleObject" Target="../embeddings/oleObject920.bin"/><Relationship Id="rId56" Type="http://schemas.openxmlformats.org/officeDocument/2006/relationships/image" Target="../media/image473.wmf"/><Relationship Id="rId55" Type="http://schemas.openxmlformats.org/officeDocument/2006/relationships/oleObject" Target="../embeddings/oleObject919.bin"/><Relationship Id="rId54" Type="http://schemas.openxmlformats.org/officeDocument/2006/relationships/image" Target="../media/image497.wmf"/><Relationship Id="rId53" Type="http://schemas.openxmlformats.org/officeDocument/2006/relationships/oleObject" Target="../embeddings/oleObject918.bin"/><Relationship Id="rId52" Type="http://schemas.openxmlformats.org/officeDocument/2006/relationships/image" Target="../media/image496.wmf"/><Relationship Id="rId51" Type="http://schemas.openxmlformats.org/officeDocument/2006/relationships/oleObject" Target="../embeddings/oleObject917.bin"/><Relationship Id="rId50" Type="http://schemas.openxmlformats.org/officeDocument/2006/relationships/image" Target="../media/image495.wmf"/><Relationship Id="rId5" Type="http://schemas.openxmlformats.org/officeDocument/2006/relationships/oleObject" Target="../embeddings/oleObject894.bin"/><Relationship Id="rId49" Type="http://schemas.openxmlformats.org/officeDocument/2006/relationships/oleObject" Target="../embeddings/oleObject916.bin"/><Relationship Id="rId48" Type="http://schemas.openxmlformats.org/officeDocument/2006/relationships/image" Target="../media/image471.wmf"/><Relationship Id="rId47" Type="http://schemas.openxmlformats.org/officeDocument/2006/relationships/oleObject" Target="../embeddings/oleObject915.bin"/><Relationship Id="rId46" Type="http://schemas.openxmlformats.org/officeDocument/2006/relationships/image" Target="../media/image470.wmf"/><Relationship Id="rId45" Type="http://schemas.openxmlformats.org/officeDocument/2006/relationships/oleObject" Target="../embeddings/oleObject914.bin"/><Relationship Id="rId44" Type="http://schemas.openxmlformats.org/officeDocument/2006/relationships/image" Target="../media/image494.wmf"/><Relationship Id="rId43" Type="http://schemas.openxmlformats.org/officeDocument/2006/relationships/oleObject" Target="../embeddings/oleObject913.bin"/><Relationship Id="rId42" Type="http://schemas.openxmlformats.org/officeDocument/2006/relationships/image" Target="../media/image493.wmf"/><Relationship Id="rId41" Type="http://schemas.openxmlformats.org/officeDocument/2006/relationships/oleObject" Target="../embeddings/oleObject912.bin"/><Relationship Id="rId40" Type="http://schemas.openxmlformats.org/officeDocument/2006/relationships/image" Target="../media/image492.wmf"/><Relationship Id="rId4" Type="http://schemas.openxmlformats.org/officeDocument/2006/relationships/image" Target="../media/image478.wmf"/><Relationship Id="rId39" Type="http://schemas.openxmlformats.org/officeDocument/2006/relationships/oleObject" Target="../embeddings/oleObject911.bin"/><Relationship Id="rId38" Type="http://schemas.openxmlformats.org/officeDocument/2006/relationships/image" Target="../media/image491.wmf"/><Relationship Id="rId37" Type="http://schemas.openxmlformats.org/officeDocument/2006/relationships/oleObject" Target="../embeddings/oleObject910.bin"/><Relationship Id="rId36" Type="http://schemas.openxmlformats.org/officeDocument/2006/relationships/image" Target="../media/image490.wmf"/><Relationship Id="rId35" Type="http://schemas.openxmlformats.org/officeDocument/2006/relationships/oleObject" Target="../embeddings/oleObject909.bin"/><Relationship Id="rId34" Type="http://schemas.openxmlformats.org/officeDocument/2006/relationships/image" Target="../media/image489.wmf"/><Relationship Id="rId33" Type="http://schemas.openxmlformats.org/officeDocument/2006/relationships/oleObject" Target="../embeddings/oleObject908.bin"/><Relationship Id="rId32" Type="http://schemas.openxmlformats.org/officeDocument/2006/relationships/image" Target="../media/image488.wmf"/><Relationship Id="rId31" Type="http://schemas.openxmlformats.org/officeDocument/2006/relationships/oleObject" Target="../embeddings/oleObject907.bin"/><Relationship Id="rId30" Type="http://schemas.openxmlformats.org/officeDocument/2006/relationships/image" Target="../media/image467.wmf"/><Relationship Id="rId3" Type="http://schemas.openxmlformats.org/officeDocument/2006/relationships/oleObject" Target="../embeddings/oleObject893.bin"/><Relationship Id="rId29" Type="http://schemas.openxmlformats.org/officeDocument/2006/relationships/oleObject" Target="../embeddings/oleObject906.bin"/><Relationship Id="rId28" Type="http://schemas.openxmlformats.org/officeDocument/2006/relationships/image" Target="../media/image487.wmf"/><Relationship Id="rId27" Type="http://schemas.openxmlformats.org/officeDocument/2006/relationships/oleObject" Target="../embeddings/oleObject905.bin"/><Relationship Id="rId26" Type="http://schemas.openxmlformats.org/officeDocument/2006/relationships/image" Target="../media/image474.wmf"/><Relationship Id="rId25" Type="http://schemas.openxmlformats.org/officeDocument/2006/relationships/oleObject" Target="../embeddings/oleObject904.bin"/><Relationship Id="rId24" Type="http://schemas.openxmlformats.org/officeDocument/2006/relationships/image" Target="../media/image465.wmf"/><Relationship Id="rId23" Type="http://schemas.openxmlformats.org/officeDocument/2006/relationships/oleObject" Target="../embeddings/oleObject903.bin"/><Relationship Id="rId22" Type="http://schemas.openxmlformats.org/officeDocument/2006/relationships/image" Target="../media/image472.wmf"/><Relationship Id="rId21" Type="http://schemas.openxmlformats.org/officeDocument/2006/relationships/oleObject" Target="../embeddings/oleObject902.bin"/><Relationship Id="rId20" Type="http://schemas.openxmlformats.org/officeDocument/2006/relationships/image" Target="../media/image486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901.bin"/><Relationship Id="rId18" Type="http://schemas.openxmlformats.org/officeDocument/2006/relationships/image" Target="../media/image485.wmf"/><Relationship Id="rId17" Type="http://schemas.openxmlformats.org/officeDocument/2006/relationships/oleObject" Target="../embeddings/oleObject900.bin"/><Relationship Id="rId16" Type="http://schemas.openxmlformats.org/officeDocument/2006/relationships/image" Target="../media/image484.wmf"/><Relationship Id="rId15" Type="http://schemas.openxmlformats.org/officeDocument/2006/relationships/oleObject" Target="../embeddings/oleObject899.bin"/><Relationship Id="rId14" Type="http://schemas.openxmlformats.org/officeDocument/2006/relationships/image" Target="../media/image483.wmf"/><Relationship Id="rId13" Type="http://schemas.openxmlformats.org/officeDocument/2006/relationships/oleObject" Target="../embeddings/oleObject898.bin"/><Relationship Id="rId12" Type="http://schemas.openxmlformats.org/officeDocument/2006/relationships/image" Target="../media/image482.wmf"/><Relationship Id="rId11" Type="http://schemas.openxmlformats.org/officeDocument/2006/relationships/oleObject" Target="../embeddings/oleObject897.bin"/><Relationship Id="rId10" Type="http://schemas.openxmlformats.org/officeDocument/2006/relationships/image" Target="../media/image481.wmf"/><Relationship Id="rId1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1.bin"/><Relationship Id="rId8" Type="http://schemas.openxmlformats.org/officeDocument/2006/relationships/image" Target="../media/image498.wmf"/><Relationship Id="rId73" Type="http://schemas.openxmlformats.org/officeDocument/2006/relationships/vmlDrawing" Target="../drawings/vmlDrawing59.vml"/><Relationship Id="rId72" Type="http://schemas.openxmlformats.org/officeDocument/2006/relationships/slideLayout" Target="../slideLayouts/slideLayout7.xml"/><Relationship Id="rId71" Type="http://schemas.openxmlformats.org/officeDocument/2006/relationships/oleObject" Target="../embeddings/oleObject970.bin"/><Relationship Id="rId70" Type="http://schemas.openxmlformats.org/officeDocument/2006/relationships/oleObject" Target="../embeddings/oleObject969.bin"/><Relationship Id="rId7" Type="http://schemas.openxmlformats.org/officeDocument/2006/relationships/oleObject" Target="../embeddings/oleObject930.bin"/><Relationship Id="rId69" Type="http://schemas.openxmlformats.org/officeDocument/2006/relationships/oleObject" Target="../embeddings/oleObject968.bin"/><Relationship Id="rId68" Type="http://schemas.openxmlformats.org/officeDocument/2006/relationships/oleObject" Target="../embeddings/oleObject967.bin"/><Relationship Id="rId67" Type="http://schemas.openxmlformats.org/officeDocument/2006/relationships/oleObject" Target="../embeddings/oleObject966.bin"/><Relationship Id="rId66" Type="http://schemas.openxmlformats.org/officeDocument/2006/relationships/oleObject" Target="../embeddings/oleObject965.bin"/><Relationship Id="rId65" Type="http://schemas.openxmlformats.org/officeDocument/2006/relationships/oleObject" Target="../embeddings/oleObject964.bin"/><Relationship Id="rId64" Type="http://schemas.openxmlformats.org/officeDocument/2006/relationships/oleObject" Target="../embeddings/oleObject963.bin"/><Relationship Id="rId63" Type="http://schemas.openxmlformats.org/officeDocument/2006/relationships/oleObject" Target="../embeddings/oleObject962.bin"/><Relationship Id="rId62" Type="http://schemas.openxmlformats.org/officeDocument/2006/relationships/oleObject" Target="../embeddings/oleObject961.bin"/><Relationship Id="rId61" Type="http://schemas.openxmlformats.org/officeDocument/2006/relationships/image" Target="../media/image492.wmf"/><Relationship Id="rId60" Type="http://schemas.openxmlformats.org/officeDocument/2006/relationships/oleObject" Target="../embeddings/oleObject960.bin"/><Relationship Id="rId6" Type="http://schemas.openxmlformats.org/officeDocument/2006/relationships/image" Target="../media/image468.wmf"/><Relationship Id="rId59" Type="http://schemas.openxmlformats.org/officeDocument/2006/relationships/image" Target="../media/image491.wmf"/><Relationship Id="rId58" Type="http://schemas.openxmlformats.org/officeDocument/2006/relationships/oleObject" Target="../embeddings/oleObject959.bin"/><Relationship Id="rId57" Type="http://schemas.openxmlformats.org/officeDocument/2006/relationships/image" Target="../media/image490.wmf"/><Relationship Id="rId56" Type="http://schemas.openxmlformats.org/officeDocument/2006/relationships/oleObject" Target="../embeddings/oleObject958.bin"/><Relationship Id="rId55" Type="http://schemas.openxmlformats.org/officeDocument/2006/relationships/image" Target="../media/image489.wmf"/><Relationship Id="rId54" Type="http://schemas.openxmlformats.org/officeDocument/2006/relationships/oleObject" Target="../embeddings/oleObject957.bin"/><Relationship Id="rId53" Type="http://schemas.openxmlformats.org/officeDocument/2006/relationships/image" Target="../media/image488.wmf"/><Relationship Id="rId52" Type="http://schemas.openxmlformats.org/officeDocument/2006/relationships/oleObject" Target="../embeddings/oleObject956.bin"/><Relationship Id="rId51" Type="http://schemas.openxmlformats.org/officeDocument/2006/relationships/oleObject" Target="../embeddings/oleObject955.bin"/><Relationship Id="rId50" Type="http://schemas.openxmlformats.org/officeDocument/2006/relationships/image" Target="../media/image487.wmf"/><Relationship Id="rId5" Type="http://schemas.openxmlformats.org/officeDocument/2006/relationships/oleObject" Target="../embeddings/oleObject929.bin"/><Relationship Id="rId49" Type="http://schemas.openxmlformats.org/officeDocument/2006/relationships/oleObject" Target="../embeddings/oleObject954.bin"/><Relationship Id="rId48" Type="http://schemas.openxmlformats.org/officeDocument/2006/relationships/oleObject" Target="../embeddings/oleObject953.bin"/><Relationship Id="rId47" Type="http://schemas.openxmlformats.org/officeDocument/2006/relationships/oleObject" Target="../embeddings/oleObject952.bin"/><Relationship Id="rId46" Type="http://schemas.openxmlformats.org/officeDocument/2006/relationships/oleObject" Target="../embeddings/oleObject951.bin"/><Relationship Id="rId45" Type="http://schemas.openxmlformats.org/officeDocument/2006/relationships/image" Target="../media/image469.wmf"/><Relationship Id="rId44" Type="http://schemas.openxmlformats.org/officeDocument/2006/relationships/oleObject" Target="../embeddings/oleObject950.bin"/><Relationship Id="rId43" Type="http://schemas.openxmlformats.org/officeDocument/2006/relationships/oleObject" Target="../embeddings/oleObject949.bin"/><Relationship Id="rId42" Type="http://schemas.openxmlformats.org/officeDocument/2006/relationships/image" Target="../media/image476.wmf"/><Relationship Id="rId41" Type="http://schemas.openxmlformats.org/officeDocument/2006/relationships/oleObject" Target="../embeddings/oleObject948.bin"/><Relationship Id="rId40" Type="http://schemas.openxmlformats.org/officeDocument/2006/relationships/image" Target="../media/image474.wmf"/><Relationship Id="rId4" Type="http://schemas.openxmlformats.org/officeDocument/2006/relationships/image" Target="../media/image467.wmf"/><Relationship Id="rId39" Type="http://schemas.openxmlformats.org/officeDocument/2006/relationships/oleObject" Target="../embeddings/oleObject947.bin"/><Relationship Id="rId38" Type="http://schemas.openxmlformats.org/officeDocument/2006/relationships/image" Target="../media/image475.wmf"/><Relationship Id="rId37" Type="http://schemas.openxmlformats.org/officeDocument/2006/relationships/oleObject" Target="../embeddings/oleObject946.bin"/><Relationship Id="rId36" Type="http://schemas.openxmlformats.org/officeDocument/2006/relationships/image" Target="../media/image465.wmf"/><Relationship Id="rId35" Type="http://schemas.openxmlformats.org/officeDocument/2006/relationships/oleObject" Target="../embeddings/oleObject945.bin"/><Relationship Id="rId34" Type="http://schemas.openxmlformats.org/officeDocument/2006/relationships/image" Target="../media/image473.wmf"/><Relationship Id="rId33" Type="http://schemas.openxmlformats.org/officeDocument/2006/relationships/oleObject" Target="../embeddings/oleObject944.bin"/><Relationship Id="rId32" Type="http://schemas.openxmlformats.org/officeDocument/2006/relationships/image" Target="../media/image472.wmf"/><Relationship Id="rId31" Type="http://schemas.openxmlformats.org/officeDocument/2006/relationships/oleObject" Target="../embeddings/oleObject943.bin"/><Relationship Id="rId30" Type="http://schemas.openxmlformats.org/officeDocument/2006/relationships/image" Target="../media/image495.wmf"/><Relationship Id="rId3" Type="http://schemas.openxmlformats.org/officeDocument/2006/relationships/oleObject" Target="../embeddings/oleObject928.bin"/><Relationship Id="rId29" Type="http://schemas.openxmlformats.org/officeDocument/2006/relationships/oleObject" Target="../embeddings/oleObject942.bin"/><Relationship Id="rId28" Type="http://schemas.openxmlformats.org/officeDocument/2006/relationships/image" Target="../media/image503.wmf"/><Relationship Id="rId27" Type="http://schemas.openxmlformats.org/officeDocument/2006/relationships/oleObject" Target="../embeddings/oleObject941.bin"/><Relationship Id="rId26" Type="http://schemas.openxmlformats.org/officeDocument/2006/relationships/image" Target="../media/image502.wmf"/><Relationship Id="rId25" Type="http://schemas.openxmlformats.org/officeDocument/2006/relationships/oleObject" Target="../embeddings/oleObject940.bin"/><Relationship Id="rId24" Type="http://schemas.openxmlformats.org/officeDocument/2006/relationships/oleObject" Target="../embeddings/oleObject939.bin"/><Relationship Id="rId23" Type="http://schemas.openxmlformats.org/officeDocument/2006/relationships/oleObject" Target="../embeddings/oleObject938.bin"/><Relationship Id="rId22" Type="http://schemas.openxmlformats.org/officeDocument/2006/relationships/image" Target="../media/image471.wmf"/><Relationship Id="rId21" Type="http://schemas.openxmlformats.org/officeDocument/2006/relationships/oleObject" Target="../embeddings/oleObject937.bin"/><Relationship Id="rId20" Type="http://schemas.openxmlformats.org/officeDocument/2006/relationships/image" Target="../media/image470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936.bin"/><Relationship Id="rId18" Type="http://schemas.openxmlformats.org/officeDocument/2006/relationships/image" Target="../media/image496.wmf"/><Relationship Id="rId17" Type="http://schemas.openxmlformats.org/officeDocument/2006/relationships/oleObject" Target="../embeddings/oleObject935.bin"/><Relationship Id="rId16" Type="http://schemas.openxmlformats.org/officeDocument/2006/relationships/image" Target="../media/image497.wmf"/><Relationship Id="rId15" Type="http://schemas.openxmlformats.org/officeDocument/2006/relationships/oleObject" Target="../embeddings/oleObject934.bin"/><Relationship Id="rId14" Type="http://schemas.openxmlformats.org/officeDocument/2006/relationships/image" Target="../media/image501.wmf"/><Relationship Id="rId13" Type="http://schemas.openxmlformats.org/officeDocument/2006/relationships/oleObject" Target="../embeddings/oleObject933.bin"/><Relationship Id="rId12" Type="http://schemas.openxmlformats.org/officeDocument/2006/relationships/image" Target="../media/image500.wmf"/><Relationship Id="rId11" Type="http://schemas.openxmlformats.org/officeDocument/2006/relationships/oleObject" Target="../embeddings/oleObject932.bin"/><Relationship Id="rId10" Type="http://schemas.openxmlformats.org/officeDocument/2006/relationships/image" Target="../media/image499.wmf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1.wmf"/><Relationship Id="rId8" Type="http://schemas.openxmlformats.org/officeDocument/2006/relationships/oleObject" Target="../embeddings/oleObject974.bin"/><Relationship Id="rId7" Type="http://schemas.openxmlformats.org/officeDocument/2006/relationships/image" Target="../media/image506.wmf"/><Relationship Id="rId65" Type="http://schemas.openxmlformats.org/officeDocument/2006/relationships/vmlDrawing" Target="../drawings/vmlDrawing60.vml"/><Relationship Id="rId64" Type="http://schemas.openxmlformats.org/officeDocument/2006/relationships/slideLayout" Target="../slideLayouts/slideLayout7.xml"/><Relationship Id="rId63" Type="http://schemas.openxmlformats.org/officeDocument/2006/relationships/image" Target="../media/image518.wmf"/><Relationship Id="rId62" Type="http://schemas.openxmlformats.org/officeDocument/2006/relationships/oleObject" Target="../embeddings/oleObject1002.bin"/><Relationship Id="rId61" Type="http://schemas.openxmlformats.org/officeDocument/2006/relationships/image" Target="../media/image496.wmf"/><Relationship Id="rId60" Type="http://schemas.openxmlformats.org/officeDocument/2006/relationships/oleObject" Target="../embeddings/oleObject1001.bin"/><Relationship Id="rId6" Type="http://schemas.openxmlformats.org/officeDocument/2006/relationships/oleObject" Target="../embeddings/oleObject973.bin"/><Relationship Id="rId59" Type="http://schemas.openxmlformats.org/officeDocument/2006/relationships/image" Target="../media/image517.wmf"/><Relationship Id="rId58" Type="http://schemas.openxmlformats.org/officeDocument/2006/relationships/oleObject" Target="../embeddings/oleObject1000.bin"/><Relationship Id="rId57" Type="http://schemas.openxmlformats.org/officeDocument/2006/relationships/image" Target="../media/image471.wmf"/><Relationship Id="rId56" Type="http://schemas.openxmlformats.org/officeDocument/2006/relationships/oleObject" Target="../embeddings/oleObject999.bin"/><Relationship Id="rId55" Type="http://schemas.openxmlformats.org/officeDocument/2006/relationships/image" Target="../media/image470.wmf"/><Relationship Id="rId54" Type="http://schemas.openxmlformats.org/officeDocument/2006/relationships/oleObject" Target="../embeddings/oleObject998.bin"/><Relationship Id="rId53" Type="http://schemas.openxmlformats.org/officeDocument/2006/relationships/image" Target="../media/image469.wmf"/><Relationship Id="rId52" Type="http://schemas.openxmlformats.org/officeDocument/2006/relationships/oleObject" Target="../embeddings/oleObject997.bin"/><Relationship Id="rId51" Type="http://schemas.openxmlformats.org/officeDocument/2006/relationships/image" Target="../media/image467.wmf"/><Relationship Id="rId50" Type="http://schemas.openxmlformats.org/officeDocument/2006/relationships/oleObject" Target="../embeddings/oleObject996.bin"/><Relationship Id="rId5" Type="http://schemas.openxmlformats.org/officeDocument/2006/relationships/image" Target="../media/image505.wmf"/><Relationship Id="rId49" Type="http://schemas.openxmlformats.org/officeDocument/2006/relationships/image" Target="../media/image476.wmf"/><Relationship Id="rId48" Type="http://schemas.openxmlformats.org/officeDocument/2006/relationships/oleObject" Target="../embeddings/oleObject995.bin"/><Relationship Id="rId47" Type="http://schemas.openxmlformats.org/officeDocument/2006/relationships/oleObject" Target="../embeddings/oleObject994.bin"/><Relationship Id="rId46" Type="http://schemas.openxmlformats.org/officeDocument/2006/relationships/image" Target="../media/image475.wmf"/><Relationship Id="rId45" Type="http://schemas.openxmlformats.org/officeDocument/2006/relationships/oleObject" Target="../embeddings/oleObject993.bin"/><Relationship Id="rId44" Type="http://schemas.openxmlformats.org/officeDocument/2006/relationships/oleObject" Target="../embeddings/oleObject992.bin"/><Relationship Id="rId43" Type="http://schemas.openxmlformats.org/officeDocument/2006/relationships/image" Target="../media/image473.wmf"/><Relationship Id="rId42" Type="http://schemas.openxmlformats.org/officeDocument/2006/relationships/oleObject" Target="../embeddings/oleObject991.bin"/><Relationship Id="rId41" Type="http://schemas.openxmlformats.org/officeDocument/2006/relationships/image" Target="../media/image472.wmf"/><Relationship Id="rId40" Type="http://schemas.openxmlformats.org/officeDocument/2006/relationships/oleObject" Target="../embeddings/oleObject990.bin"/><Relationship Id="rId4" Type="http://schemas.openxmlformats.org/officeDocument/2006/relationships/oleObject" Target="../embeddings/oleObject972.bin"/><Relationship Id="rId39" Type="http://schemas.openxmlformats.org/officeDocument/2006/relationships/image" Target="../media/image497.wmf"/><Relationship Id="rId38" Type="http://schemas.openxmlformats.org/officeDocument/2006/relationships/oleObject" Target="../embeddings/oleObject989.bin"/><Relationship Id="rId37" Type="http://schemas.openxmlformats.org/officeDocument/2006/relationships/image" Target="../media/image495.wmf"/><Relationship Id="rId36" Type="http://schemas.openxmlformats.org/officeDocument/2006/relationships/oleObject" Target="../embeddings/oleObject988.bin"/><Relationship Id="rId35" Type="http://schemas.openxmlformats.org/officeDocument/2006/relationships/image" Target="../media/image516.wmf"/><Relationship Id="rId34" Type="http://schemas.openxmlformats.org/officeDocument/2006/relationships/oleObject" Target="../embeddings/oleObject987.bin"/><Relationship Id="rId33" Type="http://schemas.openxmlformats.org/officeDocument/2006/relationships/image" Target="../media/image487.wmf"/><Relationship Id="rId32" Type="http://schemas.openxmlformats.org/officeDocument/2006/relationships/oleObject" Target="../embeddings/oleObject986.bin"/><Relationship Id="rId31" Type="http://schemas.openxmlformats.org/officeDocument/2006/relationships/image" Target="../media/image515.wmf"/><Relationship Id="rId30" Type="http://schemas.openxmlformats.org/officeDocument/2006/relationships/oleObject" Target="../embeddings/oleObject985.bin"/><Relationship Id="rId3" Type="http://schemas.openxmlformats.org/officeDocument/2006/relationships/image" Target="../media/image504.wmf"/><Relationship Id="rId29" Type="http://schemas.openxmlformats.org/officeDocument/2006/relationships/image" Target="../media/image514.wmf"/><Relationship Id="rId28" Type="http://schemas.openxmlformats.org/officeDocument/2006/relationships/oleObject" Target="../embeddings/oleObject984.bin"/><Relationship Id="rId27" Type="http://schemas.openxmlformats.org/officeDocument/2006/relationships/image" Target="../media/image513.wmf"/><Relationship Id="rId26" Type="http://schemas.openxmlformats.org/officeDocument/2006/relationships/oleObject" Target="../embeddings/oleObject983.bin"/><Relationship Id="rId25" Type="http://schemas.openxmlformats.org/officeDocument/2006/relationships/image" Target="../media/image474.wmf"/><Relationship Id="rId24" Type="http://schemas.openxmlformats.org/officeDocument/2006/relationships/oleObject" Target="../embeddings/oleObject982.bin"/><Relationship Id="rId23" Type="http://schemas.openxmlformats.org/officeDocument/2006/relationships/image" Target="../media/image465.wmf"/><Relationship Id="rId22" Type="http://schemas.openxmlformats.org/officeDocument/2006/relationships/oleObject" Target="../embeddings/oleObject981.bin"/><Relationship Id="rId21" Type="http://schemas.openxmlformats.org/officeDocument/2006/relationships/image" Target="../media/image512.wmf"/><Relationship Id="rId20" Type="http://schemas.openxmlformats.org/officeDocument/2006/relationships/oleObject" Target="../embeddings/oleObject980.bin"/><Relationship Id="rId2" Type="http://schemas.openxmlformats.org/officeDocument/2006/relationships/oleObject" Target="../embeddings/oleObject971.bin"/><Relationship Id="rId19" Type="http://schemas.openxmlformats.org/officeDocument/2006/relationships/image" Target="../media/image511.wmf"/><Relationship Id="rId18" Type="http://schemas.openxmlformats.org/officeDocument/2006/relationships/oleObject" Target="../embeddings/oleObject979.bin"/><Relationship Id="rId17" Type="http://schemas.openxmlformats.org/officeDocument/2006/relationships/image" Target="../media/image510.wmf"/><Relationship Id="rId16" Type="http://schemas.openxmlformats.org/officeDocument/2006/relationships/oleObject" Target="../embeddings/oleObject978.bin"/><Relationship Id="rId15" Type="http://schemas.openxmlformats.org/officeDocument/2006/relationships/image" Target="../media/image509.wmf"/><Relationship Id="rId14" Type="http://schemas.openxmlformats.org/officeDocument/2006/relationships/oleObject" Target="../embeddings/oleObject977.bin"/><Relationship Id="rId13" Type="http://schemas.openxmlformats.org/officeDocument/2006/relationships/image" Target="../media/image508.wmf"/><Relationship Id="rId12" Type="http://schemas.openxmlformats.org/officeDocument/2006/relationships/oleObject" Target="../embeddings/oleObject976.bin"/><Relationship Id="rId11" Type="http://schemas.openxmlformats.org/officeDocument/2006/relationships/image" Target="../media/image507.wmf"/><Relationship Id="rId10" Type="http://schemas.openxmlformats.org/officeDocument/2006/relationships/oleObject" Target="../embeddings/oleObject975.bin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2.wmf"/><Relationship Id="rId8" Type="http://schemas.openxmlformats.org/officeDocument/2006/relationships/oleObject" Target="../embeddings/oleObject1005.bin"/><Relationship Id="rId7" Type="http://schemas.openxmlformats.org/officeDocument/2006/relationships/image" Target="../media/image466.wmf"/><Relationship Id="rId6" Type="http://schemas.openxmlformats.org/officeDocument/2006/relationships/oleObject" Target="../embeddings/oleObject1004.bin"/><Relationship Id="rId5" Type="http://schemas.openxmlformats.org/officeDocument/2006/relationships/image" Target="../media/image465.wmf"/><Relationship Id="rId4" Type="http://schemas.openxmlformats.org/officeDocument/2006/relationships/oleObject" Target="../embeddings/oleObject1003.bin"/><Relationship Id="rId36" Type="http://schemas.openxmlformats.org/officeDocument/2006/relationships/vmlDrawing" Target="../drawings/vmlDrawing61.vml"/><Relationship Id="rId35" Type="http://schemas.openxmlformats.org/officeDocument/2006/relationships/slideLayout" Target="../slideLayouts/slideLayout7.xml"/><Relationship Id="rId34" Type="http://schemas.openxmlformats.org/officeDocument/2006/relationships/oleObject" Target="../embeddings/oleObject1018.bin"/><Relationship Id="rId33" Type="http://schemas.openxmlformats.org/officeDocument/2006/relationships/image" Target="../media/image521.wmf"/><Relationship Id="rId32" Type="http://schemas.openxmlformats.org/officeDocument/2006/relationships/oleObject" Target="../embeddings/oleObject1017.bin"/><Relationship Id="rId31" Type="http://schemas.openxmlformats.org/officeDocument/2006/relationships/image" Target="../media/image520.wmf"/><Relationship Id="rId30" Type="http://schemas.openxmlformats.org/officeDocument/2006/relationships/oleObject" Target="../embeddings/oleObject1016.bin"/><Relationship Id="rId3" Type="http://schemas.openxmlformats.org/officeDocument/2006/relationships/image" Target="../media/image29.png"/><Relationship Id="rId29" Type="http://schemas.openxmlformats.org/officeDocument/2006/relationships/image" Target="../media/image519.wmf"/><Relationship Id="rId28" Type="http://schemas.openxmlformats.org/officeDocument/2006/relationships/oleObject" Target="../embeddings/oleObject1015.bin"/><Relationship Id="rId27" Type="http://schemas.openxmlformats.org/officeDocument/2006/relationships/image" Target="../media/image27.png"/><Relationship Id="rId26" Type="http://schemas.openxmlformats.org/officeDocument/2006/relationships/image" Target="../media/image471.wmf"/><Relationship Id="rId25" Type="http://schemas.openxmlformats.org/officeDocument/2006/relationships/oleObject" Target="../embeddings/oleObject1014.bin"/><Relationship Id="rId24" Type="http://schemas.openxmlformats.org/officeDocument/2006/relationships/image" Target="../media/image470.wmf"/><Relationship Id="rId23" Type="http://schemas.openxmlformats.org/officeDocument/2006/relationships/oleObject" Target="../embeddings/oleObject1013.bin"/><Relationship Id="rId22" Type="http://schemas.openxmlformats.org/officeDocument/2006/relationships/image" Target="../media/image469.wmf"/><Relationship Id="rId21" Type="http://schemas.openxmlformats.org/officeDocument/2006/relationships/oleObject" Target="../embeddings/oleObject1012.bin"/><Relationship Id="rId20" Type="http://schemas.openxmlformats.org/officeDocument/2006/relationships/image" Target="../media/image467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011.bin"/><Relationship Id="rId18" Type="http://schemas.openxmlformats.org/officeDocument/2006/relationships/image" Target="../media/image476.wmf"/><Relationship Id="rId17" Type="http://schemas.openxmlformats.org/officeDocument/2006/relationships/oleObject" Target="../embeddings/oleObject1010.bin"/><Relationship Id="rId16" Type="http://schemas.openxmlformats.org/officeDocument/2006/relationships/image" Target="../media/image474.wmf"/><Relationship Id="rId15" Type="http://schemas.openxmlformats.org/officeDocument/2006/relationships/oleObject" Target="../embeddings/oleObject1009.bin"/><Relationship Id="rId14" Type="http://schemas.openxmlformats.org/officeDocument/2006/relationships/image" Target="../media/image475.wmf"/><Relationship Id="rId13" Type="http://schemas.openxmlformats.org/officeDocument/2006/relationships/oleObject" Target="../embeddings/oleObject1008.bin"/><Relationship Id="rId12" Type="http://schemas.openxmlformats.org/officeDocument/2006/relationships/oleObject" Target="../embeddings/oleObject1007.bin"/><Relationship Id="rId11" Type="http://schemas.openxmlformats.org/officeDocument/2006/relationships/image" Target="../media/image473.wmf"/><Relationship Id="rId10" Type="http://schemas.openxmlformats.org/officeDocument/2006/relationships/oleObject" Target="../embeddings/oleObject1006.bin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2.bin"/><Relationship Id="rId8" Type="http://schemas.openxmlformats.org/officeDocument/2006/relationships/image" Target="../media/image524.wmf"/><Relationship Id="rId7" Type="http://schemas.openxmlformats.org/officeDocument/2006/relationships/oleObject" Target="../embeddings/oleObject1021.bin"/><Relationship Id="rId6" Type="http://schemas.openxmlformats.org/officeDocument/2006/relationships/image" Target="../media/image523.wmf"/><Relationship Id="rId5" Type="http://schemas.openxmlformats.org/officeDocument/2006/relationships/oleObject" Target="../embeddings/oleObject1020.bin"/><Relationship Id="rId4" Type="http://schemas.openxmlformats.org/officeDocument/2006/relationships/image" Target="../media/image522.wmf"/><Relationship Id="rId30" Type="http://schemas.openxmlformats.org/officeDocument/2006/relationships/vmlDrawing" Target="../drawings/vmlDrawing62.vml"/><Relationship Id="rId3" Type="http://schemas.openxmlformats.org/officeDocument/2006/relationships/oleObject" Target="../embeddings/oleObject1019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532.wmf"/><Relationship Id="rId27" Type="http://schemas.openxmlformats.org/officeDocument/2006/relationships/oleObject" Target="../embeddings/oleObject1032.bin"/><Relationship Id="rId26" Type="http://schemas.openxmlformats.org/officeDocument/2006/relationships/image" Target="../media/image531.wmf"/><Relationship Id="rId25" Type="http://schemas.openxmlformats.org/officeDocument/2006/relationships/oleObject" Target="../embeddings/oleObject1031.bin"/><Relationship Id="rId24" Type="http://schemas.openxmlformats.org/officeDocument/2006/relationships/image" Target="../media/image530.wmf"/><Relationship Id="rId23" Type="http://schemas.openxmlformats.org/officeDocument/2006/relationships/oleObject" Target="../embeddings/oleObject1030.bin"/><Relationship Id="rId22" Type="http://schemas.openxmlformats.org/officeDocument/2006/relationships/image" Target="../media/image529.wmf"/><Relationship Id="rId21" Type="http://schemas.openxmlformats.org/officeDocument/2006/relationships/oleObject" Target="../embeddings/oleObject1029.bin"/><Relationship Id="rId20" Type="http://schemas.openxmlformats.org/officeDocument/2006/relationships/oleObject" Target="../embeddings/oleObject1028.bin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027.bin"/><Relationship Id="rId18" Type="http://schemas.openxmlformats.org/officeDocument/2006/relationships/slide" Target="slide23.xml"/><Relationship Id="rId17" Type="http://schemas.openxmlformats.org/officeDocument/2006/relationships/oleObject" Target="../embeddings/oleObject1026.bin"/><Relationship Id="rId16" Type="http://schemas.openxmlformats.org/officeDocument/2006/relationships/image" Target="../media/image528.wmf"/><Relationship Id="rId15" Type="http://schemas.openxmlformats.org/officeDocument/2006/relationships/oleObject" Target="../embeddings/oleObject1025.bin"/><Relationship Id="rId14" Type="http://schemas.openxmlformats.org/officeDocument/2006/relationships/image" Target="../media/image527.wmf"/><Relationship Id="rId13" Type="http://schemas.openxmlformats.org/officeDocument/2006/relationships/oleObject" Target="../embeddings/oleObject1024.bin"/><Relationship Id="rId12" Type="http://schemas.openxmlformats.org/officeDocument/2006/relationships/image" Target="../media/image526.wmf"/><Relationship Id="rId11" Type="http://schemas.openxmlformats.org/officeDocument/2006/relationships/oleObject" Target="../embeddings/oleObject1023.bin"/><Relationship Id="rId10" Type="http://schemas.openxmlformats.org/officeDocument/2006/relationships/image" Target="../media/image525.wmf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6.bin"/><Relationship Id="rId8" Type="http://schemas.openxmlformats.org/officeDocument/2006/relationships/image" Target="../media/image524.wmf"/><Relationship Id="rId7" Type="http://schemas.openxmlformats.org/officeDocument/2006/relationships/oleObject" Target="../embeddings/oleObject1035.bin"/><Relationship Id="rId6" Type="http://schemas.openxmlformats.org/officeDocument/2006/relationships/image" Target="../media/image533.wmf"/><Relationship Id="rId56" Type="http://schemas.openxmlformats.org/officeDocument/2006/relationships/vmlDrawing" Target="../drawings/vmlDrawing63.vml"/><Relationship Id="rId55" Type="http://schemas.openxmlformats.org/officeDocument/2006/relationships/slideLayout" Target="../slideLayouts/slideLayout7.xml"/><Relationship Id="rId54" Type="http://schemas.openxmlformats.org/officeDocument/2006/relationships/image" Target="../media/image549.wmf"/><Relationship Id="rId53" Type="http://schemas.openxmlformats.org/officeDocument/2006/relationships/oleObject" Target="../embeddings/oleObject1059.bin"/><Relationship Id="rId52" Type="http://schemas.openxmlformats.org/officeDocument/2006/relationships/oleObject" Target="../embeddings/oleObject1058.bin"/><Relationship Id="rId51" Type="http://schemas.openxmlformats.org/officeDocument/2006/relationships/image" Target="../media/image548.wmf"/><Relationship Id="rId50" Type="http://schemas.openxmlformats.org/officeDocument/2006/relationships/oleObject" Target="../embeddings/oleObject1057.bin"/><Relationship Id="rId5" Type="http://schemas.openxmlformats.org/officeDocument/2006/relationships/oleObject" Target="../embeddings/oleObject1034.bin"/><Relationship Id="rId49" Type="http://schemas.openxmlformats.org/officeDocument/2006/relationships/image" Target="../media/image547.wmf"/><Relationship Id="rId48" Type="http://schemas.openxmlformats.org/officeDocument/2006/relationships/oleObject" Target="../embeddings/oleObject1056.bin"/><Relationship Id="rId47" Type="http://schemas.openxmlformats.org/officeDocument/2006/relationships/image" Target="../media/image546.wmf"/><Relationship Id="rId46" Type="http://schemas.openxmlformats.org/officeDocument/2006/relationships/oleObject" Target="../embeddings/oleObject1055.bin"/><Relationship Id="rId45" Type="http://schemas.openxmlformats.org/officeDocument/2006/relationships/image" Target="../media/image545.wmf"/><Relationship Id="rId44" Type="http://schemas.openxmlformats.org/officeDocument/2006/relationships/oleObject" Target="../embeddings/oleObject1054.bin"/><Relationship Id="rId43" Type="http://schemas.openxmlformats.org/officeDocument/2006/relationships/oleObject" Target="../embeddings/oleObject1053.bin"/><Relationship Id="rId42" Type="http://schemas.openxmlformats.org/officeDocument/2006/relationships/image" Target="../media/image544.wmf"/><Relationship Id="rId41" Type="http://schemas.openxmlformats.org/officeDocument/2006/relationships/oleObject" Target="../embeddings/oleObject1052.bin"/><Relationship Id="rId40" Type="http://schemas.openxmlformats.org/officeDocument/2006/relationships/image" Target="../media/image543.wmf"/><Relationship Id="rId4" Type="http://schemas.openxmlformats.org/officeDocument/2006/relationships/image" Target="../media/image525.wmf"/><Relationship Id="rId39" Type="http://schemas.openxmlformats.org/officeDocument/2006/relationships/oleObject" Target="../embeddings/oleObject1051.bin"/><Relationship Id="rId38" Type="http://schemas.openxmlformats.org/officeDocument/2006/relationships/oleObject" Target="../embeddings/oleObject1050.bin"/><Relationship Id="rId37" Type="http://schemas.openxmlformats.org/officeDocument/2006/relationships/image" Target="../media/image523.wmf"/><Relationship Id="rId36" Type="http://schemas.openxmlformats.org/officeDocument/2006/relationships/oleObject" Target="../embeddings/oleObject1049.bin"/><Relationship Id="rId35" Type="http://schemas.openxmlformats.org/officeDocument/2006/relationships/image" Target="../media/image522.wmf"/><Relationship Id="rId34" Type="http://schemas.openxmlformats.org/officeDocument/2006/relationships/oleObject" Target="../embeddings/oleObject1048.bin"/><Relationship Id="rId33" Type="http://schemas.openxmlformats.org/officeDocument/2006/relationships/image" Target="../media/image531.wmf"/><Relationship Id="rId32" Type="http://schemas.openxmlformats.org/officeDocument/2006/relationships/oleObject" Target="../embeddings/oleObject1047.bin"/><Relationship Id="rId31" Type="http://schemas.openxmlformats.org/officeDocument/2006/relationships/image" Target="../media/image530.wmf"/><Relationship Id="rId30" Type="http://schemas.openxmlformats.org/officeDocument/2006/relationships/oleObject" Target="../embeddings/oleObject1046.bin"/><Relationship Id="rId3" Type="http://schemas.openxmlformats.org/officeDocument/2006/relationships/oleObject" Target="../embeddings/oleObject1033.bin"/><Relationship Id="rId29" Type="http://schemas.openxmlformats.org/officeDocument/2006/relationships/image" Target="../media/image542.png"/><Relationship Id="rId28" Type="http://schemas.openxmlformats.org/officeDocument/2006/relationships/image" Target="../media/image541.png"/><Relationship Id="rId27" Type="http://schemas.openxmlformats.org/officeDocument/2006/relationships/image" Target="../media/image540.wmf"/><Relationship Id="rId26" Type="http://schemas.openxmlformats.org/officeDocument/2006/relationships/oleObject" Target="../embeddings/oleObject1045.bin"/><Relationship Id="rId25" Type="http://schemas.openxmlformats.org/officeDocument/2006/relationships/image" Target="../media/image539.wmf"/><Relationship Id="rId24" Type="http://schemas.openxmlformats.org/officeDocument/2006/relationships/oleObject" Target="../embeddings/oleObject1044.bin"/><Relationship Id="rId23" Type="http://schemas.openxmlformats.org/officeDocument/2006/relationships/image" Target="../media/image527.wmf"/><Relationship Id="rId22" Type="http://schemas.openxmlformats.org/officeDocument/2006/relationships/oleObject" Target="../embeddings/oleObject1043.bin"/><Relationship Id="rId21" Type="http://schemas.openxmlformats.org/officeDocument/2006/relationships/image" Target="../media/image538.wmf"/><Relationship Id="rId20" Type="http://schemas.openxmlformats.org/officeDocument/2006/relationships/oleObject" Target="../embeddings/oleObject1042.bin"/><Relationship Id="rId2" Type="http://schemas.openxmlformats.org/officeDocument/2006/relationships/image" Target="../media/image1.png"/><Relationship Id="rId19" Type="http://schemas.openxmlformats.org/officeDocument/2006/relationships/image" Target="../media/image526.wmf"/><Relationship Id="rId18" Type="http://schemas.openxmlformats.org/officeDocument/2006/relationships/oleObject" Target="../embeddings/oleObject1041.bin"/><Relationship Id="rId17" Type="http://schemas.openxmlformats.org/officeDocument/2006/relationships/image" Target="../media/image537.wmf"/><Relationship Id="rId16" Type="http://schemas.openxmlformats.org/officeDocument/2006/relationships/oleObject" Target="../embeddings/oleObject1040.bin"/><Relationship Id="rId15" Type="http://schemas.openxmlformats.org/officeDocument/2006/relationships/image" Target="../media/image536.wmf"/><Relationship Id="rId14" Type="http://schemas.openxmlformats.org/officeDocument/2006/relationships/oleObject" Target="../embeddings/oleObject1039.bin"/><Relationship Id="rId13" Type="http://schemas.openxmlformats.org/officeDocument/2006/relationships/image" Target="../media/image535.wmf"/><Relationship Id="rId12" Type="http://schemas.openxmlformats.org/officeDocument/2006/relationships/oleObject" Target="../embeddings/oleObject1038.bin"/><Relationship Id="rId11" Type="http://schemas.openxmlformats.org/officeDocument/2006/relationships/oleObject" Target="../embeddings/oleObject1037.bin"/><Relationship Id="rId10" Type="http://schemas.openxmlformats.org/officeDocument/2006/relationships/image" Target="../media/image534.wmf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3.bin"/><Relationship Id="rId8" Type="http://schemas.openxmlformats.org/officeDocument/2006/relationships/image" Target="../media/image524.wmf"/><Relationship Id="rId7" Type="http://schemas.openxmlformats.org/officeDocument/2006/relationships/oleObject" Target="../embeddings/oleObject1062.bin"/><Relationship Id="rId6" Type="http://schemas.openxmlformats.org/officeDocument/2006/relationships/image" Target="../media/image551.wmf"/><Relationship Id="rId51" Type="http://schemas.openxmlformats.org/officeDocument/2006/relationships/vmlDrawing" Target="../drawings/vmlDrawing64.vml"/><Relationship Id="rId50" Type="http://schemas.openxmlformats.org/officeDocument/2006/relationships/slideLayout" Target="../slideLayouts/slideLayout7.xml"/><Relationship Id="rId5" Type="http://schemas.openxmlformats.org/officeDocument/2006/relationships/oleObject" Target="../embeddings/oleObject1061.bin"/><Relationship Id="rId49" Type="http://schemas.openxmlformats.org/officeDocument/2006/relationships/image" Target="../media/image556.wmf"/><Relationship Id="rId48" Type="http://schemas.openxmlformats.org/officeDocument/2006/relationships/oleObject" Target="../embeddings/oleObject1083.bin"/><Relationship Id="rId47" Type="http://schemas.openxmlformats.org/officeDocument/2006/relationships/oleObject" Target="../embeddings/oleObject1082.bin"/><Relationship Id="rId46" Type="http://schemas.openxmlformats.org/officeDocument/2006/relationships/image" Target="../media/image548.wmf"/><Relationship Id="rId45" Type="http://schemas.openxmlformats.org/officeDocument/2006/relationships/oleObject" Target="../embeddings/oleObject1081.bin"/><Relationship Id="rId44" Type="http://schemas.openxmlformats.org/officeDocument/2006/relationships/image" Target="../media/image549.wmf"/><Relationship Id="rId43" Type="http://schemas.openxmlformats.org/officeDocument/2006/relationships/oleObject" Target="../embeddings/oleObject1080.bin"/><Relationship Id="rId42" Type="http://schemas.openxmlformats.org/officeDocument/2006/relationships/image" Target="../media/image546.wmf"/><Relationship Id="rId41" Type="http://schemas.openxmlformats.org/officeDocument/2006/relationships/oleObject" Target="../embeddings/oleObject1079.bin"/><Relationship Id="rId40" Type="http://schemas.openxmlformats.org/officeDocument/2006/relationships/oleObject" Target="../embeddings/oleObject1078.bin"/><Relationship Id="rId4" Type="http://schemas.openxmlformats.org/officeDocument/2006/relationships/image" Target="../media/image550.wmf"/><Relationship Id="rId39" Type="http://schemas.openxmlformats.org/officeDocument/2006/relationships/image" Target="../media/image555.wmf"/><Relationship Id="rId38" Type="http://schemas.openxmlformats.org/officeDocument/2006/relationships/oleObject" Target="../embeddings/oleObject1077.bin"/><Relationship Id="rId37" Type="http://schemas.openxmlformats.org/officeDocument/2006/relationships/image" Target="../media/image554.wmf"/><Relationship Id="rId36" Type="http://schemas.openxmlformats.org/officeDocument/2006/relationships/oleObject" Target="../embeddings/oleObject1076.bin"/><Relationship Id="rId35" Type="http://schemas.openxmlformats.org/officeDocument/2006/relationships/oleObject" Target="../embeddings/oleObject1075.bin"/><Relationship Id="rId34" Type="http://schemas.openxmlformats.org/officeDocument/2006/relationships/image" Target="../media/image523.wmf"/><Relationship Id="rId33" Type="http://schemas.openxmlformats.org/officeDocument/2006/relationships/oleObject" Target="../embeddings/oleObject1074.bin"/><Relationship Id="rId32" Type="http://schemas.openxmlformats.org/officeDocument/2006/relationships/image" Target="../media/image522.wmf"/><Relationship Id="rId31" Type="http://schemas.openxmlformats.org/officeDocument/2006/relationships/oleObject" Target="../embeddings/oleObject1073.bin"/><Relationship Id="rId30" Type="http://schemas.openxmlformats.org/officeDocument/2006/relationships/image" Target="../media/image531.wmf"/><Relationship Id="rId3" Type="http://schemas.openxmlformats.org/officeDocument/2006/relationships/oleObject" Target="../embeddings/oleObject1060.bin"/><Relationship Id="rId29" Type="http://schemas.openxmlformats.org/officeDocument/2006/relationships/oleObject" Target="../embeddings/oleObject1072.bin"/><Relationship Id="rId28" Type="http://schemas.openxmlformats.org/officeDocument/2006/relationships/image" Target="../media/image530.wmf"/><Relationship Id="rId27" Type="http://schemas.openxmlformats.org/officeDocument/2006/relationships/oleObject" Target="../embeddings/oleObject1071.bin"/><Relationship Id="rId26" Type="http://schemas.openxmlformats.org/officeDocument/2006/relationships/image" Target="../media/image542.png"/><Relationship Id="rId25" Type="http://schemas.openxmlformats.org/officeDocument/2006/relationships/image" Target="../media/image541.png"/><Relationship Id="rId24" Type="http://schemas.openxmlformats.org/officeDocument/2006/relationships/image" Target="../media/image553.wmf"/><Relationship Id="rId23" Type="http://schemas.openxmlformats.org/officeDocument/2006/relationships/oleObject" Target="../embeddings/oleObject1070.bin"/><Relationship Id="rId22" Type="http://schemas.openxmlformats.org/officeDocument/2006/relationships/image" Target="../media/image539.wmf"/><Relationship Id="rId21" Type="http://schemas.openxmlformats.org/officeDocument/2006/relationships/oleObject" Target="../embeddings/oleObject1069.bin"/><Relationship Id="rId20" Type="http://schemas.openxmlformats.org/officeDocument/2006/relationships/image" Target="../media/image527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068.bin"/><Relationship Id="rId18" Type="http://schemas.openxmlformats.org/officeDocument/2006/relationships/image" Target="../media/image538.wmf"/><Relationship Id="rId17" Type="http://schemas.openxmlformats.org/officeDocument/2006/relationships/oleObject" Target="../embeddings/oleObject1067.bin"/><Relationship Id="rId16" Type="http://schemas.openxmlformats.org/officeDocument/2006/relationships/image" Target="../media/image526.wmf"/><Relationship Id="rId15" Type="http://schemas.openxmlformats.org/officeDocument/2006/relationships/oleObject" Target="../embeddings/oleObject1066.bin"/><Relationship Id="rId14" Type="http://schemas.openxmlformats.org/officeDocument/2006/relationships/image" Target="../media/image533.wmf"/><Relationship Id="rId13" Type="http://schemas.openxmlformats.org/officeDocument/2006/relationships/oleObject" Target="../embeddings/oleObject1065.bin"/><Relationship Id="rId12" Type="http://schemas.openxmlformats.org/officeDocument/2006/relationships/image" Target="../media/image525.wmf"/><Relationship Id="rId11" Type="http://schemas.openxmlformats.org/officeDocument/2006/relationships/oleObject" Target="../embeddings/oleObject1064.bin"/><Relationship Id="rId10" Type="http://schemas.openxmlformats.org/officeDocument/2006/relationships/image" Target="../media/image552.wmf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7.bin"/><Relationship Id="rId8" Type="http://schemas.openxmlformats.org/officeDocument/2006/relationships/image" Target="../media/image559.wmf"/><Relationship Id="rId7" Type="http://schemas.openxmlformats.org/officeDocument/2006/relationships/oleObject" Target="../embeddings/oleObject1086.bin"/><Relationship Id="rId6" Type="http://schemas.openxmlformats.org/officeDocument/2006/relationships/image" Target="../media/image558.wmf"/><Relationship Id="rId5" Type="http://schemas.openxmlformats.org/officeDocument/2006/relationships/oleObject" Target="../embeddings/oleObject1085.bin"/><Relationship Id="rId42" Type="http://schemas.openxmlformats.org/officeDocument/2006/relationships/vmlDrawing" Target="../drawings/vmlDrawing65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570.wmf"/><Relationship Id="rId4" Type="http://schemas.openxmlformats.org/officeDocument/2006/relationships/image" Target="../media/image557.wmf"/><Relationship Id="rId39" Type="http://schemas.openxmlformats.org/officeDocument/2006/relationships/oleObject" Target="../embeddings/oleObject1103.bin"/><Relationship Id="rId38" Type="http://schemas.openxmlformats.org/officeDocument/2006/relationships/image" Target="../media/image569.wmf"/><Relationship Id="rId37" Type="http://schemas.openxmlformats.org/officeDocument/2006/relationships/oleObject" Target="../embeddings/oleObject1102.bin"/><Relationship Id="rId36" Type="http://schemas.openxmlformats.org/officeDocument/2006/relationships/image" Target="../media/image538.wmf"/><Relationship Id="rId35" Type="http://schemas.openxmlformats.org/officeDocument/2006/relationships/oleObject" Target="../embeddings/oleObject1101.bin"/><Relationship Id="rId34" Type="http://schemas.openxmlformats.org/officeDocument/2006/relationships/image" Target="../media/image539.wmf"/><Relationship Id="rId33" Type="http://schemas.openxmlformats.org/officeDocument/2006/relationships/oleObject" Target="../embeddings/oleObject1100.bin"/><Relationship Id="rId32" Type="http://schemas.openxmlformats.org/officeDocument/2006/relationships/image" Target="../media/image527.wmf"/><Relationship Id="rId31" Type="http://schemas.openxmlformats.org/officeDocument/2006/relationships/oleObject" Target="../embeddings/oleObject1099.bin"/><Relationship Id="rId30" Type="http://schemas.openxmlformats.org/officeDocument/2006/relationships/image" Target="../media/image568.wmf"/><Relationship Id="rId3" Type="http://schemas.openxmlformats.org/officeDocument/2006/relationships/oleObject" Target="../embeddings/oleObject1084.bin"/><Relationship Id="rId29" Type="http://schemas.openxmlformats.org/officeDocument/2006/relationships/oleObject" Target="../embeddings/oleObject1098.bin"/><Relationship Id="rId28" Type="http://schemas.openxmlformats.org/officeDocument/2006/relationships/image" Target="../media/image567.wmf"/><Relationship Id="rId27" Type="http://schemas.openxmlformats.org/officeDocument/2006/relationships/oleObject" Target="../embeddings/oleObject1097.bin"/><Relationship Id="rId26" Type="http://schemas.openxmlformats.org/officeDocument/2006/relationships/image" Target="../media/image566.wmf"/><Relationship Id="rId25" Type="http://schemas.openxmlformats.org/officeDocument/2006/relationships/oleObject" Target="../embeddings/oleObject1096.bin"/><Relationship Id="rId24" Type="http://schemas.openxmlformats.org/officeDocument/2006/relationships/image" Target="../media/image565.wmf"/><Relationship Id="rId23" Type="http://schemas.openxmlformats.org/officeDocument/2006/relationships/oleObject" Target="../embeddings/oleObject1095.bin"/><Relationship Id="rId22" Type="http://schemas.openxmlformats.org/officeDocument/2006/relationships/image" Target="../media/image564.wmf"/><Relationship Id="rId21" Type="http://schemas.openxmlformats.org/officeDocument/2006/relationships/oleObject" Target="../embeddings/oleObject1094.bin"/><Relationship Id="rId20" Type="http://schemas.openxmlformats.org/officeDocument/2006/relationships/oleObject" Target="../embeddings/oleObject1093.bin"/><Relationship Id="rId2" Type="http://schemas.openxmlformats.org/officeDocument/2006/relationships/image" Target="../media/image1.png"/><Relationship Id="rId19" Type="http://schemas.openxmlformats.org/officeDocument/2006/relationships/image" Target="../media/image563.wmf"/><Relationship Id="rId18" Type="http://schemas.openxmlformats.org/officeDocument/2006/relationships/oleObject" Target="../embeddings/oleObject1092.bin"/><Relationship Id="rId17" Type="http://schemas.openxmlformats.org/officeDocument/2006/relationships/oleObject" Target="../embeddings/oleObject1091.bin"/><Relationship Id="rId16" Type="http://schemas.openxmlformats.org/officeDocument/2006/relationships/image" Target="../media/image562.wmf"/><Relationship Id="rId15" Type="http://schemas.openxmlformats.org/officeDocument/2006/relationships/oleObject" Target="../embeddings/oleObject1090.bin"/><Relationship Id="rId14" Type="http://schemas.openxmlformats.org/officeDocument/2006/relationships/image" Target="../media/image561.wmf"/><Relationship Id="rId13" Type="http://schemas.openxmlformats.org/officeDocument/2006/relationships/oleObject" Target="../embeddings/oleObject1089.bin"/><Relationship Id="rId12" Type="http://schemas.openxmlformats.org/officeDocument/2006/relationships/image" Target="../media/image526.wmf"/><Relationship Id="rId11" Type="http://schemas.openxmlformats.org/officeDocument/2006/relationships/oleObject" Target="../embeddings/oleObject1088.bin"/><Relationship Id="rId10" Type="http://schemas.openxmlformats.org/officeDocument/2006/relationships/image" Target="../media/image560.wmf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7.bin"/><Relationship Id="rId8" Type="http://schemas.openxmlformats.org/officeDocument/2006/relationships/image" Target="../media/image567.wmf"/><Relationship Id="rId7" Type="http://schemas.openxmlformats.org/officeDocument/2006/relationships/oleObject" Target="../embeddings/oleObject1106.bin"/><Relationship Id="rId6" Type="http://schemas.openxmlformats.org/officeDocument/2006/relationships/image" Target="../media/image558.wmf"/><Relationship Id="rId5" Type="http://schemas.openxmlformats.org/officeDocument/2006/relationships/oleObject" Target="../embeddings/oleObject1105.bin"/><Relationship Id="rId48" Type="http://schemas.openxmlformats.org/officeDocument/2006/relationships/vmlDrawing" Target="../drawings/vmlDrawing66.vml"/><Relationship Id="rId47" Type="http://schemas.openxmlformats.org/officeDocument/2006/relationships/slideLayout" Target="../slideLayouts/slideLayout7.xml"/><Relationship Id="rId46" Type="http://schemas.openxmlformats.org/officeDocument/2006/relationships/oleObject" Target="../embeddings/oleObject1126.bin"/><Relationship Id="rId45" Type="http://schemas.openxmlformats.org/officeDocument/2006/relationships/image" Target="../media/image572.wmf"/><Relationship Id="rId44" Type="http://schemas.openxmlformats.org/officeDocument/2006/relationships/oleObject" Target="../embeddings/oleObject1125.bin"/><Relationship Id="rId43" Type="http://schemas.openxmlformats.org/officeDocument/2006/relationships/image" Target="../media/image524.wmf"/><Relationship Id="rId42" Type="http://schemas.openxmlformats.org/officeDocument/2006/relationships/oleObject" Target="../embeddings/oleObject1124.bin"/><Relationship Id="rId41" Type="http://schemas.openxmlformats.org/officeDocument/2006/relationships/image" Target="../media/image523.wmf"/><Relationship Id="rId40" Type="http://schemas.openxmlformats.org/officeDocument/2006/relationships/oleObject" Target="../embeddings/oleObject1123.bin"/><Relationship Id="rId4" Type="http://schemas.openxmlformats.org/officeDocument/2006/relationships/image" Target="../media/image559.wmf"/><Relationship Id="rId39" Type="http://schemas.openxmlformats.org/officeDocument/2006/relationships/image" Target="../media/image522.wmf"/><Relationship Id="rId38" Type="http://schemas.openxmlformats.org/officeDocument/2006/relationships/oleObject" Target="../embeddings/oleObject1122.bin"/><Relationship Id="rId37" Type="http://schemas.openxmlformats.org/officeDocument/2006/relationships/image" Target="../media/image571.wmf"/><Relationship Id="rId36" Type="http://schemas.openxmlformats.org/officeDocument/2006/relationships/oleObject" Target="../embeddings/oleObject1121.bin"/><Relationship Id="rId35" Type="http://schemas.openxmlformats.org/officeDocument/2006/relationships/image" Target="../media/image561.wmf"/><Relationship Id="rId34" Type="http://schemas.openxmlformats.org/officeDocument/2006/relationships/oleObject" Target="../embeddings/oleObject1120.bin"/><Relationship Id="rId33" Type="http://schemas.openxmlformats.org/officeDocument/2006/relationships/image" Target="../media/image564.wmf"/><Relationship Id="rId32" Type="http://schemas.openxmlformats.org/officeDocument/2006/relationships/oleObject" Target="../embeddings/oleObject1119.bin"/><Relationship Id="rId31" Type="http://schemas.openxmlformats.org/officeDocument/2006/relationships/image" Target="../media/image570.wmf"/><Relationship Id="rId30" Type="http://schemas.openxmlformats.org/officeDocument/2006/relationships/oleObject" Target="../embeddings/oleObject1118.bin"/><Relationship Id="rId3" Type="http://schemas.openxmlformats.org/officeDocument/2006/relationships/oleObject" Target="../embeddings/oleObject1104.bin"/><Relationship Id="rId29" Type="http://schemas.openxmlformats.org/officeDocument/2006/relationships/image" Target="../media/image569.wmf"/><Relationship Id="rId28" Type="http://schemas.openxmlformats.org/officeDocument/2006/relationships/oleObject" Target="../embeddings/oleObject1117.bin"/><Relationship Id="rId27" Type="http://schemas.openxmlformats.org/officeDocument/2006/relationships/image" Target="../media/image557.wmf"/><Relationship Id="rId26" Type="http://schemas.openxmlformats.org/officeDocument/2006/relationships/oleObject" Target="../embeddings/oleObject1116.bin"/><Relationship Id="rId25" Type="http://schemas.openxmlformats.org/officeDocument/2006/relationships/image" Target="../media/image568.wmf"/><Relationship Id="rId24" Type="http://schemas.openxmlformats.org/officeDocument/2006/relationships/oleObject" Target="../embeddings/oleObject1115.bin"/><Relationship Id="rId23" Type="http://schemas.openxmlformats.org/officeDocument/2006/relationships/image" Target="../media/image538.wmf"/><Relationship Id="rId22" Type="http://schemas.openxmlformats.org/officeDocument/2006/relationships/oleObject" Target="../embeddings/oleObject1114.bin"/><Relationship Id="rId21" Type="http://schemas.openxmlformats.org/officeDocument/2006/relationships/image" Target="../media/image563.wmf"/><Relationship Id="rId20" Type="http://schemas.openxmlformats.org/officeDocument/2006/relationships/oleObject" Target="../embeddings/oleObject1113.bin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112.bin"/><Relationship Id="rId18" Type="http://schemas.openxmlformats.org/officeDocument/2006/relationships/image" Target="../media/image539.wmf"/><Relationship Id="rId17" Type="http://schemas.openxmlformats.org/officeDocument/2006/relationships/oleObject" Target="../embeddings/oleObject1111.bin"/><Relationship Id="rId16" Type="http://schemas.openxmlformats.org/officeDocument/2006/relationships/image" Target="../media/image527.wmf"/><Relationship Id="rId15" Type="http://schemas.openxmlformats.org/officeDocument/2006/relationships/oleObject" Target="../embeddings/oleObject1110.bin"/><Relationship Id="rId14" Type="http://schemas.openxmlformats.org/officeDocument/2006/relationships/image" Target="../media/image526.wmf"/><Relationship Id="rId13" Type="http://schemas.openxmlformats.org/officeDocument/2006/relationships/oleObject" Target="../embeddings/oleObject1109.bin"/><Relationship Id="rId12" Type="http://schemas.openxmlformats.org/officeDocument/2006/relationships/image" Target="../media/image560.wmf"/><Relationship Id="rId11" Type="http://schemas.openxmlformats.org/officeDocument/2006/relationships/oleObject" Target="../embeddings/oleObject1108.bin"/><Relationship Id="rId10" Type="http://schemas.openxmlformats.org/officeDocument/2006/relationships/image" Target="../media/image566.wmf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114.bin"/><Relationship Id="rId68" Type="http://schemas.openxmlformats.org/officeDocument/2006/relationships/vmlDrawing" Target="../drawings/vmlDrawing6.vml"/><Relationship Id="rId67" Type="http://schemas.openxmlformats.org/officeDocument/2006/relationships/slideLayout" Target="../slideLayouts/slideLayout7.xml"/><Relationship Id="rId66" Type="http://schemas.openxmlformats.org/officeDocument/2006/relationships/oleObject" Target="../embeddings/oleObject143.bin"/><Relationship Id="rId65" Type="http://schemas.openxmlformats.org/officeDocument/2006/relationships/oleObject" Target="../embeddings/oleObject142.bin"/><Relationship Id="rId64" Type="http://schemas.openxmlformats.org/officeDocument/2006/relationships/image" Target="../media/image59.png"/><Relationship Id="rId63" Type="http://schemas.openxmlformats.org/officeDocument/2006/relationships/image" Target="../media/image58.wmf"/><Relationship Id="rId62" Type="http://schemas.openxmlformats.org/officeDocument/2006/relationships/oleObject" Target="../embeddings/oleObject141.bin"/><Relationship Id="rId61" Type="http://schemas.openxmlformats.org/officeDocument/2006/relationships/oleObject" Target="../embeddings/oleObject140.bin"/><Relationship Id="rId60" Type="http://schemas.openxmlformats.org/officeDocument/2006/relationships/image" Target="../media/image50.wmf"/><Relationship Id="rId6" Type="http://schemas.openxmlformats.org/officeDocument/2006/relationships/image" Target="../media/image46.wmf"/><Relationship Id="rId59" Type="http://schemas.openxmlformats.org/officeDocument/2006/relationships/oleObject" Target="../embeddings/oleObject139.bin"/><Relationship Id="rId58" Type="http://schemas.openxmlformats.org/officeDocument/2006/relationships/image" Target="../media/image26.wmf"/><Relationship Id="rId57" Type="http://schemas.openxmlformats.org/officeDocument/2006/relationships/oleObject" Target="../embeddings/oleObject138.bin"/><Relationship Id="rId56" Type="http://schemas.openxmlformats.org/officeDocument/2006/relationships/image" Target="../media/image19.wmf"/><Relationship Id="rId55" Type="http://schemas.openxmlformats.org/officeDocument/2006/relationships/oleObject" Target="../embeddings/oleObject137.bin"/><Relationship Id="rId54" Type="http://schemas.openxmlformats.org/officeDocument/2006/relationships/image" Target="../media/image13.wmf"/><Relationship Id="rId53" Type="http://schemas.openxmlformats.org/officeDocument/2006/relationships/oleObject" Target="../embeddings/oleObject136.bin"/><Relationship Id="rId52" Type="http://schemas.openxmlformats.org/officeDocument/2006/relationships/image" Target="../media/image11.wmf"/><Relationship Id="rId51" Type="http://schemas.openxmlformats.org/officeDocument/2006/relationships/oleObject" Target="../embeddings/oleObject135.bin"/><Relationship Id="rId50" Type="http://schemas.openxmlformats.org/officeDocument/2006/relationships/image" Target="../media/image8.wmf"/><Relationship Id="rId5" Type="http://schemas.openxmlformats.org/officeDocument/2006/relationships/oleObject" Target="../embeddings/oleObject113.bin"/><Relationship Id="rId49" Type="http://schemas.openxmlformats.org/officeDocument/2006/relationships/oleObject" Target="../embeddings/oleObject134.bin"/><Relationship Id="rId48" Type="http://schemas.openxmlformats.org/officeDocument/2006/relationships/image" Target="../media/image6.wmf"/><Relationship Id="rId47" Type="http://schemas.openxmlformats.org/officeDocument/2006/relationships/oleObject" Target="../embeddings/oleObject133.bin"/><Relationship Id="rId46" Type="http://schemas.openxmlformats.org/officeDocument/2006/relationships/image" Target="../media/image20.png"/><Relationship Id="rId45" Type="http://schemas.openxmlformats.org/officeDocument/2006/relationships/image" Target="../media/image25.wmf"/><Relationship Id="rId44" Type="http://schemas.openxmlformats.org/officeDocument/2006/relationships/oleObject" Target="../embeddings/oleObject132.bin"/><Relationship Id="rId43" Type="http://schemas.openxmlformats.org/officeDocument/2006/relationships/image" Target="../media/image29.png"/><Relationship Id="rId42" Type="http://schemas.openxmlformats.org/officeDocument/2006/relationships/image" Target="../media/image57.wmf"/><Relationship Id="rId41" Type="http://schemas.openxmlformats.org/officeDocument/2006/relationships/oleObject" Target="../embeddings/oleObject131.bin"/><Relationship Id="rId40" Type="http://schemas.openxmlformats.org/officeDocument/2006/relationships/image" Target="../media/image52.wmf"/><Relationship Id="rId4" Type="http://schemas.openxmlformats.org/officeDocument/2006/relationships/image" Target="../media/image45.wmf"/><Relationship Id="rId39" Type="http://schemas.openxmlformats.org/officeDocument/2006/relationships/oleObject" Target="../embeddings/oleObject130.bin"/><Relationship Id="rId38" Type="http://schemas.openxmlformats.org/officeDocument/2006/relationships/image" Target="../media/image56.wmf"/><Relationship Id="rId37" Type="http://schemas.openxmlformats.org/officeDocument/2006/relationships/oleObject" Target="../embeddings/oleObject129.bin"/><Relationship Id="rId36" Type="http://schemas.openxmlformats.org/officeDocument/2006/relationships/image" Target="../media/image55.wmf"/><Relationship Id="rId35" Type="http://schemas.openxmlformats.org/officeDocument/2006/relationships/oleObject" Target="../embeddings/oleObject128.bin"/><Relationship Id="rId34" Type="http://schemas.openxmlformats.org/officeDocument/2006/relationships/image" Target="../media/image54.wmf"/><Relationship Id="rId33" Type="http://schemas.openxmlformats.org/officeDocument/2006/relationships/oleObject" Target="../embeddings/oleObject127.bin"/><Relationship Id="rId32" Type="http://schemas.openxmlformats.org/officeDocument/2006/relationships/image" Target="../media/image18.wmf"/><Relationship Id="rId31" Type="http://schemas.openxmlformats.org/officeDocument/2006/relationships/oleObject" Target="../embeddings/oleObject126.bin"/><Relationship Id="rId30" Type="http://schemas.openxmlformats.org/officeDocument/2006/relationships/image" Target="../media/image17.wmf"/><Relationship Id="rId3" Type="http://schemas.openxmlformats.org/officeDocument/2006/relationships/oleObject" Target="../embeddings/oleObject112.bin"/><Relationship Id="rId29" Type="http://schemas.openxmlformats.org/officeDocument/2006/relationships/oleObject" Target="../embeddings/oleObject125.bin"/><Relationship Id="rId28" Type="http://schemas.openxmlformats.org/officeDocument/2006/relationships/image" Target="../media/image16.wmf"/><Relationship Id="rId27" Type="http://schemas.openxmlformats.org/officeDocument/2006/relationships/oleObject" Target="../embeddings/oleObject124.bin"/><Relationship Id="rId26" Type="http://schemas.openxmlformats.org/officeDocument/2006/relationships/image" Target="../media/image15.wmf"/><Relationship Id="rId25" Type="http://schemas.openxmlformats.org/officeDocument/2006/relationships/oleObject" Target="../embeddings/oleObject123.bin"/><Relationship Id="rId24" Type="http://schemas.openxmlformats.org/officeDocument/2006/relationships/image" Target="../media/image14.wmf"/><Relationship Id="rId23" Type="http://schemas.openxmlformats.org/officeDocument/2006/relationships/oleObject" Target="../embeddings/oleObject122.bin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121.bin"/><Relationship Id="rId20" Type="http://schemas.openxmlformats.org/officeDocument/2006/relationships/image" Target="../media/image10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2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119.bin"/><Relationship Id="rId16" Type="http://schemas.openxmlformats.org/officeDocument/2006/relationships/image" Target="../media/image7.wmf"/><Relationship Id="rId15" Type="http://schemas.openxmlformats.org/officeDocument/2006/relationships/oleObject" Target="../embeddings/oleObject118.bin"/><Relationship Id="rId14" Type="http://schemas.openxmlformats.org/officeDocument/2006/relationships/image" Target="../media/image5.w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48.wmf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0.bin"/><Relationship Id="rId8" Type="http://schemas.openxmlformats.org/officeDocument/2006/relationships/image" Target="../media/image575.wmf"/><Relationship Id="rId7" Type="http://schemas.openxmlformats.org/officeDocument/2006/relationships/oleObject" Target="../embeddings/oleObject1129.bin"/><Relationship Id="rId6" Type="http://schemas.openxmlformats.org/officeDocument/2006/relationships/image" Target="../media/image574.wmf"/><Relationship Id="rId5" Type="http://schemas.openxmlformats.org/officeDocument/2006/relationships/oleObject" Target="../embeddings/oleObject1128.bin"/><Relationship Id="rId4" Type="http://schemas.openxmlformats.org/officeDocument/2006/relationships/image" Target="../media/image573.wmf"/><Relationship Id="rId3" Type="http://schemas.openxmlformats.org/officeDocument/2006/relationships/oleObject" Target="../embeddings/oleObject1127.bin"/><Relationship Id="rId20" Type="http://schemas.openxmlformats.org/officeDocument/2006/relationships/vmlDrawing" Target="../drawings/vmlDrawing67.vml"/><Relationship Id="rId2" Type="http://schemas.openxmlformats.org/officeDocument/2006/relationships/image" Target="../media/image29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80.wmf"/><Relationship Id="rId17" Type="http://schemas.openxmlformats.org/officeDocument/2006/relationships/oleObject" Target="../embeddings/oleObject1134.bin"/><Relationship Id="rId16" Type="http://schemas.openxmlformats.org/officeDocument/2006/relationships/image" Target="../media/image579.wmf"/><Relationship Id="rId15" Type="http://schemas.openxmlformats.org/officeDocument/2006/relationships/oleObject" Target="../embeddings/oleObject1133.bin"/><Relationship Id="rId14" Type="http://schemas.openxmlformats.org/officeDocument/2006/relationships/image" Target="../media/image578.wmf"/><Relationship Id="rId13" Type="http://schemas.openxmlformats.org/officeDocument/2006/relationships/oleObject" Target="../embeddings/oleObject1132.bin"/><Relationship Id="rId12" Type="http://schemas.openxmlformats.org/officeDocument/2006/relationships/image" Target="../media/image577.wmf"/><Relationship Id="rId11" Type="http://schemas.openxmlformats.org/officeDocument/2006/relationships/oleObject" Target="../embeddings/oleObject1131.bin"/><Relationship Id="rId10" Type="http://schemas.openxmlformats.org/officeDocument/2006/relationships/image" Target="../media/image576.wmf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8.bin"/><Relationship Id="rId8" Type="http://schemas.openxmlformats.org/officeDocument/2006/relationships/image" Target="../media/image582.wmf"/><Relationship Id="rId7" Type="http://schemas.openxmlformats.org/officeDocument/2006/relationships/oleObject" Target="../embeddings/oleObject1137.bin"/><Relationship Id="rId6" Type="http://schemas.openxmlformats.org/officeDocument/2006/relationships/image" Target="../media/image581.wmf"/><Relationship Id="rId5" Type="http://schemas.openxmlformats.org/officeDocument/2006/relationships/oleObject" Target="../embeddings/oleObject1136.bin"/><Relationship Id="rId4" Type="http://schemas.openxmlformats.org/officeDocument/2006/relationships/image" Target="../media/image573.wmf"/><Relationship Id="rId35" Type="http://schemas.openxmlformats.org/officeDocument/2006/relationships/vmlDrawing" Target="../drawings/vmlDrawing68.vml"/><Relationship Id="rId34" Type="http://schemas.openxmlformats.org/officeDocument/2006/relationships/slideLayout" Target="../slideLayouts/slideLayout7.xml"/><Relationship Id="rId33" Type="http://schemas.openxmlformats.org/officeDocument/2006/relationships/oleObject" Target="../embeddings/oleObject1150.bin"/><Relationship Id="rId32" Type="http://schemas.openxmlformats.org/officeDocument/2006/relationships/image" Target="../media/image588.wmf"/><Relationship Id="rId31" Type="http://schemas.openxmlformats.org/officeDocument/2006/relationships/oleObject" Target="../embeddings/oleObject1149.bin"/><Relationship Id="rId30" Type="http://schemas.openxmlformats.org/officeDocument/2006/relationships/image" Target="../media/image587.wmf"/><Relationship Id="rId3" Type="http://schemas.openxmlformats.org/officeDocument/2006/relationships/oleObject" Target="../embeddings/oleObject1135.bin"/><Relationship Id="rId29" Type="http://schemas.openxmlformats.org/officeDocument/2006/relationships/oleObject" Target="../embeddings/oleObject1148.bin"/><Relationship Id="rId28" Type="http://schemas.openxmlformats.org/officeDocument/2006/relationships/image" Target="../media/image580.wmf"/><Relationship Id="rId27" Type="http://schemas.openxmlformats.org/officeDocument/2006/relationships/oleObject" Target="../embeddings/oleObject1147.bin"/><Relationship Id="rId26" Type="http://schemas.openxmlformats.org/officeDocument/2006/relationships/image" Target="../media/image579.wmf"/><Relationship Id="rId25" Type="http://schemas.openxmlformats.org/officeDocument/2006/relationships/oleObject" Target="../embeddings/oleObject1146.bin"/><Relationship Id="rId24" Type="http://schemas.openxmlformats.org/officeDocument/2006/relationships/image" Target="../media/image578.wmf"/><Relationship Id="rId23" Type="http://schemas.openxmlformats.org/officeDocument/2006/relationships/oleObject" Target="../embeddings/oleObject1145.bin"/><Relationship Id="rId22" Type="http://schemas.openxmlformats.org/officeDocument/2006/relationships/image" Target="../media/image577.wmf"/><Relationship Id="rId21" Type="http://schemas.openxmlformats.org/officeDocument/2006/relationships/oleObject" Target="../embeddings/oleObject1144.bin"/><Relationship Id="rId20" Type="http://schemas.openxmlformats.org/officeDocument/2006/relationships/image" Target="../media/image576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143.bin"/><Relationship Id="rId18" Type="http://schemas.openxmlformats.org/officeDocument/2006/relationships/image" Target="../media/image575.wmf"/><Relationship Id="rId17" Type="http://schemas.openxmlformats.org/officeDocument/2006/relationships/oleObject" Target="../embeddings/oleObject1142.bin"/><Relationship Id="rId16" Type="http://schemas.openxmlformats.org/officeDocument/2006/relationships/image" Target="../media/image586.wmf"/><Relationship Id="rId15" Type="http://schemas.openxmlformats.org/officeDocument/2006/relationships/oleObject" Target="../embeddings/oleObject1141.bin"/><Relationship Id="rId14" Type="http://schemas.openxmlformats.org/officeDocument/2006/relationships/image" Target="../media/image585.wmf"/><Relationship Id="rId13" Type="http://schemas.openxmlformats.org/officeDocument/2006/relationships/oleObject" Target="../embeddings/oleObject1140.bin"/><Relationship Id="rId12" Type="http://schemas.openxmlformats.org/officeDocument/2006/relationships/image" Target="../media/image584.wmf"/><Relationship Id="rId11" Type="http://schemas.openxmlformats.org/officeDocument/2006/relationships/oleObject" Target="../embeddings/oleObject1139.bin"/><Relationship Id="rId10" Type="http://schemas.openxmlformats.org/officeDocument/2006/relationships/image" Target="../media/image583.wmf"/><Relationship Id="rId1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4.bin"/><Relationship Id="rId8" Type="http://schemas.openxmlformats.org/officeDocument/2006/relationships/image" Target="../media/image585.wmf"/><Relationship Id="rId7" Type="http://schemas.openxmlformats.org/officeDocument/2006/relationships/oleObject" Target="../embeddings/oleObject1153.bin"/><Relationship Id="rId6" Type="http://schemas.openxmlformats.org/officeDocument/2006/relationships/image" Target="../media/image590.wmf"/><Relationship Id="rId5" Type="http://schemas.openxmlformats.org/officeDocument/2006/relationships/oleObject" Target="../embeddings/oleObject1152.bin"/><Relationship Id="rId4" Type="http://schemas.openxmlformats.org/officeDocument/2006/relationships/image" Target="../media/image589.wmf"/><Relationship Id="rId3" Type="http://schemas.openxmlformats.org/officeDocument/2006/relationships/oleObject" Target="../embeddings/oleObject1151.bin"/><Relationship Id="rId21" Type="http://schemas.openxmlformats.org/officeDocument/2006/relationships/vmlDrawing" Target="../drawings/vmlDrawing69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9" Type="http://schemas.openxmlformats.org/officeDocument/2006/relationships/image" Target="../media/image586.wmf"/><Relationship Id="rId18" Type="http://schemas.openxmlformats.org/officeDocument/2006/relationships/oleObject" Target="../embeddings/oleObject1159.bin"/><Relationship Id="rId17" Type="http://schemas.openxmlformats.org/officeDocument/2006/relationships/image" Target="../media/image582.wmf"/><Relationship Id="rId16" Type="http://schemas.openxmlformats.org/officeDocument/2006/relationships/oleObject" Target="../embeddings/oleObject1158.bin"/><Relationship Id="rId15" Type="http://schemas.openxmlformats.org/officeDocument/2006/relationships/image" Target="../media/image581.wmf"/><Relationship Id="rId14" Type="http://schemas.openxmlformats.org/officeDocument/2006/relationships/oleObject" Target="../embeddings/oleObject1157.bin"/><Relationship Id="rId13" Type="http://schemas.openxmlformats.org/officeDocument/2006/relationships/image" Target="../media/image573.wmf"/><Relationship Id="rId12" Type="http://schemas.openxmlformats.org/officeDocument/2006/relationships/oleObject" Target="../embeddings/oleObject1156.bin"/><Relationship Id="rId11" Type="http://schemas.openxmlformats.org/officeDocument/2006/relationships/oleObject" Target="../embeddings/oleObject1155.bin"/><Relationship Id="rId10" Type="http://schemas.openxmlformats.org/officeDocument/2006/relationships/image" Target="../media/image588.wmf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3.wmf"/><Relationship Id="rId8" Type="http://schemas.openxmlformats.org/officeDocument/2006/relationships/oleObject" Target="../embeddings/oleObject1163.bin"/><Relationship Id="rId7" Type="http://schemas.openxmlformats.org/officeDocument/2006/relationships/oleObject" Target="../embeddings/oleObject1162.bin"/><Relationship Id="rId6" Type="http://schemas.openxmlformats.org/officeDocument/2006/relationships/image" Target="../media/image592.wmf"/><Relationship Id="rId5" Type="http://schemas.openxmlformats.org/officeDocument/2006/relationships/oleObject" Target="../embeddings/oleObject1161.bin"/><Relationship Id="rId4" Type="http://schemas.openxmlformats.org/officeDocument/2006/relationships/image" Target="../media/image591.wmf"/><Relationship Id="rId3" Type="http://schemas.openxmlformats.org/officeDocument/2006/relationships/oleObject" Target="../embeddings/oleObject1160.bin"/><Relationship Id="rId21" Type="http://schemas.openxmlformats.org/officeDocument/2006/relationships/vmlDrawing" Target="../drawings/vmlDrawing70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9" Type="http://schemas.openxmlformats.org/officeDocument/2006/relationships/image" Target="../media/image598.emf"/><Relationship Id="rId18" Type="http://schemas.openxmlformats.org/officeDocument/2006/relationships/oleObject" Target="../embeddings/oleObject1168.bin"/><Relationship Id="rId17" Type="http://schemas.openxmlformats.org/officeDocument/2006/relationships/image" Target="../media/image597.emf"/><Relationship Id="rId16" Type="http://schemas.openxmlformats.org/officeDocument/2006/relationships/oleObject" Target="../embeddings/oleObject1167.bin"/><Relationship Id="rId15" Type="http://schemas.openxmlformats.org/officeDocument/2006/relationships/image" Target="../media/image596.wmf"/><Relationship Id="rId14" Type="http://schemas.openxmlformats.org/officeDocument/2006/relationships/oleObject" Target="../embeddings/oleObject1166.bin"/><Relationship Id="rId13" Type="http://schemas.openxmlformats.org/officeDocument/2006/relationships/image" Target="../media/image595.wmf"/><Relationship Id="rId12" Type="http://schemas.openxmlformats.org/officeDocument/2006/relationships/oleObject" Target="../embeddings/oleObject1165.bin"/><Relationship Id="rId11" Type="http://schemas.openxmlformats.org/officeDocument/2006/relationships/image" Target="../media/image594.wmf"/><Relationship Id="rId10" Type="http://schemas.openxmlformats.org/officeDocument/2006/relationships/oleObject" Target="../embeddings/oleObject1164.bin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1.wmf"/><Relationship Id="rId8" Type="http://schemas.openxmlformats.org/officeDocument/2006/relationships/oleObject" Target="../embeddings/oleObject1171.bin"/><Relationship Id="rId7" Type="http://schemas.openxmlformats.org/officeDocument/2006/relationships/image" Target="../media/image600.wmf"/><Relationship Id="rId6" Type="http://schemas.openxmlformats.org/officeDocument/2006/relationships/oleObject" Target="../embeddings/oleObject1170.bin"/><Relationship Id="rId5" Type="http://schemas.openxmlformats.org/officeDocument/2006/relationships/image" Target="../media/image599.wmf"/><Relationship Id="rId4" Type="http://schemas.openxmlformats.org/officeDocument/2006/relationships/oleObject" Target="../embeddings/oleObject1169.bin"/><Relationship Id="rId3" Type="http://schemas.openxmlformats.org/officeDocument/2006/relationships/image" Target="../media/image29.png"/><Relationship Id="rId26" Type="http://schemas.openxmlformats.org/officeDocument/2006/relationships/vmlDrawing" Target="../drawings/vmlDrawing7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07.emf"/><Relationship Id="rId23" Type="http://schemas.openxmlformats.org/officeDocument/2006/relationships/oleObject" Target="../embeddings/oleObject1179.bin"/><Relationship Id="rId22" Type="http://schemas.openxmlformats.org/officeDocument/2006/relationships/image" Target="../media/image596.wmf"/><Relationship Id="rId21" Type="http://schemas.openxmlformats.org/officeDocument/2006/relationships/oleObject" Target="../embeddings/oleObject1178.bin"/><Relationship Id="rId20" Type="http://schemas.openxmlformats.org/officeDocument/2006/relationships/oleObject" Target="../embeddings/oleObject1177.bin"/><Relationship Id="rId2" Type="http://schemas.openxmlformats.org/officeDocument/2006/relationships/image" Target="../media/image1.png"/><Relationship Id="rId19" Type="http://schemas.openxmlformats.org/officeDocument/2006/relationships/image" Target="../media/image606.wmf"/><Relationship Id="rId18" Type="http://schemas.openxmlformats.org/officeDocument/2006/relationships/oleObject" Target="../embeddings/oleObject1176.bin"/><Relationship Id="rId17" Type="http://schemas.openxmlformats.org/officeDocument/2006/relationships/image" Target="../media/image605.wmf"/><Relationship Id="rId16" Type="http://schemas.openxmlformats.org/officeDocument/2006/relationships/oleObject" Target="../embeddings/oleObject1175.bin"/><Relationship Id="rId15" Type="http://schemas.openxmlformats.org/officeDocument/2006/relationships/image" Target="../media/image604.wmf"/><Relationship Id="rId14" Type="http://schemas.openxmlformats.org/officeDocument/2006/relationships/oleObject" Target="../embeddings/oleObject1174.bin"/><Relationship Id="rId13" Type="http://schemas.openxmlformats.org/officeDocument/2006/relationships/image" Target="../media/image603.wmf"/><Relationship Id="rId12" Type="http://schemas.openxmlformats.org/officeDocument/2006/relationships/oleObject" Target="../embeddings/oleObject1173.bin"/><Relationship Id="rId11" Type="http://schemas.openxmlformats.org/officeDocument/2006/relationships/image" Target="../media/image602.wmf"/><Relationship Id="rId10" Type="http://schemas.openxmlformats.org/officeDocument/2006/relationships/oleObject" Target="../embeddings/oleObject1172.bin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96" Type="http://schemas.openxmlformats.org/officeDocument/2006/relationships/vmlDrawing" Target="../drawings/vmlDrawing72.vml"/><Relationship Id="rId95" Type="http://schemas.openxmlformats.org/officeDocument/2006/relationships/slideLayout" Target="../slideLayouts/slideLayout7.xml"/><Relationship Id="rId94" Type="http://schemas.openxmlformats.org/officeDocument/2006/relationships/oleObject" Target="../embeddings/oleObject1227.bin"/><Relationship Id="rId93" Type="http://schemas.openxmlformats.org/officeDocument/2006/relationships/image" Target="../media/image638.wmf"/><Relationship Id="rId92" Type="http://schemas.openxmlformats.org/officeDocument/2006/relationships/oleObject" Target="../embeddings/oleObject1226.bin"/><Relationship Id="rId91" Type="http://schemas.openxmlformats.org/officeDocument/2006/relationships/oleObject" Target="../embeddings/oleObject1225.bin"/><Relationship Id="rId90" Type="http://schemas.openxmlformats.org/officeDocument/2006/relationships/image" Target="../media/image637.wmf"/><Relationship Id="rId9" Type="http://schemas.openxmlformats.org/officeDocument/2006/relationships/oleObject" Target="../embeddings/oleObject1183.bin"/><Relationship Id="rId89" Type="http://schemas.openxmlformats.org/officeDocument/2006/relationships/oleObject" Target="../embeddings/oleObject1224.bin"/><Relationship Id="rId88" Type="http://schemas.openxmlformats.org/officeDocument/2006/relationships/image" Target="../media/image636.wmf"/><Relationship Id="rId87" Type="http://schemas.openxmlformats.org/officeDocument/2006/relationships/oleObject" Target="../embeddings/oleObject1223.bin"/><Relationship Id="rId86" Type="http://schemas.openxmlformats.org/officeDocument/2006/relationships/image" Target="../media/image635.wmf"/><Relationship Id="rId85" Type="http://schemas.openxmlformats.org/officeDocument/2006/relationships/oleObject" Target="../embeddings/oleObject1222.bin"/><Relationship Id="rId84" Type="http://schemas.openxmlformats.org/officeDocument/2006/relationships/image" Target="../media/image634.wmf"/><Relationship Id="rId83" Type="http://schemas.openxmlformats.org/officeDocument/2006/relationships/oleObject" Target="../embeddings/oleObject1221.bin"/><Relationship Id="rId82" Type="http://schemas.openxmlformats.org/officeDocument/2006/relationships/image" Target="../media/image633.wmf"/><Relationship Id="rId81" Type="http://schemas.openxmlformats.org/officeDocument/2006/relationships/oleObject" Target="../embeddings/oleObject1220.bin"/><Relationship Id="rId80" Type="http://schemas.openxmlformats.org/officeDocument/2006/relationships/image" Target="../media/image632.wmf"/><Relationship Id="rId8" Type="http://schemas.openxmlformats.org/officeDocument/2006/relationships/image" Target="../media/image610.wmf"/><Relationship Id="rId79" Type="http://schemas.openxmlformats.org/officeDocument/2006/relationships/oleObject" Target="../embeddings/oleObject1219.bin"/><Relationship Id="rId78" Type="http://schemas.openxmlformats.org/officeDocument/2006/relationships/image" Target="../media/image631.wmf"/><Relationship Id="rId77" Type="http://schemas.openxmlformats.org/officeDocument/2006/relationships/oleObject" Target="../embeddings/oleObject1218.bin"/><Relationship Id="rId76" Type="http://schemas.openxmlformats.org/officeDocument/2006/relationships/image" Target="../media/image630.wmf"/><Relationship Id="rId75" Type="http://schemas.openxmlformats.org/officeDocument/2006/relationships/oleObject" Target="../embeddings/oleObject1217.bin"/><Relationship Id="rId74" Type="http://schemas.openxmlformats.org/officeDocument/2006/relationships/image" Target="../media/image629.wmf"/><Relationship Id="rId73" Type="http://schemas.openxmlformats.org/officeDocument/2006/relationships/oleObject" Target="../embeddings/oleObject1216.bin"/><Relationship Id="rId72" Type="http://schemas.openxmlformats.org/officeDocument/2006/relationships/image" Target="../media/image628.wmf"/><Relationship Id="rId71" Type="http://schemas.openxmlformats.org/officeDocument/2006/relationships/oleObject" Target="../embeddings/oleObject1215.bin"/><Relationship Id="rId70" Type="http://schemas.openxmlformats.org/officeDocument/2006/relationships/image" Target="../media/image627.wmf"/><Relationship Id="rId7" Type="http://schemas.openxmlformats.org/officeDocument/2006/relationships/oleObject" Target="../embeddings/oleObject1182.bin"/><Relationship Id="rId69" Type="http://schemas.openxmlformats.org/officeDocument/2006/relationships/oleObject" Target="../embeddings/oleObject1214.bin"/><Relationship Id="rId68" Type="http://schemas.openxmlformats.org/officeDocument/2006/relationships/image" Target="../media/image469.wmf"/><Relationship Id="rId67" Type="http://schemas.openxmlformats.org/officeDocument/2006/relationships/oleObject" Target="../embeddings/oleObject1213.bin"/><Relationship Id="rId66" Type="http://schemas.openxmlformats.org/officeDocument/2006/relationships/oleObject" Target="../embeddings/oleObject1212.bin"/><Relationship Id="rId65" Type="http://schemas.openxmlformats.org/officeDocument/2006/relationships/image" Target="../media/image476.wmf"/><Relationship Id="rId64" Type="http://schemas.openxmlformats.org/officeDocument/2006/relationships/oleObject" Target="../embeddings/oleObject1211.bin"/><Relationship Id="rId63" Type="http://schemas.openxmlformats.org/officeDocument/2006/relationships/oleObject" Target="../embeddings/oleObject1210.bin"/><Relationship Id="rId62" Type="http://schemas.openxmlformats.org/officeDocument/2006/relationships/image" Target="../media/image494.wmf"/><Relationship Id="rId61" Type="http://schemas.openxmlformats.org/officeDocument/2006/relationships/oleObject" Target="../embeddings/oleObject1209.bin"/><Relationship Id="rId60" Type="http://schemas.openxmlformats.org/officeDocument/2006/relationships/image" Target="../media/image493.wmf"/><Relationship Id="rId6" Type="http://schemas.openxmlformats.org/officeDocument/2006/relationships/image" Target="../media/image609.wmf"/><Relationship Id="rId59" Type="http://schemas.openxmlformats.org/officeDocument/2006/relationships/oleObject" Target="../embeddings/oleObject1208.bin"/><Relationship Id="rId58" Type="http://schemas.openxmlformats.org/officeDocument/2006/relationships/image" Target="../media/image626.wmf"/><Relationship Id="rId57" Type="http://schemas.openxmlformats.org/officeDocument/2006/relationships/oleObject" Target="../embeddings/oleObject1207.bin"/><Relationship Id="rId56" Type="http://schemas.openxmlformats.org/officeDocument/2006/relationships/image" Target="../media/image625.wmf"/><Relationship Id="rId55" Type="http://schemas.openxmlformats.org/officeDocument/2006/relationships/oleObject" Target="../embeddings/oleObject1206.bin"/><Relationship Id="rId54" Type="http://schemas.openxmlformats.org/officeDocument/2006/relationships/image" Target="../media/image624.wmf"/><Relationship Id="rId53" Type="http://schemas.openxmlformats.org/officeDocument/2006/relationships/oleObject" Target="../embeddings/oleObject1205.bin"/><Relationship Id="rId52" Type="http://schemas.openxmlformats.org/officeDocument/2006/relationships/image" Target="../media/image623.wmf"/><Relationship Id="rId51" Type="http://schemas.openxmlformats.org/officeDocument/2006/relationships/oleObject" Target="../embeddings/oleObject1204.bin"/><Relationship Id="rId50" Type="http://schemas.openxmlformats.org/officeDocument/2006/relationships/image" Target="../media/image475.wmf"/><Relationship Id="rId5" Type="http://schemas.openxmlformats.org/officeDocument/2006/relationships/oleObject" Target="../embeddings/oleObject1181.bin"/><Relationship Id="rId49" Type="http://schemas.openxmlformats.org/officeDocument/2006/relationships/oleObject" Target="../embeddings/oleObject1203.bin"/><Relationship Id="rId48" Type="http://schemas.openxmlformats.org/officeDocument/2006/relationships/image" Target="../media/image497.wmf"/><Relationship Id="rId47" Type="http://schemas.openxmlformats.org/officeDocument/2006/relationships/oleObject" Target="../embeddings/oleObject1202.bin"/><Relationship Id="rId46" Type="http://schemas.openxmlformats.org/officeDocument/2006/relationships/image" Target="../media/image622.wmf"/><Relationship Id="rId45" Type="http://schemas.openxmlformats.org/officeDocument/2006/relationships/oleObject" Target="../embeddings/oleObject1201.bin"/><Relationship Id="rId44" Type="http://schemas.openxmlformats.org/officeDocument/2006/relationships/image" Target="../media/image621.wmf"/><Relationship Id="rId43" Type="http://schemas.openxmlformats.org/officeDocument/2006/relationships/oleObject" Target="../embeddings/oleObject1200.bin"/><Relationship Id="rId42" Type="http://schemas.openxmlformats.org/officeDocument/2006/relationships/image" Target="../media/image495.wmf"/><Relationship Id="rId41" Type="http://schemas.openxmlformats.org/officeDocument/2006/relationships/oleObject" Target="../embeddings/oleObject1199.bin"/><Relationship Id="rId40" Type="http://schemas.openxmlformats.org/officeDocument/2006/relationships/image" Target="../media/image620.wmf"/><Relationship Id="rId4" Type="http://schemas.openxmlformats.org/officeDocument/2006/relationships/image" Target="../media/image608.wmf"/><Relationship Id="rId39" Type="http://schemas.openxmlformats.org/officeDocument/2006/relationships/oleObject" Target="../embeddings/oleObject1198.bin"/><Relationship Id="rId38" Type="http://schemas.openxmlformats.org/officeDocument/2006/relationships/image" Target="../media/image467.wmf"/><Relationship Id="rId37" Type="http://schemas.openxmlformats.org/officeDocument/2006/relationships/oleObject" Target="../embeddings/oleObject1197.bin"/><Relationship Id="rId36" Type="http://schemas.openxmlformats.org/officeDocument/2006/relationships/image" Target="../media/image487.wmf"/><Relationship Id="rId35" Type="http://schemas.openxmlformats.org/officeDocument/2006/relationships/oleObject" Target="../embeddings/oleObject1196.bin"/><Relationship Id="rId34" Type="http://schemas.openxmlformats.org/officeDocument/2006/relationships/image" Target="../media/image619.wmf"/><Relationship Id="rId33" Type="http://schemas.openxmlformats.org/officeDocument/2006/relationships/oleObject" Target="../embeddings/oleObject1195.bin"/><Relationship Id="rId32" Type="http://schemas.openxmlformats.org/officeDocument/2006/relationships/image" Target="../media/image618.wmf"/><Relationship Id="rId31" Type="http://schemas.openxmlformats.org/officeDocument/2006/relationships/oleObject" Target="../embeddings/oleObject1194.bin"/><Relationship Id="rId30" Type="http://schemas.openxmlformats.org/officeDocument/2006/relationships/image" Target="../media/image617.wmf"/><Relationship Id="rId3" Type="http://schemas.openxmlformats.org/officeDocument/2006/relationships/oleObject" Target="../embeddings/oleObject1180.bin"/><Relationship Id="rId29" Type="http://schemas.openxmlformats.org/officeDocument/2006/relationships/oleObject" Target="../embeddings/oleObject1193.bin"/><Relationship Id="rId28" Type="http://schemas.openxmlformats.org/officeDocument/2006/relationships/image" Target="../media/image485.wmf"/><Relationship Id="rId27" Type="http://schemas.openxmlformats.org/officeDocument/2006/relationships/oleObject" Target="../embeddings/oleObject1192.bin"/><Relationship Id="rId26" Type="http://schemas.openxmlformats.org/officeDocument/2006/relationships/image" Target="../media/image484.wmf"/><Relationship Id="rId25" Type="http://schemas.openxmlformats.org/officeDocument/2006/relationships/oleObject" Target="../embeddings/oleObject1191.bin"/><Relationship Id="rId24" Type="http://schemas.openxmlformats.org/officeDocument/2006/relationships/image" Target="../media/image616.wmf"/><Relationship Id="rId23" Type="http://schemas.openxmlformats.org/officeDocument/2006/relationships/oleObject" Target="../embeddings/oleObject1190.bin"/><Relationship Id="rId22" Type="http://schemas.openxmlformats.org/officeDocument/2006/relationships/image" Target="../media/image615.wmf"/><Relationship Id="rId21" Type="http://schemas.openxmlformats.org/officeDocument/2006/relationships/oleObject" Target="../embeddings/oleObject1189.bin"/><Relationship Id="rId20" Type="http://schemas.openxmlformats.org/officeDocument/2006/relationships/image" Target="../media/image614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188.bin"/><Relationship Id="rId18" Type="http://schemas.openxmlformats.org/officeDocument/2006/relationships/image" Target="../media/image613.wmf"/><Relationship Id="rId17" Type="http://schemas.openxmlformats.org/officeDocument/2006/relationships/oleObject" Target="../embeddings/oleObject1187.bin"/><Relationship Id="rId16" Type="http://schemas.openxmlformats.org/officeDocument/2006/relationships/image" Target="../media/image612.wmf"/><Relationship Id="rId15" Type="http://schemas.openxmlformats.org/officeDocument/2006/relationships/oleObject" Target="../embeddings/oleObject1186.bin"/><Relationship Id="rId14" Type="http://schemas.openxmlformats.org/officeDocument/2006/relationships/image" Target="../media/image611.wmf"/><Relationship Id="rId13" Type="http://schemas.openxmlformats.org/officeDocument/2006/relationships/oleObject" Target="../embeddings/oleObject1185.bin"/><Relationship Id="rId12" Type="http://schemas.openxmlformats.org/officeDocument/2006/relationships/image" Target="../media/image492.wmf"/><Relationship Id="rId11" Type="http://schemas.openxmlformats.org/officeDocument/2006/relationships/oleObject" Target="../embeddings/oleObject1184.bin"/><Relationship Id="rId10" Type="http://schemas.openxmlformats.org/officeDocument/2006/relationships/image" Target="../media/image491.wmf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1.bin"/><Relationship Id="rId8" Type="http://schemas.openxmlformats.org/officeDocument/2006/relationships/image" Target="../media/image637.wmf"/><Relationship Id="rId7" Type="http://schemas.openxmlformats.org/officeDocument/2006/relationships/oleObject" Target="../embeddings/oleObject1230.bin"/><Relationship Id="rId6" Type="http://schemas.openxmlformats.org/officeDocument/2006/relationships/image" Target="../media/image635.wmf"/><Relationship Id="rId59" Type="http://schemas.openxmlformats.org/officeDocument/2006/relationships/vmlDrawing" Target="../drawings/vmlDrawing73.vml"/><Relationship Id="rId58" Type="http://schemas.openxmlformats.org/officeDocument/2006/relationships/slideLayout" Target="../slideLayouts/slideLayout7.xml"/><Relationship Id="rId57" Type="http://schemas.openxmlformats.org/officeDocument/2006/relationships/image" Target="../media/image475.wmf"/><Relationship Id="rId56" Type="http://schemas.openxmlformats.org/officeDocument/2006/relationships/oleObject" Target="../embeddings/oleObject1257.bin"/><Relationship Id="rId55" Type="http://schemas.openxmlformats.org/officeDocument/2006/relationships/oleObject" Target="../embeddings/oleObject1256.bin"/><Relationship Id="rId54" Type="http://schemas.openxmlformats.org/officeDocument/2006/relationships/image" Target="../media/image627.wmf"/><Relationship Id="rId53" Type="http://schemas.openxmlformats.org/officeDocument/2006/relationships/oleObject" Target="../embeddings/oleObject1255.bin"/><Relationship Id="rId52" Type="http://schemas.openxmlformats.org/officeDocument/2006/relationships/image" Target="../media/image649.wmf"/><Relationship Id="rId51" Type="http://schemas.openxmlformats.org/officeDocument/2006/relationships/oleObject" Target="../embeddings/oleObject1254.bin"/><Relationship Id="rId50" Type="http://schemas.openxmlformats.org/officeDocument/2006/relationships/oleObject" Target="../embeddings/oleObject1253.bin"/><Relationship Id="rId5" Type="http://schemas.openxmlformats.org/officeDocument/2006/relationships/oleObject" Target="../embeddings/oleObject1229.bin"/><Relationship Id="rId49" Type="http://schemas.openxmlformats.org/officeDocument/2006/relationships/oleObject" Target="../embeddings/oleObject1252.bin"/><Relationship Id="rId48" Type="http://schemas.openxmlformats.org/officeDocument/2006/relationships/image" Target="../media/image648.wmf"/><Relationship Id="rId47" Type="http://schemas.openxmlformats.org/officeDocument/2006/relationships/oleObject" Target="../embeddings/oleObject1251.bin"/><Relationship Id="rId46" Type="http://schemas.openxmlformats.org/officeDocument/2006/relationships/image" Target="../media/image647.wmf"/><Relationship Id="rId45" Type="http://schemas.openxmlformats.org/officeDocument/2006/relationships/oleObject" Target="../embeddings/oleObject1250.bin"/><Relationship Id="rId44" Type="http://schemas.openxmlformats.org/officeDocument/2006/relationships/oleObject" Target="../embeddings/oleObject1249.bin"/><Relationship Id="rId43" Type="http://schemas.openxmlformats.org/officeDocument/2006/relationships/image" Target="../media/image467.wmf"/><Relationship Id="rId42" Type="http://schemas.openxmlformats.org/officeDocument/2006/relationships/oleObject" Target="../embeddings/oleObject1248.bin"/><Relationship Id="rId41" Type="http://schemas.openxmlformats.org/officeDocument/2006/relationships/image" Target="../media/image629.wmf"/><Relationship Id="rId40" Type="http://schemas.openxmlformats.org/officeDocument/2006/relationships/oleObject" Target="../embeddings/oleObject1247.bin"/><Relationship Id="rId4" Type="http://schemas.openxmlformats.org/officeDocument/2006/relationships/image" Target="../media/image4.png"/><Relationship Id="rId39" Type="http://schemas.openxmlformats.org/officeDocument/2006/relationships/image" Target="../media/image628.wmf"/><Relationship Id="rId38" Type="http://schemas.openxmlformats.org/officeDocument/2006/relationships/oleObject" Target="../embeddings/oleObject1246.bin"/><Relationship Id="rId37" Type="http://schemas.openxmlformats.org/officeDocument/2006/relationships/image" Target="../media/image469.wmf"/><Relationship Id="rId36" Type="http://schemas.openxmlformats.org/officeDocument/2006/relationships/oleObject" Target="../embeddings/oleObject1245.bin"/><Relationship Id="rId35" Type="http://schemas.openxmlformats.org/officeDocument/2006/relationships/image" Target="../media/image608.wmf"/><Relationship Id="rId34" Type="http://schemas.openxmlformats.org/officeDocument/2006/relationships/oleObject" Target="../embeddings/oleObject1244.bin"/><Relationship Id="rId33" Type="http://schemas.openxmlformats.org/officeDocument/2006/relationships/image" Target="../media/image646.wmf"/><Relationship Id="rId32" Type="http://schemas.openxmlformats.org/officeDocument/2006/relationships/oleObject" Target="../embeddings/oleObject1243.bin"/><Relationship Id="rId31" Type="http://schemas.openxmlformats.org/officeDocument/2006/relationships/oleObject" Target="../embeddings/oleObject1242.bin"/><Relationship Id="rId30" Type="http://schemas.openxmlformats.org/officeDocument/2006/relationships/image" Target="../media/image645.wmf"/><Relationship Id="rId3" Type="http://schemas.openxmlformats.org/officeDocument/2006/relationships/image" Target="../media/image1.png"/><Relationship Id="rId29" Type="http://schemas.openxmlformats.org/officeDocument/2006/relationships/oleObject" Target="../embeddings/oleObject1241.bin"/><Relationship Id="rId28" Type="http://schemas.openxmlformats.org/officeDocument/2006/relationships/image" Target="../media/image644.wmf"/><Relationship Id="rId27" Type="http://schemas.openxmlformats.org/officeDocument/2006/relationships/oleObject" Target="../embeddings/oleObject1240.bin"/><Relationship Id="rId26" Type="http://schemas.openxmlformats.org/officeDocument/2006/relationships/image" Target="../media/image601.wmf"/><Relationship Id="rId25" Type="http://schemas.openxmlformats.org/officeDocument/2006/relationships/oleObject" Target="../embeddings/oleObject1239.bin"/><Relationship Id="rId24" Type="http://schemas.openxmlformats.org/officeDocument/2006/relationships/image" Target="../media/image643.wmf"/><Relationship Id="rId23" Type="http://schemas.openxmlformats.org/officeDocument/2006/relationships/oleObject" Target="../embeddings/oleObject1238.bin"/><Relationship Id="rId22" Type="http://schemas.openxmlformats.org/officeDocument/2006/relationships/image" Target="../media/image642.wmf"/><Relationship Id="rId21" Type="http://schemas.openxmlformats.org/officeDocument/2006/relationships/oleObject" Target="../embeddings/oleObject1237.bin"/><Relationship Id="rId20" Type="http://schemas.openxmlformats.org/officeDocument/2006/relationships/image" Target="../media/image641.wmf"/><Relationship Id="rId2" Type="http://schemas.openxmlformats.org/officeDocument/2006/relationships/image" Target="../media/image630.wmf"/><Relationship Id="rId19" Type="http://schemas.openxmlformats.org/officeDocument/2006/relationships/oleObject" Target="../embeddings/oleObject1236.bin"/><Relationship Id="rId18" Type="http://schemas.openxmlformats.org/officeDocument/2006/relationships/image" Target="../media/image640.wmf"/><Relationship Id="rId17" Type="http://schemas.openxmlformats.org/officeDocument/2006/relationships/oleObject" Target="../embeddings/oleObject1235.bin"/><Relationship Id="rId16" Type="http://schemas.openxmlformats.org/officeDocument/2006/relationships/image" Target="../media/image639.wmf"/><Relationship Id="rId15" Type="http://schemas.openxmlformats.org/officeDocument/2006/relationships/oleObject" Target="../embeddings/oleObject1234.bin"/><Relationship Id="rId14" Type="http://schemas.openxmlformats.org/officeDocument/2006/relationships/image" Target="../media/image476.wmf"/><Relationship Id="rId13" Type="http://schemas.openxmlformats.org/officeDocument/2006/relationships/oleObject" Target="../embeddings/oleObject1233.bin"/><Relationship Id="rId12" Type="http://schemas.openxmlformats.org/officeDocument/2006/relationships/image" Target="../media/image623.wmf"/><Relationship Id="rId11" Type="http://schemas.openxmlformats.org/officeDocument/2006/relationships/oleObject" Target="../embeddings/oleObject1232.bin"/><Relationship Id="rId10" Type="http://schemas.openxmlformats.org/officeDocument/2006/relationships/image" Target="../media/image636.wmf"/><Relationship Id="rId1" Type="http://schemas.openxmlformats.org/officeDocument/2006/relationships/oleObject" Target="../embeddings/oleObject1228.bin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2.wmf"/><Relationship Id="rId8" Type="http://schemas.openxmlformats.org/officeDocument/2006/relationships/oleObject" Target="../embeddings/oleObject1260.bin"/><Relationship Id="rId7" Type="http://schemas.openxmlformats.org/officeDocument/2006/relationships/image" Target="../media/image29.png"/><Relationship Id="rId6" Type="http://schemas.openxmlformats.org/officeDocument/2006/relationships/image" Target="../media/image651.wmf"/><Relationship Id="rId5" Type="http://schemas.openxmlformats.org/officeDocument/2006/relationships/oleObject" Target="../embeddings/oleObject1259.bin"/><Relationship Id="rId47" Type="http://schemas.openxmlformats.org/officeDocument/2006/relationships/vmlDrawing" Target="../drawings/vmlDrawing74.vml"/><Relationship Id="rId46" Type="http://schemas.openxmlformats.org/officeDocument/2006/relationships/slideLayout" Target="../slideLayouts/slideLayout7.xml"/><Relationship Id="rId45" Type="http://schemas.openxmlformats.org/officeDocument/2006/relationships/image" Target="../media/image667.wmf"/><Relationship Id="rId44" Type="http://schemas.openxmlformats.org/officeDocument/2006/relationships/oleObject" Target="../embeddings/oleObject1278.bin"/><Relationship Id="rId43" Type="http://schemas.openxmlformats.org/officeDocument/2006/relationships/image" Target="../media/image666.wmf"/><Relationship Id="rId42" Type="http://schemas.openxmlformats.org/officeDocument/2006/relationships/oleObject" Target="../embeddings/oleObject1277.bin"/><Relationship Id="rId41" Type="http://schemas.openxmlformats.org/officeDocument/2006/relationships/image" Target="../media/image665.wmf"/><Relationship Id="rId40" Type="http://schemas.openxmlformats.org/officeDocument/2006/relationships/oleObject" Target="../embeddings/oleObject1276.bin"/><Relationship Id="rId4" Type="http://schemas.openxmlformats.org/officeDocument/2006/relationships/image" Target="../media/image1.png"/><Relationship Id="rId39" Type="http://schemas.openxmlformats.org/officeDocument/2006/relationships/image" Target="../media/image664.wmf"/><Relationship Id="rId38" Type="http://schemas.openxmlformats.org/officeDocument/2006/relationships/oleObject" Target="../embeddings/oleObject1275.bin"/><Relationship Id="rId37" Type="http://schemas.openxmlformats.org/officeDocument/2006/relationships/image" Target="../media/image663.wmf"/><Relationship Id="rId36" Type="http://schemas.openxmlformats.org/officeDocument/2006/relationships/oleObject" Target="../embeddings/oleObject1274.bin"/><Relationship Id="rId35" Type="http://schemas.openxmlformats.org/officeDocument/2006/relationships/image" Target="../media/image662.wmf"/><Relationship Id="rId34" Type="http://schemas.openxmlformats.org/officeDocument/2006/relationships/oleObject" Target="../embeddings/oleObject1273.bin"/><Relationship Id="rId33" Type="http://schemas.openxmlformats.org/officeDocument/2006/relationships/image" Target="../media/image661.wmf"/><Relationship Id="rId32" Type="http://schemas.openxmlformats.org/officeDocument/2006/relationships/oleObject" Target="../embeddings/oleObject1272.bin"/><Relationship Id="rId31" Type="http://schemas.openxmlformats.org/officeDocument/2006/relationships/image" Target="../media/image660.wmf"/><Relationship Id="rId30" Type="http://schemas.openxmlformats.org/officeDocument/2006/relationships/oleObject" Target="../embeddings/oleObject1271.bin"/><Relationship Id="rId3" Type="http://schemas.openxmlformats.org/officeDocument/2006/relationships/image" Target="../media/image4.png"/><Relationship Id="rId29" Type="http://schemas.openxmlformats.org/officeDocument/2006/relationships/image" Target="../media/image659.wmf"/><Relationship Id="rId28" Type="http://schemas.openxmlformats.org/officeDocument/2006/relationships/oleObject" Target="../embeddings/oleObject1270.bin"/><Relationship Id="rId27" Type="http://schemas.openxmlformats.org/officeDocument/2006/relationships/image" Target="../media/image658.wmf"/><Relationship Id="rId26" Type="http://schemas.openxmlformats.org/officeDocument/2006/relationships/oleObject" Target="../embeddings/oleObject1269.bin"/><Relationship Id="rId25" Type="http://schemas.openxmlformats.org/officeDocument/2006/relationships/image" Target="../media/image27.png"/><Relationship Id="rId24" Type="http://schemas.openxmlformats.org/officeDocument/2006/relationships/image" Target="../media/image657.wmf"/><Relationship Id="rId23" Type="http://schemas.openxmlformats.org/officeDocument/2006/relationships/oleObject" Target="../embeddings/oleObject1268.bin"/><Relationship Id="rId22" Type="http://schemas.openxmlformats.org/officeDocument/2006/relationships/oleObject" Target="../embeddings/oleObject1267.bin"/><Relationship Id="rId21" Type="http://schemas.openxmlformats.org/officeDocument/2006/relationships/image" Target="../media/image623.wmf"/><Relationship Id="rId20" Type="http://schemas.openxmlformats.org/officeDocument/2006/relationships/oleObject" Target="../embeddings/oleObject1266.bin"/><Relationship Id="rId2" Type="http://schemas.openxmlformats.org/officeDocument/2006/relationships/image" Target="../media/image650.wmf"/><Relationship Id="rId19" Type="http://schemas.openxmlformats.org/officeDocument/2006/relationships/image" Target="../media/image656.wmf"/><Relationship Id="rId18" Type="http://schemas.openxmlformats.org/officeDocument/2006/relationships/oleObject" Target="../embeddings/oleObject1265.bin"/><Relationship Id="rId17" Type="http://schemas.openxmlformats.org/officeDocument/2006/relationships/image" Target="../media/image655.wmf"/><Relationship Id="rId16" Type="http://schemas.openxmlformats.org/officeDocument/2006/relationships/oleObject" Target="../embeddings/oleObject1264.bin"/><Relationship Id="rId15" Type="http://schemas.openxmlformats.org/officeDocument/2006/relationships/image" Target="../media/image654.wmf"/><Relationship Id="rId14" Type="http://schemas.openxmlformats.org/officeDocument/2006/relationships/oleObject" Target="../embeddings/oleObject1263.bin"/><Relationship Id="rId13" Type="http://schemas.openxmlformats.org/officeDocument/2006/relationships/image" Target="../media/image476.wmf"/><Relationship Id="rId12" Type="http://schemas.openxmlformats.org/officeDocument/2006/relationships/oleObject" Target="../embeddings/oleObject1262.bin"/><Relationship Id="rId11" Type="http://schemas.openxmlformats.org/officeDocument/2006/relationships/image" Target="../media/image653.wmf"/><Relationship Id="rId10" Type="http://schemas.openxmlformats.org/officeDocument/2006/relationships/oleObject" Target="../embeddings/oleObject1261.bin"/><Relationship Id="rId1" Type="http://schemas.openxmlformats.org/officeDocument/2006/relationships/oleObject" Target="../embeddings/oleObject1258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2.bin"/><Relationship Id="rId8" Type="http://schemas.openxmlformats.org/officeDocument/2006/relationships/image" Target="../media/image652.wmf"/><Relationship Id="rId7" Type="http://schemas.openxmlformats.org/officeDocument/2006/relationships/oleObject" Target="../embeddings/oleObject1281.bin"/><Relationship Id="rId6" Type="http://schemas.openxmlformats.org/officeDocument/2006/relationships/image" Target="../media/image650.wmf"/><Relationship Id="rId5" Type="http://schemas.openxmlformats.org/officeDocument/2006/relationships/oleObject" Target="../embeddings/oleObject1280.bin"/><Relationship Id="rId4" Type="http://schemas.openxmlformats.org/officeDocument/2006/relationships/image" Target="../media/image668.wmf"/><Relationship Id="rId35" Type="http://schemas.openxmlformats.org/officeDocument/2006/relationships/vmlDrawing" Target="../drawings/vmlDrawing75.vml"/><Relationship Id="rId34" Type="http://schemas.openxmlformats.org/officeDocument/2006/relationships/slideLayout" Target="../slideLayouts/slideLayout7.xml"/><Relationship Id="rId33" Type="http://schemas.openxmlformats.org/officeDocument/2006/relationships/oleObject" Target="../embeddings/oleObject1294.bin"/><Relationship Id="rId32" Type="http://schemas.openxmlformats.org/officeDocument/2006/relationships/image" Target="../media/image623.wmf"/><Relationship Id="rId31" Type="http://schemas.openxmlformats.org/officeDocument/2006/relationships/oleObject" Target="../embeddings/oleObject1293.bin"/><Relationship Id="rId30" Type="http://schemas.openxmlformats.org/officeDocument/2006/relationships/image" Target="../media/image674.wmf"/><Relationship Id="rId3" Type="http://schemas.openxmlformats.org/officeDocument/2006/relationships/oleObject" Target="../embeddings/oleObject1279.bin"/><Relationship Id="rId29" Type="http://schemas.openxmlformats.org/officeDocument/2006/relationships/oleObject" Target="../embeddings/oleObject1292.bin"/><Relationship Id="rId28" Type="http://schemas.openxmlformats.org/officeDocument/2006/relationships/image" Target="../media/image673.wmf"/><Relationship Id="rId27" Type="http://schemas.openxmlformats.org/officeDocument/2006/relationships/oleObject" Target="../embeddings/oleObject1291.bin"/><Relationship Id="rId26" Type="http://schemas.openxmlformats.org/officeDocument/2006/relationships/image" Target="../media/image672.wmf"/><Relationship Id="rId25" Type="http://schemas.openxmlformats.org/officeDocument/2006/relationships/oleObject" Target="../embeddings/oleObject1290.bin"/><Relationship Id="rId24" Type="http://schemas.openxmlformats.org/officeDocument/2006/relationships/image" Target="../media/image671.wmf"/><Relationship Id="rId23" Type="http://schemas.openxmlformats.org/officeDocument/2006/relationships/oleObject" Target="../embeddings/oleObject1289.bin"/><Relationship Id="rId22" Type="http://schemas.openxmlformats.org/officeDocument/2006/relationships/image" Target="../media/image657.wmf"/><Relationship Id="rId21" Type="http://schemas.openxmlformats.org/officeDocument/2006/relationships/oleObject" Target="../embeddings/oleObject1288.bin"/><Relationship Id="rId20" Type="http://schemas.openxmlformats.org/officeDocument/2006/relationships/image" Target="../media/image670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287.bin"/><Relationship Id="rId18" Type="http://schemas.openxmlformats.org/officeDocument/2006/relationships/image" Target="../media/image669.wmf"/><Relationship Id="rId17" Type="http://schemas.openxmlformats.org/officeDocument/2006/relationships/oleObject" Target="../embeddings/oleObject1286.bin"/><Relationship Id="rId16" Type="http://schemas.openxmlformats.org/officeDocument/2006/relationships/image" Target="../media/image656.wmf"/><Relationship Id="rId15" Type="http://schemas.openxmlformats.org/officeDocument/2006/relationships/oleObject" Target="../embeddings/oleObject1285.bin"/><Relationship Id="rId14" Type="http://schemas.openxmlformats.org/officeDocument/2006/relationships/image" Target="../media/image655.wmf"/><Relationship Id="rId13" Type="http://schemas.openxmlformats.org/officeDocument/2006/relationships/oleObject" Target="../embeddings/oleObject1284.bin"/><Relationship Id="rId12" Type="http://schemas.openxmlformats.org/officeDocument/2006/relationships/image" Target="../media/image654.wmf"/><Relationship Id="rId11" Type="http://schemas.openxmlformats.org/officeDocument/2006/relationships/oleObject" Target="../embeddings/oleObject1283.bin"/><Relationship Id="rId10" Type="http://schemas.openxmlformats.org/officeDocument/2006/relationships/image" Target="../media/image476.wmf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8.bin"/><Relationship Id="rId8" Type="http://schemas.openxmlformats.org/officeDocument/2006/relationships/image" Target="../media/image677.wmf"/><Relationship Id="rId7" Type="http://schemas.openxmlformats.org/officeDocument/2006/relationships/oleObject" Target="../embeddings/oleObject1297.bin"/><Relationship Id="rId6" Type="http://schemas.openxmlformats.org/officeDocument/2006/relationships/image" Target="../media/image676.wmf"/><Relationship Id="rId50" Type="http://schemas.openxmlformats.org/officeDocument/2006/relationships/vmlDrawing" Target="../drawings/vmlDrawing76.vml"/><Relationship Id="rId5" Type="http://schemas.openxmlformats.org/officeDocument/2006/relationships/oleObject" Target="../embeddings/oleObject1296.bin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668.wmf"/><Relationship Id="rId47" Type="http://schemas.openxmlformats.org/officeDocument/2006/relationships/oleObject" Target="../embeddings/oleObject1317.bin"/><Relationship Id="rId46" Type="http://schemas.openxmlformats.org/officeDocument/2006/relationships/image" Target="../media/image685.wmf"/><Relationship Id="rId45" Type="http://schemas.openxmlformats.org/officeDocument/2006/relationships/oleObject" Target="../embeddings/oleObject1316.bin"/><Relationship Id="rId44" Type="http://schemas.openxmlformats.org/officeDocument/2006/relationships/oleObject" Target="../embeddings/oleObject1315.bin"/><Relationship Id="rId43" Type="http://schemas.openxmlformats.org/officeDocument/2006/relationships/image" Target="../media/image684.wmf"/><Relationship Id="rId42" Type="http://schemas.openxmlformats.org/officeDocument/2006/relationships/oleObject" Target="../embeddings/oleObject1314.bin"/><Relationship Id="rId41" Type="http://schemas.openxmlformats.org/officeDocument/2006/relationships/image" Target="../media/image670.wmf"/><Relationship Id="rId40" Type="http://schemas.openxmlformats.org/officeDocument/2006/relationships/oleObject" Target="../embeddings/oleObject1313.bin"/><Relationship Id="rId4" Type="http://schemas.openxmlformats.org/officeDocument/2006/relationships/image" Target="../media/image675.wmf"/><Relationship Id="rId39" Type="http://schemas.openxmlformats.org/officeDocument/2006/relationships/image" Target="../media/image669.wmf"/><Relationship Id="rId38" Type="http://schemas.openxmlformats.org/officeDocument/2006/relationships/oleObject" Target="../embeddings/oleObject1312.bin"/><Relationship Id="rId37" Type="http://schemas.openxmlformats.org/officeDocument/2006/relationships/image" Target="../media/image656.wmf"/><Relationship Id="rId36" Type="http://schemas.openxmlformats.org/officeDocument/2006/relationships/oleObject" Target="../embeddings/oleObject1311.bin"/><Relationship Id="rId35" Type="http://schemas.openxmlformats.org/officeDocument/2006/relationships/image" Target="../media/image655.wmf"/><Relationship Id="rId34" Type="http://schemas.openxmlformats.org/officeDocument/2006/relationships/oleObject" Target="../embeddings/oleObject1310.bin"/><Relationship Id="rId33" Type="http://schemas.openxmlformats.org/officeDocument/2006/relationships/image" Target="../media/image657.wmf"/><Relationship Id="rId32" Type="http://schemas.openxmlformats.org/officeDocument/2006/relationships/oleObject" Target="../embeddings/oleObject1309.bin"/><Relationship Id="rId31" Type="http://schemas.openxmlformats.org/officeDocument/2006/relationships/image" Target="../media/image623.wmf"/><Relationship Id="rId30" Type="http://schemas.openxmlformats.org/officeDocument/2006/relationships/oleObject" Target="../embeddings/oleObject1308.bin"/><Relationship Id="rId3" Type="http://schemas.openxmlformats.org/officeDocument/2006/relationships/oleObject" Target="../embeddings/oleObject1295.bin"/><Relationship Id="rId29" Type="http://schemas.openxmlformats.org/officeDocument/2006/relationships/image" Target="../media/image654.wmf"/><Relationship Id="rId28" Type="http://schemas.openxmlformats.org/officeDocument/2006/relationships/oleObject" Target="../embeddings/oleObject1307.bin"/><Relationship Id="rId27" Type="http://schemas.openxmlformats.org/officeDocument/2006/relationships/image" Target="../media/image476.wmf"/><Relationship Id="rId26" Type="http://schemas.openxmlformats.org/officeDocument/2006/relationships/oleObject" Target="../embeddings/oleObject1306.bin"/><Relationship Id="rId25" Type="http://schemas.openxmlformats.org/officeDocument/2006/relationships/image" Target="../media/image652.wmf"/><Relationship Id="rId24" Type="http://schemas.openxmlformats.org/officeDocument/2006/relationships/oleObject" Target="../embeddings/oleObject1305.bin"/><Relationship Id="rId23" Type="http://schemas.openxmlformats.org/officeDocument/2006/relationships/image" Target="../media/image650.wmf"/><Relationship Id="rId22" Type="http://schemas.openxmlformats.org/officeDocument/2006/relationships/oleObject" Target="../embeddings/oleObject1304.bin"/><Relationship Id="rId21" Type="http://schemas.openxmlformats.org/officeDocument/2006/relationships/image" Target="../media/image683.wmf"/><Relationship Id="rId20" Type="http://schemas.openxmlformats.org/officeDocument/2006/relationships/oleObject" Target="../embeddings/oleObject1303.bin"/><Relationship Id="rId2" Type="http://schemas.openxmlformats.org/officeDocument/2006/relationships/image" Target="../media/image1.png"/><Relationship Id="rId19" Type="http://schemas.openxmlformats.org/officeDocument/2006/relationships/image" Target="../media/image682.wmf"/><Relationship Id="rId18" Type="http://schemas.openxmlformats.org/officeDocument/2006/relationships/oleObject" Target="../embeddings/oleObject1302.bin"/><Relationship Id="rId17" Type="http://schemas.openxmlformats.org/officeDocument/2006/relationships/image" Target="../media/image681.wmf"/><Relationship Id="rId16" Type="http://schemas.openxmlformats.org/officeDocument/2006/relationships/oleObject" Target="../embeddings/oleObject1301.bin"/><Relationship Id="rId15" Type="http://schemas.openxmlformats.org/officeDocument/2006/relationships/image" Target="../media/image29.png"/><Relationship Id="rId14" Type="http://schemas.openxmlformats.org/officeDocument/2006/relationships/image" Target="../media/image680.wmf"/><Relationship Id="rId13" Type="http://schemas.openxmlformats.org/officeDocument/2006/relationships/oleObject" Target="../embeddings/oleObject1300.bin"/><Relationship Id="rId12" Type="http://schemas.openxmlformats.org/officeDocument/2006/relationships/image" Target="../media/image679.wmf"/><Relationship Id="rId11" Type="http://schemas.openxmlformats.org/officeDocument/2006/relationships/oleObject" Target="../embeddings/oleObject1299.bin"/><Relationship Id="rId10" Type="http://schemas.openxmlformats.org/officeDocument/2006/relationships/image" Target="../media/image678.wmf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6" Type="http://schemas.openxmlformats.org/officeDocument/2006/relationships/vmlDrawing" Target="../drawings/vmlDrawing7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15.wmf"/><Relationship Id="rId43" Type="http://schemas.openxmlformats.org/officeDocument/2006/relationships/oleObject" Target="../embeddings/oleObject165.bin"/><Relationship Id="rId42" Type="http://schemas.openxmlformats.org/officeDocument/2006/relationships/image" Target="../media/image64.wmf"/><Relationship Id="rId41" Type="http://schemas.openxmlformats.org/officeDocument/2006/relationships/oleObject" Target="../embeddings/oleObject164.bin"/><Relationship Id="rId40" Type="http://schemas.openxmlformats.org/officeDocument/2006/relationships/image" Target="../media/image63.wmf"/><Relationship Id="rId4" Type="http://schemas.openxmlformats.org/officeDocument/2006/relationships/image" Target="../media/image49.wmf"/><Relationship Id="rId39" Type="http://schemas.openxmlformats.org/officeDocument/2006/relationships/oleObject" Target="../embeddings/oleObject163.bin"/><Relationship Id="rId38" Type="http://schemas.openxmlformats.org/officeDocument/2006/relationships/image" Target="../media/image62.wmf"/><Relationship Id="rId37" Type="http://schemas.openxmlformats.org/officeDocument/2006/relationships/oleObject" Target="../embeddings/oleObject162.bin"/><Relationship Id="rId36" Type="http://schemas.openxmlformats.org/officeDocument/2006/relationships/image" Target="../media/image55.wmf"/><Relationship Id="rId35" Type="http://schemas.openxmlformats.org/officeDocument/2006/relationships/oleObject" Target="../embeddings/oleObject161.bin"/><Relationship Id="rId34" Type="http://schemas.openxmlformats.org/officeDocument/2006/relationships/image" Target="../media/image54.wmf"/><Relationship Id="rId33" Type="http://schemas.openxmlformats.org/officeDocument/2006/relationships/oleObject" Target="../embeddings/oleObject160.bin"/><Relationship Id="rId32" Type="http://schemas.openxmlformats.org/officeDocument/2006/relationships/image" Target="../media/image61.wmf"/><Relationship Id="rId31" Type="http://schemas.openxmlformats.org/officeDocument/2006/relationships/oleObject" Target="../embeddings/oleObject159.bin"/><Relationship Id="rId30" Type="http://schemas.openxmlformats.org/officeDocument/2006/relationships/oleObject" Target="../embeddings/oleObject158.bin"/><Relationship Id="rId3" Type="http://schemas.openxmlformats.org/officeDocument/2006/relationships/oleObject" Target="../embeddings/oleObject145.bin"/><Relationship Id="rId29" Type="http://schemas.openxmlformats.org/officeDocument/2006/relationships/image" Target="../media/image60.wmf"/><Relationship Id="rId28" Type="http://schemas.openxmlformats.org/officeDocument/2006/relationships/oleObject" Target="../embeddings/oleObject157.bin"/><Relationship Id="rId27" Type="http://schemas.openxmlformats.org/officeDocument/2006/relationships/image" Target="../media/image47.wmf"/><Relationship Id="rId26" Type="http://schemas.openxmlformats.org/officeDocument/2006/relationships/oleObject" Target="../embeddings/oleObject156.bin"/><Relationship Id="rId25" Type="http://schemas.openxmlformats.org/officeDocument/2006/relationships/image" Target="../media/image46.wmf"/><Relationship Id="rId24" Type="http://schemas.openxmlformats.org/officeDocument/2006/relationships/oleObject" Target="../embeddings/oleObject155.bin"/><Relationship Id="rId23" Type="http://schemas.openxmlformats.org/officeDocument/2006/relationships/image" Target="../media/image45.wmf"/><Relationship Id="rId22" Type="http://schemas.openxmlformats.org/officeDocument/2006/relationships/oleObject" Target="../embeddings/oleObject154.bin"/><Relationship Id="rId21" Type="http://schemas.openxmlformats.org/officeDocument/2006/relationships/image" Target="../media/image12.wmf"/><Relationship Id="rId20" Type="http://schemas.openxmlformats.org/officeDocument/2006/relationships/oleObject" Target="../embeddings/oleObject153.bin"/><Relationship Id="rId2" Type="http://schemas.openxmlformats.org/officeDocument/2006/relationships/image" Target="../media/image48.wmf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152.bin"/><Relationship Id="rId17" Type="http://schemas.openxmlformats.org/officeDocument/2006/relationships/image" Target="../media/image8.wmf"/><Relationship Id="rId16" Type="http://schemas.openxmlformats.org/officeDocument/2006/relationships/oleObject" Target="../embeddings/oleObject151.bin"/><Relationship Id="rId15" Type="http://schemas.openxmlformats.org/officeDocument/2006/relationships/image" Target="../media/image7.wmf"/><Relationship Id="rId14" Type="http://schemas.openxmlformats.org/officeDocument/2006/relationships/oleObject" Target="../embeddings/oleObject150.bin"/><Relationship Id="rId13" Type="http://schemas.openxmlformats.org/officeDocument/2006/relationships/image" Target="../media/image5.wmf"/><Relationship Id="rId12" Type="http://schemas.openxmlformats.org/officeDocument/2006/relationships/oleObject" Target="../embeddings/oleObject149.bin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148.bin"/><Relationship Id="rId1" Type="http://schemas.openxmlformats.org/officeDocument/2006/relationships/oleObject" Target="../embeddings/oleObject144.bin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1.bin"/><Relationship Id="rId8" Type="http://schemas.openxmlformats.org/officeDocument/2006/relationships/image" Target="../media/image687.wmf"/><Relationship Id="rId7" Type="http://schemas.openxmlformats.org/officeDocument/2006/relationships/oleObject" Target="../embeddings/oleObject1320.bin"/><Relationship Id="rId6" Type="http://schemas.openxmlformats.org/officeDocument/2006/relationships/image" Target="../media/image686.wmf"/><Relationship Id="rId50" Type="http://schemas.openxmlformats.org/officeDocument/2006/relationships/vmlDrawing" Target="../drawings/vmlDrawing77.vml"/><Relationship Id="rId5" Type="http://schemas.openxmlformats.org/officeDocument/2006/relationships/oleObject" Target="../embeddings/oleObject1319.bin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697.wmf"/><Relationship Id="rId47" Type="http://schemas.openxmlformats.org/officeDocument/2006/relationships/oleObject" Target="../embeddings/oleObject1343.bin"/><Relationship Id="rId46" Type="http://schemas.openxmlformats.org/officeDocument/2006/relationships/oleObject" Target="../embeddings/oleObject1342.bin"/><Relationship Id="rId45" Type="http://schemas.openxmlformats.org/officeDocument/2006/relationships/oleObject" Target="../embeddings/oleObject1341.bin"/><Relationship Id="rId44" Type="http://schemas.openxmlformats.org/officeDocument/2006/relationships/image" Target="../media/image696.wmf"/><Relationship Id="rId43" Type="http://schemas.openxmlformats.org/officeDocument/2006/relationships/oleObject" Target="../embeddings/oleObject1340.bin"/><Relationship Id="rId42" Type="http://schemas.openxmlformats.org/officeDocument/2006/relationships/image" Target="../media/image695.wmf"/><Relationship Id="rId41" Type="http://schemas.openxmlformats.org/officeDocument/2006/relationships/oleObject" Target="../embeddings/oleObject1339.bin"/><Relationship Id="rId40" Type="http://schemas.openxmlformats.org/officeDocument/2006/relationships/image" Target="../media/image694.wmf"/><Relationship Id="rId4" Type="http://schemas.openxmlformats.org/officeDocument/2006/relationships/image" Target="../media/image671.wmf"/><Relationship Id="rId39" Type="http://schemas.openxmlformats.org/officeDocument/2006/relationships/oleObject" Target="../embeddings/oleObject1338.bin"/><Relationship Id="rId38" Type="http://schemas.openxmlformats.org/officeDocument/2006/relationships/oleObject" Target="../embeddings/oleObject1337.bin"/><Relationship Id="rId37" Type="http://schemas.openxmlformats.org/officeDocument/2006/relationships/image" Target="../media/image657.wmf"/><Relationship Id="rId36" Type="http://schemas.openxmlformats.org/officeDocument/2006/relationships/oleObject" Target="../embeddings/oleObject1336.bin"/><Relationship Id="rId35" Type="http://schemas.openxmlformats.org/officeDocument/2006/relationships/image" Target="../media/image693.wmf"/><Relationship Id="rId34" Type="http://schemas.openxmlformats.org/officeDocument/2006/relationships/oleObject" Target="../embeddings/oleObject1335.bin"/><Relationship Id="rId33" Type="http://schemas.openxmlformats.org/officeDocument/2006/relationships/oleObject" Target="../embeddings/oleObject1334.bin"/><Relationship Id="rId32" Type="http://schemas.openxmlformats.org/officeDocument/2006/relationships/image" Target="../media/image692.wmf"/><Relationship Id="rId31" Type="http://schemas.openxmlformats.org/officeDocument/2006/relationships/oleObject" Target="../embeddings/oleObject1333.bin"/><Relationship Id="rId30" Type="http://schemas.openxmlformats.org/officeDocument/2006/relationships/oleObject" Target="../embeddings/oleObject1332.bin"/><Relationship Id="rId3" Type="http://schemas.openxmlformats.org/officeDocument/2006/relationships/oleObject" Target="../embeddings/oleObject1318.bin"/><Relationship Id="rId29" Type="http://schemas.openxmlformats.org/officeDocument/2006/relationships/oleObject" Target="../embeddings/oleObject1331.bin"/><Relationship Id="rId28" Type="http://schemas.openxmlformats.org/officeDocument/2006/relationships/image" Target="../media/image691.wmf"/><Relationship Id="rId27" Type="http://schemas.openxmlformats.org/officeDocument/2006/relationships/oleObject" Target="../embeddings/oleObject1330.bin"/><Relationship Id="rId26" Type="http://schemas.openxmlformats.org/officeDocument/2006/relationships/image" Target="../media/image623.wmf"/><Relationship Id="rId25" Type="http://schemas.openxmlformats.org/officeDocument/2006/relationships/oleObject" Target="../embeddings/oleObject1329.bin"/><Relationship Id="rId24" Type="http://schemas.openxmlformats.org/officeDocument/2006/relationships/image" Target="../media/image650.wmf"/><Relationship Id="rId23" Type="http://schemas.openxmlformats.org/officeDocument/2006/relationships/oleObject" Target="../embeddings/oleObject1328.bin"/><Relationship Id="rId22" Type="http://schemas.openxmlformats.org/officeDocument/2006/relationships/image" Target="../media/image654.wmf"/><Relationship Id="rId21" Type="http://schemas.openxmlformats.org/officeDocument/2006/relationships/oleObject" Target="../embeddings/oleObject1327.bin"/><Relationship Id="rId20" Type="http://schemas.openxmlformats.org/officeDocument/2006/relationships/image" Target="../media/image476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326.bin"/><Relationship Id="rId18" Type="http://schemas.openxmlformats.org/officeDocument/2006/relationships/image" Target="../media/image652.wmf"/><Relationship Id="rId17" Type="http://schemas.openxmlformats.org/officeDocument/2006/relationships/oleObject" Target="../embeddings/oleObject1325.bin"/><Relationship Id="rId16" Type="http://schemas.openxmlformats.org/officeDocument/2006/relationships/image" Target="../media/image690.wmf"/><Relationship Id="rId15" Type="http://schemas.openxmlformats.org/officeDocument/2006/relationships/oleObject" Target="../embeddings/oleObject1324.bin"/><Relationship Id="rId14" Type="http://schemas.openxmlformats.org/officeDocument/2006/relationships/image" Target="../media/image689.wmf"/><Relationship Id="rId13" Type="http://schemas.openxmlformats.org/officeDocument/2006/relationships/oleObject" Target="../embeddings/oleObject1323.bin"/><Relationship Id="rId12" Type="http://schemas.openxmlformats.org/officeDocument/2006/relationships/image" Target="../media/image688.wmf"/><Relationship Id="rId11" Type="http://schemas.openxmlformats.org/officeDocument/2006/relationships/oleObject" Target="../embeddings/oleObject1322.bin"/><Relationship Id="rId10" Type="http://schemas.openxmlformats.org/officeDocument/2006/relationships/image" Target="../media/image673.wmf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7.bin"/><Relationship Id="rId8" Type="http://schemas.openxmlformats.org/officeDocument/2006/relationships/image" Target="../media/image699.wmf"/><Relationship Id="rId7" Type="http://schemas.openxmlformats.org/officeDocument/2006/relationships/oleObject" Target="../embeddings/oleObject1346.bin"/><Relationship Id="rId6" Type="http://schemas.openxmlformats.org/officeDocument/2006/relationships/image" Target="../media/image676.wmf"/><Relationship Id="rId57" Type="http://schemas.openxmlformats.org/officeDocument/2006/relationships/vmlDrawing" Target="../drawings/vmlDrawing78.vml"/><Relationship Id="rId56" Type="http://schemas.openxmlformats.org/officeDocument/2006/relationships/slideLayout" Target="../slideLayouts/slideLayout7.xml"/><Relationship Id="rId55" Type="http://schemas.openxmlformats.org/officeDocument/2006/relationships/image" Target="../media/image707.wmf"/><Relationship Id="rId54" Type="http://schemas.openxmlformats.org/officeDocument/2006/relationships/oleObject" Target="../embeddings/oleObject1371.bin"/><Relationship Id="rId53" Type="http://schemas.openxmlformats.org/officeDocument/2006/relationships/image" Target="../media/image697.wmf"/><Relationship Id="rId52" Type="http://schemas.openxmlformats.org/officeDocument/2006/relationships/oleObject" Target="../embeddings/oleObject1370.bin"/><Relationship Id="rId51" Type="http://schemas.openxmlformats.org/officeDocument/2006/relationships/image" Target="../media/image706.wmf"/><Relationship Id="rId50" Type="http://schemas.openxmlformats.org/officeDocument/2006/relationships/oleObject" Target="../embeddings/oleObject1369.bin"/><Relationship Id="rId5" Type="http://schemas.openxmlformats.org/officeDocument/2006/relationships/oleObject" Target="../embeddings/oleObject1345.bin"/><Relationship Id="rId49" Type="http://schemas.openxmlformats.org/officeDocument/2006/relationships/image" Target="../media/image705.wmf"/><Relationship Id="rId48" Type="http://schemas.openxmlformats.org/officeDocument/2006/relationships/oleObject" Target="../embeddings/oleObject1368.bin"/><Relationship Id="rId47" Type="http://schemas.openxmlformats.org/officeDocument/2006/relationships/oleObject" Target="../embeddings/oleObject1367.bin"/><Relationship Id="rId46" Type="http://schemas.openxmlformats.org/officeDocument/2006/relationships/image" Target="../media/image704.wmf"/><Relationship Id="rId45" Type="http://schemas.openxmlformats.org/officeDocument/2006/relationships/oleObject" Target="../embeddings/oleObject1366.bin"/><Relationship Id="rId44" Type="http://schemas.openxmlformats.org/officeDocument/2006/relationships/image" Target="../media/image703.wmf"/><Relationship Id="rId43" Type="http://schemas.openxmlformats.org/officeDocument/2006/relationships/oleObject" Target="../embeddings/oleObject1365.bin"/><Relationship Id="rId42" Type="http://schemas.openxmlformats.org/officeDocument/2006/relationships/image" Target="../media/image702.wmf"/><Relationship Id="rId41" Type="http://schemas.openxmlformats.org/officeDocument/2006/relationships/oleObject" Target="../embeddings/oleObject1364.bin"/><Relationship Id="rId40" Type="http://schemas.openxmlformats.org/officeDocument/2006/relationships/image" Target="../media/image685.wmf"/><Relationship Id="rId4" Type="http://schemas.openxmlformats.org/officeDocument/2006/relationships/image" Target="../media/image4.png"/><Relationship Id="rId39" Type="http://schemas.openxmlformats.org/officeDocument/2006/relationships/oleObject" Target="../embeddings/oleObject1363.bin"/><Relationship Id="rId38" Type="http://schemas.openxmlformats.org/officeDocument/2006/relationships/image" Target="../media/image701.wmf"/><Relationship Id="rId37" Type="http://schemas.openxmlformats.org/officeDocument/2006/relationships/oleObject" Target="../embeddings/oleObject1362.bin"/><Relationship Id="rId36" Type="http://schemas.openxmlformats.org/officeDocument/2006/relationships/image" Target="../media/image694.wmf"/><Relationship Id="rId35" Type="http://schemas.openxmlformats.org/officeDocument/2006/relationships/oleObject" Target="../embeddings/oleObject1361.bin"/><Relationship Id="rId34" Type="http://schemas.openxmlformats.org/officeDocument/2006/relationships/image" Target="../media/image657.wmf"/><Relationship Id="rId33" Type="http://schemas.openxmlformats.org/officeDocument/2006/relationships/oleObject" Target="../embeddings/oleObject1360.bin"/><Relationship Id="rId32" Type="http://schemas.openxmlformats.org/officeDocument/2006/relationships/image" Target="../media/image693.wmf"/><Relationship Id="rId31" Type="http://schemas.openxmlformats.org/officeDocument/2006/relationships/oleObject" Target="../embeddings/oleObject1359.bin"/><Relationship Id="rId30" Type="http://schemas.openxmlformats.org/officeDocument/2006/relationships/image" Target="../media/image673.wmf"/><Relationship Id="rId3" Type="http://schemas.openxmlformats.org/officeDocument/2006/relationships/image" Target="../media/image698.wmf"/><Relationship Id="rId29" Type="http://schemas.openxmlformats.org/officeDocument/2006/relationships/oleObject" Target="../embeddings/oleObject1358.bin"/><Relationship Id="rId28" Type="http://schemas.openxmlformats.org/officeDocument/2006/relationships/image" Target="../media/image692.wmf"/><Relationship Id="rId27" Type="http://schemas.openxmlformats.org/officeDocument/2006/relationships/oleObject" Target="../embeddings/oleObject1357.bin"/><Relationship Id="rId26" Type="http://schemas.openxmlformats.org/officeDocument/2006/relationships/image" Target="../media/image623.wmf"/><Relationship Id="rId25" Type="http://schemas.openxmlformats.org/officeDocument/2006/relationships/oleObject" Target="../embeddings/oleObject1356.bin"/><Relationship Id="rId24" Type="http://schemas.openxmlformats.org/officeDocument/2006/relationships/image" Target="../media/image650.wmf"/><Relationship Id="rId23" Type="http://schemas.openxmlformats.org/officeDocument/2006/relationships/oleObject" Target="../embeddings/oleObject1355.bin"/><Relationship Id="rId22" Type="http://schemas.openxmlformats.org/officeDocument/2006/relationships/oleObject" Target="../embeddings/oleObject1354.bin"/><Relationship Id="rId21" Type="http://schemas.openxmlformats.org/officeDocument/2006/relationships/oleObject" Target="../embeddings/oleObject1353.bin"/><Relationship Id="rId20" Type="http://schemas.openxmlformats.org/officeDocument/2006/relationships/image" Target="../media/image691.wmf"/><Relationship Id="rId2" Type="http://schemas.openxmlformats.org/officeDocument/2006/relationships/oleObject" Target="../embeddings/oleObject1344.bin"/><Relationship Id="rId19" Type="http://schemas.openxmlformats.org/officeDocument/2006/relationships/oleObject" Target="../embeddings/oleObject1352.bin"/><Relationship Id="rId18" Type="http://schemas.openxmlformats.org/officeDocument/2006/relationships/image" Target="../media/image654.wmf"/><Relationship Id="rId17" Type="http://schemas.openxmlformats.org/officeDocument/2006/relationships/oleObject" Target="../embeddings/oleObject1351.bin"/><Relationship Id="rId16" Type="http://schemas.openxmlformats.org/officeDocument/2006/relationships/image" Target="../media/image476.wmf"/><Relationship Id="rId15" Type="http://schemas.openxmlformats.org/officeDocument/2006/relationships/oleObject" Target="../embeddings/oleObject1350.bin"/><Relationship Id="rId14" Type="http://schemas.openxmlformats.org/officeDocument/2006/relationships/image" Target="../media/image652.wmf"/><Relationship Id="rId13" Type="http://schemas.openxmlformats.org/officeDocument/2006/relationships/oleObject" Target="../embeddings/oleObject1349.bin"/><Relationship Id="rId12" Type="http://schemas.openxmlformats.org/officeDocument/2006/relationships/image" Target="../media/image700.wmf"/><Relationship Id="rId11" Type="http://schemas.openxmlformats.org/officeDocument/2006/relationships/oleObject" Target="../embeddings/oleObject1348.bin"/><Relationship Id="rId10" Type="http://schemas.openxmlformats.org/officeDocument/2006/relationships/image" Target="../media/image679.wmf"/><Relationship Id="rId1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5.bin"/><Relationship Id="rId8" Type="http://schemas.openxmlformats.org/officeDocument/2006/relationships/image" Target="../media/image710.wmf"/><Relationship Id="rId7" Type="http://schemas.openxmlformats.org/officeDocument/2006/relationships/oleObject" Target="../embeddings/oleObject1374.bin"/><Relationship Id="rId6" Type="http://schemas.openxmlformats.org/officeDocument/2006/relationships/image" Target="../media/image709.wmf"/><Relationship Id="rId58" Type="http://schemas.openxmlformats.org/officeDocument/2006/relationships/vmlDrawing" Target="../drawings/vmlDrawing79.vml"/><Relationship Id="rId57" Type="http://schemas.openxmlformats.org/officeDocument/2006/relationships/slideLayout" Target="../slideLayouts/slideLayout7.xml"/><Relationship Id="rId56" Type="http://schemas.openxmlformats.org/officeDocument/2006/relationships/image" Target="../media/image726.wmf"/><Relationship Id="rId55" Type="http://schemas.openxmlformats.org/officeDocument/2006/relationships/oleObject" Target="../embeddings/oleObject1398.bin"/><Relationship Id="rId54" Type="http://schemas.openxmlformats.org/officeDocument/2006/relationships/image" Target="../media/image725.wmf"/><Relationship Id="rId53" Type="http://schemas.openxmlformats.org/officeDocument/2006/relationships/oleObject" Target="../embeddings/oleObject1397.bin"/><Relationship Id="rId52" Type="http://schemas.openxmlformats.org/officeDocument/2006/relationships/image" Target="../media/image724.wmf"/><Relationship Id="rId51" Type="http://schemas.openxmlformats.org/officeDocument/2006/relationships/oleObject" Target="../embeddings/oleObject1396.bin"/><Relationship Id="rId50" Type="http://schemas.openxmlformats.org/officeDocument/2006/relationships/image" Target="../media/image723.wmf"/><Relationship Id="rId5" Type="http://schemas.openxmlformats.org/officeDocument/2006/relationships/oleObject" Target="../embeddings/oleObject1373.bin"/><Relationship Id="rId49" Type="http://schemas.openxmlformats.org/officeDocument/2006/relationships/oleObject" Target="../embeddings/oleObject1395.bin"/><Relationship Id="rId48" Type="http://schemas.openxmlformats.org/officeDocument/2006/relationships/image" Target="../media/image722.wmf"/><Relationship Id="rId47" Type="http://schemas.openxmlformats.org/officeDocument/2006/relationships/oleObject" Target="../embeddings/oleObject1394.bin"/><Relationship Id="rId46" Type="http://schemas.openxmlformats.org/officeDocument/2006/relationships/image" Target="../media/image721.wmf"/><Relationship Id="rId45" Type="http://schemas.openxmlformats.org/officeDocument/2006/relationships/oleObject" Target="../embeddings/oleObject1393.bin"/><Relationship Id="rId44" Type="http://schemas.openxmlformats.org/officeDocument/2006/relationships/image" Target="../media/image720.wmf"/><Relationship Id="rId43" Type="http://schemas.openxmlformats.org/officeDocument/2006/relationships/oleObject" Target="../embeddings/oleObject1392.bin"/><Relationship Id="rId42" Type="http://schemas.openxmlformats.org/officeDocument/2006/relationships/image" Target="../media/image719.wmf"/><Relationship Id="rId41" Type="http://schemas.openxmlformats.org/officeDocument/2006/relationships/oleObject" Target="../embeddings/oleObject1391.bin"/><Relationship Id="rId40" Type="http://schemas.openxmlformats.org/officeDocument/2006/relationships/image" Target="../media/image718.wmf"/><Relationship Id="rId4" Type="http://schemas.openxmlformats.org/officeDocument/2006/relationships/image" Target="../media/image708.wmf"/><Relationship Id="rId39" Type="http://schemas.openxmlformats.org/officeDocument/2006/relationships/oleObject" Target="../embeddings/oleObject1390.bin"/><Relationship Id="rId38" Type="http://schemas.openxmlformats.org/officeDocument/2006/relationships/image" Target="../media/image717.wmf"/><Relationship Id="rId37" Type="http://schemas.openxmlformats.org/officeDocument/2006/relationships/oleObject" Target="../embeddings/oleObject1389.bin"/><Relationship Id="rId36" Type="http://schemas.openxmlformats.org/officeDocument/2006/relationships/image" Target="../media/image716.wmf"/><Relationship Id="rId35" Type="http://schemas.openxmlformats.org/officeDocument/2006/relationships/oleObject" Target="../embeddings/oleObject1388.bin"/><Relationship Id="rId34" Type="http://schemas.openxmlformats.org/officeDocument/2006/relationships/image" Target="../media/image694.wmf"/><Relationship Id="rId33" Type="http://schemas.openxmlformats.org/officeDocument/2006/relationships/oleObject" Target="../embeddings/oleObject1387.bin"/><Relationship Id="rId32" Type="http://schemas.openxmlformats.org/officeDocument/2006/relationships/image" Target="../media/image715.wmf"/><Relationship Id="rId31" Type="http://schemas.openxmlformats.org/officeDocument/2006/relationships/oleObject" Target="../embeddings/oleObject1386.bin"/><Relationship Id="rId30" Type="http://schemas.openxmlformats.org/officeDocument/2006/relationships/image" Target="../media/image714.wmf"/><Relationship Id="rId3" Type="http://schemas.openxmlformats.org/officeDocument/2006/relationships/oleObject" Target="../embeddings/oleObject1372.bin"/><Relationship Id="rId29" Type="http://schemas.openxmlformats.org/officeDocument/2006/relationships/oleObject" Target="../embeddings/oleObject1385.bin"/><Relationship Id="rId28" Type="http://schemas.openxmlformats.org/officeDocument/2006/relationships/image" Target="../media/image713.wmf"/><Relationship Id="rId27" Type="http://schemas.openxmlformats.org/officeDocument/2006/relationships/oleObject" Target="../embeddings/oleObject1384.bin"/><Relationship Id="rId26" Type="http://schemas.openxmlformats.org/officeDocument/2006/relationships/image" Target="../media/image712.wmf"/><Relationship Id="rId25" Type="http://schemas.openxmlformats.org/officeDocument/2006/relationships/oleObject" Target="../embeddings/oleObject1383.bin"/><Relationship Id="rId24" Type="http://schemas.openxmlformats.org/officeDocument/2006/relationships/image" Target="../media/image711.wmf"/><Relationship Id="rId23" Type="http://schemas.openxmlformats.org/officeDocument/2006/relationships/oleObject" Target="../embeddings/oleObject1382.bin"/><Relationship Id="rId22" Type="http://schemas.openxmlformats.org/officeDocument/2006/relationships/image" Target="../media/image655.wmf"/><Relationship Id="rId21" Type="http://schemas.openxmlformats.org/officeDocument/2006/relationships/oleObject" Target="../embeddings/oleObject1381.bin"/><Relationship Id="rId20" Type="http://schemas.openxmlformats.org/officeDocument/2006/relationships/image" Target="../media/image656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380.bin"/><Relationship Id="rId18" Type="http://schemas.openxmlformats.org/officeDocument/2006/relationships/image" Target="../media/image684.wmf"/><Relationship Id="rId17" Type="http://schemas.openxmlformats.org/officeDocument/2006/relationships/oleObject" Target="../embeddings/oleObject1379.bin"/><Relationship Id="rId16" Type="http://schemas.openxmlformats.org/officeDocument/2006/relationships/image" Target="../media/image657.wmf"/><Relationship Id="rId15" Type="http://schemas.openxmlformats.org/officeDocument/2006/relationships/oleObject" Target="../embeddings/oleObject1378.bin"/><Relationship Id="rId14" Type="http://schemas.openxmlformats.org/officeDocument/2006/relationships/image" Target="../media/image623.wmf"/><Relationship Id="rId13" Type="http://schemas.openxmlformats.org/officeDocument/2006/relationships/oleObject" Target="../embeddings/oleObject1377.bin"/><Relationship Id="rId12" Type="http://schemas.openxmlformats.org/officeDocument/2006/relationships/image" Target="../media/image652.wmf"/><Relationship Id="rId11" Type="http://schemas.openxmlformats.org/officeDocument/2006/relationships/oleObject" Target="../embeddings/oleObject1376.bin"/><Relationship Id="rId10" Type="http://schemas.openxmlformats.org/officeDocument/2006/relationships/image" Target="../media/image650.wmf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2.bin"/><Relationship Id="rId8" Type="http://schemas.openxmlformats.org/officeDocument/2006/relationships/image" Target="../media/image712.wmf"/><Relationship Id="rId7" Type="http://schemas.openxmlformats.org/officeDocument/2006/relationships/oleObject" Target="../embeddings/oleObject1401.bin"/><Relationship Id="rId67" Type="http://schemas.openxmlformats.org/officeDocument/2006/relationships/vmlDrawing" Target="../drawings/vmlDrawing80.vml"/><Relationship Id="rId66" Type="http://schemas.openxmlformats.org/officeDocument/2006/relationships/slideLayout" Target="../slideLayouts/slideLayout7.xml"/><Relationship Id="rId65" Type="http://schemas.openxmlformats.org/officeDocument/2006/relationships/image" Target="../media/image739.wmf"/><Relationship Id="rId64" Type="http://schemas.openxmlformats.org/officeDocument/2006/relationships/oleObject" Target="../embeddings/oleObject1432.bin"/><Relationship Id="rId63" Type="http://schemas.openxmlformats.org/officeDocument/2006/relationships/image" Target="../media/image738.wmf"/><Relationship Id="rId62" Type="http://schemas.openxmlformats.org/officeDocument/2006/relationships/oleObject" Target="../embeddings/oleObject1431.bin"/><Relationship Id="rId61" Type="http://schemas.openxmlformats.org/officeDocument/2006/relationships/image" Target="../media/image684.wmf"/><Relationship Id="rId60" Type="http://schemas.openxmlformats.org/officeDocument/2006/relationships/oleObject" Target="../embeddings/oleObject1430.bin"/><Relationship Id="rId6" Type="http://schemas.openxmlformats.org/officeDocument/2006/relationships/image" Target="../media/image656.wmf"/><Relationship Id="rId59" Type="http://schemas.openxmlformats.org/officeDocument/2006/relationships/oleObject" Target="../embeddings/oleObject1429.bin"/><Relationship Id="rId58" Type="http://schemas.openxmlformats.org/officeDocument/2006/relationships/oleObject" Target="../embeddings/oleObject1428.bin"/><Relationship Id="rId57" Type="http://schemas.openxmlformats.org/officeDocument/2006/relationships/image" Target="../media/image652.wmf"/><Relationship Id="rId56" Type="http://schemas.openxmlformats.org/officeDocument/2006/relationships/oleObject" Target="../embeddings/oleObject1427.bin"/><Relationship Id="rId55" Type="http://schemas.openxmlformats.org/officeDocument/2006/relationships/image" Target="../media/image476.wmf"/><Relationship Id="rId54" Type="http://schemas.openxmlformats.org/officeDocument/2006/relationships/oleObject" Target="../embeddings/oleObject1426.bin"/><Relationship Id="rId53" Type="http://schemas.openxmlformats.org/officeDocument/2006/relationships/image" Target="../media/image654.wmf"/><Relationship Id="rId52" Type="http://schemas.openxmlformats.org/officeDocument/2006/relationships/oleObject" Target="../embeddings/oleObject1425.bin"/><Relationship Id="rId51" Type="http://schemas.openxmlformats.org/officeDocument/2006/relationships/oleObject" Target="../embeddings/oleObject1424.bin"/><Relationship Id="rId50" Type="http://schemas.openxmlformats.org/officeDocument/2006/relationships/oleObject" Target="../embeddings/oleObject1423.bin"/><Relationship Id="rId5" Type="http://schemas.openxmlformats.org/officeDocument/2006/relationships/oleObject" Target="../embeddings/oleObject1400.bin"/><Relationship Id="rId49" Type="http://schemas.openxmlformats.org/officeDocument/2006/relationships/image" Target="../media/image737.wmf"/><Relationship Id="rId48" Type="http://schemas.openxmlformats.org/officeDocument/2006/relationships/oleObject" Target="../embeddings/oleObject1422.bin"/><Relationship Id="rId47" Type="http://schemas.openxmlformats.org/officeDocument/2006/relationships/image" Target="../media/image716.wmf"/><Relationship Id="rId46" Type="http://schemas.openxmlformats.org/officeDocument/2006/relationships/oleObject" Target="../embeddings/oleObject1421.bin"/><Relationship Id="rId45" Type="http://schemas.openxmlformats.org/officeDocument/2006/relationships/image" Target="../media/image694.wmf"/><Relationship Id="rId44" Type="http://schemas.openxmlformats.org/officeDocument/2006/relationships/oleObject" Target="../embeddings/oleObject1420.bin"/><Relationship Id="rId43" Type="http://schemas.openxmlformats.org/officeDocument/2006/relationships/image" Target="../media/image715.wmf"/><Relationship Id="rId42" Type="http://schemas.openxmlformats.org/officeDocument/2006/relationships/oleObject" Target="../embeddings/oleObject1419.bin"/><Relationship Id="rId41" Type="http://schemas.openxmlformats.org/officeDocument/2006/relationships/image" Target="../media/image714.wmf"/><Relationship Id="rId40" Type="http://schemas.openxmlformats.org/officeDocument/2006/relationships/oleObject" Target="../embeddings/oleObject1418.bin"/><Relationship Id="rId4" Type="http://schemas.openxmlformats.org/officeDocument/2006/relationships/image" Target="../media/image711.wmf"/><Relationship Id="rId39" Type="http://schemas.openxmlformats.org/officeDocument/2006/relationships/image" Target="../media/image650.wmf"/><Relationship Id="rId38" Type="http://schemas.openxmlformats.org/officeDocument/2006/relationships/oleObject" Target="../embeddings/oleObject1417.bin"/><Relationship Id="rId37" Type="http://schemas.openxmlformats.org/officeDocument/2006/relationships/image" Target="../media/image657.wmf"/><Relationship Id="rId36" Type="http://schemas.openxmlformats.org/officeDocument/2006/relationships/oleObject" Target="../embeddings/oleObject1416.bin"/><Relationship Id="rId35" Type="http://schemas.openxmlformats.org/officeDocument/2006/relationships/image" Target="../media/image736.wmf"/><Relationship Id="rId34" Type="http://schemas.openxmlformats.org/officeDocument/2006/relationships/oleObject" Target="../embeddings/oleObject1415.bin"/><Relationship Id="rId33" Type="http://schemas.openxmlformats.org/officeDocument/2006/relationships/image" Target="../media/image735.wmf"/><Relationship Id="rId32" Type="http://schemas.openxmlformats.org/officeDocument/2006/relationships/oleObject" Target="../embeddings/oleObject1414.bin"/><Relationship Id="rId31" Type="http://schemas.openxmlformats.org/officeDocument/2006/relationships/image" Target="../media/image734.wmf"/><Relationship Id="rId30" Type="http://schemas.openxmlformats.org/officeDocument/2006/relationships/oleObject" Target="../embeddings/oleObject1413.bin"/><Relationship Id="rId3" Type="http://schemas.openxmlformats.org/officeDocument/2006/relationships/oleObject" Target="../embeddings/oleObject1399.bin"/><Relationship Id="rId29" Type="http://schemas.openxmlformats.org/officeDocument/2006/relationships/image" Target="../media/image655.wmf"/><Relationship Id="rId28" Type="http://schemas.openxmlformats.org/officeDocument/2006/relationships/oleObject" Target="../embeddings/oleObject1412.bin"/><Relationship Id="rId27" Type="http://schemas.openxmlformats.org/officeDocument/2006/relationships/image" Target="../media/image623.wmf"/><Relationship Id="rId26" Type="http://schemas.openxmlformats.org/officeDocument/2006/relationships/oleObject" Target="../embeddings/oleObject1411.bin"/><Relationship Id="rId25" Type="http://schemas.openxmlformats.org/officeDocument/2006/relationships/image" Target="../media/image733.wmf"/><Relationship Id="rId24" Type="http://schemas.openxmlformats.org/officeDocument/2006/relationships/oleObject" Target="../embeddings/oleObject1410.bin"/><Relationship Id="rId23" Type="http://schemas.openxmlformats.org/officeDocument/2006/relationships/oleObject" Target="../embeddings/oleObject1409.bin"/><Relationship Id="rId22" Type="http://schemas.openxmlformats.org/officeDocument/2006/relationships/image" Target="../media/image732.wmf"/><Relationship Id="rId21" Type="http://schemas.openxmlformats.org/officeDocument/2006/relationships/oleObject" Target="../embeddings/oleObject1408.bin"/><Relationship Id="rId20" Type="http://schemas.openxmlformats.org/officeDocument/2006/relationships/image" Target="../media/image679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407.bin"/><Relationship Id="rId18" Type="http://schemas.openxmlformats.org/officeDocument/2006/relationships/image" Target="../media/image731.wmf"/><Relationship Id="rId17" Type="http://schemas.openxmlformats.org/officeDocument/2006/relationships/oleObject" Target="../embeddings/oleObject1406.bin"/><Relationship Id="rId16" Type="http://schemas.openxmlformats.org/officeDocument/2006/relationships/image" Target="../media/image730.wmf"/><Relationship Id="rId15" Type="http://schemas.openxmlformats.org/officeDocument/2006/relationships/oleObject" Target="../embeddings/oleObject1405.bin"/><Relationship Id="rId14" Type="http://schemas.openxmlformats.org/officeDocument/2006/relationships/image" Target="../media/image729.wmf"/><Relationship Id="rId13" Type="http://schemas.openxmlformats.org/officeDocument/2006/relationships/oleObject" Target="../embeddings/oleObject1404.bin"/><Relationship Id="rId12" Type="http://schemas.openxmlformats.org/officeDocument/2006/relationships/image" Target="../media/image728.wmf"/><Relationship Id="rId11" Type="http://schemas.openxmlformats.org/officeDocument/2006/relationships/oleObject" Target="../embeddings/oleObject1403.bin"/><Relationship Id="rId10" Type="http://schemas.openxmlformats.org/officeDocument/2006/relationships/image" Target="../media/image727.wmf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6.bin"/><Relationship Id="rId8" Type="http://schemas.openxmlformats.org/officeDocument/2006/relationships/image" Target="../media/image742.wmf"/><Relationship Id="rId7" Type="http://schemas.openxmlformats.org/officeDocument/2006/relationships/oleObject" Target="../embeddings/oleObject1435.bin"/><Relationship Id="rId6" Type="http://schemas.openxmlformats.org/officeDocument/2006/relationships/image" Target="../media/image741.wmf"/><Relationship Id="rId5" Type="http://schemas.openxmlformats.org/officeDocument/2006/relationships/oleObject" Target="../embeddings/oleObject1434.bin"/><Relationship Id="rId45" Type="http://schemas.openxmlformats.org/officeDocument/2006/relationships/vmlDrawing" Target="../drawings/vmlDrawing81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650.wmf"/><Relationship Id="rId42" Type="http://schemas.openxmlformats.org/officeDocument/2006/relationships/oleObject" Target="../embeddings/oleObject1453.bin"/><Relationship Id="rId41" Type="http://schemas.openxmlformats.org/officeDocument/2006/relationships/image" Target="../media/image712.wmf"/><Relationship Id="rId40" Type="http://schemas.openxmlformats.org/officeDocument/2006/relationships/oleObject" Target="../embeddings/oleObject1452.bin"/><Relationship Id="rId4" Type="http://schemas.openxmlformats.org/officeDocument/2006/relationships/image" Target="../media/image740.wmf"/><Relationship Id="rId39" Type="http://schemas.openxmlformats.org/officeDocument/2006/relationships/image" Target="../media/image655.wmf"/><Relationship Id="rId38" Type="http://schemas.openxmlformats.org/officeDocument/2006/relationships/oleObject" Target="../embeddings/oleObject1451.bin"/><Relationship Id="rId37" Type="http://schemas.openxmlformats.org/officeDocument/2006/relationships/image" Target="../media/image711.wmf"/><Relationship Id="rId36" Type="http://schemas.openxmlformats.org/officeDocument/2006/relationships/oleObject" Target="../embeddings/oleObject1450.bin"/><Relationship Id="rId35" Type="http://schemas.openxmlformats.org/officeDocument/2006/relationships/image" Target="../media/image716.wmf"/><Relationship Id="rId34" Type="http://schemas.openxmlformats.org/officeDocument/2006/relationships/oleObject" Target="../embeddings/oleObject1449.bin"/><Relationship Id="rId33" Type="http://schemas.openxmlformats.org/officeDocument/2006/relationships/image" Target="../media/image694.wmf"/><Relationship Id="rId32" Type="http://schemas.openxmlformats.org/officeDocument/2006/relationships/oleObject" Target="../embeddings/oleObject1448.bin"/><Relationship Id="rId31" Type="http://schemas.openxmlformats.org/officeDocument/2006/relationships/image" Target="../media/image715.wmf"/><Relationship Id="rId30" Type="http://schemas.openxmlformats.org/officeDocument/2006/relationships/oleObject" Target="../embeddings/oleObject1447.bin"/><Relationship Id="rId3" Type="http://schemas.openxmlformats.org/officeDocument/2006/relationships/oleObject" Target="../embeddings/oleObject1433.bin"/><Relationship Id="rId29" Type="http://schemas.openxmlformats.org/officeDocument/2006/relationships/image" Target="../media/image714.wmf"/><Relationship Id="rId28" Type="http://schemas.openxmlformats.org/officeDocument/2006/relationships/oleObject" Target="../embeddings/oleObject1446.bin"/><Relationship Id="rId27" Type="http://schemas.openxmlformats.org/officeDocument/2006/relationships/image" Target="../media/image749.wmf"/><Relationship Id="rId26" Type="http://schemas.openxmlformats.org/officeDocument/2006/relationships/oleObject" Target="../embeddings/oleObject1445.bin"/><Relationship Id="rId25" Type="http://schemas.openxmlformats.org/officeDocument/2006/relationships/image" Target="../media/image679.wmf"/><Relationship Id="rId24" Type="http://schemas.openxmlformats.org/officeDocument/2006/relationships/oleObject" Target="../embeddings/oleObject1444.bin"/><Relationship Id="rId23" Type="http://schemas.openxmlformats.org/officeDocument/2006/relationships/image" Target="../media/image726.wmf"/><Relationship Id="rId22" Type="http://schemas.openxmlformats.org/officeDocument/2006/relationships/oleObject" Target="../embeddings/oleObject1443.bin"/><Relationship Id="rId21" Type="http://schemas.openxmlformats.org/officeDocument/2006/relationships/oleObject" Target="../embeddings/oleObject1442.bin"/><Relationship Id="rId20" Type="http://schemas.openxmlformats.org/officeDocument/2006/relationships/image" Target="../media/image748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441.bin"/><Relationship Id="rId18" Type="http://schemas.openxmlformats.org/officeDocument/2006/relationships/image" Target="../media/image747.wmf"/><Relationship Id="rId17" Type="http://schemas.openxmlformats.org/officeDocument/2006/relationships/oleObject" Target="../embeddings/oleObject1440.bin"/><Relationship Id="rId16" Type="http://schemas.openxmlformats.org/officeDocument/2006/relationships/image" Target="../media/image746.wmf"/><Relationship Id="rId15" Type="http://schemas.openxmlformats.org/officeDocument/2006/relationships/oleObject" Target="../embeddings/oleObject1439.bin"/><Relationship Id="rId14" Type="http://schemas.openxmlformats.org/officeDocument/2006/relationships/image" Target="../media/image745.wmf"/><Relationship Id="rId13" Type="http://schemas.openxmlformats.org/officeDocument/2006/relationships/oleObject" Target="../embeddings/oleObject1438.bin"/><Relationship Id="rId12" Type="http://schemas.openxmlformats.org/officeDocument/2006/relationships/image" Target="../media/image744.wmf"/><Relationship Id="rId11" Type="http://schemas.openxmlformats.org/officeDocument/2006/relationships/oleObject" Target="../embeddings/oleObject1437.bin"/><Relationship Id="rId10" Type="http://schemas.openxmlformats.org/officeDocument/2006/relationships/image" Target="../media/image743.wmf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7.bin"/><Relationship Id="rId8" Type="http://schemas.openxmlformats.org/officeDocument/2006/relationships/image" Target="../media/image741.wmf"/><Relationship Id="rId7" Type="http://schemas.openxmlformats.org/officeDocument/2006/relationships/oleObject" Target="../embeddings/oleObject1456.bin"/><Relationship Id="rId6" Type="http://schemas.openxmlformats.org/officeDocument/2006/relationships/image" Target="../media/image740.wmf"/><Relationship Id="rId50" Type="http://schemas.openxmlformats.org/officeDocument/2006/relationships/vmlDrawing" Target="../drawings/vmlDrawing82.vml"/><Relationship Id="rId5" Type="http://schemas.openxmlformats.org/officeDocument/2006/relationships/oleObject" Target="../embeddings/oleObject1455.bin"/><Relationship Id="rId49" Type="http://schemas.openxmlformats.org/officeDocument/2006/relationships/slideLayout" Target="../slideLayouts/slideLayout7.xml"/><Relationship Id="rId48" Type="http://schemas.openxmlformats.org/officeDocument/2006/relationships/oleObject" Target="../embeddings/oleObject1478.bin"/><Relationship Id="rId47" Type="http://schemas.openxmlformats.org/officeDocument/2006/relationships/oleObject" Target="../embeddings/oleObject1477.bin"/><Relationship Id="rId46" Type="http://schemas.openxmlformats.org/officeDocument/2006/relationships/image" Target="../media/image756.wmf"/><Relationship Id="rId45" Type="http://schemas.openxmlformats.org/officeDocument/2006/relationships/oleObject" Target="../embeddings/oleObject1476.bin"/><Relationship Id="rId44" Type="http://schemas.openxmlformats.org/officeDocument/2006/relationships/oleObject" Target="../embeddings/oleObject1475.bin"/><Relationship Id="rId43" Type="http://schemas.openxmlformats.org/officeDocument/2006/relationships/image" Target="../media/image716.wmf"/><Relationship Id="rId42" Type="http://schemas.openxmlformats.org/officeDocument/2006/relationships/oleObject" Target="../embeddings/oleObject1474.bin"/><Relationship Id="rId41" Type="http://schemas.openxmlformats.org/officeDocument/2006/relationships/image" Target="../media/image694.wmf"/><Relationship Id="rId40" Type="http://schemas.openxmlformats.org/officeDocument/2006/relationships/oleObject" Target="../embeddings/oleObject1473.bin"/><Relationship Id="rId4" Type="http://schemas.openxmlformats.org/officeDocument/2006/relationships/image" Target="../media/image650.wmf"/><Relationship Id="rId39" Type="http://schemas.openxmlformats.org/officeDocument/2006/relationships/image" Target="../media/image755.wmf"/><Relationship Id="rId38" Type="http://schemas.openxmlformats.org/officeDocument/2006/relationships/oleObject" Target="../embeddings/oleObject1472.bin"/><Relationship Id="rId37" Type="http://schemas.openxmlformats.org/officeDocument/2006/relationships/image" Target="../media/image714.wmf"/><Relationship Id="rId36" Type="http://schemas.openxmlformats.org/officeDocument/2006/relationships/oleObject" Target="../embeddings/oleObject1471.bin"/><Relationship Id="rId35" Type="http://schemas.openxmlformats.org/officeDocument/2006/relationships/image" Target="../media/image754.wmf"/><Relationship Id="rId34" Type="http://schemas.openxmlformats.org/officeDocument/2006/relationships/oleObject" Target="../embeddings/oleObject1470.bin"/><Relationship Id="rId33" Type="http://schemas.openxmlformats.org/officeDocument/2006/relationships/image" Target="../media/image753.wmf"/><Relationship Id="rId32" Type="http://schemas.openxmlformats.org/officeDocument/2006/relationships/oleObject" Target="../embeddings/oleObject1469.bin"/><Relationship Id="rId31" Type="http://schemas.openxmlformats.org/officeDocument/2006/relationships/image" Target="../media/image752.wmf"/><Relationship Id="rId30" Type="http://schemas.openxmlformats.org/officeDocument/2006/relationships/oleObject" Target="../embeddings/oleObject1468.bin"/><Relationship Id="rId3" Type="http://schemas.openxmlformats.org/officeDocument/2006/relationships/oleObject" Target="../embeddings/oleObject1454.bin"/><Relationship Id="rId29" Type="http://schemas.openxmlformats.org/officeDocument/2006/relationships/image" Target="../media/image751.wmf"/><Relationship Id="rId28" Type="http://schemas.openxmlformats.org/officeDocument/2006/relationships/oleObject" Target="../embeddings/oleObject1467.bin"/><Relationship Id="rId27" Type="http://schemas.openxmlformats.org/officeDocument/2006/relationships/image" Target="../media/image679.wmf"/><Relationship Id="rId26" Type="http://schemas.openxmlformats.org/officeDocument/2006/relationships/oleObject" Target="../embeddings/oleObject1466.bin"/><Relationship Id="rId25" Type="http://schemas.openxmlformats.org/officeDocument/2006/relationships/image" Target="../media/image750.wmf"/><Relationship Id="rId24" Type="http://schemas.openxmlformats.org/officeDocument/2006/relationships/oleObject" Target="../embeddings/oleObject1465.bin"/><Relationship Id="rId23" Type="http://schemas.openxmlformats.org/officeDocument/2006/relationships/image" Target="../media/image712.wmf"/><Relationship Id="rId22" Type="http://schemas.openxmlformats.org/officeDocument/2006/relationships/oleObject" Target="../embeddings/oleObject1464.bin"/><Relationship Id="rId21" Type="http://schemas.openxmlformats.org/officeDocument/2006/relationships/image" Target="../media/image655.wmf"/><Relationship Id="rId20" Type="http://schemas.openxmlformats.org/officeDocument/2006/relationships/oleObject" Target="../embeddings/oleObject1463.bin"/><Relationship Id="rId2" Type="http://schemas.openxmlformats.org/officeDocument/2006/relationships/image" Target="../media/image1.png"/><Relationship Id="rId19" Type="http://schemas.openxmlformats.org/officeDocument/2006/relationships/image" Target="../media/image711.wmf"/><Relationship Id="rId18" Type="http://schemas.openxmlformats.org/officeDocument/2006/relationships/oleObject" Target="../embeddings/oleObject1462.bin"/><Relationship Id="rId17" Type="http://schemas.openxmlformats.org/officeDocument/2006/relationships/oleObject" Target="../embeddings/oleObject1461.bin"/><Relationship Id="rId16" Type="http://schemas.openxmlformats.org/officeDocument/2006/relationships/image" Target="../media/image748.wmf"/><Relationship Id="rId15" Type="http://schemas.openxmlformats.org/officeDocument/2006/relationships/oleObject" Target="../embeddings/oleObject1460.bin"/><Relationship Id="rId14" Type="http://schemas.openxmlformats.org/officeDocument/2006/relationships/image" Target="../media/image747.wmf"/><Relationship Id="rId13" Type="http://schemas.openxmlformats.org/officeDocument/2006/relationships/oleObject" Target="../embeddings/oleObject1459.bin"/><Relationship Id="rId12" Type="http://schemas.openxmlformats.org/officeDocument/2006/relationships/image" Target="../media/image743.wmf"/><Relationship Id="rId11" Type="http://schemas.openxmlformats.org/officeDocument/2006/relationships/oleObject" Target="../embeddings/oleObject1458.bin"/><Relationship Id="rId10" Type="http://schemas.openxmlformats.org/officeDocument/2006/relationships/image" Target="../media/image742.wmf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2.bin"/><Relationship Id="rId8" Type="http://schemas.openxmlformats.org/officeDocument/2006/relationships/image" Target="../media/image758.wmf"/><Relationship Id="rId7" Type="http://schemas.openxmlformats.org/officeDocument/2006/relationships/oleObject" Target="../embeddings/oleObject1481.bin"/><Relationship Id="rId6" Type="http://schemas.openxmlformats.org/officeDocument/2006/relationships/image" Target="../media/image757.wmf"/><Relationship Id="rId5" Type="http://schemas.openxmlformats.org/officeDocument/2006/relationships/oleObject" Target="../embeddings/oleObject1480.bin"/><Relationship Id="rId4" Type="http://schemas.openxmlformats.org/officeDocument/2006/relationships/image" Target="../media/image751.wmf"/><Relationship Id="rId36" Type="http://schemas.openxmlformats.org/officeDocument/2006/relationships/vmlDrawing" Target="../drawings/vmlDrawing83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716.wmf"/><Relationship Id="rId33" Type="http://schemas.openxmlformats.org/officeDocument/2006/relationships/oleObject" Target="../embeddings/oleObject1494.bin"/><Relationship Id="rId32" Type="http://schemas.openxmlformats.org/officeDocument/2006/relationships/image" Target="../media/image694.wmf"/><Relationship Id="rId31" Type="http://schemas.openxmlformats.org/officeDocument/2006/relationships/oleObject" Target="../embeddings/oleObject1493.bin"/><Relationship Id="rId30" Type="http://schemas.openxmlformats.org/officeDocument/2006/relationships/image" Target="../media/image756.wmf"/><Relationship Id="rId3" Type="http://schemas.openxmlformats.org/officeDocument/2006/relationships/oleObject" Target="../embeddings/oleObject1479.bin"/><Relationship Id="rId29" Type="http://schemas.openxmlformats.org/officeDocument/2006/relationships/oleObject" Target="../embeddings/oleObject1492.bin"/><Relationship Id="rId28" Type="http://schemas.openxmlformats.org/officeDocument/2006/relationships/image" Target="../media/image714.wmf"/><Relationship Id="rId27" Type="http://schemas.openxmlformats.org/officeDocument/2006/relationships/oleObject" Target="../embeddings/oleObject1491.bin"/><Relationship Id="rId26" Type="http://schemas.openxmlformats.org/officeDocument/2006/relationships/image" Target="../media/image754.wmf"/><Relationship Id="rId25" Type="http://schemas.openxmlformats.org/officeDocument/2006/relationships/oleObject" Target="../embeddings/oleObject1490.bin"/><Relationship Id="rId24" Type="http://schemas.openxmlformats.org/officeDocument/2006/relationships/image" Target="../media/image765.wmf"/><Relationship Id="rId23" Type="http://schemas.openxmlformats.org/officeDocument/2006/relationships/oleObject" Target="../embeddings/oleObject1489.bin"/><Relationship Id="rId22" Type="http://schemas.openxmlformats.org/officeDocument/2006/relationships/image" Target="../media/image764.wmf"/><Relationship Id="rId21" Type="http://schemas.openxmlformats.org/officeDocument/2006/relationships/oleObject" Target="../embeddings/oleObject1488.bin"/><Relationship Id="rId20" Type="http://schemas.openxmlformats.org/officeDocument/2006/relationships/image" Target="../media/image763.wmf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487.bin"/><Relationship Id="rId18" Type="http://schemas.openxmlformats.org/officeDocument/2006/relationships/image" Target="../media/image762.wmf"/><Relationship Id="rId17" Type="http://schemas.openxmlformats.org/officeDocument/2006/relationships/oleObject" Target="../embeddings/oleObject1486.bin"/><Relationship Id="rId16" Type="http://schemas.openxmlformats.org/officeDocument/2006/relationships/image" Target="../media/image761.wmf"/><Relationship Id="rId15" Type="http://schemas.openxmlformats.org/officeDocument/2006/relationships/oleObject" Target="../embeddings/oleObject1485.bin"/><Relationship Id="rId14" Type="http://schemas.openxmlformats.org/officeDocument/2006/relationships/image" Target="../media/image760.wmf"/><Relationship Id="rId13" Type="http://schemas.openxmlformats.org/officeDocument/2006/relationships/oleObject" Target="../embeddings/oleObject1484.bin"/><Relationship Id="rId12" Type="http://schemas.openxmlformats.org/officeDocument/2006/relationships/image" Target="../media/image679.wmf"/><Relationship Id="rId11" Type="http://schemas.openxmlformats.org/officeDocument/2006/relationships/oleObject" Target="../embeddings/oleObject1483.bin"/><Relationship Id="rId10" Type="http://schemas.openxmlformats.org/officeDocument/2006/relationships/image" Target="../media/image759.wmf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66.jpe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67.png"/><Relationship Id="rId3" Type="http://schemas.openxmlformats.org/officeDocument/2006/relationships/oleObject" Target="../embeddings/oleObject1495.bin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9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168.bin"/><Relationship Id="rId6" Type="http://schemas.openxmlformats.org/officeDocument/2006/relationships/image" Target="../media/image66.wmf"/><Relationship Id="rId55" Type="http://schemas.openxmlformats.org/officeDocument/2006/relationships/vmlDrawing" Target="../drawings/vmlDrawing8.vml"/><Relationship Id="rId54" Type="http://schemas.openxmlformats.org/officeDocument/2006/relationships/slideLayout" Target="../slideLayouts/slideLayout7.xml"/><Relationship Id="rId53" Type="http://schemas.openxmlformats.org/officeDocument/2006/relationships/image" Target="../media/image82.wmf"/><Relationship Id="rId52" Type="http://schemas.openxmlformats.org/officeDocument/2006/relationships/oleObject" Target="../embeddings/oleObject195.bin"/><Relationship Id="rId51" Type="http://schemas.openxmlformats.org/officeDocument/2006/relationships/image" Target="../media/image81.wmf"/><Relationship Id="rId50" Type="http://schemas.openxmlformats.org/officeDocument/2006/relationships/oleObject" Target="../embeddings/oleObject194.bin"/><Relationship Id="rId5" Type="http://schemas.openxmlformats.org/officeDocument/2006/relationships/oleObject" Target="../embeddings/oleObject167.bin"/><Relationship Id="rId49" Type="http://schemas.openxmlformats.org/officeDocument/2006/relationships/image" Target="../media/image80.wmf"/><Relationship Id="rId48" Type="http://schemas.openxmlformats.org/officeDocument/2006/relationships/oleObject" Target="../embeddings/oleObject193.bin"/><Relationship Id="rId47" Type="http://schemas.openxmlformats.org/officeDocument/2006/relationships/image" Target="../media/image79.wmf"/><Relationship Id="rId46" Type="http://schemas.openxmlformats.org/officeDocument/2006/relationships/oleObject" Target="../embeddings/oleObject192.bin"/><Relationship Id="rId45" Type="http://schemas.openxmlformats.org/officeDocument/2006/relationships/image" Target="../media/image78.wmf"/><Relationship Id="rId44" Type="http://schemas.openxmlformats.org/officeDocument/2006/relationships/oleObject" Target="../embeddings/oleObject191.bin"/><Relationship Id="rId43" Type="http://schemas.openxmlformats.org/officeDocument/2006/relationships/image" Target="../media/image7.wmf"/><Relationship Id="rId42" Type="http://schemas.openxmlformats.org/officeDocument/2006/relationships/oleObject" Target="../embeddings/oleObject190.bin"/><Relationship Id="rId41" Type="http://schemas.openxmlformats.org/officeDocument/2006/relationships/image" Target="../media/image12.wmf"/><Relationship Id="rId40" Type="http://schemas.openxmlformats.org/officeDocument/2006/relationships/oleObject" Target="../embeddings/oleObject189.bin"/><Relationship Id="rId4" Type="http://schemas.openxmlformats.org/officeDocument/2006/relationships/image" Target="../media/image65.wmf"/><Relationship Id="rId39" Type="http://schemas.openxmlformats.org/officeDocument/2006/relationships/image" Target="../media/image77.wmf"/><Relationship Id="rId38" Type="http://schemas.openxmlformats.org/officeDocument/2006/relationships/oleObject" Target="../embeddings/oleObject188.bin"/><Relationship Id="rId37" Type="http://schemas.openxmlformats.org/officeDocument/2006/relationships/image" Target="../media/image76.wmf"/><Relationship Id="rId36" Type="http://schemas.openxmlformats.org/officeDocument/2006/relationships/oleObject" Target="../embeddings/oleObject187.bin"/><Relationship Id="rId35" Type="http://schemas.openxmlformats.org/officeDocument/2006/relationships/image" Target="../media/image18.wmf"/><Relationship Id="rId34" Type="http://schemas.openxmlformats.org/officeDocument/2006/relationships/oleObject" Target="../embeddings/oleObject186.bin"/><Relationship Id="rId33" Type="http://schemas.openxmlformats.org/officeDocument/2006/relationships/oleObject" Target="../embeddings/oleObject185.bin"/><Relationship Id="rId32" Type="http://schemas.openxmlformats.org/officeDocument/2006/relationships/oleObject" Target="../embeddings/oleObject184.bin"/><Relationship Id="rId31" Type="http://schemas.openxmlformats.org/officeDocument/2006/relationships/oleObject" Target="../embeddings/oleObject183.bin"/><Relationship Id="rId30" Type="http://schemas.openxmlformats.org/officeDocument/2006/relationships/oleObject" Target="../embeddings/oleObject182.bin"/><Relationship Id="rId3" Type="http://schemas.openxmlformats.org/officeDocument/2006/relationships/oleObject" Target="../embeddings/oleObject166.bin"/><Relationship Id="rId29" Type="http://schemas.openxmlformats.org/officeDocument/2006/relationships/oleObject" Target="../embeddings/oleObject181.bin"/><Relationship Id="rId28" Type="http://schemas.openxmlformats.org/officeDocument/2006/relationships/image" Target="../media/image75.wmf"/><Relationship Id="rId27" Type="http://schemas.openxmlformats.org/officeDocument/2006/relationships/oleObject" Target="../embeddings/oleObject180.bin"/><Relationship Id="rId26" Type="http://schemas.openxmlformats.org/officeDocument/2006/relationships/oleObject" Target="../embeddings/oleObject179.bin"/><Relationship Id="rId25" Type="http://schemas.openxmlformats.org/officeDocument/2006/relationships/oleObject" Target="../embeddings/oleObject178.bin"/><Relationship Id="rId24" Type="http://schemas.openxmlformats.org/officeDocument/2006/relationships/image" Target="../media/image74.wmf"/><Relationship Id="rId23" Type="http://schemas.openxmlformats.org/officeDocument/2006/relationships/oleObject" Target="../embeddings/oleObject177.bin"/><Relationship Id="rId22" Type="http://schemas.openxmlformats.org/officeDocument/2006/relationships/image" Target="../media/image73.wmf"/><Relationship Id="rId21" Type="http://schemas.openxmlformats.org/officeDocument/2006/relationships/oleObject" Target="../embeddings/oleObject176.bin"/><Relationship Id="rId20" Type="http://schemas.openxmlformats.org/officeDocument/2006/relationships/oleObject" Target="../embeddings/oleObject175.bin"/><Relationship Id="rId2" Type="http://schemas.openxmlformats.org/officeDocument/2006/relationships/image" Target="../media/image1.png"/><Relationship Id="rId19" Type="http://schemas.openxmlformats.org/officeDocument/2006/relationships/oleObject" Target="../embeddings/oleObject174.bin"/><Relationship Id="rId18" Type="http://schemas.openxmlformats.org/officeDocument/2006/relationships/image" Target="../media/image72.wmf"/><Relationship Id="rId17" Type="http://schemas.openxmlformats.org/officeDocument/2006/relationships/oleObject" Target="../embeddings/oleObject173.bin"/><Relationship Id="rId16" Type="http://schemas.openxmlformats.org/officeDocument/2006/relationships/image" Target="../media/image71.wmf"/><Relationship Id="rId15" Type="http://schemas.openxmlformats.org/officeDocument/2006/relationships/oleObject" Target="../embeddings/oleObject172.bin"/><Relationship Id="rId14" Type="http://schemas.openxmlformats.org/officeDocument/2006/relationships/image" Target="../media/image70.wmf"/><Relationship Id="rId13" Type="http://schemas.openxmlformats.org/officeDocument/2006/relationships/oleObject" Target="../embeddings/oleObject171.bin"/><Relationship Id="rId12" Type="http://schemas.openxmlformats.org/officeDocument/2006/relationships/image" Target="../media/image69.emf"/><Relationship Id="rId11" Type="http://schemas.openxmlformats.org/officeDocument/2006/relationships/oleObject" Target="../embeddings/oleObject170.bin"/><Relationship Id="rId10" Type="http://schemas.openxmlformats.org/officeDocument/2006/relationships/image" Target="../media/image68.wmf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9.bin"/><Relationship Id="rId8" Type="http://schemas.openxmlformats.org/officeDocument/2006/relationships/image" Target="../media/image770.wmf"/><Relationship Id="rId7" Type="http://schemas.openxmlformats.org/officeDocument/2006/relationships/oleObject" Target="../embeddings/oleObject1498.bin"/><Relationship Id="rId6" Type="http://schemas.openxmlformats.org/officeDocument/2006/relationships/image" Target="../media/image769.wmf"/><Relationship Id="rId5" Type="http://schemas.openxmlformats.org/officeDocument/2006/relationships/oleObject" Target="../embeddings/oleObject1497.bin"/><Relationship Id="rId4" Type="http://schemas.openxmlformats.org/officeDocument/2006/relationships/image" Target="../media/image768.wmf"/><Relationship Id="rId3" Type="http://schemas.openxmlformats.org/officeDocument/2006/relationships/oleObject" Target="../embeddings/oleObject1496.bin"/><Relationship Id="rId2" Type="http://schemas.openxmlformats.org/officeDocument/2006/relationships/image" Target="../media/image1.png"/><Relationship Id="rId19" Type="http://schemas.openxmlformats.org/officeDocument/2006/relationships/vmlDrawing" Target="../drawings/vmlDrawing85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774.wmf"/><Relationship Id="rId16" Type="http://schemas.openxmlformats.org/officeDocument/2006/relationships/oleObject" Target="../embeddings/oleObject1502.bin"/><Relationship Id="rId15" Type="http://schemas.openxmlformats.org/officeDocument/2006/relationships/image" Target="../media/image773.wmf"/><Relationship Id="rId14" Type="http://schemas.openxmlformats.org/officeDocument/2006/relationships/oleObject" Target="../embeddings/oleObject1501.bin"/><Relationship Id="rId13" Type="http://schemas.openxmlformats.org/officeDocument/2006/relationships/image" Target="../media/image29.png"/><Relationship Id="rId12" Type="http://schemas.openxmlformats.org/officeDocument/2006/relationships/image" Target="../media/image772.wmf"/><Relationship Id="rId11" Type="http://schemas.openxmlformats.org/officeDocument/2006/relationships/oleObject" Target="../embeddings/oleObject1500.bin"/><Relationship Id="rId10" Type="http://schemas.openxmlformats.org/officeDocument/2006/relationships/image" Target="../media/image771.wmf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9.png"/><Relationship Id="rId8" Type="http://schemas.openxmlformats.org/officeDocument/2006/relationships/image" Target="../media/image778.jpeg"/><Relationship Id="rId7" Type="http://schemas.openxmlformats.org/officeDocument/2006/relationships/image" Target="../media/image777.jpeg"/><Relationship Id="rId6" Type="http://schemas.openxmlformats.org/officeDocument/2006/relationships/image" Target="../media/image776.wmf"/><Relationship Id="rId5" Type="http://schemas.openxmlformats.org/officeDocument/2006/relationships/oleObject" Target="../embeddings/oleObject1504.bin"/><Relationship Id="rId4" Type="http://schemas.openxmlformats.org/officeDocument/2006/relationships/image" Target="../media/image775.wmf"/><Relationship Id="rId3" Type="http://schemas.openxmlformats.org/officeDocument/2006/relationships/oleObject" Target="../embeddings/oleObject1503.bin"/><Relationship Id="rId25" Type="http://schemas.openxmlformats.org/officeDocument/2006/relationships/vmlDrawing" Target="../drawings/vmlDrawing86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793.png"/><Relationship Id="rId22" Type="http://schemas.openxmlformats.org/officeDocument/2006/relationships/image" Target="../media/image792.png"/><Relationship Id="rId21" Type="http://schemas.openxmlformats.org/officeDocument/2006/relationships/image" Target="../media/image791.png"/><Relationship Id="rId20" Type="http://schemas.openxmlformats.org/officeDocument/2006/relationships/image" Target="../media/image790.png"/><Relationship Id="rId2" Type="http://schemas.openxmlformats.org/officeDocument/2006/relationships/image" Target="../media/image1.png"/><Relationship Id="rId19" Type="http://schemas.openxmlformats.org/officeDocument/2006/relationships/image" Target="../media/image789.png"/><Relationship Id="rId18" Type="http://schemas.openxmlformats.org/officeDocument/2006/relationships/image" Target="../media/image788.png"/><Relationship Id="rId17" Type="http://schemas.openxmlformats.org/officeDocument/2006/relationships/image" Target="../media/image787.png"/><Relationship Id="rId16" Type="http://schemas.openxmlformats.org/officeDocument/2006/relationships/image" Target="../media/image786.png"/><Relationship Id="rId15" Type="http://schemas.openxmlformats.org/officeDocument/2006/relationships/image" Target="../media/image785.png"/><Relationship Id="rId14" Type="http://schemas.openxmlformats.org/officeDocument/2006/relationships/image" Target="../media/image784.png"/><Relationship Id="rId13" Type="http://schemas.openxmlformats.org/officeDocument/2006/relationships/image" Target="../media/image783.png"/><Relationship Id="rId12" Type="http://schemas.openxmlformats.org/officeDocument/2006/relationships/image" Target="../media/image782.png"/><Relationship Id="rId11" Type="http://schemas.openxmlformats.org/officeDocument/2006/relationships/image" Target="../media/image781.png"/><Relationship Id="rId10" Type="http://schemas.openxmlformats.org/officeDocument/2006/relationships/image" Target="../media/image780.png"/><Relationship Id="rId1" Type="http://schemas.openxmlformats.org/officeDocument/2006/relationships/image" Target="../media/image4.png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08.bin"/><Relationship Id="rId8" Type="http://schemas.openxmlformats.org/officeDocument/2006/relationships/image" Target="../media/image214.wmf"/><Relationship Id="rId7" Type="http://schemas.openxmlformats.org/officeDocument/2006/relationships/oleObject" Target="../embeddings/oleObject1507.bin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1506.bin"/><Relationship Id="rId4" Type="http://schemas.openxmlformats.org/officeDocument/2006/relationships/image" Target="../media/image213.wmf"/><Relationship Id="rId3" Type="http://schemas.openxmlformats.org/officeDocument/2006/relationships/oleObject" Target="../embeddings/oleObject1505.bin"/><Relationship Id="rId20" Type="http://schemas.openxmlformats.org/officeDocument/2006/relationships/vmlDrawing" Target="../drawings/vmlDrawing87.vml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7.xml"/><Relationship Id="rId18" Type="http://schemas.openxmlformats.org/officeDocument/2006/relationships/oleObject" Target="../embeddings/oleObject1513.bin"/><Relationship Id="rId17" Type="http://schemas.openxmlformats.org/officeDocument/2006/relationships/oleObject" Target="../embeddings/oleObject1512.bin"/><Relationship Id="rId16" Type="http://schemas.openxmlformats.org/officeDocument/2006/relationships/image" Target="../media/image219.wmf"/><Relationship Id="rId15" Type="http://schemas.openxmlformats.org/officeDocument/2006/relationships/oleObject" Target="../embeddings/oleObject1511.bin"/><Relationship Id="rId14" Type="http://schemas.openxmlformats.org/officeDocument/2006/relationships/image" Target="../media/image218.wmf"/><Relationship Id="rId13" Type="http://schemas.openxmlformats.org/officeDocument/2006/relationships/oleObject" Target="../embeddings/oleObject1510.bin"/><Relationship Id="rId12" Type="http://schemas.openxmlformats.org/officeDocument/2006/relationships/image" Target="../media/image216.wmf"/><Relationship Id="rId11" Type="http://schemas.openxmlformats.org/officeDocument/2006/relationships/oleObject" Target="../embeddings/oleObject1509.bin"/><Relationship Id="rId10" Type="http://schemas.openxmlformats.org/officeDocument/2006/relationships/image" Target="../media/image215.wmf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66.jpe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5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7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Picture 1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9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0" name="Picture 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1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2" name="Picture 2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3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4" name="Picture 2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5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6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7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8" name="Picture 2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9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0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394" name="Text Box 2"/>
          <p:cNvSpPr txBox="1">
            <a:spLocks noChangeArrowheads="1"/>
          </p:cNvSpPr>
          <p:nvPr/>
        </p:nvSpPr>
        <p:spPr bwMode="auto">
          <a:xfrm>
            <a:off x="722313" y="727075"/>
            <a:ext cx="40767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4000" dirty="0">
                <a:solidFill>
                  <a:srgbClr val="000099"/>
                </a:solidFill>
                <a:latin typeface="宋体" panose="02010600030101010101" charset="-122"/>
              </a:rPr>
              <a:t>第六章</a:t>
            </a:r>
            <a:r>
              <a:rPr lang="en-US" altLang="zh-CN" sz="4000" dirty="0">
                <a:solidFill>
                  <a:srgbClr val="000099"/>
                </a:solidFill>
                <a:latin typeface="宋体" panose="02010600030101010101" charset="-122"/>
              </a:rPr>
              <a:t> </a:t>
            </a:r>
            <a:r>
              <a:rPr lang="zh-CN" altLang="en-US" sz="4000" dirty="0">
                <a:solidFill>
                  <a:srgbClr val="000099"/>
                </a:solidFill>
              </a:rPr>
              <a:t>共形映射</a:t>
            </a:r>
            <a:r>
              <a:rPr lang="en-US" altLang="zh-CN" sz="4000" dirty="0">
                <a:solidFill>
                  <a:srgbClr val="000099"/>
                </a:solidFill>
              </a:rPr>
              <a:t>  </a:t>
            </a:r>
            <a:endParaRPr lang="en-US" altLang="zh-CN" sz="4000" dirty="0">
              <a:solidFill>
                <a:srgbClr val="000099"/>
              </a:solidFill>
            </a:endParaRPr>
          </a:p>
        </p:txBody>
      </p:sp>
      <p:grpSp>
        <p:nvGrpSpPr>
          <p:cNvPr id="315423" name="Group 31"/>
          <p:cNvGrpSpPr/>
          <p:nvPr/>
        </p:nvGrpSpPr>
        <p:grpSpPr bwMode="auto">
          <a:xfrm>
            <a:off x="817563" y="1597025"/>
            <a:ext cx="6810375" cy="2740025"/>
            <a:chOff x="515" y="1006"/>
            <a:chExt cx="4290" cy="1726"/>
          </a:xfrm>
        </p:grpSpPr>
        <p:sp>
          <p:nvSpPr>
            <p:cNvPr id="315395" name="Text Box 3"/>
            <p:cNvSpPr txBox="1">
              <a:spLocks noChangeArrowheads="1"/>
            </p:cNvSpPr>
            <p:nvPr/>
          </p:nvSpPr>
          <p:spPr bwMode="auto">
            <a:xfrm>
              <a:off x="516" y="1462"/>
              <a:ext cx="3262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3200">
                  <a:solidFill>
                    <a:srgbClr val="000099"/>
                  </a:solidFill>
                </a:rPr>
                <a:t>§6.2  </a:t>
              </a:r>
              <a:r>
                <a:rPr lang="zh-CN" altLang="en-US" sz="3200">
                  <a:solidFill>
                    <a:srgbClr val="000099"/>
                  </a:solidFill>
                </a:rPr>
                <a:t>共形映射的基本问题</a:t>
              </a:r>
              <a:r>
                <a:rPr lang="en-US" altLang="zh-CN" sz="3200">
                  <a:solidFill>
                    <a:srgbClr val="000099"/>
                  </a:solidFill>
                </a:rPr>
                <a:t>  </a:t>
              </a:r>
              <a:endParaRPr lang="en-US" altLang="zh-CN" sz="3200">
                <a:solidFill>
                  <a:srgbClr val="000099"/>
                </a:solidFill>
              </a:endParaRPr>
            </a:p>
          </p:txBody>
        </p:sp>
        <p:sp>
          <p:nvSpPr>
            <p:cNvPr id="315396" name="Text Box 4"/>
            <p:cNvSpPr txBox="1">
              <a:spLocks noChangeArrowheads="1"/>
            </p:cNvSpPr>
            <p:nvPr/>
          </p:nvSpPr>
          <p:spPr bwMode="auto">
            <a:xfrm>
              <a:off x="516" y="1006"/>
              <a:ext cx="2748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3200">
                  <a:solidFill>
                    <a:srgbClr val="000099"/>
                  </a:solidFill>
                </a:rPr>
                <a:t>§6.1  </a:t>
              </a:r>
              <a:r>
                <a:rPr lang="zh-CN" altLang="en-US" sz="3200">
                  <a:solidFill>
                    <a:srgbClr val="000099"/>
                  </a:solidFill>
                </a:rPr>
                <a:t>共形映射的概念</a:t>
              </a:r>
              <a:r>
                <a:rPr lang="en-US" altLang="zh-CN" sz="3200">
                  <a:solidFill>
                    <a:srgbClr val="000099"/>
                  </a:solidFill>
                </a:rPr>
                <a:t>  </a:t>
              </a:r>
              <a:endParaRPr lang="en-US" altLang="zh-CN" sz="3200">
                <a:solidFill>
                  <a:srgbClr val="000099"/>
                </a:solidFill>
              </a:endParaRPr>
            </a:p>
          </p:txBody>
        </p:sp>
        <p:sp>
          <p:nvSpPr>
            <p:cNvPr id="315397" name="Text Box 5"/>
            <p:cNvSpPr txBox="1">
              <a:spLocks noChangeArrowheads="1"/>
            </p:cNvSpPr>
            <p:nvPr/>
          </p:nvSpPr>
          <p:spPr bwMode="auto">
            <a:xfrm>
              <a:off x="515" y="1917"/>
              <a:ext cx="2491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3200">
                  <a:solidFill>
                    <a:srgbClr val="000099"/>
                  </a:solidFill>
                </a:rPr>
                <a:t>§6.3  </a:t>
              </a:r>
              <a:r>
                <a:rPr lang="zh-CN" altLang="en-US" sz="3200">
                  <a:solidFill>
                    <a:srgbClr val="000099"/>
                  </a:solidFill>
                </a:rPr>
                <a:t>分式线性映射</a:t>
              </a:r>
              <a:r>
                <a:rPr lang="en-US" altLang="zh-CN" sz="3200">
                  <a:solidFill>
                    <a:srgbClr val="000099"/>
                  </a:solidFill>
                </a:rPr>
                <a:t>  </a:t>
              </a:r>
              <a:endParaRPr lang="en-US" altLang="zh-CN" sz="3200">
                <a:solidFill>
                  <a:srgbClr val="000099"/>
                </a:solidFill>
              </a:endParaRPr>
            </a:p>
          </p:txBody>
        </p:sp>
        <p:sp>
          <p:nvSpPr>
            <p:cNvPr id="315399" name="Text Box 7"/>
            <p:cNvSpPr txBox="1">
              <a:spLocks noChangeArrowheads="1"/>
            </p:cNvSpPr>
            <p:nvPr/>
          </p:nvSpPr>
          <p:spPr bwMode="auto">
            <a:xfrm>
              <a:off x="515" y="2367"/>
              <a:ext cx="4290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3200">
                  <a:solidFill>
                    <a:srgbClr val="000099"/>
                  </a:solidFill>
                </a:rPr>
                <a:t>§6.4  </a:t>
              </a:r>
              <a:r>
                <a:rPr lang="zh-CN" altLang="en-US" sz="3200">
                  <a:solidFill>
                    <a:srgbClr val="000099"/>
                  </a:solidFill>
                </a:rPr>
                <a:t>几个初等函数构成的共形映射</a:t>
              </a:r>
              <a:r>
                <a:rPr lang="en-US" altLang="zh-CN" sz="3200">
                  <a:solidFill>
                    <a:srgbClr val="000099"/>
                  </a:solidFill>
                </a:rPr>
                <a:t>  </a:t>
              </a:r>
              <a:endParaRPr lang="en-US" altLang="zh-CN" sz="3200">
                <a:solidFill>
                  <a:srgbClr val="000099"/>
                </a:solidFill>
              </a:endParaRPr>
            </a:p>
          </p:txBody>
        </p:sp>
      </p:grpSp>
      <p:pic>
        <p:nvPicPr>
          <p:cNvPr id="5143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1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1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1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1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1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1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140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1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1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1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14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14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14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1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1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1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15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1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4" name="Picture 1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602" name="Rectangle 2"/>
          <p:cNvSpPr>
            <a:spLocks noChangeArrowheads="1"/>
          </p:cNvSpPr>
          <p:nvPr/>
        </p:nvSpPr>
        <p:spPr bwMode="auto">
          <a:xfrm>
            <a:off x="534988" y="528638"/>
            <a:ext cx="31384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三、</a:t>
            </a:r>
            <a:r>
              <a:rPr kumimoji="0" lang="zh-CN" altLang="en-US" sz="2800" dirty="0">
                <a:solidFill>
                  <a:srgbClr val="000099"/>
                </a:solidFill>
              </a:rPr>
              <a:t>共形映射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409603" name="Rectangle 3"/>
          <p:cNvSpPr>
            <a:spLocks noChangeArrowheads="1"/>
          </p:cNvSpPr>
          <p:nvPr/>
        </p:nvSpPr>
        <p:spPr bwMode="auto">
          <a:xfrm>
            <a:off x="534988" y="1154113"/>
            <a:ext cx="27860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1. </a:t>
            </a:r>
            <a:r>
              <a:rPr lang="zh-CN" altLang="en-US">
                <a:solidFill>
                  <a:srgbClr val="000099"/>
                </a:solidFill>
              </a:rPr>
              <a:t>第一类</a:t>
            </a:r>
            <a:r>
              <a:rPr kumimoji="0" lang="zh-CN" altLang="en-US">
                <a:solidFill>
                  <a:srgbClr val="000099"/>
                </a:solidFill>
              </a:rPr>
              <a:t>保角映射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409666" name="Rectangle 66"/>
          <p:cNvSpPr>
            <a:spLocks noChangeArrowheads="1"/>
          </p:cNvSpPr>
          <p:nvPr/>
        </p:nvSpPr>
        <p:spPr bwMode="auto">
          <a:xfrm>
            <a:off x="534988" y="1697038"/>
            <a:ext cx="2862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2. </a:t>
            </a:r>
            <a:r>
              <a:rPr lang="zh-CN" altLang="en-US">
                <a:solidFill>
                  <a:srgbClr val="000099"/>
                </a:solidFill>
              </a:rPr>
              <a:t>第二类</a:t>
            </a:r>
            <a:r>
              <a:rPr kumimoji="0" lang="zh-CN" altLang="en-US">
                <a:solidFill>
                  <a:srgbClr val="000099"/>
                </a:solidFill>
              </a:rPr>
              <a:t>保角映射</a:t>
            </a:r>
            <a:r>
              <a:rPr kumimoji="0" lang="en-US" altLang="zh-CN">
                <a:solidFill>
                  <a:srgbClr val="000099"/>
                </a:solidFill>
              </a:rPr>
              <a:t>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409667" name="Rectangle 67"/>
          <p:cNvSpPr>
            <a:spLocks noChangeArrowheads="1"/>
          </p:cNvSpPr>
          <p:nvPr/>
        </p:nvSpPr>
        <p:spPr bwMode="auto">
          <a:xfrm>
            <a:off x="534988" y="2239963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09766" name="Group 166"/>
          <p:cNvGrpSpPr/>
          <p:nvPr/>
        </p:nvGrpSpPr>
        <p:grpSpPr bwMode="auto">
          <a:xfrm>
            <a:off x="1355725" y="2241550"/>
            <a:ext cx="4852988" cy="457200"/>
            <a:chOff x="854" y="1412"/>
            <a:chExt cx="3057" cy="288"/>
          </a:xfrm>
        </p:grpSpPr>
        <p:sp>
          <p:nvSpPr>
            <p:cNvPr id="409668" name="Text Box 68"/>
            <p:cNvSpPr txBox="1">
              <a:spLocks noChangeArrowheads="1"/>
            </p:cNvSpPr>
            <p:nvPr/>
          </p:nvSpPr>
          <p:spPr bwMode="auto">
            <a:xfrm>
              <a:off x="854" y="1412"/>
              <a:ext cx="30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zh-CN" altLang="en-US"/>
                <a:t>若函数</a:t>
              </a:r>
              <a:r>
                <a:rPr lang="en-US" altLang="zh-CN"/>
                <a:t>               </a:t>
              </a:r>
              <a:r>
                <a:rPr lang="en-US" altLang="zh-CN" sz="1400"/>
                <a:t>  </a:t>
              </a:r>
              <a:r>
                <a:rPr lang="zh-CN" altLang="en-US"/>
                <a:t>在区域</a:t>
              </a:r>
              <a:r>
                <a:rPr lang="en-US" altLang="zh-CN" sz="1600"/>
                <a:t> </a:t>
              </a:r>
              <a:r>
                <a:rPr lang="en-US" altLang="zh-CN" i="1"/>
                <a:t>D</a:t>
              </a:r>
              <a:r>
                <a:rPr lang="en-US" altLang="zh-CN" sz="800" i="1"/>
                <a:t> </a:t>
              </a:r>
              <a:r>
                <a:rPr lang="zh-CN" altLang="en-US"/>
                <a:t>内满足：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aphicFrame>
          <p:nvGraphicFramePr>
            <p:cNvPr id="16484" name="Object 69"/>
            <p:cNvGraphicFramePr/>
            <p:nvPr/>
          </p:nvGraphicFramePr>
          <p:xfrm>
            <a:off x="1520" y="1463"/>
            <a:ext cx="73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497" name="公式" r:id="rId3" imgW="1167765" imgH="342900" progId="Equation.3">
                    <p:embed/>
                  </p:oleObj>
                </mc:Choice>
                <mc:Fallback>
                  <p:oleObj name="公式" r:id="rId3" imgW="1167765" imgH="342900" progId="Equation.3">
                    <p:embed/>
                    <p:pic>
                      <p:nvPicPr>
                        <p:cNvPr id="0" name="图片 3424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463"/>
                          <a:ext cx="73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31" name="Group 131"/>
          <p:cNvGrpSpPr/>
          <p:nvPr/>
        </p:nvGrpSpPr>
        <p:grpSpPr bwMode="auto">
          <a:xfrm>
            <a:off x="1352550" y="4543425"/>
            <a:ext cx="4748213" cy="457200"/>
            <a:chOff x="852" y="2862"/>
            <a:chExt cx="2991" cy="288"/>
          </a:xfrm>
        </p:grpSpPr>
        <p:sp>
          <p:nvSpPr>
            <p:cNvPr id="409670" name="Text Box 70"/>
            <p:cNvSpPr txBox="1">
              <a:spLocks noChangeArrowheads="1"/>
            </p:cNvSpPr>
            <p:nvPr/>
          </p:nvSpPr>
          <p:spPr bwMode="auto">
            <a:xfrm>
              <a:off x="852" y="2862"/>
              <a:ext cx="29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则称函数</a:t>
              </a:r>
              <a:r>
                <a:rPr lang="en-US" altLang="zh-CN">
                  <a:solidFill>
                    <a:srgbClr val="000000"/>
                  </a:solidFill>
                </a:rPr>
                <a:t>                </a:t>
              </a:r>
              <a:r>
                <a:rPr lang="zh-CN" altLang="en-US">
                  <a:solidFill>
                    <a:srgbClr val="000000"/>
                  </a:solidFill>
                </a:rPr>
                <a:t>为区域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D </a:t>
              </a:r>
              <a:r>
                <a:rPr lang="zh-CN" altLang="en-US">
                  <a:solidFill>
                    <a:srgbClr val="000000"/>
                  </a:solidFill>
                </a:rPr>
                <a:t>内的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16482" name="Object 71"/>
            <p:cNvGraphicFramePr/>
            <p:nvPr/>
          </p:nvGraphicFramePr>
          <p:xfrm>
            <a:off x="1698" y="2919"/>
            <a:ext cx="73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498" name="公式" r:id="rId5" imgW="1167765" imgH="342900" progId="Equation.3">
                    <p:embed/>
                  </p:oleObj>
                </mc:Choice>
                <mc:Fallback>
                  <p:oleObj name="公式" r:id="rId5" imgW="1167765" imgH="342900" progId="Equation.3">
                    <p:embed/>
                    <p:pic>
                      <p:nvPicPr>
                        <p:cNvPr id="0" name="图片 3424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2919"/>
                          <a:ext cx="73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72" name="Rectangle 72"/>
          <p:cNvSpPr>
            <a:spLocks noChangeArrowheads="1"/>
          </p:cNvSpPr>
          <p:nvPr/>
        </p:nvSpPr>
        <p:spPr bwMode="auto">
          <a:xfrm>
            <a:off x="1352550" y="5087938"/>
            <a:ext cx="2863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第二类保角映射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zh-CN">
                <a:solidFill>
                  <a:srgbClr val="000000"/>
                </a:solidFill>
              </a:rPr>
              <a:t>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9673" name="Rectangle 73"/>
          <p:cNvSpPr>
            <a:spLocks noChangeArrowheads="1"/>
          </p:cNvSpPr>
          <p:nvPr/>
        </p:nvSpPr>
        <p:spPr bwMode="auto">
          <a:xfrm>
            <a:off x="1657350" y="3917950"/>
            <a:ext cx="3125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(2)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伸缩率不变性，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kumimoji="0"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409724" name="Group 124"/>
          <p:cNvGrpSpPr/>
          <p:nvPr/>
        </p:nvGrpSpPr>
        <p:grpSpPr bwMode="auto">
          <a:xfrm>
            <a:off x="7258050" y="2743200"/>
            <a:ext cx="1295400" cy="647700"/>
            <a:chOff x="4572" y="1728"/>
            <a:chExt cx="816" cy="408"/>
          </a:xfrm>
        </p:grpSpPr>
        <p:sp>
          <p:nvSpPr>
            <p:cNvPr id="409688" name="Line 88"/>
            <p:cNvSpPr>
              <a:spLocks noChangeShapeType="1"/>
            </p:cNvSpPr>
            <p:nvPr/>
          </p:nvSpPr>
          <p:spPr bwMode="auto">
            <a:xfrm>
              <a:off x="4572" y="1728"/>
              <a:ext cx="0" cy="408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6480" name="Object 89"/>
            <p:cNvGraphicFramePr/>
            <p:nvPr/>
          </p:nvGraphicFramePr>
          <p:xfrm>
            <a:off x="4652" y="1806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499" name="公式" r:id="rId6" imgW="1167765" imgH="342900" progId="Equation.3">
                    <p:embed/>
                  </p:oleObj>
                </mc:Choice>
                <mc:Fallback>
                  <p:oleObj name="公式" r:id="rId6" imgW="1167765" imgH="342900" progId="Equation.3">
                    <p:embed/>
                    <p:pic>
                      <p:nvPicPr>
                        <p:cNvPr id="0" name="图片 3424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1806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27" name="Group 127"/>
          <p:cNvGrpSpPr/>
          <p:nvPr/>
        </p:nvGrpSpPr>
        <p:grpSpPr bwMode="auto">
          <a:xfrm>
            <a:off x="6772275" y="4049713"/>
            <a:ext cx="1562100" cy="1504950"/>
            <a:chOff x="4266" y="2551"/>
            <a:chExt cx="984" cy="948"/>
          </a:xfrm>
        </p:grpSpPr>
        <p:sp>
          <p:nvSpPr>
            <p:cNvPr id="409675" name="Freeform 75"/>
            <p:cNvSpPr/>
            <p:nvPr/>
          </p:nvSpPr>
          <p:spPr bwMode="auto">
            <a:xfrm>
              <a:off x="4440" y="2551"/>
              <a:ext cx="810" cy="647"/>
            </a:xfrm>
            <a:custGeom>
              <a:avLst/>
              <a:gdLst>
                <a:gd name="T0" fmla="*/ 0 w 810"/>
                <a:gd name="T1" fmla="*/ 647 h 647"/>
                <a:gd name="T2" fmla="*/ 9 w 810"/>
                <a:gd name="T3" fmla="*/ 602 h 647"/>
                <a:gd name="T4" fmla="*/ 11 w 810"/>
                <a:gd name="T5" fmla="*/ 582 h 647"/>
                <a:gd name="T6" fmla="*/ 36 w 810"/>
                <a:gd name="T7" fmla="*/ 507 h 647"/>
                <a:gd name="T8" fmla="*/ 66 w 810"/>
                <a:gd name="T9" fmla="*/ 437 h 647"/>
                <a:gd name="T10" fmla="*/ 83 w 810"/>
                <a:gd name="T11" fmla="*/ 404 h 647"/>
                <a:gd name="T12" fmla="*/ 101 w 810"/>
                <a:gd name="T13" fmla="*/ 376 h 647"/>
                <a:gd name="T14" fmla="*/ 142 w 810"/>
                <a:gd name="T15" fmla="*/ 322 h 647"/>
                <a:gd name="T16" fmla="*/ 186 w 810"/>
                <a:gd name="T17" fmla="*/ 269 h 647"/>
                <a:gd name="T18" fmla="*/ 236 w 810"/>
                <a:gd name="T19" fmla="*/ 219 h 647"/>
                <a:gd name="T20" fmla="*/ 291 w 810"/>
                <a:gd name="T21" fmla="*/ 171 h 647"/>
                <a:gd name="T22" fmla="*/ 349 w 810"/>
                <a:gd name="T23" fmla="*/ 127 h 647"/>
                <a:gd name="T24" fmla="*/ 411 w 810"/>
                <a:gd name="T25" fmla="*/ 89 h 647"/>
                <a:gd name="T26" fmla="*/ 477 w 810"/>
                <a:gd name="T27" fmla="*/ 56 h 647"/>
                <a:gd name="T28" fmla="*/ 546 w 810"/>
                <a:gd name="T29" fmla="*/ 31 h 647"/>
                <a:gd name="T30" fmla="*/ 584 w 810"/>
                <a:gd name="T31" fmla="*/ 20 h 647"/>
                <a:gd name="T32" fmla="*/ 624 w 810"/>
                <a:gd name="T33" fmla="*/ 12 h 647"/>
                <a:gd name="T34" fmla="*/ 714 w 810"/>
                <a:gd name="T35" fmla="*/ 4 h 647"/>
                <a:gd name="T36" fmla="*/ 810 w 810"/>
                <a:gd name="T37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0" h="647">
                  <a:moveTo>
                    <a:pt x="0" y="647"/>
                  </a:moveTo>
                  <a:lnTo>
                    <a:pt x="9" y="602"/>
                  </a:lnTo>
                  <a:lnTo>
                    <a:pt x="11" y="582"/>
                  </a:lnTo>
                  <a:lnTo>
                    <a:pt x="36" y="507"/>
                  </a:lnTo>
                  <a:lnTo>
                    <a:pt x="66" y="437"/>
                  </a:lnTo>
                  <a:lnTo>
                    <a:pt x="83" y="404"/>
                  </a:lnTo>
                  <a:lnTo>
                    <a:pt x="101" y="376"/>
                  </a:lnTo>
                  <a:lnTo>
                    <a:pt x="142" y="322"/>
                  </a:lnTo>
                  <a:lnTo>
                    <a:pt x="186" y="269"/>
                  </a:lnTo>
                  <a:lnTo>
                    <a:pt x="236" y="219"/>
                  </a:lnTo>
                  <a:lnTo>
                    <a:pt x="291" y="171"/>
                  </a:lnTo>
                  <a:lnTo>
                    <a:pt x="349" y="127"/>
                  </a:lnTo>
                  <a:lnTo>
                    <a:pt x="411" y="89"/>
                  </a:lnTo>
                  <a:lnTo>
                    <a:pt x="477" y="56"/>
                  </a:lnTo>
                  <a:lnTo>
                    <a:pt x="546" y="31"/>
                  </a:lnTo>
                  <a:lnTo>
                    <a:pt x="584" y="20"/>
                  </a:lnTo>
                  <a:lnTo>
                    <a:pt x="624" y="12"/>
                  </a:lnTo>
                  <a:lnTo>
                    <a:pt x="714" y="4"/>
                  </a:lnTo>
                  <a:lnTo>
                    <a:pt x="810" y="0"/>
                  </a:lnTo>
                </a:path>
              </a:pathLst>
            </a:custGeom>
            <a:noFill/>
            <a:ln w="25400" cap="rnd" cmpd="sng">
              <a:solidFill>
                <a:srgbClr val="0099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9678" name="Line 78"/>
            <p:cNvSpPr>
              <a:spLocks noChangeShapeType="1"/>
            </p:cNvSpPr>
            <p:nvPr/>
          </p:nvSpPr>
          <p:spPr bwMode="auto">
            <a:xfrm flipH="1">
              <a:off x="4345" y="2799"/>
              <a:ext cx="223" cy="6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9684" name="弧 84"/>
            <p:cNvSpPr/>
            <p:nvPr/>
          </p:nvSpPr>
          <p:spPr bwMode="auto">
            <a:xfrm rot="257550">
              <a:off x="4266" y="3340"/>
              <a:ext cx="136" cy="159"/>
            </a:xfrm>
            <a:custGeom>
              <a:avLst/>
              <a:gdLst>
                <a:gd name="G0" fmla="+- 0 0 0"/>
                <a:gd name="G1" fmla="+- 16469 0 0"/>
                <a:gd name="G2" fmla="+- 21600 0 0"/>
                <a:gd name="T0" fmla="*/ 13976 w 18601"/>
                <a:gd name="T1" fmla="*/ 0 h 16469"/>
                <a:gd name="T2" fmla="*/ 18601 w 18601"/>
                <a:gd name="T3" fmla="*/ 5489 h 16469"/>
                <a:gd name="T4" fmla="*/ 0 w 18601"/>
                <a:gd name="T5" fmla="*/ 16469 h 1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01" h="16469" fill="none" extrusionOk="0">
                  <a:moveTo>
                    <a:pt x="13976" y="-1"/>
                  </a:moveTo>
                  <a:cubicBezTo>
                    <a:pt x="15813" y="1558"/>
                    <a:pt x="17376" y="3414"/>
                    <a:pt x="18601" y="5488"/>
                  </a:cubicBezTo>
                </a:path>
                <a:path w="18601" h="16469" stroke="0" extrusionOk="0">
                  <a:moveTo>
                    <a:pt x="13976" y="-1"/>
                  </a:moveTo>
                  <a:cubicBezTo>
                    <a:pt x="15813" y="1558"/>
                    <a:pt x="17376" y="3414"/>
                    <a:pt x="18601" y="5488"/>
                  </a:cubicBezTo>
                  <a:lnTo>
                    <a:pt x="0" y="16469"/>
                  </a:lnTo>
                  <a:close/>
                </a:path>
              </a:pathLst>
            </a:custGeom>
            <a:noFill/>
            <a:ln w="25400" cap="rnd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6475" name="Object 85"/>
            <p:cNvGraphicFramePr>
              <a:graphicFrameLocks noChangeAspect="1"/>
            </p:cNvGraphicFramePr>
            <p:nvPr/>
          </p:nvGraphicFramePr>
          <p:xfrm>
            <a:off x="4417" y="3222"/>
            <a:ext cx="15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500" name="公式" r:id="rId8" imgW="330200" imgH="444500" progId="Equation.3">
                    <p:embed/>
                  </p:oleObj>
                </mc:Choice>
                <mc:Fallback>
                  <p:oleObj name="公式" r:id="rId8" imgW="330200" imgH="444500" progId="Equation.3">
                    <p:embed/>
                    <p:pic>
                      <p:nvPicPr>
                        <p:cNvPr id="0" name="图片 342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7" y="3222"/>
                          <a:ext cx="15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76" name="Group 104"/>
            <p:cNvGrpSpPr/>
            <p:nvPr/>
          </p:nvGrpSpPr>
          <p:grpSpPr bwMode="auto">
            <a:xfrm>
              <a:off x="5099" y="2606"/>
              <a:ext cx="149" cy="172"/>
              <a:chOff x="2918" y="2123"/>
              <a:chExt cx="149" cy="172"/>
            </a:xfrm>
          </p:grpSpPr>
          <p:graphicFrame>
            <p:nvGraphicFramePr>
              <p:cNvPr id="16477" name="Object 105"/>
              <p:cNvGraphicFramePr>
                <a:graphicFrameLocks noChangeAspect="1"/>
              </p:cNvGraphicFramePr>
              <p:nvPr/>
            </p:nvGraphicFramePr>
            <p:xfrm>
              <a:off x="2918" y="2135"/>
              <a:ext cx="131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501" name="公式" r:id="rId10" imgW="279400" imgH="266700" progId="Equation.3">
                      <p:embed/>
                    </p:oleObj>
                  </mc:Choice>
                  <mc:Fallback>
                    <p:oleObj name="公式" r:id="rId10" imgW="279400" imgH="266700" progId="Equation.3">
                      <p:embed/>
                      <p:pic>
                        <p:nvPicPr>
                          <p:cNvPr id="0" name="图片 3425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8" y="2135"/>
                            <a:ext cx="131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78" name="Object 106"/>
              <p:cNvGraphicFramePr>
                <a:graphicFrameLocks noChangeAspect="1"/>
              </p:cNvGraphicFramePr>
              <p:nvPr/>
            </p:nvGraphicFramePr>
            <p:xfrm>
              <a:off x="3008" y="2123"/>
              <a:ext cx="59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502" name="公式" r:id="rId12" imgW="127000" imgH="368300" progId="Equation.3">
                      <p:embed/>
                    </p:oleObj>
                  </mc:Choice>
                  <mc:Fallback>
                    <p:oleObj name="公式" r:id="rId12" imgW="127000" imgH="368300" progId="Equation.3">
                      <p:embed/>
                      <p:pic>
                        <p:nvPicPr>
                          <p:cNvPr id="0" name="图片 3425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8" y="2123"/>
                            <a:ext cx="59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415" name="Group 125"/>
          <p:cNvGrpSpPr/>
          <p:nvPr/>
        </p:nvGrpSpPr>
        <p:grpSpPr bwMode="auto">
          <a:xfrm>
            <a:off x="6438900" y="3657600"/>
            <a:ext cx="1284288" cy="1792288"/>
            <a:chOff x="4056" y="2304"/>
            <a:chExt cx="809" cy="1129"/>
          </a:xfrm>
        </p:grpSpPr>
        <p:sp>
          <p:nvSpPr>
            <p:cNvPr id="409696" name="Freeform 96"/>
            <p:cNvSpPr/>
            <p:nvPr/>
          </p:nvSpPr>
          <p:spPr bwMode="auto">
            <a:xfrm>
              <a:off x="4387" y="2304"/>
              <a:ext cx="178" cy="868"/>
            </a:xfrm>
            <a:custGeom>
              <a:avLst/>
              <a:gdLst>
                <a:gd name="T0" fmla="*/ 178 w 178"/>
                <a:gd name="T1" fmla="*/ 868 h 868"/>
                <a:gd name="T2" fmla="*/ 149 w 178"/>
                <a:gd name="T3" fmla="*/ 833 h 868"/>
                <a:gd name="T4" fmla="*/ 135 w 178"/>
                <a:gd name="T5" fmla="*/ 818 h 868"/>
                <a:gd name="T6" fmla="*/ 93 w 178"/>
                <a:gd name="T7" fmla="*/ 751 h 868"/>
                <a:gd name="T8" fmla="*/ 59 w 178"/>
                <a:gd name="T9" fmla="*/ 683 h 868"/>
                <a:gd name="T10" fmla="*/ 45 w 178"/>
                <a:gd name="T11" fmla="*/ 649 h 868"/>
                <a:gd name="T12" fmla="*/ 35 w 178"/>
                <a:gd name="T13" fmla="*/ 617 h 868"/>
                <a:gd name="T14" fmla="*/ 20 w 178"/>
                <a:gd name="T15" fmla="*/ 551 h 868"/>
                <a:gd name="T16" fmla="*/ 8 w 178"/>
                <a:gd name="T17" fmla="*/ 483 h 868"/>
                <a:gd name="T18" fmla="*/ 1 w 178"/>
                <a:gd name="T19" fmla="*/ 412 h 868"/>
                <a:gd name="T20" fmla="*/ 0 w 178"/>
                <a:gd name="T21" fmla="*/ 339 h 868"/>
                <a:gd name="T22" fmla="*/ 4 w 178"/>
                <a:gd name="T23" fmla="*/ 267 h 868"/>
                <a:gd name="T24" fmla="*/ 14 w 178"/>
                <a:gd name="T25" fmla="*/ 195 h 868"/>
                <a:gd name="T26" fmla="*/ 31 w 178"/>
                <a:gd name="T27" fmla="*/ 123 h 868"/>
                <a:gd name="T28" fmla="*/ 57 w 178"/>
                <a:gd name="T29" fmla="*/ 54 h 868"/>
                <a:gd name="T30" fmla="*/ 77 w 178"/>
                <a:gd name="T31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8" h="868">
                  <a:moveTo>
                    <a:pt x="178" y="868"/>
                  </a:moveTo>
                  <a:lnTo>
                    <a:pt x="149" y="833"/>
                  </a:lnTo>
                  <a:lnTo>
                    <a:pt x="135" y="818"/>
                  </a:lnTo>
                  <a:lnTo>
                    <a:pt x="93" y="751"/>
                  </a:lnTo>
                  <a:lnTo>
                    <a:pt x="59" y="683"/>
                  </a:lnTo>
                  <a:lnTo>
                    <a:pt x="45" y="649"/>
                  </a:lnTo>
                  <a:lnTo>
                    <a:pt x="35" y="617"/>
                  </a:lnTo>
                  <a:lnTo>
                    <a:pt x="20" y="551"/>
                  </a:lnTo>
                  <a:lnTo>
                    <a:pt x="8" y="483"/>
                  </a:lnTo>
                  <a:lnTo>
                    <a:pt x="1" y="412"/>
                  </a:lnTo>
                  <a:lnTo>
                    <a:pt x="0" y="339"/>
                  </a:lnTo>
                  <a:lnTo>
                    <a:pt x="4" y="267"/>
                  </a:lnTo>
                  <a:lnTo>
                    <a:pt x="14" y="195"/>
                  </a:lnTo>
                  <a:lnTo>
                    <a:pt x="31" y="123"/>
                  </a:lnTo>
                  <a:lnTo>
                    <a:pt x="57" y="54"/>
                  </a:lnTo>
                  <a:lnTo>
                    <a:pt x="77" y="0"/>
                  </a:lnTo>
                </a:path>
              </a:pathLst>
            </a:custGeom>
            <a:noFill/>
            <a:ln w="254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9697" name="Line 97"/>
            <p:cNvSpPr>
              <a:spLocks noChangeShapeType="1"/>
            </p:cNvSpPr>
            <p:nvPr/>
          </p:nvSpPr>
          <p:spPr bwMode="auto">
            <a:xfrm rot="18600000" flipH="1">
              <a:off x="4312" y="2622"/>
              <a:ext cx="297" cy="8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6464" name="Group 122"/>
            <p:cNvGrpSpPr/>
            <p:nvPr/>
          </p:nvGrpSpPr>
          <p:grpSpPr bwMode="auto">
            <a:xfrm>
              <a:off x="4455" y="2986"/>
              <a:ext cx="216" cy="178"/>
              <a:chOff x="4455" y="2986"/>
              <a:chExt cx="216" cy="178"/>
            </a:xfrm>
          </p:grpSpPr>
          <p:graphicFrame>
            <p:nvGraphicFramePr>
              <p:cNvPr id="16470" name="Object 87"/>
              <p:cNvGraphicFramePr>
                <a:graphicFrameLocks noChangeAspect="1"/>
              </p:cNvGraphicFramePr>
              <p:nvPr/>
            </p:nvGraphicFramePr>
            <p:xfrm>
              <a:off x="4505" y="2986"/>
              <a:ext cx="166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503" name="公式" r:id="rId14" imgW="355600" imgH="381000" progId="Equation.3">
                      <p:embed/>
                    </p:oleObj>
                  </mc:Choice>
                  <mc:Fallback>
                    <p:oleObj name="公式" r:id="rId14" imgW="355600" imgH="381000" progId="Equation.3">
                      <p:embed/>
                      <p:pic>
                        <p:nvPicPr>
                          <p:cNvPr id="0" name="图片 3425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5" y="2986"/>
                            <a:ext cx="166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699" name="Oval 99"/>
              <p:cNvSpPr>
                <a:spLocks noChangeAspect="1" noChangeArrowheads="1"/>
              </p:cNvSpPr>
              <p:nvPr/>
            </p:nvSpPr>
            <p:spPr bwMode="auto">
              <a:xfrm>
                <a:off x="4455" y="3030"/>
                <a:ext cx="45" cy="45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09700" name="弧 100"/>
            <p:cNvSpPr/>
            <p:nvPr/>
          </p:nvSpPr>
          <p:spPr bwMode="auto">
            <a:xfrm rot="-480115">
              <a:off x="4600" y="3348"/>
              <a:ext cx="137" cy="85"/>
            </a:xfrm>
            <a:custGeom>
              <a:avLst/>
              <a:gdLst>
                <a:gd name="G0" fmla="+- 0 0 0"/>
                <a:gd name="G1" fmla="+- 19742 0 0"/>
                <a:gd name="G2" fmla="+- 21600 0 0"/>
                <a:gd name="T0" fmla="*/ 8763 w 20699"/>
                <a:gd name="T1" fmla="*/ 0 h 19742"/>
                <a:gd name="T2" fmla="*/ 20699 w 20699"/>
                <a:gd name="T3" fmla="*/ 13568 h 19742"/>
                <a:gd name="T4" fmla="*/ 0 w 20699"/>
                <a:gd name="T5" fmla="*/ 19742 h 19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9" h="19742" fill="none" extrusionOk="0">
                  <a:moveTo>
                    <a:pt x="8763" y="-1"/>
                  </a:moveTo>
                  <a:cubicBezTo>
                    <a:pt x="14533" y="2560"/>
                    <a:pt x="18894" y="7518"/>
                    <a:pt x="20698" y="13568"/>
                  </a:cubicBezTo>
                </a:path>
                <a:path w="20699" h="19742" stroke="0" extrusionOk="0">
                  <a:moveTo>
                    <a:pt x="8763" y="-1"/>
                  </a:moveTo>
                  <a:cubicBezTo>
                    <a:pt x="14533" y="2560"/>
                    <a:pt x="18894" y="7518"/>
                    <a:pt x="20698" y="13568"/>
                  </a:cubicBezTo>
                  <a:lnTo>
                    <a:pt x="0" y="19742"/>
                  </a:lnTo>
                  <a:close/>
                </a:path>
              </a:pathLst>
            </a:custGeom>
            <a:noFill/>
            <a:ln w="25400" cap="rnd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6466" name="Object 101"/>
            <p:cNvGraphicFramePr>
              <a:graphicFrameLocks noChangeAspect="1"/>
            </p:cNvGraphicFramePr>
            <p:nvPr/>
          </p:nvGraphicFramePr>
          <p:xfrm>
            <a:off x="4694" y="3196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504" name="公式" r:id="rId16" imgW="342900" imgH="444500" progId="Equation.3">
                    <p:embed/>
                  </p:oleObj>
                </mc:Choice>
                <mc:Fallback>
                  <p:oleObj name="公式" r:id="rId16" imgW="342900" imgH="444500" progId="Equation.3">
                    <p:embed/>
                    <p:pic>
                      <p:nvPicPr>
                        <p:cNvPr id="0" name="图片 3425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196"/>
                          <a:ext cx="1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67" name="Group 107"/>
            <p:cNvGrpSpPr/>
            <p:nvPr/>
          </p:nvGrpSpPr>
          <p:grpSpPr bwMode="auto">
            <a:xfrm>
              <a:off x="4233" y="2358"/>
              <a:ext cx="152" cy="178"/>
              <a:chOff x="2918" y="2120"/>
              <a:chExt cx="152" cy="178"/>
            </a:xfrm>
          </p:grpSpPr>
          <p:graphicFrame>
            <p:nvGraphicFramePr>
              <p:cNvPr id="16468" name="Object 108"/>
              <p:cNvGraphicFramePr>
                <a:graphicFrameLocks noChangeAspect="1"/>
              </p:cNvGraphicFramePr>
              <p:nvPr/>
            </p:nvGraphicFramePr>
            <p:xfrm>
              <a:off x="2918" y="2135"/>
              <a:ext cx="131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505" name="公式" r:id="rId18" imgW="279400" imgH="266700" progId="Equation.3">
                      <p:embed/>
                    </p:oleObj>
                  </mc:Choice>
                  <mc:Fallback>
                    <p:oleObj name="公式" r:id="rId18" imgW="279400" imgH="266700" progId="Equation.3">
                      <p:embed/>
                      <p:pic>
                        <p:nvPicPr>
                          <p:cNvPr id="0" name="图片 3425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8" y="2135"/>
                            <a:ext cx="131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69" name="Object 109"/>
              <p:cNvGraphicFramePr>
                <a:graphicFrameLocks noChangeAspect="1"/>
              </p:cNvGraphicFramePr>
              <p:nvPr/>
            </p:nvGraphicFramePr>
            <p:xfrm>
              <a:off x="3004" y="2120"/>
              <a:ext cx="66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506" name="公式" r:id="rId20" imgW="139700" imgH="381000" progId="Equation.3">
                      <p:embed/>
                    </p:oleObj>
                  </mc:Choice>
                  <mc:Fallback>
                    <p:oleObj name="公式" r:id="rId20" imgW="139700" imgH="381000" progId="Equation.3">
                      <p:embed/>
                      <p:pic>
                        <p:nvPicPr>
                          <p:cNvPr id="0" name="图片 3425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4" y="2120"/>
                            <a:ext cx="66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9726" name="Group 126"/>
          <p:cNvGrpSpPr/>
          <p:nvPr/>
        </p:nvGrpSpPr>
        <p:grpSpPr bwMode="auto">
          <a:xfrm>
            <a:off x="6965950" y="703263"/>
            <a:ext cx="935038" cy="1760537"/>
            <a:chOff x="4388" y="443"/>
            <a:chExt cx="589" cy="1109"/>
          </a:xfrm>
        </p:grpSpPr>
        <p:sp>
          <p:nvSpPr>
            <p:cNvPr id="409694" name="Freeform 94"/>
            <p:cNvSpPr/>
            <p:nvPr/>
          </p:nvSpPr>
          <p:spPr bwMode="auto">
            <a:xfrm rot="18600000">
              <a:off x="4426" y="655"/>
              <a:ext cx="763" cy="339"/>
            </a:xfrm>
            <a:custGeom>
              <a:avLst/>
              <a:gdLst>
                <a:gd name="T0" fmla="*/ 0 w 763"/>
                <a:gd name="T1" fmla="*/ 339 h 339"/>
                <a:gd name="T2" fmla="*/ 48 w 763"/>
                <a:gd name="T3" fmla="*/ 266 h 339"/>
                <a:gd name="T4" fmla="*/ 107 w 763"/>
                <a:gd name="T5" fmla="*/ 208 h 339"/>
                <a:gd name="T6" fmla="*/ 166 w 763"/>
                <a:gd name="T7" fmla="*/ 154 h 339"/>
                <a:gd name="T8" fmla="*/ 238 w 763"/>
                <a:gd name="T9" fmla="*/ 97 h 339"/>
                <a:gd name="T10" fmla="*/ 274 w 763"/>
                <a:gd name="T11" fmla="*/ 71 h 339"/>
                <a:gd name="T12" fmla="*/ 311 w 763"/>
                <a:gd name="T13" fmla="*/ 49 h 339"/>
                <a:gd name="T14" fmla="*/ 350 w 763"/>
                <a:gd name="T15" fmla="*/ 31 h 339"/>
                <a:gd name="T16" fmla="*/ 382 w 763"/>
                <a:gd name="T17" fmla="*/ 18 h 339"/>
                <a:gd name="T18" fmla="*/ 417 w 763"/>
                <a:gd name="T19" fmla="*/ 8 h 339"/>
                <a:gd name="T20" fmla="*/ 451 w 763"/>
                <a:gd name="T21" fmla="*/ 4 h 339"/>
                <a:gd name="T22" fmla="*/ 498 w 763"/>
                <a:gd name="T23" fmla="*/ 0 h 339"/>
                <a:gd name="T24" fmla="*/ 554 w 763"/>
                <a:gd name="T25" fmla="*/ 3 h 339"/>
                <a:gd name="T26" fmla="*/ 614 w 763"/>
                <a:gd name="T27" fmla="*/ 11 h 339"/>
                <a:gd name="T28" fmla="*/ 657 w 763"/>
                <a:gd name="T29" fmla="*/ 17 h 339"/>
                <a:gd name="T30" fmla="*/ 707 w 763"/>
                <a:gd name="T31" fmla="*/ 26 h 339"/>
                <a:gd name="T32" fmla="*/ 763 w 763"/>
                <a:gd name="T33" fmla="*/ 4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3" h="339">
                  <a:moveTo>
                    <a:pt x="0" y="339"/>
                  </a:moveTo>
                  <a:lnTo>
                    <a:pt x="48" y="266"/>
                  </a:lnTo>
                  <a:lnTo>
                    <a:pt x="107" y="208"/>
                  </a:lnTo>
                  <a:lnTo>
                    <a:pt x="166" y="154"/>
                  </a:lnTo>
                  <a:lnTo>
                    <a:pt x="238" y="97"/>
                  </a:lnTo>
                  <a:cubicBezTo>
                    <a:pt x="255" y="84"/>
                    <a:pt x="262" y="79"/>
                    <a:pt x="274" y="71"/>
                  </a:cubicBezTo>
                  <a:cubicBezTo>
                    <a:pt x="286" y="64"/>
                    <a:pt x="301" y="54"/>
                    <a:pt x="311" y="49"/>
                  </a:cubicBezTo>
                  <a:cubicBezTo>
                    <a:pt x="322" y="43"/>
                    <a:pt x="339" y="36"/>
                    <a:pt x="350" y="31"/>
                  </a:cubicBezTo>
                  <a:cubicBezTo>
                    <a:pt x="362" y="25"/>
                    <a:pt x="371" y="21"/>
                    <a:pt x="382" y="18"/>
                  </a:cubicBezTo>
                  <a:cubicBezTo>
                    <a:pt x="394" y="14"/>
                    <a:pt x="405" y="11"/>
                    <a:pt x="417" y="8"/>
                  </a:cubicBezTo>
                  <a:cubicBezTo>
                    <a:pt x="429" y="6"/>
                    <a:pt x="438" y="6"/>
                    <a:pt x="451" y="4"/>
                  </a:cubicBezTo>
                  <a:cubicBezTo>
                    <a:pt x="464" y="2"/>
                    <a:pt x="498" y="0"/>
                    <a:pt x="498" y="0"/>
                  </a:cubicBezTo>
                  <a:cubicBezTo>
                    <a:pt x="498" y="0"/>
                    <a:pt x="554" y="3"/>
                    <a:pt x="554" y="3"/>
                  </a:cubicBezTo>
                  <a:cubicBezTo>
                    <a:pt x="554" y="3"/>
                    <a:pt x="614" y="11"/>
                    <a:pt x="614" y="11"/>
                  </a:cubicBezTo>
                  <a:cubicBezTo>
                    <a:pt x="614" y="11"/>
                    <a:pt x="642" y="14"/>
                    <a:pt x="657" y="17"/>
                  </a:cubicBezTo>
                  <a:cubicBezTo>
                    <a:pt x="673" y="21"/>
                    <a:pt x="689" y="23"/>
                    <a:pt x="707" y="26"/>
                  </a:cubicBezTo>
                  <a:cubicBezTo>
                    <a:pt x="724" y="30"/>
                    <a:pt x="752" y="39"/>
                    <a:pt x="763" y="42"/>
                  </a:cubicBezTo>
                </a:path>
              </a:pathLst>
            </a:custGeom>
            <a:noFill/>
            <a:ln w="25400" cap="rnd" cmpd="sng">
              <a:solidFill>
                <a:srgbClr val="0099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9695" name="Freeform 95"/>
            <p:cNvSpPr/>
            <p:nvPr/>
          </p:nvSpPr>
          <p:spPr bwMode="auto">
            <a:xfrm rot="18161794">
              <a:off x="4348" y="860"/>
              <a:ext cx="622" cy="542"/>
            </a:xfrm>
            <a:custGeom>
              <a:avLst/>
              <a:gdLst>
                <a:gd name="T0" fmla="*/ 731 w 731"/>
                <a:gd name="T1" fmla="*/ 0 h 637"/>
                <a:gd name="T2" fmla="*/ 0 w 731"/>
                <a:gd name="T3" fmla="*/ 63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1" h="637">
                  <a:moveTo>
                    <a:pt x="731" y="0"/>
                  </a:moveTo>
                  <a:lnTo>
                    <a:pt x="0" y="637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9702" name="弧 102"/>
            <p:cNvSpPr/>
            <p:nvPr/>
          </p:nvSpPr>
          <p:spPr bwMode="auto">
            <a:xfrm rot="-480115">
              <a:off x="4632" y="1471"/>
              <a:ext cx="146" cy="81"/>
            </a:xfrm>
            <a:custGeom>
              <a:avLst/>
              <a:gdLst>
                <a:gd name="G0" fmla="+- 0 0 0"/>
                <a:gd name="G1" fmla="+- 17357 0 0"/>
                <a:gd name="G2" fmla="+- 21600 0 0"/>
                <a:gd name="T0" fmla="*/ 12857 w 21583"/>
                <a:gd name="T1" fmla="*/ 0 h 17357"/>
                <a:gd name="T2" fmla="*/ 21583 w 21583"/>
                <a:gd name="T3" fmla="*/ 16492 h 17357"/>
                <a:gd name="T4" fmla="*/ 0 w 21583"/>
                <a:gd name="T5" fmla="*/ 17357 h 17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3" h="17357" fill="none" extrusionOk="0">
                  <a:moveTo>
                    <a:pt x="12856" y="0"/>
                  </a:moveTo>
                  <a:cubicBezTo>
                    <a:pt x="18112" y="3892"/>
                    <a:pt x="21320" y="9957"/>
                    <a:pt x="21582" y="16492"/>
                  </a:cubicBezTo>
                </a:path>
                <a:path w="21583" h="17357" stroke="0" extrusionOk="0">
                  <a:moveTo>
                    <a:pt x="12856" y="0"/>
                  </a:moveTo>
                  <a:cubicBezTo>
                    <a:pt x="18112" y="3892"/>
                    <a:pt x="21320" y="9957"/>
                    <a:pt x="21582" y="16492"/>
                  </a:cubicBezTo>
                  <a:lnTo>
                    <a:pt x="0" y="17357"/>
                  </a:lnTo>
                  <a:close/>
                </a:path>
              </a:pathLst>
            </a:custGeom>
            <a:noFill/>
            <a:ln w="25400" cap="rnd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6460" name="Object 103"/>
            <p:cNvGraphicFramePr>
              <a:graphicFrameLocks noChangeAspect="1"/>
            </p:cNvGraphicFramePr>
            <p:nvPr/>
          </p:nvGraphicFramePr>
          <p:xfrm>
            <a:off x="4759" y="1350"/>
            <a:ext cx="13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507" name="公式" r:id="rId22" imgW="279400" imgH="368300" progId="Equation.3">
                    <p:embed/>
                  </p:oleObj>
                </mc:Choice>
                <mc:Fallback>
                  <p:oleObj name="公式" r:id="rId22" imgW="279400" imgH="368300" progId="Equation.3">
                    <p:embed/>
                    <p:pic>
                      <p:nvPicPr>
                        <p:cNvPr id="0" name="图片 3425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9" y="1350"/>
                          <a:ext cx="130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61" name="Object 110"/>
            <p:cNvGraphicFramePr>
              <a:graphicFrameLocks noChangeAspect="1"/>
            </p:cNvGraphicFramePr>
            <p:nvPr/>
          </p:nvGraphicFramePr>
          <p:xfrm>
            <a:off x="4583" y="454"/>
            <a:ext cx="154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508" name="公式" r:id="rId24" imgW="330200" imgH="368300" progId="Equation.3">
                    <p:embed/>
                  </p:oleObj>
                </mc:Choice>
                <mc:Fallback>
                  <p:oleObj name="公式" r:id="rId24" imgW="330200" imgH="368300" progId="Equation.3">
                    <p:embed/>
                    <p:pic>
                      <p:nvPicPr>
                        <p:cNvPr id="0" name="图片 3425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" y="454"/>
                          <a:ext cx="154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28" name="Group 128"/>
          <p:cNvGrpSpPr/>
          <p:nvPr/>
        </p:nvGrpSpPr>
        <p:grpSpPr bwMode="auto">
          <a:xfrm>
            <a:off x="7439025" y="941388"/>
            <a:ext cx="984250" cy="620712"/>
            <a:chOff x="4686" y="593"/>
            <a:chExt cx="620" cy="391"/>
          </a:xfrm>
        </p:grpSpPr>
        <p:grpSp>
          <p:nvGrpSpPr>
            <p:cNvPr id="16453" name="Group 111"/>
            <p:cNvGrpSpPr/>
            <p:nvPr/>
          </p:nvGrpSpPr>
          <p:grpSpPr bwMode="auto">
            <a:xfrm>
              <a:off x="4907" y="593"/>
              <a:ext cx="399" cy="186"/>
              <a:chOff x="3875" y="953"/>
              <a:chExt cx="399" cy="186"/>
            </a:xfrm>
          </p:grpSpPr>
          <p:graphicFrame>
            <p:nvGraphicFramePr>
              <p:cNvPr id="16455" name="Object 112"/>
              <p:cNvGraphicFramePr>
                <a:graphicFrameLocks noChangeAspect="1"/>
              </p:cNvGraphicFramePr>
              <p:nvPr/>
            </p:nvGraphicFramePr>
            <p:xfrm>
              <a:off x="3889" y="961"/>
              <a:ext cx="379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509" name="公式" r:id="rId26" imgW="812165" imgH="381000" progId="Equation.3">
                      <p:embed/>
                    </p:oleObj>
                  </mc:Choice>
                  <mc:Fallback>
                    <p:oleObj name="公式" r:id="rId26" imgW="812165" imgH="381000" progId="Equation.3">
                      <p:embed/>
                      <p:pic>
                        <p:nvPicPr>
                          <p:cNvPr id="0" name="图片 3425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9" y="961"/>
                            <a:ext cx="379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713" name="Rectangle 113"/>
              <p:cNvSpPr>
                <a:spLocks noChangeArrowheads="1"/>
              </p:cNvSpPr>
              <p:nvPr/>
            </p:nvSpPr>
            <p:spPr bwMode="auto">
              <a:xfrm>
                <a:off x="3875" y="953"/>
                <a:ext cx="399" cy="184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09717" name="弧 117"/>
            <p:cNvSpPr/>
            <p:nvPr/>
          </p:nvSpPr>
          <p:spPr bwMode="auto">
            <a:xfrm>
              <a:off x="4686" y="697"/>
              <a:ext cx="253" cy="287"/>
            </a:xfrm>
            <a:custGeom>
              <a:avLst/>
              <a:gdLst>
                <a:gd name="G0" fmla="+- 0 0 0"/>
                <a:gd name="G1" fmla="+- 21522 0 0"/>
                <a:gd name="G2" fmla="+- 21600 0 0"/>
                <a:gd name="T0" fmla="*/ 1835 w 20772"/>
                <a:gd name="T1" fmla="*/ 0 h 21522"/>
                <a:gd name="T2" fmla="*/ 20772 w 20772"/>
                <a:gd name="T3" fmla="*/ 15600 h 21522"/>
                <a:gd name="T4" fmla="*/ 0 w 20772"/>
                <a:gd name="T5" fmla="*/ 21522 h 2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72" h="21522" fill="none" extrusionOk="0">
                  <a:moveTo>
                    <a:pt x="1834" y="0"/>
                  </a:moveTo>
                  <a:cubicBezTo>
                    <a:pt x="10774" y="762"/>
                    <a:pt x="18312" y="6971"/>
                    <a:pt x="20772" y="15599"/>
                  </a:cubicBezTo>
                </a:path>
                <a:path w="20772" h="21522" stroke="0" extrusionOk="0">
                  <a:moveTo>
                    <a:pt x="1834" y="0"/>
                  </a:moveTo>
                  <a:cubicBezTo>
                    <a:pt x="10774" y="762"/>
                    <a:pt x="18312" y="6971"/>
                    <a:pt x="20772" y="15599"/>
                  </a:cubicBezTo>
                  <a:lnTo>
                    <a:pt x="0" y="21522"/>
                  </a:lnTo>
                  <a:close/>
                </a:path>
              </a:pathLst>
            </a:custGeom>
            <a:noFill/>
            <a:ln w="25400" cmpd="dbl">
              <a:solidFill>
                <a:srgbClr val="CC0066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09729" name="Group 129"/>
          <p:cNvGrpSpPr/>
          <p:nvPr/>
        </p:nvGrpSpPr>
        <p:grpSpPr bwMode="auto">
          <a:xfrm>
            <a:off x="7016750" y="3786188"/>
            <a:ext cx="779463" cy="792162"/>
            <a:chOff x="4420" y="2385"/>
            <a:chExt cx="491" cy="499"/>
          </a:xfrm>
        </p:grpSpPr>
        <p:grpSp>
          <p:nvGrpSpPr>
            <p:cNvPr id="16449" name="Group 114"/>
            <p:cNvGrpSpPr/>
            <p:nvPr/>
          </p:nvGrpSpPr>
          <p:grpSpPr bwMode="auto">
            <a:xfrm>
              <a:off x="4461" y="2385"/>
              <a:ext cx="450" cy="207"/>
              <a:chOff x="3867" y="2685"/>
              <a:chExt cx="450" cy="207"/>
            </a:xfrm>
          </p:grpSpPr>
          <p:graphicFrame>
            <p:nvGraphicFramePr>
              <p:cNvPr id="16451" name="Object 115"/>
              <p:cNvGraphicFramePr>
                <a:graphicFrameLocks noChangeAspect="1"/>
              </p:cNvGraphicFramePr>
              <p:nvPr/>
            </p:nvGraphicFramePr>
            <p:xfrm>
              <a:off x="3879" y="2685"/>
              <a:ext cx="432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510" name="公式" r:id="rId28" imgW="926465" imgH="444500" progId="Equation.3">
                      <p:embed/>
                    </p:oleObj>
                  </mc:Choice>
                  <mc:Fallback>
                    <p:oleObj name="公式" r:id="rId28" imgW="926465" imgH="444500" progId="Equation.3">
                      <p:embed/>
                      <p:pic>
                        <p:nvPicPr>
                          <p:cNvPr id="0" name="图片 3425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9" y="2685"/>
                            <a:ext cx="432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716" name="Rectangle 116"/>
              <p:cNvSpPr>
                <a:spLocks noChangeArrowheads="1"/>
              </p:cNvSpPr>
              <p:nvPr/>
            </p:nvSpPr>
            <p:spPr bwMode="auto">
              <a:xfrm>
                <a:off x="3867" y="2697"/>
                <a:ext cx="450" cy="187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09718" name="弧 118"/>
            <p:cNvSpPr/>
            <p:nvPr/>
          </p:nvSpPr>
          <p:spPr bwMode="auto">
            <a:xfrm rot="-1415082">
              <a:off x="4420" y="2597"/>
              <a:ext cx="253" cy="287"/>
            </a:xfrm>
            <a:custGeom>
              <a:avLst/>
              <a:gdLst>
                <a:gd name="G0" fmla="+- 0 0 0"/>
                <a:gd name="G1" fmla="+- 21522 0 0"/>
                <a:gd name="G2" fmla="+- 21600 0 0"/>
                <a:gd name="T0" fmla="*/ 1835 w 20772"/>
                <a:gd name="T1" fmla="*/ 0 h 21522"/>
                <a:gd name="T2" fmla="*/ 20772 w 20772"/>
                <a:gd name="T3" fmla="*/ 15600 h 21522"/>
                <a:gd name="T4" fmla="*/ 0 w 20772"/>
                <a:gd name="T5" fmla="*/ 21522 h 2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72" h="21522" fill="none" extrusionOk="0">
                  <a:moveTo>
                    <a:pt x="1834" y="0"/>
                  </a:moveTo>
                  <a:cubicBezTo>
                    <a:pt x="10774" y="762"/>
                    <a:pt x="18312" y="6971"/>
                    <a:pt x="20772" y="15599"/>
                  </a:cubicBezTo>
                </a:path>
                <a:path w="20772" h="21522" stroke="0" extrusionOk="0">
                  <a:moveTo>
                    <a:pt x="1834" y="0"/>
                  </a:moveTo>
                  <a:cubicBezTo>
                    <a:pt x="10774" y="762"/>
                    <a:pt x="18312" y="6971"/>
                    <a:pt x="20772" y="15599"/>
                  </a:cubicBezTo>
                  <a:lnTo>
                    <a:pt x="0" y="21522"/>
                  </a:lnTo>
                  <a:close/>
                </a:path>
              </a:pathLst>
            </a:custGeom>
            <a:noFill/>
            <a:ln w="25400" cmpd="dbl">
              <a:solidFill>
                <a:srgbClr val="CC0066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09767" name="Group 167"/>
          <p:cNvGrpSpPr/>
          <p:nvPr/>
        </p:nvGrpSpPr>
        <p:grpSpPr bwMode="auto">
          <a:xfrm>
            <a:off x="1657350" y="2819400"/>
            <a:ext cx="4138613" cy="1001713"/>
            <a:chOff x="1044" y="1776"/>
            <a:chExt cx="2607" cy="631"/>
          </a:xfrm>
        </p:grpSpPr>
        <p:sp>
          <p:nvSpPr>
            <p:cNvPr id="409674" name="Rectangle 74"/>
            <p:cNvSpPr>
              <a:spLocks noChangeArrowheads="1"/>
            </p:cNvSpPr>
            <p:nvPr/>
          </p:nvSpPr>
          <p:spPr bwMode="auto">
            <a:xfrm>
              <a:off x="1044" y="1776"/>
              <a:ext cx="251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(1)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能保持两条曲线的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交角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的</a:t>
              </a:r>
              <a:endPara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09720" name="Rectangle 120"/>
            <p:cNvSpPr>
              <a:spLocks noChangeArrowheads="1"/>
            </p:cNvSpPr>
            <p:nvPr/>
          </p:nvSpPr>
          <p:spPr bwMode="auto">
            <a:xfrm>
              <a:off x="1316" y="2119"/>
              <a:ext cx="233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大小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不变，但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方向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相反；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6420" name="Group 132"/>
          <p:cNvGrpSpPr/>
          <p:nvPr/>
        </p:nvGrpSpPr>
        <p:grpSpPr bwMode="auto">
          <a:xfrm>
            <a:off x="6376988" y="709613"/>
            <a:ext cx="2492375" cy="4914900"/>
            <a:chOff x="4017" y="447"/>
            <a:chExt cx="1570" cy="3096"/>
          </a:xfrm>
        </p:grpSpPr>
        <p:grpSp>
          <p:nvGrpSpPr>
            <p:cNvPr id="16432" name="Group 123"/>
            <p:cNvGrpSpPr/>
            <p:nvPr/>
          </p:nvGrpSpPr>
          <p:grpSpPr bwMode="auto">
            <a:xfrm>
              <a:off x="4017" y="447"/>
              <a:ext cx="1570" cy="3096"/>
              <a:chOff x="4017" y="447"/>
              <a:chExt cx="1570" cy="3096"/>
            </a:xfrm>
          </p:grpSpPr>
          <p:sp>
            <p:nvSpPr>
              <p:cNvPr id="409676" name="Freeform 76"/>
              <p:cNvSpPr/>
              <p:nvPr/>
            </p:nvSpPr>
            <p:spPr bwMode="auto">
              <a:xfrm>
                <a:off x="4608" y="876"/>
                <a:ext cx="763" cy="339"/>
              </a:xfrm>
              <a:custGeom>
                <a:avLst/>
                <a:gdLst>
                  <a:gd name="T0" fmla="*/ 0 w 763"/>
                  <a:gd name="T1" fmla="*/ 339 h 339"/>
                  <a:gd name="T2" fmla="*/ 48 w 763"/>
                  <a:gd name="T3" fmla="*/ 266 h 339"/>
                  <a:gd name="T4" fmla="*/ 107 w 763"/>
                  <a:gd name="T5" fmla="*/ 208 h 339"/>
                  <a:gd name="T6" fmla="*/ 166 w 763"/>
                  <a:gd name="T7" fmla="*/ 154 h 339"/>
                  <a:gd name="T8" fmla="*/ 238 w 763"/>
                  <a:gd name="T9" fmla="*/ 97 h 339"/>
                  <a:gd name="T10" fmla="*/ 274 w 763"/>
                  <a:gd name="T11" fmla="*/ 71 h 339"/>
                  <a:gd name="T12" fmla="*/ 311 w 763"/>
                  <a:gd name="T13" fmla="*/ 49 h 339"/>
                  <a:gd name="T14" fmla="*/ 350 w 763"/>
                  <a:gd name="T15" fmla="*/ 31 h 339"/>
                  <a:gd name="T16" fmla="*/ 382 w 763"/>
                  <a:gd name="T17" fmla="*/ 18 h 339"/>
                  <a:gd name="T18" fmla="*/ 417 w 763"/>
                  <a:gd name="T19" fmla="*/ 8 h 339"/>
                  <a:gd name="T20" fmla="*/ 451 w 763"/>
                  <a:gd name="T21" fmla="*/ 4 h 339"/>
                  <a:gd name="T22" fmla="*/ 498 w 763"/>
                  <a:gd name="T23" fmla="*/ 0 h 339"/>
                  <a:gd name="T24" fmla="*/ 554 w 763"/>
                  <a:gd name="T25" fmla="*/ 3 h 339"/>
                  <a:gd name="T26" fmla="*/ 614 w 763"/>
                  <a:gd name="T27" fmla="*/ 11 h 339"/>
                  <a:gd name="T28" fmla="*/ 657 w 763"/>
                  <a:gd name="T29" fmla="*/ 17 h 339"/>
                  <a:gd name="T30" fmla="*/ 707 w 763"/>
                  <a:gd name="T31" fmla="*/ 26 h 339"/>
                  <a:gd name="T32" fmla="*/ 763 w 763"/>
                  <a:gd name="T33" fmla="*/ 42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3" h="339">
                    <a:moveTo>
                      <a:pt x="0" y="339"/>
                    </a:moveTo>
                    <a:lnTo>
                      <a:pt x="48" y="266"/>
                    </a:lnTo>
                    <a:lnTo>
                      <a:pt x="107" y="208"/>
                    </a:lnTo>
                    <a:lnTo>
                      <a:pt x="166" y="154"/>
                    </a:lnTo>
                    <a:lnTo>
                      <a:pt x="238" y="97"/>
                    </a:lnTo>
                    <a:cubicBezTo>
                      <a:pt x="255" y="84"/>
                      <a:pt x="262" y="79"/>
                      <a:pt x="274" y="71"/>
                    </a:cubicBezTo>
                    <a:cubicBezTo>
                      <a:pt x="286" y="64"/>
                      <a:pt x="301" y="54"/>
                      <a:pt x="311" y="49"/>
                    </a:cubicBezTo>
                    <a:cubicBezTo>
                      <a:pt x="322" y="43"/>
                      <a:pt x="339" y="36"/>
                      <a:pt x="350" y="31"/>
                    </a:cubicBezTo>
                    <a:cubicBezTo>
                      <a:pt x="362" y="25"/>
                      <a:pt x="371" y="21"/>
                      <a:pt x="382" y="18"/>
                    </a:cubicBezTo>
                    <a:cubicBezTo>
                      <a:pt x="394" y="14"/>
                      <a:pt x="405" y="11"/>
                      <a:pt x="417" y="8"/>
                    </a:cubicBezTo>
                    <a:cubicBezTo>
                      <a:pt x="429" y="6"/>
                      <a:pt x="438" y="6"/>
                      <a:pt x="451" y="4"/>
                    </a:cubicBezTo>
                    <a:cubicBezTo>
                      <a:pt x="464" y="2"/>
                      <a:pt x="498" y="0"/>
                      <a:pt x="498" y="0"/>
                    </a:cubicBezTo>
                    <a:cubicBezTo>
                      <a:pt x="498" y="0"/>
                      <a:pt x="554" y="3"/>
                      <a:pt x="554" y="3"/>
                    </a:cubicBezTo>
                    <a:cubicBezTo>
                      <a:pt x="554" y="3"/>
                      <a:pt x="614" y="11"/>
                      <a:pt x="614" y="11"/>
                    </a:cubicBezTo>
                    <a:cubicBezTo>
                      <a:pt x="614" y="11"/>
                      <a:pt x="642" y="14"/>
                      <a:pt x="657" y="17"/>
                    </a:cubicBezTo>
                    <a:cubicBezTo>
                      <a:pt x="673" y="21"/>
                      <a:pt x="689" y="23"/>
                      <a:pt x="707" y="26"/>
                    </a:cubicBezTo>
                    <a:cubicBezTo>
                      <a:pt x="724" y="30"/>
                      <a:pt x="752" y="39"/>
                      <a:pt x="763" y="42"/>
                    </a:cubicBezTo>
                  </a:path>
                </a:pathLst>
              </a:custGeom>
              <a:noFill/>
              <a:ln w="254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9677" name="Freeform 77"/>
              <p:cNvSpPr/>
              <p:nvPr/>
            </p:nvSpPr>
            <p:spPr bwMode="auto">
              <a:xfrm rot="-438206">
                <a:off x="4255" y="967"/>
                <a:ext cx="615" cy="537"/>
              </a:xfrm>
              <a:custGeom>
                <a:avLst/>
                <a:gdLst>
                  <a:gd name="T0" fmla="*/ 731 w 731"/>
                  <a:gd name="T1" fmla="*/ 0 h 637"/>
                  <a:gd name="T2" fmla="*/ 0 w 731"/>
                  <a:gd name="T3" fmla="*/ 637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31" h="637">
                    <a:moveTo>
                      <a:pt x="731" y="0"/>
                    </a:moveTo>
                    <a:lnTo>
                      <a:pt x="0" y="637"/>
                    </a:lnTo>
                  </a:path>
                </a:pathLst>
              </a:custGeom>
              <a:noFill/>
              <a:ln w="9525" cmpd="sng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9679" name="弧 79"/>
              <p:cNvSpPr/>
              <p:nvPr/>
            </p:nvSpPr>
            <p:spPr bwMode="auto">
              <a:xfrm rot="257550">
                <a:off x="4247" y="1479"/>
                <a:ext cx="136" cy="159"/>
              </a:xfrm>
              <a:custGeom>
                <a:avLst/>
                <a:gdLst>
                  <a:gd name="G0" fmla="+- 0 0 0"/>
                  <a:gd name="G1" fmla="+- 16469 0 0"/>
                  <a:gd name="G2" fmla="+- 21600 0 0"/>
                  <a:gd name="T0" fmla="*/ 13976 w 18601"/>
                  <a:gd name="T1" fmla="*/ 0 h 16469"/>
                  <a:gd name="T2" fmla="*/ 18601 w 18601"/>
                  <a:gd name="T3" fmla="*/ 5489 h 16469"/>
                  <a:gd name="T4" fmla="*/ 0 w 18601"/>
                  <a:gd name="T5" fmla="*/ 16469 h 16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601" h="16469" fill="none" extrusionOk="0">
                    <a:moveTo>
                      <a:pt x="13976" y="-1"/>
                    </a:moveTo>
                    <a:cubicBezTo>
                      <a:pt x="15813" y="1558"/>
                      <a:pt x="17376" y="3414"/>
                      <a:pt x="18601" y="5488"/>
                    </a:cubicBezTo>
                  </a:path>
                  <a:path w="18601" h="16469" stroke="0" extrusionOk="0">
                    <a:moveTo>
                      <a:pt x="13976" y="-1"/>
                    </a:moveTo>
                    <a:cubicBezTo>
                      <a:pt x="15813" y="1558"/>
                      <a:pt x="17376" y="3414"/>
                      <a:pt x="18601" y="5488"/>
                    </a:cubicBezTo>
                    <a:lnTo>
                      <a:pt x="0" y="16469"/>
                    </a:lnTo>
                    <a:close/>
                  </a:path>
                </a:pathLst>
              </a:custGeom>
              <a:noFill/>
              <a:ln w="25400" cap="rnd" cmpd="dbl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6439" name="Object 80"/>
              <p:cNvGraphicFramePr>
                <a:graphicFrameLocks noChangeAspect="1"/>
              </p:cNvGraphicFramePr>
              <p:nvPr/>
            </p:nvGraphicFramePr>
            <p:xfrm>
              <a:off x="4413" y="1364"/>
              <a:ext cx="136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511" name="公式" r:id="rId30" imgW="292100" imgH="381000" progId="Equation.3">
                      <p:embed/>
                    </p:oleObj>
                  </mc:Choice>
                  <mc:Fallback>
                    <p:oleObj name="公式" r:id="rId30" imgW="292100" imgH="381000" progId="Equation.3">
                      <p:embed/>
                      <p:pic>
                        <p:nvPicPr>
                          <p:cNvPr id="0" name="图片 3425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3" y="1364"/>
                            <a:ext cx="136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0" name="Object 81"/>
              <p:cNvGraphicFramePr/>
              <p:nvPr/>
            </p:nvGraphicFramePr>
            <p:xfrm>
              <a:off x="5251" y="1257"/>
              <a:ext cx="247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512" name="公式" r:id="rId32" imgW="393700" imgH="342900" progId="Equation.3">
                      <p:embed/>
                    </p:oleObj>
                  </mc:Choice>
                  <mc:Fallback>
                    <p:oleObj name="公式" r:id="rId32" imgW="393700" imgH="342900" progId="Equation.3">
                      <p:embed/>
                      <p:pic>
                        <p:nvPicPr>
                          <p:cNvPr id="0" name="图片 3425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51" y="1257"/>
                            <a:ext cx="247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1" name="Object 82"/>
              <p:cNvGraphicFramePr>
                <a:graphicFrameLocks noChangeAspect="1"/>
              </p:cNvGraphicFramePr>
              <p:nvPr/>
            </p:nvGraphicFramePr>
            <p:xfrm>
              <a:off x="5206" y="930"/>
              <a:ext cx="160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513" name="公式" r:id="rId34" imgW="342900" imgH="381000" progId="Equation.3">
                      <p:embed/>
                    </p:oleObj>
                  </mc:Choice>
                  <mc:Fallback>
                    <p:oleObj name="公式" r:id="rId34" imgW="342900" imgH="381000" progId="Equation.3">
                      <p:embed/>
                      <p:pic>
                        <p:nvPicPr>
                          <p:cNvPr id="0" name="图片 3425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6" y="930"/>
                            <a:ext cx="160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2" name="Object 86"/>
              <p:cNvGraphicFramePr/>
              <p:nvPr/>
            </p:nvGraphicFramePr>
            <p:xfrm>
              <a:off x="5201" y="3115"/>
              <a:ext cx="295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514" name="公式" r:id="rId36" imgW="469900" imgH="342900" progId="Equation.3">
                      <p:embed/>
                    </p:oleObj>
                  </mc:Choice>
                  <mc:Fallback>
                    <p:oleObj name="公式" r:id="rId36" imgW="469900" imgH="342900" progId="Equation.3">
                      <p:embed/>
                      <p:pic>
                        <p:nvPicPr>
                          <p:cNvPr id="0" name="图片 3425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1" y="3115"/>
                            <a:ext cx="295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690" name="Line 90"/>
              <p:cNvSpPr>
                <a:spLocks noChangeShapeType="1"/>
              </p:cNvSpPr>
              <p:nvPr/>
            </p:nvSpPr>
            <p:spPr bwMode="auto">
              <a:xfrm>
                <a:off x="4017" y="1542"/>
                <a:ext cx="1567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9691" name="Line 91"/>
              <p:cNvSpPr>
                <a:spLocks noChangeShapeType="1"/>
              </p:cNvSpPr>
              <p:nvPr/>
            </p:nvSpPr>
            <p:spPr bwMode="auto">
              <a:xfrm>
                <a:off x="4020" y="3406"/>
                <a:ext cx="1567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9692" name="Line 92"/>
              <p:cNvSpPr>
                <a:spLocks noChangeShapeType="1"/>
              </p:cNvSpPr>
              <p:nvPr/>
            </p:nvSpPr>
            <p:spPr bwMode="auto">
              <a:xfrm rot="-5400000">
                <a:off x="3489" y="1071"/>
                <a:ext cx="12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9693" name="Line 93"/>
              <p:cNvSpPr>
                <a:spLocks noChangeShapeType="1"/>
              </p:cNvSpPr>
              <p:nvPr/>
            </p:nvSpPr>
            <p:spPr bwMode="auto">
              <a:xfrm rot="-5400000">
                <a:off x="3489" y="2919"/>
                <a:ext cx="12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6433" name="Group 121"/>
            <p:cNvGrpSpPr/>
            <p:nvPr/>
          </p:nvGrpSpPr>
          <p:grpSpPr bwMode="auto">
            <a:xfrm>
              <a:off x="4640" y="1062"/>
              <a:ext cx="198" cy="178"/>
              <a:chOff x="4640" y="1062"/>
              <a:chExt cx="198" cy="178"/>
            </a:xfrm>
          </p:grpSpPr>
          <p:graphicFrame>
            <p:nvGraphicFramePr>
              <p:cNvPr id="16434" name="Object 83"/>
              <p:cNvGraphicFramePr>
                <a:graphicFrameLocks noChangeAspect="1"/>
              </p:cNvGraphicFramePr>
              <p:nvPr/>
            </p:nvGraphicFramePr>
            <p:xfrm>
              <a:off x="4708" y="1062"/>
              <a:ext cx="130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515" name="Equation" r:id="rId38" imgW="279400" imgH="381000" progId="Equation.DSMT4">
                      <p:embed/>
                    </p:oleObj>
                  </mc:Choice>
                  <mc:Fallback>
                    <p:oleObj name="Equation" r:id="rId38" imgW="279400" imgH="381000" progId="Equation.DSMT4">
                      <p:embed/>
                      <p:pic>
                        <p:nvPicPr>
                          <p:cNvPr id="0" name="图片 3425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8" y="1062"/>
                            <a:ext cx="130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698" name="Oval 98"/>
              <p:cNvSpPr>
                <a:spLocks noChangeAspect="1" noChangeArrowheads="1"/>
              </p:cNvSpPr>
              <p:nvPr/>
            </p:nvSpPr>
            <p:spPr bwMode="auto">
              <a:xfrm>
                <a:off x="4640" y="1109"/>
                <a:ext cx="45" cy="45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16421" name="Picture 1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757" name="Group 157"/>
          <p:cNvGrpSpPr/>
          <p:nvPr/>
        </p:nvGrpSpPr>
        <p:grpSpPr bwMode="auto">
          <a:xfrm>
            <a:off x="519113" y="2746375"/>
            <a:ext cx="801687" cy="1092200"/>
            <a:chOff x="2823" y="194"/>
            <a:chExt cx="505" cy="688"/>
          </a:xfrm>
        </p:grpSpPr>
        <p:grpSp>
          <p:nvGrpSpPr>
            <p:cNvPr id="16424" name="Group 158"/>
            <p:cNvGrpSpPr/>
            <p:nvPr/>
          </p:nvGrpSpPr>
          <p:grpSpPr bwMode="auto">
            <a:xfrm>
              <a:off x="2823" y="194"/>
              <a:ext cx="502" cy="502"/>
              <a:chOff x="1467" y="524"/>
              <a:chExt cx="502" cy="502"/>
            </a:xfrm>
          </p:grpSpPr>
          <p:sp>
            <p:nvSpPr>
              <p:cNvPr id="409759" name="Rectangle 159"/>
              <p:cNvSpPr>
                <a:spLocks noChangeArrowheads="1"/>
              </p:cNvSpPr>
              <p:nvPr/>
            </p:nvSpPr>
            <p:spPr bwMode="auto">
              <a:xfrm>
                <a:off x="1562" y="536"/>
                <a:ext cx="317" cy="480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9760" name="Rectangle 160"/>
              <p:cNvSpPr>
                <a:spLocks noChangeArrowheads="1"/>
              </p:cNvSpPr>
              <p:nvPr/>
            </p:nvSpPr>
            <p:spPr bwMode="auto">
              <a:xfrm>
                <a:off x="1508" y="524"/>
                <a:ext cx="422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P</a:t>
                </a:r>
                <a:r>
                  <a:rPr kumimoji="0" lang="en-US" altLang="zh-CN" sz="5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sz="14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120 </a:t>
                </a:r>
                <a:endPara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409761" name="Rectangle 161"/>
              <p:cNvSpPr>
                <a:spLocks noChangeArrowheads="1"/>
              </p:cNvSpPr>
              <p:nvPr/>
            </p:nvSpPr>
            <p:spPr bwMode="auto">
              <a:xfrm>
                <a:off x="1467" y="671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kumimoji="0"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定义</a:t>
                </a: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409762" name="Rectangle 162"/>
              <p:cNvSpPr>
                <a:spLocks noChangeArrowheads="1"/>
              </p:cNvSpPr>
              <p:nvPr/>
            </p:nvSpPr>
            <p:spPr bwMode="auto">
              <a:xfrm>
                <a:off x="1521" y="814"/>
                <a:ext cx="404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6.1  </a:t>
                </a:r>
                <a:endPara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16425" name="Group 163"/>
            <p:cNvGrpSpPr/>
            <p:nvPr/>
          </p:nvGrpSpPr>
          <p:grpSpPr bwMode="auto">
            <a:xfrm>
              <a:off x="2826" y="670"/>
              <a:ext cx="502" cy="212"/>
              <a:chOff x="672" y="1972"/>
              <a:chExt cx="502" cy="212"/>
            </a:xfrm>
          </p:grpSpPr>
          <p:sp>
            <p:nvSpPr>
              <p:cNvPr id="409764" name="Rectangle 164"/>
              <p:cNvSpPr>
                <a:spLocks noChangeArrowheads="1"/>
              </p:cNvSpPr>
              <p:nvPr/>
            </p:nvSpPr>
            <p:spPr bwMode="auto">
              <a:xfrm>
                <a:off x="765" y="1989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9765" name="Rectangle 165"/>
              <p:cNvSpPr>
                <a:spLocks noChangeArrowheads="1"/>
              </p:cNvSpPr>
              <p:nvPr/>
            </p:nvSpPr>
            <p:spPr bwMode="auto">
              <a:xfrm>
                <a:off x="672" y="1972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kumimoji="0"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部分</a:t>
                </a: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 sz="160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sp>
        <p:nvSpPr>
          <p:cNvPr id="16423" name="矩形 1"/>
          <p:cNvSpPr>
            <a:spLocks noChangeArrowheads="1"/>
          </p:cNvSpPr>
          <p:nvPr/>
        </p:nvSpPr>
        <p:spPr bwMode="auto">
          <a:xfrm>
            <a:off x="3108325" y="912813"/>
            <a:ext cx="3205163" cy="784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/>
              <a:t>(1) </a:t>
            </a:r>
            <a:r>
              <a:rPr lang="zh-CN" altLang="en-US" sz="1800" b="0"/>
              <a:t>保角性</a:t>
            </a:r>
            <a:r>
              <a:rPr lang="en-US" altLang="zh-CN" sz="1800"/>
              <a:t>, </a:t>
            </a:r>
            <a:r>
              <a:rPr lang="en-US" altLang="zh-CN" sz="1800" b="0"/>
              <a:t>(</a:t>
            </a:r>
            <a:r>
              <a:rPr lang="zh-CN" altLang="en-US" sz="1800" b="0"/>
              <a:t>保大小</a:t>
            </a:r>
            <a:r>
              <a:rPr lang="en-US" altLang="zh-CN" sz="1800"/>
              <a:t>, </a:t>
            </a:r>
            <a:r>
              <a:rPr lang="zh-CN" altLang="en-US" sz="1800" b="0"/>
              <a:t>保方向</a:t>
            </a:r>
            <a:r>
              <a:rPr lang="en-US" altLang="zh-CN" sz="1800" b="0"/>
              <a:t>)</a:t>
            </a:r>
            <a:r>
              <a:rPr lang="zh-CN" altLang="en-US" sz="1800" b="0"/>
              <a:t>；</a:t>
            </a:r>
            <a:endParaRPr lang="en-US" altLang="zh-CN" sz="1800"/>
          </a:p>
          <a:p>
            <a:r>
              <a:rPr lang="en-US" altLang="zh-CN" sz="1800"/>
              <a:t>(2) </a:t>
            </a:r>
            <a:r>
              <a:rPr lang="zh-CN" altLang="en-US" sz="1800" b="0"/>
              <a:t>伸缩率不变性，</a:t>
            </a:r>
            <a:endParaRPr lang="zh-CN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0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0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0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40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0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0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0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0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0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6" grpId="0"/>
      <p:bldP spid="409667" grpId="0"/>
      <p:bldP spid="409672" grpId="0"/>
      <p:bldP spid="4096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5214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4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213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5214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5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213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5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29375" y="4756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5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29375" y="4754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794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5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2792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794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2792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27788" y="3327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5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26200" y="3325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927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6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926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927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926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6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298" name="Group 122"/>
          <p:cNvGrpSpPr/>
          <p:nvPr/>
        </p:nvGrpSpPr>
        <p:grpSpPr bwMode="auto">
          <a:xfrm>
            <a:off x="6300788" y="1917700"/>
            <a:ext cx="2373312" cy="3089275"/>
            <a:chOff x="3969" y="1208"/>
            <a:chExt cx="1495" cy="1946"/>
          </a:xfrm>
        </p:grpSpPr>
        <p:sp>
          <p:nvSpPr>
            <p:cNvPr id="306188" name="Line 12"/>
            <p:cNvSpPr>
              <a:spLocks noChangeAspect="1" noChangeShapeType="1"/>
            </p:cNvSpPr>
            <p:nvPr/>
          </p:nvSpPr>
          <p:spPr bwMode="auto">
            <a:xfrm>
              <a:off x="3969" y="2187"/>
              <a:ext cx="1495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6189" name="Line 13"/>
            <p:cNvSpPr>
              <a:spLocks noChangeAspect="1" noChangeShapeType="1"/>
            </p:cNvSpPr>
            <p:nvPr/>
          </p:nvSpPr>
          <p:spPr bwMode="auto">
            <a:xfrm rot="5400000" flipH="1">
              <a:off x="3142" y="2181"/>
              <a:ext cx="194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429" name="Rectangle 14"/>
          <p:cNvSpPr>
            <a:spLocks noChangeArrowheads="1"/>
          </p:cNvSpPr>
          <p:nvPr/>
        </p:nvSpPr>
        <p:spPr bwMode="auto">
          <a:xfrm>
            <a:off x="1042988" y="588963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533400" y="1187450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306292" name="Group 116"/>
          <p:cNvGrpSpPr/>
          <p:nvPr/>
        </p:nvGrpSpPr>
        <p:grpSpPr bwMode="auto">
          <a:xfrm>
            <a:off x="1854200" y="1808163"/>
            <a:ext cx="1419225" cy="787400"/>
            <a:chOff x="1168" y="1139"/>
            <a:chExt cx="894" cy="496"/>
          </a:xfrm>
        </p:grpSpPr>
        <p:graphicFrame>
          <p:nvGraphicFramePr>
            <p:cNvPr id="17488" name="Object 28"/>
            <p:cNvGraphicFramePr/>
            <p:nvPr/>
          </p:nvGraphicFramePr>
          <p:xfrm>
            <a:off x="1598" y="1139"/>
            <a:ext cx="46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71" name="公式" r:id="rId3" imgW="736600" imgH="787400" progId="Equation.3">
                    <p:embed/>
                  </p:oleObj>
                </mc:Choice>
                <mc:Fallback>
                  <p:oleObj name="公式" r:id="rId3" imgW="736600" imgH="787400" progId="Equation.3">
                    <p:embed/>
                    <p:pic>
                      <p:nvPicPr>
                        <p:cNvPr id="0" name="图片 3433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8" y="1139"/>
                          <a:ext cx="46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89" name="Object 30"/>
            <p:cNvGraphicFramePr/>
            <p:nvPr/>
          </p:nvGraphicFramePr>
          <p:xfrm>
            <a:off x="1168" y="1251"/>
            <a:ext cx="42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72" name="公式" r:id="rId5" imgW="673100" imgH="546100" progId="Equation.3">
                    <p:embed/>
                  </p:oleObj>
                </mc:Choice>
                <mc:Fallback>
                  <p:oleObj name="公式" r:id="rId5" imgW="673100" imgH="546100" progId="Equation.3">
                    <p:embed/>
                    <p:pic>
                      <p:nvPicPr>
                        <p:cNvPr id="0" name="图片 3433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1251"/>
                          <a:ext cx="424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6294" name="Group 118"/>
          <p:cNvGrpSpPr/>
          <p:nvPr/>
        </p:nvGrpSpPr>
        <p:grpSpPr bwMode="auto">
          <a:xfrm>
            <a:off x="3333750" y="1814513"/>
            <a:ext cx="1622425" cy="787400"/>
            <a:chOff x="2100" y="1143"/>
            <a:chExt cx="1022" cy="496"/>
          </a:xfrm>
        </p:grpSpPr>
        <p:graphicFrame>
          <p:nvGraphicFramePr>
            <p:cNvPr id="17485" name="Object 32"/>
            <p:cNvGraphicFramePr/>
            <p:nvPr/>
          </p:nvGraphicFramePr>
          <p:xfrm>
            <a:off x="2682" y="1143"/>
            <a:ext cx="44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73" name="公式" r:id="rId7" imgW="698500" imgH="787400" progId="Equation.3">
                    <p:embed/>
                  </p:oleObj>
                </mc:Choice>
                <mc:Fallback>
                  <p:oleObj name="公式" r:id="rId7" imgW="698500" imgH="787400" progId="Equation.3">
                    <p:embed/>
                    <p:pic>
                      <p:nvPicPr>
                        <p:cNvPr id="0" name="图片 3433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" y="1143"/>
                          <a:ext cx="44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86" name="Object 33"/>
            <p:cNvGraphicFramePr/>
            <p:nvPr/>
          </p:nvGraphicFramePr>
          <p:xfrm>
            <a:off x="2100" y="1255"/>
            <a:ext cx="58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74" name="公式" r:id="rId9" imgW="926465" imgH="546100" progId="Equation.3">
                    <p:embed/>
                  </p:oleObj>
                </mc:Choice>
                <mc:Fallback>
                  <p:oleObj name="公式" r:id="rId9" imgW="926465" imgH="546100" progId="Equation.3">
                    <p:embed/>
                    <p:pic>
                      <p:nvPicPr>
                        <p:cNvPr id="0" name="图片 3433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255"/>
                          <a:ext cx="584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6210" name="Line 34"/>
            <p:cNvSpPr>
              <a:spLocks noChangeShapeType="1"/>
            </p:cNvSpPr>
            <p:nvPr/>
          </p:nvSpPr>
          <p:spPr bwMode="auto">
            <a:xfrm>
              <a:off x="2778" y="1152"/>
              <a:ext cx="228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306211" name="Object 35"/>
          <p:cNvGraphicFramePr/>
          <p:nvPr/>
        </p:nvGraphicFramePr>
        <p:xfrm>
          <a:off x="5013325" y="2036763"/>
          <a:ext cx="520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75" name="公式" r:id="rId11" imgW="520700" imgH="342900" progId="Equation.3">
                  <p:embed/>
                </p:oleObj>
              </mc:Choice>
              <mc:Fallback>
                <p:oleObj name="公式" r:id="rId11" imgW="520700" imgH="342900" progId="Equation.3">
                  <p:embed/>
                  <p:pic>
                    <p:nvPicPr>
                      <p:cNvPr id="0" name="图片 34337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2036763"/>
                        <a:ext cx="520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213" name="Rectangle 37"/>
          <p:cNvSpPr>
            <a:spLocks noChangeArrowheads="1"/>
          </p:cNvSpPr>
          <p:nvPr/>
        </p:nvSpPr>
        <p:spPr bwMode="auto">
          <a:xfrm>
            <a:off x="1497013" y="2801938"/>
            <a:ext cx="45735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13"/>
              </a:buBlip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因此，它</a:t>
            </a: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具有伸缩率不变性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7435" name="Picture 7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290" name="Group 114"/>
          <p:cNvGrpSpPr/>
          <p:nvPr/>
        </p:nvGrpSpPr>
        <p:grpSpPr bwMode="auto">
          <a:xfrm>
            <a:off x="536575" y="590550"/>
            <a:ext cx="4729163" cy="461963"/>
            <a:chOff x="338" y="372"/>
            <a:chExt cx="2979" cy="291"/>
          </a:xfrm>
        </p:grpSpPr>
        <p:sp>
          <p:nvSpPr>
            <p:cNvPr id="306250" name="Rectangle 74"/>
            <p:cNvSpPr>
              <a:spLocks noChangeArrowheads="1"/>
            </p:cNvSpPr>
            <p:nvPr/>
          </p:nvSpPr>
          <p:spPr bwMode="auto">
            <a:xfrm>
              <a:off x="591" y="372"/>
              <a:ext cx="272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000000"/>
                  </a:solidFill>
                </a:rPr>
                <a:t>函数</a:t>
              </a:r>
              <a:r>
                <a:rPr lang="en-US" altLang="zh-CN" dirty="0">
                  <a:solidFill>
                    <a:srgbClr val="000000"/>
                  </a:solidFill>
                </a:rPr>
                <a:t>            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是否为保角映</a:t>
              </a:r>
              <a:r>
                <a:rPr lang="zh-CN" altLang="en-US" dirty="0">
                  <a:solidFill>
                    <a:srgbClr val="000000"/>
                  </a:solidFill>
                </a:rPr>
                <a:t>射</a:t>
              </a:r>
              <a:r>
                <a:rPr lang="en-US" altLang="zh-CN" sz="800" dirty="0">
                  <a:solidFill>
                    <a:srgbClr val="000000"/>
                  </a:solidFill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</a:rPr>
                <a:t>? 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306251" name="Rectangle 75"/>
            <p:cNvSpPr>
              <a:spLocks noChangeArrowheads="1"/>
            </p:cNvSpPr>
            <p:nvPr/>
          </p:nvSpPr>
          <p:spPr bwMode="auto">
            <a:xfrm>
              <a:off x="338" y="373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17482" name="Group 76"/>
            <p:cNvGrpSpPr/>
            <p:nvPr/>
          </p:nvGrpSpPr>
          <p:grpSpPr bwMode="auto">
            <a:xfrm>
              <a:off x="1172" y="444"/>
              <a:ext cx="429" cy="149"/>
              <a:chOff x="1640" y="396"/>
              <a:chExt cx="429" cy="149"/>
            </a:xfrm>
          </p:grpSpPr>
          <p:graphicFrame>
            <p:nvGraphicFramePr>
              <p:cNvPr id="17483" name="Object 77"/>
              <p:cNvGraphicFramePr/>
              <p:nvPr/>
            </p:nvGraphicFramePr>
            <p:xfrm>
              <a:off x="1640" y="401"/>
              <a:ext cx="42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3376" name="公式" r:id="rId14" imgW="723900" imgH="228600" progId="Equation.3">
                      <p:embed/>
                    </p:oleObj>
                  </mc:Choice>
                  <mc:Fallback>
                    <p:oleObj name="公式" r:id="rId14" imgW="723900" imgH="228600" progId="Equation.3">
                      <p:embed/>
                      <p:pic>
                        <p:nvPicPr>
                          <p:cNvPr id="0" name="图片 34337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0" y="401"/>
                            <a:ext cx="42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6254" name="Line 78"/>
              <p:cNvSpPr>
                <a:spLocks noChangeShapeType="1"/>
              </p:cNvSpPr>
              <p:nvPr/>
            </p:nvSpPr>
            <p:spPr bwMode="auto">
              <a:xfrm>
                <a:off x="1956" y="396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306255" name="Group 79"/>
          <p:cNvGrpSpPr/>
          <p:nvPr/>
        </p:nvGrpSpPr>
        <p:grpSpPr bwMode="auto">
          <a:xfrm>
            <a:off x="5183188" y="644527"/>
            <a:ext cx="1271588" cy="338138"/>
            <a:chOff x="2671" y="700"/>
            <a:chExt cx="801" cy="213"/>
          </a:xfrm>
        </p:grpSpPr>
        <p:sp>
          <p:nvSpPr>
            <p:cNvPr id="306256" name="Rectangle 80"/>
            <p:cNvSpPr>
              <a:spLocks noChangeArrowheads="1"/>
            </p:cNvSpPr>
            <p:nvPr/>
          </p:nvSpPr>
          <p:spPr bwMode="auto">
            <a:xfrm>
              <a:off x="2726" y="717"/>
              <a:ext cx="695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6257" name="Rectangle 81"/>
            <p:cNvSpPr>
              <a:spLocks noChangeArrowheads="1"/>
            </p:cNvSpPr>
            <p:nvPr/>
          </p:nvSpPr>
          <p:spPr bwMode="auto">
            <a:xfrm>
              <a:off x="2671" y="700"/>
              <a:ext cx="801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121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6.2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306291" name="Group 115"/>
          <p:cNvGrpSpPr/>
          <p:nvPr/>
        </p:nvGrpSpPr>
        <p:grpSpPr bwMode="auto">
          <a:xfrm>
            <a:off x="1042988" y="1168400"/>
            <a:ext cx="4448175" cy="476250"/>
            <a:chOff x="657" y="736"/>
            <a:chExt cx="2802" cy="300"/>
          </a:xfrm>
        </p:grpSpPr>
        <p:sp>
          <p:nvSpPr>
            <p:cNvPr id="306197" name="Rectangle 21"/>
            <p:cNvSpPr>
              <a:spLocks noChangeArrowheads="1"/>
            </p:cNvSpPr>
            <p:nvPr/>
          </p:nvSpPr>
          <p:spPr bwMode="auto">
            <a:xfrm>
              <a:off x="657" y="736"/>
              <a:ext cx="5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(1)  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06259" name="Rectangle 83"/>
            <p:cNvSpPr>
              <a:spLocks noChangeArrowheads="1"/>
            </p:cNvSpPr>
            <p:nvPr/>
          </p:nvSpPr>
          <p:spPr bwMode="auto">
            <a:xfrm>
              <a:off x="931" y="748"/>
              <a:ext cx="25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首先考察一下它的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伸缩率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306295" name="Group 119"/>
          <p:cNvGrpSpPr/>
          <p:nvPr/>
        </p:nvGrpSpPr>
        <p:grpSpPr bwMode="auto">
          <a:xfrm>
            <a:off x="1042988" y="3489325"/>
            <a:ext cx="4448175" cy="476250"/>
            <a:chOff x="657" y="2198"/>
            <a:chExt cx="2802" cy="300"/>
          </a:xfrm>
        </p:grpSpPr>
        <p:sp>
          <p:nvSpPr>
            <p:cNvPr id="306260" name="Rectangle 84"/>
            <p:cNvSpPr>
              <a:spLocks noChangeArrowheads="1"/>
            </p:cNvSpPr>
            <p:nvPr/>
          </p:nvSpPr>
          <p:spPr bwMode="auto">
            <a:xfrm>
              <a:off x="657" y="2198"/>
              <a:ext cx="5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(2)  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06261" name="Rectangle 85"/>
            <p:cNvSpPr>
              <a:spLocks noChangeArrowheads="1"/>
            </p:cNvSpPr>
            <p:nvPr/>
          </p:nvSpPr>
          <p:spPr bwMode="auto">
            <a:xfrm>
              <a:off x="931" y="2210"/>
              <a:ext cx="25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其次考察一下它的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保角性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306296" name="Group 120"/>
          <p:cNvGrpSpPr/>
          <p:nvPr/>
        </p:nvGrpSpPr>
        <p:grpSpPr bwMode="auto">
          <a:xfrm>
            <a:off x="1497013" y="4106863"/>
            <a:ext cx="4573587" cy="1009650"/>
            <a:chOff x="943" y="2587"/>
            <a:chExt cx="2881" cy="636"/>
          </a:xfrm>
        </p:grpSpPr>
        <p:sp>
          <p:nvSpPr>
            <p:cNvPr id="306218" name="Rectangle 42"/>
            <p:cNvSpPr>
              <a:spLocks noChangeArrowheads="1"/>
            </p:cNvSpPr>
            <p:nvPr/>
          </p:nvSpPr>
          <p:spPr bwMode="auto">
            <a:xfrm>
              <a:off x="1106" y="2935"/>
              <a:ext cx="25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的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大小不变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，但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方向相反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06262" name="Rectangle 86"/>
            <p:cNvSpPr>
              <a:spLocks noChangeArrowheads="1"/>
            </p:cNvSpPr>
            <p:nvPr/>
          </p:nvSpPr>
          <p:spPr bwMode="auto">
            <a:xfrm>
              <a:off x="943" y="2587"/>
              <a:ext cx="28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13"/>
                </a:buBlip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该函数能保持两条曲线的交角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306297" name="Group 121"/>
          <p:cNvGrpSpPr/>
          <p:nvPr/>
        </p:nvGrpSpPr>
        <p:grpSpPr bwMode="auto">
          <a:xfrm>
            <a:off x="1057275" y="5341938"/>
            <a:ext cx="6584950" cy="457200"/>
            <a:chOff x="666" y="3365"/>
            <a:chExt cx="4148" cy="288"/>
          </a:xfrm>
        </p:grpSpPr>
        <p:sp>
          <p:nvSpPr>
            <p:cNvPr id="306219" name="Rectangle 43"/>
            <p:cNvSpPr>
              <a:spLocks noChangeArrowheads="1"/>
            </p:cNvSpPr>
            <p:nvPr/>
          </p:nvSpPr>
          <p:spPr bwMode="auto">
            <a:xfrm>
              <a:off x="666" y="3365"/>
              <a:ext cx="41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(3) </a:t>
              </a:r>
              <a:r>
                <a:rPr lang="zh-CN" altLang="en-US">
                  <a:solidFill>
                    <a:srgbClr val="000000"/>
                  </a:solidFill>
                </a:rPr>
                <a:t>由此可见，函数</a:t>
              </a:r>
              <a:r>
                <a:rPr lang="en-US" altLang="zh-CN">
                  <a:solidFill>
                    <a:srgbClr val="000000"/>
                  </a:solidFill>
                </a:rPr>
                <a:t>           </a:t>
              </a:r>
              <a:r>
                <a:rPr lang="zh-CN" altLang="en-US">
                  <a:solidFill>
                    <a:srgbClr val="000000"/>
                  </a:solidFill>
                </a:rPr>
                <a:t>是</a:t>
              </a:r>
              <a:r>
                <a:rPr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第二类保角映射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17469" name="Group 88"/>
            <p:cNvGrpSpPr/>
            <p:nvPr/>
          </p:nvGrpSpPr>
          <p:grpSpPr bwMode="auto">
            <a:xfrm>
              <a:off x="2400" y="3442"/>
              <a:ext cx="429" cy="149"/>
              <a:chOff x="1640" y="396"/>
              <a:chExt cx="429" cy="149"/>
            </a:xfrm>
          </p:grpSpPr>
          <p:graphicFrame>
            <p:nvGraphicFramePr>
              <p:cNvPr id="17470" name="Object 89"/>
              <p:cNvGraphicFramePr/>
              <p:nvPr/>
            </p:nvGraphicFramePr>
            <p:xfrm>
              <a:off x="1640" y="401"/>
              <a:ext cx="42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3377" name="公式" r:id="rId16" imgW="723900" imgH="228600" progId="Equation.3">
                      <p:embed/>
                    </p:oleObj>
                  </mc:Choice>
                  <mc:Fallback>
                    <p:oleObj name="公式" r:id="rId16" imgW="723900" imgH="228600" progId="Equation.3">
                      <p:embed/>
                      <p:pic>
                        <p:nvPicPr>
                          <p:cNvPr id="0" name="图片 34337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0" y="401"/>
                            <a:ext cx="42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6266" name="Line 90"/>
              <p:cNvSpPr>
                <a:spLocks noChangeShapeType="1"/>
              </p:cNvSpPr>
              <p:nvPr/>
            </p:nvSpPr>
            <p:spPr bwMode="auto">
              <a:xfrm>
                <a:off x="1956" y="396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306301" name="Group 125"/>
          <p:cNvGrpSpPr/>
          <p:nvPr/>
        </p:nvGrpSpPr>
        <p:grpSpPr bwMode="auto">
          <a:xfrm>
            <a:off x="6953250" y="2606675"/>
            <a:ext cx="1593850" cy="541338"/>
            <a:chOff x="4380" y="1642"/>
            <a:chExt cx="1004" cy="341"/>
          </a:xfrm>
        </p:grpSpPr>
        <p:sp>
          <p:nvSpPr>
            <p:cNvPr id="306268" name="Freeform 92"/>
            <p:cNvSpPr/>
            <p:nvPr/>
          </p:nvSpPr>
          <p:spPr bwMode="auto">
            <a:xfrm>
              <a:off x="4380" y="1701"/>
              <a:ext cx="779" cy="282"/>
            </a:xfrm>
            <a:custGeom>
              <a:avLst/>
              <a:gdLst>
                <a:gd name="T0" fmla="*/ 0 w 779"/>
                <a:gd name="T1" fmla="*/ 282 h 282"/>
                <a:gd name="T2" fmla="*/ 29 w 779"/>
                <a:gd name="T3" fmla="*/ 248 h 282"/>
                <a:gd name="T4" fmla="*/ 51 w 779"/>
                <a:gd name="T5" fmla="*/ 223 h 282"/>
                <a:gd name="T6" fmla="*/ 100 w 779"/>
                <a:gd name="T7" fmla="*/ 178 h 282"/>
                <a:gd name="T8" fmla="*/ 150 w 779"/>
                <a:gd name="T9" fmla="*/ 138 h 282"/>
                <a:gd name="T10" fmla="*/ 191 w 779"/>
                <a:gd name="T11" fmla="*/ 111 h 282"/>
                <a:gd name="T12" fmla="*/ 230 w 779"/>
                <a:gd name="T13" fmla="*/ 90 h 282"/>
                <a:gd name="T14" fmla="*/ 285 w 779"/>
                <a:gd name="T15" fmla="*/ 64 h 282"/>
                <a:gd name="T16" fmla="*/ 348 w 779"/>
                <a:gd name="T17" fmla="*/ 44 h 282"/>
                <a:gd name="T18" fmla="*/ 416 w 779"/>
                <a:gd name="T19" fmla="*/ 26 h 282"/>
                <a:gd name="T20" fmla="*/ 487 w 779"/>
                <a:gd name="T21" fmla="*/ 11 h 282"/>
                <a:gd name="T22" fmla="*/ 560 w 779"/>
                <a:gd name="T23" fmla="*/ 3 h 282"/>
                <a:gd name="T24" fmla="*/ 634 w 779"/>
                <a:gd name="T25" fmla="*/ 0 h 282"/>
                <a:gd name="T26" fmla="*/ 706 w 779"/>
                <a:gd name="T27" fmla="*/ 3 h 282"/>
                <a:gd name="T28" fmla="*/ 779 w 779"/>
                <a:gd name="T2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9" h="282">
                  <a:moveTo>
                    <a:pt x="0" y="282"/>
                  </a:moveTo>
                  <a:lnTo>
                    <a:pt x="29" y="248"/>
                  </a:lnTo>
                  <a:cubicBezTo>
                    <a:pt x="38" y="238"/>
                    <a:pt x="39" y="235"/>
                    <a:pt x="51" y="223"/>
                  </a:cubicBezTo>
                  <a:cubicBezTo>
                    <a:pt x="63" y="211"/>
                    <a:pt x="84" y="192"/>
                    <a:pt x="100" y="178"/>
                  </a:cubicBezTo>
                  <a:lnTo>
                    <a:pt x="150" y="138"/>
                  </a:lnTo>
                  <a:lnTo>
                    <a:pt x="191" y="111"/>
                  </a:lnTo>
                  <a:lnTo>
                    <a:pt x="230" y="90"/>
                  </a:lnTo>
                  <a:cubicBezTo>
                    <a:pt x="245" y="83"/>
                    <a:pt x="265" y="72"/>
                    <a:pt x="285" y="64"/>
                  </a:cubicBezTo>
                  <a:cubicBezTo>
                    <a:pt x="305" y="56"/>
                    <a:pt x="326" y="50"/>
                    <a:pt x="348" y="44"/>
                  </a:cubicBezTo>
                  <a:cubicBezTo>
                    <a:pt x="370" y="38"/>
                    <a:pt x="393" y="31"/>
                    <a:pt x="416" y="26"/>
                  </a:cubicBezTo>
                  <a:lnTo>
                    <a:pt x="487" y="11"/>
                  </a:lnTo>
                  <a:lnTo>
                    <a:pt x="560" y="3"/>
                  </a:lnTo>
                  <a:lnTo>
                    <a:pt x="634" y="0"/>
                  </a:lnTo>
                  <a:lnTo>
                    <a:pt x="706" y="3"/>
                  </a:lnTo>
                  <a:lnTo>
                    <a:pt x="779" y="15"/>
                  </a:lnTo>
                </a:path>
              </a:pathLst>
            </a:custGeom>
            <a:noFill/>
            <a:ln w="1905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7467" name="Object 98"/>
            <p:cNvGraphicFramePr>
              <a:graphicFrameLocks noChangeAspect="1"/>
            </p:cNvGraphicFramePr>
            <p:nvPr/>
          </p:nvGraphicFramePr>
          <p:xfrm>
            <a:off x="5205" y="1642"/>
            <a:ext cx="17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78" name="公式" r:id="rId17" imgW="355600" imgH="381000" progId="Equation.3">
                    <p:embed/>
                  </p:oleObj>
                </mc:Choice>
                <mc:Fallback>
                  <p:oleObj name="公式" r:id="rId17" imgW="355600" imgH="381000" progId="Equation.3">
                    <p:embed/>
                    <p:pic>
                      <p:nvPicPr>
                        <p:cNvPr id="0" name="图片 343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5" y="1642"/>
                          <a:ext cx="17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6302" name="Group 126"/>
          <p:cNvGrpSpPr/>
          <p:nvPr/>
        </p:nvGrpSpPr>
        <p:grpSpPr bwMode="auto">
          <a:xfrm>
            <a:off x="6951663" y="3784600"/>
            <a:ext cx="1608137" cy="561975"/>
            <a:chOff x="4379" y="2384"/>
            <a:chExt cx="1013" cy="354"/>
          </a:xfrm>
        </p:grpSpPr>
        <p:sp>
          <p:nvSpPr>
            <p:cNvPr id="306272" name="Freeform 96"/>
            <p:cNvSpPr/>
            <p:nvPr/>
          </p:nvSpPr>
          <p:spPr bwMode="auto">
            <a:xfrm flipV="1">
              <a:off x="4379" y="2384"/>
              <a:ext cx="779" cy="282"/>
            </a:xfrm>
            <a:custGeom>
              <a:avLst/>
              <a:gdLst>
                <a:gd name="T0" fmla="*/ 0 w 779"/>
                <a:gd name="T1" fmla="*/ 282 h 282"/>
                <a:gd name="T2" fmla="*/ 29 w 779"/>
                <a:gd name="T3" fmla="*/ 248 h 282"/>
                <a:gd name="T4" fmla="*/ 51 w 779"/>
                <a:gd name="T5" fmla="*/ 223 h 282"/>
                <a:gd name="T6" fmla="*/ 100 w 779"/>
                <a:gd name="T7" fmla="*/ 178 h 282"/>
                <a:gd name="T8" fmla="*/ 150 w 779"/>
                <a:gd name="T9" fmla="*/ 138 h 282"/>
                <a:gd name="T10" fmla="*/ 191 w 779"/>
                <a:gd name="T11" fmla="*/ 111 h 282"/>
                <a:gd name="T12" fmla="*/ 230 w 779"/>
                <a:gd name="T13" fmla="*/ 90 h 282"/>
                <a:gd name="T14" fmla="*/ 285 w 779"/>
                <a:gd name="T15" fmla="*/ 64 h 282"/>
                <a:gd name="T16" fmla="*/ 348 w 779"/>
                <a:gd name="T17" fmla="*/ 44 h 282"/>
                <a:gd name="T18" fmla="*/ 416 w 779"/>
                <a:gd name="T19" fmla="*/ 26 h 282"/>
                <a:gd name="T20" fmla="*/ 487 w 779"/>
                <a:gd name="T21" fmla="*/ 11 h 282"/>
                <a:gd name="T22" fmla="*/ 560 w 779"/>
                <a:gd name="T23" fmla="*/ 3 h 282"/>
                <a:gd name="T24" fmla="*/ 634 w 779"/>
                <a:gd name="T25" fmla="*/ 0 h 282"/>
                <a:gd name="T26" fmla="*/ 706 w 779"/>
                <a:gd name="T27" fmla="*/ 3 h 282"/>
                <a:gd name="T28" fmla="*/ 779 w 779"/>
                <a:gd name="T2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9" h="282">
                  <a:moveTo>
                    <a:pt x="0" y="282"/>
                  </a:moveTo>
                  <a:lnTo>
                    <a:pt x="29" y="248"/>
                  </a:lnTo>
                  <a:cubicBezTo>
                    <a:pt x="38" y="238"/>
                    <a:pt x="39" y="235"/>
                    <a:pt x="51" y="223"/>
                  </a:cubicBezTo>
                  <a:cubicBezTo>
                    <a:pt x="63" y="211"/>
                    <a:pt x="84" y="192"/>
                    <a:pt x="100" y="178"/>
                  </a:cubicBezTo>
                  <a:lnTo>
                    <a:pt x="150" y="138"/>
                  </a:lnTo>
                  <a:lnTo>
                    <a:pt x="191" y="111"/>
                  </a:lnTo>
                  <a:lnTo>
                    <a:pt x="230" y="90"/>
                  </a:lnTo>
                  <a:cubicBezTo>
                    <a:pt x="245" y="83"/>
                    <a:pt x="265" y="72"/>
                    <a:pt x="285" y="64"/>
                  </a:cubicBezTo>
                  <a:cubicBezTo>
                    <a:pt x="305" y="56"/>
                    <a:pt x="326" y="50"/>
                    <a:pt x="348" y="44"/>
                  </a:cubicBezTo>
                  <a:cubicBezTo>
                    <a:pt x="370" y="38"/>
                    <a:pt x="393" y="31"/>
                    <a:pt x="416" y="26"/>
                  </a:cubicBezTo>
                  <a:lnTo>
                    <a:pt x="487" y="11"/>
                  </a:lnTo>
                  <a:lnTo>
                    <a:pt x="560" y="3"/>
                  </a:lnTo>
                  <a:lnTo>
                    <a:pt x="634" y="0"/>
                  </a:lnTo>
                  <a:lnTo>
                    <a:pt x="706" y="3"/>
                  </a:lnTo>
                  <a:lnTo>
                    <a:pt x="779" y="15"/>
                  </a:lnTo>
                </a:path>
              </a:pathLst>
            </a:custGeom>
            <a:noFill/>
            <a:ln w="1905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7465" name="Object 99"/>
            <p:cNvGraphicFramePr>
              <a:graphicFrameLocks noChangeAspect="1"/>
            </p:cNvGraphicFramePr>
            <p:nvPr/>
          </p:nvGraphicFramePr>
          <p:xfrm>
            <a:off x="5206" y="2546"/>
            <a:ext cx="18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79" name="公式" r:id="rId19" imgW="368300" imgH="381000" progId="Equation.3">
                    <p:embed/>
                  </p:oleObj>
                </mc:Choice>
                <mc:Fallback>
                  <p:oleObj name="公式" r:id="rId19" imgW="368300" imgH="381000" progId="Equation.3">
                    <p:embed/>
                    <p:pic>
                      <p:nvPicPr>
                        <p:cNvPr id="0" name="图片 343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6" y="2546"/>
                          <a:ext cx="18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6303" name="Group 127"/>
          <p:cNvGrpSpPr/>
          <p:nvPr/>
        </p:nvGrpSpPr>
        <p:grpSpPr bwMode="auto">
          <a:xfrm>
            <a:off x="6943725" y="1970088"/>
            <a:ext cx="1303338" cy="1176337"/>
            <a:chOff x="4374" y="1241"/>
            <a:chExt cx="821" cy="741"/>
          </a:xfrm>
        </p:grpSpPr>
        <p:sp>
          <p:nvSpPr>
            <p:cNvPr id="306267" name="Freeform 91"/>
            <p:cNvSpPr/>
            <p:nvPr/>
          </p:nvSpPr>
          <p:spPr bwMode="auto">
            <a:xfrm>
              <a:off x="4374" y="1344"/>
              <a:ext cx="597" cy="638"/>
            </a:xfrm>
            <a:custGeom>
              <a:avLst/>
              <a:gdLst>
                <a:gd name="T0" fmla="*/ 0 w 597"/>
                <a:gd name="T1" fmla="*/ 638 h 638"/>
                <a:gd name="T2" fmla="*/ 8 w 597"/>
                <a:gd name="T3" fmla="*/ 593 h 638"/>
                <a:gd name="T4" fmla="*/ 17 w 597"/>
                <a:gd name="T5" fmla="*/ 557 h 638"/>
                <a:gd name="T6" fmla="*/ 34 w 597"/>
                <a:gd name="T7" fmla="*/ 497 h 638"/>
                <a:gd name="T8" fmla="*/ 64 w 597"/>
                <a:gd name="T9" fmla="*/ 428 h 638"/>
                <a:gd name="T10" fmla="*/ 81 w 597"/>
                <a:gd name="T11" fmla="*/ 395 h 638"/>
                <a:gd name="T12" fmla="*/ 99 w 597"/>
                <a:gd name="T13" fmla="*/ 367 h 638"/>
                <a:gd name="T14" fmla="*/ 140 w 597"/>
                <a:gd name="T15" fmla="*/ 312 h 638"/>
                <a:gd name="T16" fmla="*/ 185 w 597"/>
                <a:gd name="T17" fmla="*/ 257 h 638"/>
                <a:gd name="T18" fmla="*/ 233 w 597"/>
                <a:gd name="T19" fmla="*/ 208 h 638"/>
                <a:gd name="T20" fmla="*/ 288 w 597"/>
                <a:gd name="T21" fmla="*/ 160 h 638"/>
                <a:gd name="T22" fmla="*/ 346 w 597"/>
                <a:gd name="T23" fmla="*/ 117 h 638"/>
                <a:gd name="T24" fmla="*/ 407 w 597"/>
                <a:gd name="T25" fmla="*/ 78 h 638"/>
                <a:gd name="T26" fmla="*/ 473 w 597"/>
                <a:gd name="T27" fmla="*/ 44 h 638"/>
                <a:gd name="T28" fmla="*/ 543 w 597"/>
                <a:gd name="T29" fmla="*/ 19 h 638"/>
                <a:gd name="T30" fmla="*/ 597 w 597"/>
                <a:gd name="T31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7" h="638">
                  <a:moveTo>
                    <a:pt x="0" y="638"/>
                  </a:moveTo>
                  <a:lnTo>
                    <a:pt x="8" y="593"/>
                  </a:lnTo>
                  <a:lnTo>
                    <a:pt x="17" y="557"/>
                  </a:lnTo>
                  <a:lnTo>
                    <a:pt x="34" y="497"/>
                  </a:lnTo>
                  <a:lnTo>
                    <a:pt x="64" y="428"/>
                  </a:lnTo>
                  <a:lnTo>
                    <a:pt x="81" y="395"/>
                  </a:lnTo>
                  <a:lnTo>
                    <a:pt x="99" y="367"/>
                  </a:lnTo>
                  <a:lnTo>
                    <a:pt x="140" y="312"/>
                  </a:lnTo>
                  <a:lnTo>
                    <a:pt x="185" y="257"/>
                  </a:lnTo>
                  <a:lnTo>
                    <a:pt x="233" y="208"/>
                  </a:lnTo>
                  <a:lnTo>
                    <a:pt x="288" y="160"/>
                  </a:lnTo>
                  <a:lnTo>
                    <a:pt x="346" y="117"/>
                  </a:lnTo>
                  <a:lnTo>
                    <a:pt x="407" y="78"/>
                  </a:lnTo>
                  <a:lnTo>
                    <a:pt x="473" y="44"/>
                  </a:lnTo>
                  <a:lnTo>
                    <a:pt x="543" y="19"/>
                  </a:lnTo>
                  <a:lnTo>
                    <a:pt x="597" y="0"/>
                  </a:lnTo>
                </a:path>
              </a:pathLst>
            </a:custGeom>
            <a:noFill/>
            <a:ln w="1905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7463" name="Object 100"/>
            <p:cNvGraphicFramePr>
              <a:graphicFrameLocks noChangeAspect="1"/>
            </p:cNvGraphicFramePr>
            <p:nvPr/>
          </p:nvGraphicFramePr>
          <p:xfrm>
            <a:off x="5029" y="1241"/>
            <a:ext cx="16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80" name="公式" r:id="rId21" imgW="330200" imgH="368300" progId="Equation.3">
                    <p:embed/>
                  </p:oleObj>
                </mc:Choice>
                <mc:Fallback>
                  <p:oleObj name="公式" r:id="rId21" imgW="330200" imgH="368300" progId="Equation.3">
                    <p:embed/>
                    <p:pic>
                      <p:nvPicPr>
                        <p:cNvPr id="0" name="图片 3433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" y="1241"/>
                          <a:ext cx="16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6304" name="Group 128"/>
          <p:cNvGrpSpPr/>
          <p:nvPr/>
        </p:nvGrpSpPr>
        <p:grpSpPr bwMode="auto">
          <a:xfrm>
            <a:off x="6942138" y="3786188"/>
            <a:ext cx="1293812" cy="1189037"/>
            <a:chOff x="4373" y="2385"/>
            <a:chExt cx="815" cy="749"/>
          </a:xfrm>
        </p:grpSpPr>
        <p:sp>
          <p:nvSpPr>
            <p:cNvPr id="306271" name="Freeform 95"/>
            <p:cNvSpPr/>
            <p:nvPr/>
          </p:nvSpPr>
          <p:spPr bwMode="auto">
            <a:xfrm flipV="1">
              <a:off x="4373" y="2385"/>
              <a:ext cx="597" cy="638"/>
            </a:xfrm>
            <a:custGeom>
              <a:avLst/>
              <a:gdLst>
                <a:gd name="T0" fmla="*/ 0 w 597"/>
                <a:gd name="T1" fmla="*/ 638 h 638"/>
                <a:gd name="T2" fmla="*/ 8 w 597"/>
                <a:gd name="T3" fmla="*/ 593 h 638"/>
                <a:gd name="T4" fmla="*/ 17 w 597"/>
                <a:gd name="T5" fmla="*/ 557 h 638"/>
                <a:gd name="T6" fmla="*/ 34 w 597"/>
                <a:gd name="T7" fmla="*/ 497 h 638"/>
                <a:gd name="T8" fmla="*/ 64 w 597"/>
                <a:gd name="T9" fmla="*/ 428 h 638"/>
                <a:gd name="T10" fmla="*/ 81 w 597"/>
                <a:gd name="T11" fmla="*/ 395 h 638"/>
                <a:gd name="T12" fmla="*/ 99 w 597"/>
                <a:gd name="T13" fmla="*/ 367 h 638"/>
                <a:gd name="T14" fmla="*/ 140 w 597"/>
                <a:gd name="T15" fmla="*/ 312 h 638"/>
                <a:gd name="T16" fmla="*/ 185 w 597"/>
                <a:gd name="T17" fmla="*/ 257 h 638"/>
                <a:gd name="T18" fmla="*/ 233 w 597"/>
                <a:gd name="T19" fmla="*/ 208 h 638"/>
                <a:gd name="T20" fmla="*/ 288 w 597"/>
                <a:gd name="T21" fmla="*/ 160 h 638"/>
                <a:gd name="T22" fmla="*/ 346 w 597"/>
                <a:gd name="T23" fmla="*/ 117 h 638"/>
                <a:gd name="T24" fmla="*/ 407 w 597"/>
                <a:gd name="T25" fmla="*/ 78 h 638"/>
                <a:gd name="T26" fmla="*/ 473 w 597"/>
                <a:gd name="T27" fmla="*/ 44 h 638"/>
                <a:gd name="T28" fmla="*/ 543 w 597"/>
                <a:gd name="T29" fmla="*/ 19 h 638"/>
                <a:gd name="T30" fmla="*/ 597 w 597"/>
                <a:gd name="T31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7" h="638">
                  <a:moveTo>
                    <a:pt x="0" y="638"/>
                  </a:moveTo>
                  <a:lnTo>
                    <a:pt x="8" y="593"/>
                  </a:lnTo>
                  <a:lnTo>
                    <a:pt x="17" y="557"/>
                  </a:lnTo>
                  <a:lnTo>
                    <a:pt x="34" y="497"/>
                  </a:lnTo>
                  <a:lnTo>
                    <a:pt x="64" y="428"/>
                  </a:lnTo>
                  <a:lnTo>
                    <a:pt x="81" y="395"/>
                  </a:lnTo>
                  <a:lnTo>
                    <a:pt x="99" y="367"/>
                  </a:lnTo>
                  <a:lnTo>
                    <a:pt x="140" y="312"/>
                  </a:lnTo>
                  <a:lnTo>
                    <a:pt x="185" y="257"/>
                  </a:lnTo>
                  <a:lnTo>
                    <a:pt x="233" y="208"/>
                  </a:lnTo>
                  <a:lnTo>
                    <a:pt x="288" y="160"/>
                  </a:lnTo>
                  <a:lnTo>
                    <a:pt x="346" y="117"/>
                  </a:lnTo>
                  <a:lnTo>
                    <a:pt x="407" y="78"/>
                  </a:lnTo>
                  <a:lnTo>
                    <a:pt x="473" y="44"/>
                  </a:lnTo>
                  <a:lnTo>
                    <a:pt x="543" y="19"/>
                  </a:lnTo>
                  <a:lnTo>
                    <a:pt x="597" y="0"/>
                  </a:lnTo>
                </a:path>
              </a:pathLst>
            </a:custGeom>
            <a:noFill/>
            <a:ln w="19050" cap="rnd" cmpd="sng">
              <a:solidFill>
                <a:srgbClr val="008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7461" name="Object 101"/>
            <p:cNvGraphicFramePr>
              <a:graphicFrameLocks noChangeAspect="1"/>
            </p:cNvGraphicFramePr>
            <p:nvPr/>
          </p:nvGraphicFramePr>
          <p:xfrm>
            <a:off x="5009" y="2949"/>
            <a:ext cx="17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81" name="公式" r:id="rId23" imgW="355600" imgH="368300" progId="Equation.3">
                    <p:embed/>
                  </p:oleObj>
                </mc:Choice>
                <mc:Fallback>
                  <p:oleObj name="公式" r:id="rId23" imgW="355600" imgH="368300" progId="Equation.3">
                    <p:embed/>
                    <p:pic>
                      <p:nvPicPr>
                        <p:cNvPr id="0" name="图片 3433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9" y="2949"/>
                          <a:ext cx="17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6305" name="Group 129"/>
          <p:cNvGrpSpPr/>
          <p:nvPr/>
        </p:nvGrpSpPr>
        <p:grpSpPr bwMode="auto">
          <a:xfrm>
            <a:off x="6943725" y="2219325"/>
            <a:ext cx="523875" cy="919163"/>
            <a:chOff x="4374" y="1398"/>
            <a:chExt cx="330" cy="579"/>
          </a:xfrm>
        </p:grpSpPr>
        <p:sp>
          <p:nvSpPr>
            <p:cNvPr id="306282" name="Line 106"/>
            <p:cNvSpPr>
              <a:spLocks noChangeAspect="1" noChangeShapeType="1"/>
            </p:cNvSpPr>
            <p:nvPr/>
          </p:nvSpPr>
          <p:spPr bwMode="auto">
            <a:xfrm flipV="1">
              <a:off x="4377" y="1587"/>
              <a:ext cx="327" cy="38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lg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6283" name="Line 107"/>
            <p:cNvSpPr>
              <a:spLocks noChangeAspect="1" noChangeShapeType="1"/>
            </p:cNvSpPr>
            <p:nvPr/>
          </p:nvSpPr>
          <p:spPr bwMode="auto">
            <a:xfrm flipV="1">
              <a:off x="4374" y="1398"/>
              <a:ext cx="53" cy="57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lg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06284" name="弧 108"/>
          <p:cNvSpPr>
            <a:spLocks noChangeAspect="1"/>
          </p:cNvSpPr>
          <p:nvPr/>
        </p:nvSpPr>
        <p:spPr bwMode="auto">
          <a:xfrm>
            <a:off x="6977063" y="2508250"/>
            <a:ext cx="360362" cy="481013"/>
          </a:xfrm>
          <a:custGeom>
            <a:avLst/>
            <a:gdLst>
              <a:gd name="G0" fmla="+- 0 0 0"/>
              <a:gd name="G1" fmla="+- 21563 0 0"/>
              <a:gd name="G2" fmla="+- 21600 0 0"/>
              <a:gd name="T0" fmla="*/ 1269 w 16118"/>
              <a:gd name="T1" fmla="*/ 0 h 21563"/>
              <a:gd name="T2" fmla="*/ 16118 w 16118"/>
              <a:gd name="T3" fmla="*/ 7183 h 21563"/>
              <a:gd name="T4" fmla="*/ 0 w 16118"/>
              <a:gd name="T5" fmla="*/ 21563 h 2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18" h="21563" fill="none" extrusionOk="0">
                <a:moveTo>
                  <a:pt x="1268" y="0"/>
                </a:moveTo>
                <a:cubicBezTo>
                  <a:pt x="6973" y="336"/>
                  <a:pt x="12313" y="2918"/>
                  <a:pt x="16117" y="7183"/>
                </a:cubicBezTo>
              </a:path>
              <a:path w="16118" h="21563" stroke="0" extrusionOk="0">
                <a:moveTo>
                  <a:pt x="1268" y="0"/>
                </a:moveTo>
                <a:cubicBezTo>
                  <a:pt x="6973" y="336"/>
                  <a:pt x="12313" y="2918"/>
                  <a:pt x="16117" y="7183"/>
                </a:cubicBezTo>
                <a:lnTo>
                  <a:pt x="0" y="21563"/>
                </a:lnTo>
                <a:close/>
              </a:path>
            </a:pathLst>
          </a:custGeom>
          <a:noFill/>
          <a:ln w="9525">
            <a:solidFill>
              <a:srgbClr val="CC0000"/>
            </a:solidFill>
            <a:round/>
            <a:head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6306" name="Group 130"/>
          <p:cNvGrpSpPr/>
          <p:nvPr/>
        </p:nvGrpSpPr>
        <p:grpSpPr bwMode="auto">
          <a:xfrm>
            <a:off x="6942138" y="3792538"/>
            <a:ext cx="523875" cy="919162"/>
            <a:chOff x="4373" y="2389"/>
            <a:chExt cx="330" cy="579"/>
          </a:xfrm>
        </p:grpSpPr>
        <p:sp>
          <p:nvSpPr>
            <p:cNvPr id="306287" name="Line 111"/>
            <p:cNvSpPr>
              <a:spLocks noChangeAspect="1" noChangeShapeType="1"/>
            </p:cNvSpPr>
            <p:nvPr/>
          </p:nvSpPr>
          <p:spPr bwMode="auto">
            <a:xfrm>
              <a:off x="4376" y="2392"/>
              <a:ext cx="327" cy="38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lg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6288" name="Line 112"/>
            <p:cNvSpPr>
              <a:spLocks noChangeAspect="1" noChangeShapeType="1"/>
            </p:cNvSpPr>
            <p:nvPr/>
          </p:nvSpPr>
          <p:spPr bwMode="auto">
            <a:xfrm>
              <a:off x="4373" y="2389"/>
              <a:ext cx="53" cy="57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lg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06289" name="弧 113"/>
          <p:cNvSpPr>
            <a:spLocks noChangeAspect="1"/>
          </p:cNvSpPr>
          <p:nvPr/>
        </p:nvSpPr>
        <p:spPr bwMode="auto">
          <a:xfrm flipV="1">
            <a:off x="6975475" y="3941763"/>
            <a:ext cx="360363" cy="481012"/>
          </a:xfrm>
          <a:custGeom>
            <a:avLst/>
            <a:gdLst>
              <a:gd name="G0" fmla="+- 0 0 0"/>
              <a:gd name="G1" fmla="+- 21563 0 0"/>
              <a:gd name="G2" fmla="+- 21600 0 0"/>
              <a:gd name="T0" fmla="*/ 1269 w 16118"/>
              <a:gd name="T1" fmla="*/ 0 h 21563"/>
              <a:gd name="T2" fmla="*/ 16118 w 16118"/>
              <a:gd name="T3" fmla="*/ 7183 h 21563"/>
              <a:gd name="T4" fmla="*/ 0 w 16118"/>
              <a:gd name="T5" fmla="*/ 21563 h 2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18" h="21563" fill="none" extrusionOk="0">
                <a:moveTo>
                  <a:pt x="1268" y="0"/>
                </a:moveTo>
                <a:cubicBezTo>
                  <a:pt x="6973" y="336"/>
                  <a:pt x="12313" y="2918"/>
                  <a:pt x="16117" y="7183"/>
                </a:cubicBezTo>
              </a:path>
              <a:path w="16118" h="21563" stroke="0" extrusionOk="0">
                <a:moveTo>
                  <a:pt x="1268" y="0"/>
                </a:moveTo>
                <a:cubicBezTo>
                  <a:pt x="6973" y="336"/>
                  <a:pt x="12313" y="2918"/>
                  <a:pt x="16117" y="7183"/>
                </a:cubicBezTo>
                <a:lnTo>
                  <a:pt x="0" y="21563"/>
                </a:lnTo>
                <a:close/>
              </a:path>
            </a:pathLst>
          </a:custGeom>
          <a:noFill/>
          <a:ln w="9525">
            <a:solidFill>
              <a:srgbClr val="CC0000"/>
            </a:solidFill>
            <a:round/>
            <a:head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06273" name="Object 97"/>
          <p:cNvGraphicFramePr>
            <a:graphicFrameLocks noChangeAspect="1"/>
          </p:cNvGraphicFramePr>
          <p:nvPr/>
        </p:nvGraphicFramePr>
        <p:xfrm>
          <a:off x="6726238" y="3044825"/>
          <a:ext cx="150812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82" name="公式" r:id="rId25" imgW="177800" imgH="215900" progId="Equation.3">
                  <p:embed/>
                </p:oleObj>
              </mc:Choice>
              <mc:Fallback>
                <p:oleObj name="公式" r:id="rId25" imgW="177800" imgH="215900" progId="Equation.3">
                  <p:embed/>
                  <p:pic>
                    <p:nvPicPr>
                      <p:cNvPr id="0" name="图片 343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3044825"/>
                        <a:ext cx="150812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278" name="Oval 102"/>
          <p:cNvSpPr>
            <a:spLocks noChangeArrowheads="1"/>
          </p:cNvSpPr>
          <p:nvPr/>
        </p:nvSpPr>
        <p:spPr bwMode="auto">
          <a:xfrm>
            <a:off x="6935788" y="3121025"/>
            <a:ext cx="36512" cy="36513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6307" name="Group 131"/>
          <p:cNvGrpSpPr/>
          <p:nvPr/>
        </p:nvGrpSpPr>
        <p:grpSpPr bwMode="auto">
          <a:xfrm>
            <a:off x="6723063" y="3657600"/>
            <a:ext cx="150812" cy="215900"/>
            <a:chOff x="4235" y="2304"/>
            <a:chExt cx="95" cy="136"/>
          </a:xfrm>
        </p:grpSpPr>
        <p:graphicFrame>
          <p:nvGraphicFramePr>
            <p:cNvPr id="17454" name="Object 104"/>
            <p:cNvGraphicFramePr>
              <a:graphicFrameLocks noChangeAspect="1"/>
            </p:cNvGraphicFramePr>
            <p:nvPr/>
          </p:nvGraphicFramePr>
          <p:xfrm>
            <a:off x="4235" y="2324"/>
            <a:ext cx="95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83" name="Equation" r:id="rId27" imgW="177800" imgH="215900" progId="Equation.DSMT4">
                    <p:embed/>
                  </p:oleObj>
                </mc:Choice>
                <mc:Fallback>
                  <p:oleObj name="Equation" r:id="rId27" imgW="177800" imgH="215900" progId="Equation.DSMT4">
                    <p:embed/>
                    <p:pic>
                      <p:nvPicPr>
                        <p:cNvPr id="0" name="图片 3433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5" y="2324"/>
                          <a:ext cx="95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6281" name="Line 105"/>
            <p:cNvSpPr>
              <a:spLocks noChangeShapeType="1"/>
            </p:cNvSpPr>
            <p:nvPr/>
          </p:nvSpPr>
          <p:spPr bwMode="auto">
            <a:xfrm>
              <a:off x="4242" y="2304"/>
              <a:ext cx="7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06279" name="Oval 103"/>
          <p:cNvSpPr>
            <a:spLocks noChangeArrowheads="1"/>
          </p:cNvSpPr>
          <p:nvPr/>
        </p:nvSpPr>
        <p:spPr bwMode="auto">
          <a:xfrm>
            <a:off x="6932613" y="3776663"/>
            <a:ext cx="36512" cy="36512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0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0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0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0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0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1000"/>
                                        <p:tgtEl>
                                          <p:spTgt spid="30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0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0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0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0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0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0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0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0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30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30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1000"/>
                                        <p:tgtEl>
                                          <p:spTgt spid="30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000"/>
                                        <p:tgtEl>
                                          <p:spTgt spid="30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0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0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96" grpId="0"/>
      <p:bldP spid="306213" grpId="0"/>
      <p:bldP spid="306278" grpId="0" animBg="1"/>
      <p:bldP spid="3062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5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6" name="Picture 8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8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Picture 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0" name="Picture 8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1" name="Picture 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2" name="Picture 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3" name="Picture 8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4" name="Picture 8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5" name="Picture 9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6" name="Picture 9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7" name="Picture 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8" name="Picture 9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9" name="Picture 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0" name="Picture 9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1" name="Picture 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2" name="Picture 9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534988" y="528638"/>
            <a:ext cx="35417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三、</a:t>
            </a:r>
            <a:r>
              <a:rPr kumimoji="0" lang="zh-CN" altLang="en-US" sz="2800" dirty="0">
                <a:solidFill>
                  <a:srgbClr val="000099"/>
                </a:solidFill>
              </a:rPr>
              <a:t>共形映射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534988" y="1154113"/>
            <a:ext cx="27860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1. </a:t>
            </a:r>
            <a:r>
              <a:rPr lang="zh-CN" altLang="en-US">
                <a:solidFill>
                  <a:srgbClr val="000099"/>
                </a:solidFill>
              </a:rPr>
              <a:t>第一类</a:t>
            </a:r>
            <a:r>
              <a:rPr kumimoji="0" lang="zh-CN" altLang="en-US">
                <a:solidFill>
                  <a:srgbClr val="000099"/>
                </a:solidFill>
              </a:rPr>
              <a:t>保角映射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534988" y="1697038"/>
            <a:ext cx="27860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2. </a:t>
            </a:r>
            <a:r>
              <a:rPr lang="zh-CN" altLang="en-US">
                <a:solidFill>
                  <a:srgbClr val="000099"/>
                </a:solidFill>
              </a:rPr>
              <a:t>第二类</a:t>
            </a:r>
            <a:r>
              <a:rPr kumimoji="0" lang="zh-CN" altLang="en-US">
                <a:solidFill>
                  <a:srgbClr val="000099"/>
                </a:solidFill>
              </a:rPr>
              <a:t>保角映射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410683" name="Rectangle 59"/>
          <p:cNvSpPr>
            <a:spLocks noChangeArrowheads="1"/>
          </p:cNvSpPr>
          <p:nvPr/>
        </p:nvSpPr>
        <p:spPr bwMode="auto">
          <a:xfrm>
            <a:off x="531813" y="2236788"/>
            <a:ext cx="1860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3. </a:t>
            </a:r>
            <a:r>
              <a:rPr kumimoji="0" lang="zh-CN" altLang="en-US">
                <a:solidFill>
                  <a:srgbClr val="000099"/>
                </a:solidFill>
              </a:rPr>
              <a:t>共形映射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410729" name="Group 105"/>
          <p:cNvGrpSpPr/>
          <p:nvPr/>
        </p:nvGrpSpPr>
        <p:grpSpPr bwMode="auto">
          <a:xfrm>
            <a:off x="1355725" y="2840038"/>
            <a:ext cx="6919913" cy="457200"/>
            <a:chOff x="854" y="1789"/>
            <a:chExt cx="4359" cy="288"/>
          </a:xfrm>
        </p:grpSpPr>
        <p:sp>
          <p:nvSpPr>
            <p:cNvPr id="410684" name="Text Box 60"/>
            <p:cNvSpPr txBox="1">
              <a:spLocks noChangeArrowheads="1"/>
            </p:cNvSpPr>
            <p:nvPr/>
          </p:nvSpPr>
          <p:spPr bwMode="auto">
            <a:xfrm>
              <a:off x="854" y="1789"/>
              <a:ext cx="435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zh-CN" altLang="en-US"/>
                <a:t>若函数</a:t>
              </a:r>
              <a:r>
                <a:rPr lang="en-US" altLang="zh-CN"/>
                <a:t>               </a:t>
              </a:r>
              <a:r>
                <a:rPr lang="en-US" altLang="zh-CN" sz="1400"/>
                <a:t>  </a:t>
              </a:r>
              <a:r>
                <a:rPr lang="zh-CN" altLang="en-US"/>
                <a:t>为区域</a:t>
              </a:r>
              <a:r>
                <a:rPr lang="en-US" altLang="zh-CN"/>
                <a:t> </a:t>
              </a:r>
              <a:r>
                <a:rPr lang="en-US" altLang="zh-CN" i="1"/>
                <a:t>D </a:t>
              </a:r>
              <a:r>
                <a:rPr lang="zh-CN" altLang="en-US"/>
                <a:t>内的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第一类保角映射</a:t>
              </a:r>
              <a:r>
                <a:rPr lang="zh-CN" altLang="en-US"/>
                <a:t>，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18490" name="Object 62"/>
            <p:cNvGraphicFramePr/>
            <p:nvPr/>
          </p:nvGraphicFramePr>
          <p:xfrm>
            <a:off x="1490" y="1840"/>
            <a:ext cx="73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95" name="公式" r:id="rId3" imgW="1167765" imgH="342900" progId="Equation.3">
                    <p:embed/>
                  </p:oleObj>
                </mc:Choice>
                <mc:Fallback>
                  <p:oleObj name="公式" r:id="rId3" imgW="1167765" imgH="342900" progId="Equation.3">
                    <p:embed/>
                    <p:pic>
                      <p:nvPicPr>
                        <p:cNvPr id="0" name="图片 3441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1840"/>
                          <a:ext cx="73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88" name="Rectangle 64"/>
          <p:cNvSpPr>
            <a:spLocks noChangeArrowheads="1"/>
          </p:cNvSpPr>
          <p:nvPr/>
        </p:nvSpPr>
        <p:spPr bwMode="auto">
          <a:xfrm>
            <a:off x="531813" y="2835275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10700" name="Group 76"/>
          <p:cNvGrpSpPr/>
          <p:nvPr/>
        </p:nvGrpSpPr>
        <p:grpSpPr bwMode="auto">
          <a:xfrm>
            <a:off x="4968875" y="3409950"/>
            <a:ext cx="3910013" cy="457200"/>
            <a:chOff x="3130" y="2148"/>
            <a:chExt cx="2463" cy="288"/>
          </a:xfrm>
        </p:grpSpPr>
        <p:sp>
          <p:nvSpPr>
            <p:cNvPr id="410689" name="Text Box 65"/>
            <p:cNvSpPr txBox="1">
              <a:spLocks noChangeArrowheads="1"/>
            </p:cNvSpPr>
            <p:nvPr/>
          </p:nvSpPr>
          <p:spPr bwMode="auto">
            <a:xfrm>
              <a:off x="3130" y="2148"/>
              <a:ext cx="24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则称</a:t>
              </a:r>
              <a:r>
                <a:rPr lang="en-US" altLang="zh-CN">
                  <a:solidFill>
                    <a:srgbClr val="000000"/>
                  </a:solidFill>
                </a:rPr>
                <a:t>                 </a:t>
              </a:r>
              <a:r>
                <a:rPr lang="zh-CN" altLang="en-US">
                  <a:solidFill>
                    <a:srgbClr val="000000"/>
                  </a:solidFill>
                </a:rPr>
                <a:t>为区域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D </a:t>
              </a:r>
              <a:r>
                <a:rPr lang="zh-CN" altLang="en-US">
                  <a:solidFill>
                    <a:srgbClr val="000000"/>
                  </a:solidFill>
                </a:rPr>
                <a:t>内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18488" name="Object 66"/>
            <p:cNvGraphicFramePr/>
            <p:nvPr/>
          </p:nvGraphicFramePr>
          <p:xfrm>
            <a:off x="3604" y="2187"/>
            <a:ext cx="77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96" name="公式" r:id="rId5" imgW="1167765" imgH="342900" progId="Equation.3">
                    <p:embed/>
                  </p:oleObj>
                </mc:Choice>
                <mc:Fallback>
                  <p:oleObj name="公式" r:id="rId5" imgW="1167765" imgH="342900" progId="Equation.3">
                    <p:embed/>
                    <p:pic>
                      <p:nvPicPr>
                        <p:cNvPr id="0" name="图片 3441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4" y="2187"/>
                          <a:ext cx="77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699" name="Group 75"/>
          <p:cNvGrpSpPr/>
          <p:nvPr/>
        </p:nvGrpSpPr>
        <p:grpSpPr bwMode="auto">
          <a:xfrm>
            <a:off x="1435100" y="3409950"/>
            <a:ext cx="3403600" cy="457200"/>
            <a:chOff x="904" y="2148"/>
            <a:chExt cx="2144" cy="288"/>
          </a:xfrm>
        </p:grpSpPr>
        <p:sp>
          <p:nvSpPr>
            <p:cNvPr id="410685" name="Rectangle 61"/>
            <p:cNvSpPr>
              <a:spLocks noChangeArrowheads="1"/>
            </p:cNvSpPr>
            <p:nvPr/>
          </p:nvSpPr>
          <p:spPr bwMode="auto">
            <a:xfrm>
              <a:off x="1454" y="2148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时，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graphicFrame>
          <p:nvGraphicFramePr>
            <p:cNvPr id="18485" name="Object 63"/>
            <p:cNvGraphicFramePr/>
            <p:nvPr/>
          </p:nvGraphicFramePr>
          <p:xfrm>
            <a:off x="1874" y="2173"/>
            <a:ext cx="117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97" name="公式" r:id="rId7" imgW="1892300" imgH="368300" progId="Equation.3">
                    <p:embed/>
                  </p:oleObj>
                </mc:Choice>
                <mc:Fallback>
                  <p:oleObj name="公式" r:id="rId7" imgW="1892300" imgH="368300" progId="Equation.3">
                    <p:embed/>
                    <p:pic>
                      <p:nvPicPr>
                        <p:cNvPr id="0" name="图片 3441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4" y="2173"/>
                          <a:ext cx="117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6" name="Object 67"/>
            <p:cNvGraphicFramePr/>
            <p:nvPr/>
          </p:nvGraphicFramePr>
          <p:xfrm>
            <a:off x="904" y="2160"/>
            <a:ext cx="58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98" name="公式" r:id="rId9" imgW="850900" imgH="368300" progId="Equation.3">
                    <p:embed/>
                  </p:oleObj>
                </mc:Choice>
                <mc:Fallback>
                  <p:oleObj name="公式" r:id="rId9" imgW="850900" imgH="368300" progId="Equation.3">
                    <p:embed/>
                    <p:pic>
                      <p:nvPicPr>
                        <p:cNvPr id="0" name="图片 3441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2160"/>
                          <a:ext cx="58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10692" name="Picture 6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693" name="Rectangle 69"/>
          <p:cNvSpPr>
            <a:spLocks noChangeArrowheads="1"/>
          </p:cNvSpPr>
          <p:nvPr/>
        </p:nvSpPr>
        <p:spPr bwMode="auto">
          <a:xfrm>
            <a:off x="1357313" y="4002088"/>
            <a:ext cx="2174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defRPr/>
            </a:pP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u="sng" dirty="0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共形映射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10694" name="Rectangle 70"/>
          <p:cNvSpPr>
            <a:spLocks noChangeArrowheads="1"/>
          </p:cNvSpPr>
          <p:nvPr/>
        </p:nvSpPr>
        <p:spPr bwMode="auto">
          <a:xfrm>
            <a:off x="538163" y="4699000"/>
            <a:ext cx="1101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</a:rPr>
              <a:t>关键</a:t>
            </a:r>
            <a:r>
              <a:rPr lang="en-US" altLang="zh-CN">
                <a:solidFill>
                  <a:srgbClr val="0000FF"/>
                </a:solidFill>
              </a:rPr>
              <a:t> 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10695" name="Rectangle 71"/>
          <p:cNvSpPr>
            <a:spLocks noChangeArrowheads="1"/>
          </p:cNvSpPr>
          <p:nvPr/>
        </p:nvSpPr>
        <p:spPr bwMode="auto">
          <a:xfrm>
            <a:off x="1355725" y="4695825"/>
            <a:ext cx="64690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要求函数还必须是</a:t>
            </a:r>
            <a:r>
              <a:rPr lang="zh-CN" altLang="en-US" u="sng" dirty="0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一</a:t>
            </a:r>
            <a:r>
              <a:rPr lang="zh-CN" altLang="en-US" u="sng" dirty="0">
                <a:solidFill>
                  <a:schemeClr val="folHlink"/>
                </a:solidFill>
                <a:latin typeface="宋体" panose="02010600030101010101" charset="-122"/>
                <a:ea typeface="楷体" panose="02010609060101010101" charset="-122"/>
                <a:cs typeface="楷体" panose="02010609060101010101" charset="-122"/>
              </a:rPr>
              <a:t>一映射</a:t>
            </a:r>
            <a:r>
              <a:rPr lang="en-US" altLang="zh-CN" dirty="0">
                <a:latin typeface="宋体" panose="02010600030101010101" charset="-122"/>
              </a:rPr>
              <a:t>(</a:t>
            </a:r>
            <a:r>
              <a:rPr lang="zh-CN" altLang="en-US" dirty="0">
                <a:latin typeface="宋体" panose="02010600030101010101" charset="-122"/>
              </a:rPr>
              <a:t>即</a:t>
            </a:r>
            <a:r>
              <a:rPr lang="zh-CN" altLang="en-US" u="sng" dirty="0">
                <a:solidFill>
                  <a:schemeClr val="folHlin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双方单值</a:t>
            </a:r>
            <a:r>
              <a:rPr lang="en-US" altLang="zh-CN" dirty="0">
                <a:latin typeface="宋体" panose="02010600030101010101" charset="-122"/>
              </a:rPr>
              <a:t>)</a:t>
            </a:r>
            <a:r>
              <a:rPr lang="zh-CN" altLang="en-US" dirty="0">
                <a:latin typeface="宋体" panose="02010600030101010101" charset="-122"/>
              </a:rPr>
              <a:t>。</a:t>
            </a:r>
            <a:r>
              <a:rPr lang="en-US" altLang="zh-CN" dirty="0">
                <a:latin typeface="宋体" panose="02010600030101010101" charset="-122"/>
              </a:rPr>
              <a:t>   </a:t>
            </a:r>
            <a:endParaRPr lang="en-US" altLang="zh-CN" dirty="0">
              <a:latin typeface="宋体" panose="02010600030101010101" charset="-122"/>
            </a:endParaRPr>
          </a:p>
        </p:txBody>
      </p:sp>
      <p:sp>
        <p:nvSpPr>
          <p:cNvPr id="410697" name="Rectangle 73"/>
          <p:cNvSpPr>
            <a:spLocks noChangeArrowheads="1"/>
          </p:cNvSpPr>
          <p:nvPr/>
        </p:nvSpPr>
        <p:spPr bwMode="auto">
          <a:xfrm>
            <a:off x="7842250" y="2840038"/>
            <a:ext cx="1022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且当</a:t>
            </a:r>
            <a:r>
              <a:rPr lang="en-US" altLang="zh-CN"/>
              <a:t>   </a:t>
            </a:r>
            <a:endParaRPr lang="en-US" altLang="zh-CN"/>
          </a:p>
        </p:txBody>
      </p:sp>
      <p:grpSp>
        <p:nvGrpSpPr>
          <p:cNvPr id="410725" name="Group 101"/>
          <p:cNvGrpSpPr/>
          <p:nvPr/>
        </p:nvGrpSpPr>
        <p:grpSpPr bwMode="auto">
          <a:xfrm>
            <a:off x="6159500" y="6410325"/>
            <a:ext cx="2589213" cy="336550"/>
            <a:chOff x="1336" y="2846"/>
            <a:chExt cx="1631" cy="212"/>
          </a:xfrm>
        </p:grpSpPr>
        <p:sp>
          <p:nvSpPr>
            <p:cNvPr id="410726" name="AutoShape 102">
              <a:hlinkClick r:id="rId1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336" y="2859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727" name="Text Box 103"/>
            <p:cNvSpPr txBox="1">
              <a:spLocks noChangeArrowheads="1"/>
            </p:cNvSpPr>
            <p:nvPr/>
          </p:nvSpPr>
          <p:spPr bwMode="auto">
            <a:xfrm>
              <a:off x="1699" y="2846"/>
              <a:ext cx="12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kumimoji="0" lang="zh-CN" altLang="en-US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保角映射的来历</a:t>
              </a:r>
              <a:r>
                <a:rPr kumimoji="0" lang="en-US" altLang="zh-CN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?</a:t>
              </a: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kumimoji="0" lang="en-US" altLang="zh-CN" sz="1600">
                  <a:solidFill>
                    <a:srgbClr val="B2B2B2"/>
                  </a:solidFill>
                </a:rPr>
                <a:t>  </a:t>
              </a:r>
              <a:endParaRPr kumimoji="0" lang="en-US" altLang="zh-CN" sz="1600">
                <a:solidFill>
                  <a:srgbClr val="B2B2B2"/>
                </a:solidFill>
              </a:endParaRPr>
            </a:p>
          </p:txBody>
        </p:sp>
      </p:grpSp>
      <p:pic>
        <p:nvPicPr>
          <p:cNvPr id="18467" name="Picture 10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730" name="Group 106"/>
          <p:cNvGrpSpPr/>
          <p:nvPr/>
        </p:nvGrpSpPr>
        <p:grpSpPr bwMode="auto">
          <a:xfrm>
            <a:off x="528638" y="3355975"/>
            <a:ext cx="796925" cy="796925"/>
            <a:chOff x="1467" y="524"/>
            <a:chExt cx="502" cy="502"/>
          </a:xfrm>
        </p:grpSpPr>
        <p:sp>
          <p:nvSpPr>
            <p:cNvPr id="410731" name="Rectangle 107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732" name="Rectangle 108"/>
            <p:cNvSpPr>
              <a:spLocks noChangeArrowheads="1"/>
            </p:cNvSpPr>
            <p:nvPr/>
          </p:nvSpPr>
          <p:spPr bwMode="auto">
            <a:xfrm>
              <a:off x="1508" y="524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121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10733" name="Rectangle 109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10734" name="Rectangle 110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6.2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18469" name="矩形 50"/>
          <p:cNvSpPr>
            <a:spLocks noChangeArrowheads="1"/>
          </p:cNvSpPr>
          <p:nvPr/>
        </p:nvSpPr>
        <p:spPr bwMode="auto">
          <a:xfrm>
            <a:off x="3184525" y="1179513"/>
            <a:ext cx="518477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(1) </a:t>
            </a:r>
            <a:r>
              <a:rPr lang="zh-CN" altLang="en-US" sz="1800" b="0" dirty="0"/>
              <a:t>保角性</a:t>
            </a:r>
            <a:r>
              <a:rPr lang="en-US" altLang="zh-CN" sz="1800" dirty="0"/>
              <a:t>, </a:t>
            </a:r>
            <a:r>
              <a:rPr lang="en-US" altLang="zh-CN" sz="1800" b="0" dirty="0"/>
              <a:t>(</a:t>
            </a:r>
            <a:r>
              <a:rPr lang="zh-CN" altLang="en-US" sz="1800" b="0" dirty="0"/>
              <a:t>保大小</a:t>
            </a:r>
            <a:r>
              <a:rPr lang="en-US" altLang="zh-CN" sz="1800" dirty="0"/>
              <a:t>, </a:t>
            </a:r>
            <a:r>
              <a:rPr lang="zh-CN" altLang="en-US" sz="1800" b="0" dirty="0"/>
              <a:t>保方向</a:t>
            </a:r>
            <a:r>
              <a:rPr lang="en-US" altLang="zh-CN" sz="1800" b="0" dirty="0" smtClean="0"/>
              <a:t>)</a:t>
            </a:r>
            <a:r>
              <a:rPr lang="zh-CN" altLang="en-US" sz="1800" b="0" dirty="0"/>
              <a:t>；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2) </a:t>
            </a:r>
            <a:r>
              <a:rPr lang="zh-CN" altLang="en-US" sz="1800" b="0" dirty="0"/>
              <a:t>伸缩率不变性，</a:t>
            </a:r>
            <a:endParaRPr lang="zh-CN" altLang="en-US" sz="1800" dirty="0"/>
          </a:p>
        </p:txBody>
      </p:sp>
      <p:sp>
        <p:nvSpPr>
          <p:cNvPr id="18470" name="矩形 51"/>
          <p:cNvSpPr>
            <a:spLocks noChangeArrowheads="1"/>
          </p:cNvSpPr>
          <p:nvPr/>
        </p:nvSpPr>
        <p:spPr bwMode="auto">
          <a:xfrm>
            <a:off x="3425825" y="1789113"/>
            <a:ext cx="526097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/>
              <a:t>(1) </a:t>
            </a:r>
            <a:r>
              <a:rPr lang="zh-CN" altLang="en-US" sz="1800" b="0" dirty="0"/>
              <a:t>保大小</a:t>
            </a:r>
            <a:r>
              <a:rPr lang="en-US" altLang="zh-CN" sz="1800" dirty="0"/>
              <a:t>,</a:t>
            </a:r>
            <a:r>
              <a:rPr lang="zh-CN" altLang="en-US" sz="1800" dirty="0"/>
              <a:t>方向相反</a:t>
            </a:r>
            <a:r>
              <a:rPr lang="en-US" altLang="zh-CN" sz="1800" dirty="0"/>
              <a:t> </a:t>
            </a:r>
            <a:r>
              <a:rPr lang="zh-CN" altLang="en-US" sz="1800" b="0" dirty="0" smtClean="0"/>
              <a:t>；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2) </a:t>
            </a:r>
            <a:r>
              <a:rPr lang="zh-CN" altLang="en-US" sz="1800" b="0" dirty="0"/>
              <a:t>伸缩率不变性，</a:t>
            </a:r>
            <a:endParaRPr lang="zh-CN" altLang="en-US" sz="1800" dirty="0"/>
          </a:p>
        </p:txBody>
      </p:sp>
      <p:grpSp>
        <p:nvGrpSpPr>
          <p:cNvPr id="5" name="组 4"/>
          <p:cNvGrpSpPr/>
          <p:nvPr/>
        </p:nvGrpSpPr>
        <p:grpSpPr bwMode="auto">
          <a:xfrm>
            <a:off x="1136650" y="5356225"/>
            <a:ext cx="4848225" cy="814388"/>
            <a:chOff x="1136650" y="5356225"/>
            <a:chExt cx="4847947" cy="814388"/>
          </a:xfrm>
        </p:grpSpPr>
        <p:sp>
          <p:nvSpPr>
            <p:cNvPr id="54" name="Rectangle 71"/>
            <p:cNvSpPr>
              <a:spLocks noChangeArrowheads="1"/>
            </p:cNvSpPr>
            <p:nvPr/>
          </p:nvSpPr>
          <p:spPr bwMode="auto">
            <a:xfrm>
              <a:off x="1330314" y="5356225"/>
              <a:ext cx="800054" cy="4619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/>
                <a:t>解析</a:t>
              </a:r>
              <a:endParaRPr lang="en-US" altLang="zh-CN" dirty="0">
                <a:latin typeface="宋体" panose="02010600030101010101" charset="-122"/>
              </a:endParaRPr>
            </a:p>
          </p:txBody>
        </p:sp>
        <p:graphicFrame>
          <p:nvGraphicFramePr>
            <p:cNvPr id="18473" name="Object 91"/>
            <p:cNvGraphicFramePr/>
            <p:nvPr/>
          </p:nvGraphicFramePr>
          <p:xfrm>
            <a:off x="1136650" y="5815013"/>
            <a:ext cx="1366838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99" name="Equation" r:id="rId13" imgW="1282700" imgH="355600" progId="Equation.DSMT4">
                    <p:embed/>
                  </p:oleObj>
                </mc:Choice>
                <mc:Fallback>
                  <p:oleObj name="Equation" r:id="rId13" imgW="1282700" imgH="355600" progId="Equation.DSMT4">
                    <p:embed/>
                    <p:pic>
                      <p:nvPicPr>
                        <p:cNvPr id="0" name="图片 3441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650" y="5815013"/>
                          <a:ext cx="1366838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正偏差 2"/>
            <p:cNvSpPr/>
            <p:nvPr/>
          </p:nvSpPr>
          <p:spPr bwMode="auto">
            <a:xfrm>
              <a:off x="2514521" y="5626100"/>
              <a:ext cx="177790" cy="228600"/>
            </a:xfrm>
            <a:prstGeom prst="mathPlus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Rectangle 71"/>
            <p:cNvSpPr>
              <a:spLocks noChangeArrowheads="1"/>
            </p:cNvSpPr>
            <p:nvPr/>
          </p:nvSpPr>
          <p:spPr bwMode="auto">
            <a:xfrm>
              <a:off x="2803429" y="5495925"/>
              <a:ext cx="1415969" cy="4619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宋体" panose="02010600030101010101" charset="-122"/>
                </a:rPr>
                <a:t>一一映射</a:t>
              </a:r>
              <a:endParaRPr lang="en-US" altLang="zh-CN" dirty="0">
                <a:latin typeface="宋体" panose="02010600030101010101" charset="-122"/>
              </a:endParaRPr>
            </a:p>
          </p:txBody>
        </p:sp>
        <p:sp>
          <p:nvSpPr>
            <p:cNvPr id="4" name="右箭头 3"/>
            <p:cNvSpPr/>
            <p:nvPr/>
          </p:nvSpPr>
          <p:spPr bwMode="auto">
            <a:xfrm>
              <a:off x="4190825" y="5727700"/>
              <a:ext cx="292083" cy="114300"/>
            </a:xfrm>
            <a:prstGeom prst="rightArrow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Rectangle 71"/>
            <p:cNvSpPr>
              <a:spLocks noChangeArrowheads="1"/>
            </p:cNvSpPr>
            <p:nvPr/>
          </p:nvSpPr>
          <p:spPr bwMode="auto">
            <a:xfrm>
              <a:off x="4568628" y="5534025"/>
              <a:ext cx="1415969" cy="4619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宋体" panose="02010600030101010101" charset="-122"/>
                </a:rPr>
                <a:t>共形映射</a:t>
              </a:r>
              <a:endParaRPr lang="en-US" altLang="zh-CN" dirty="0">
                <a:latin typeface="宋体" panose="0201060003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1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1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1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1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1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1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1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1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44444E-6 3.7037E-7 L 0.04201 3.7037E-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107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6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6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6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6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6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6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6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6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83" grpId="0"/>
      <p:bldP spid="410688" grpId="0"/>
      <p:bldP spid="410693" grpId="0"/>
      <p:bldP spid="410694" grpId="0"/>
      <p:bldP spid="410695" grpId="0"/>
      <p:bldP spid="4106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09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8" name="Picture 6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089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9" name="Picture 6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09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Picture 6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089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1" name="Picture 6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079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2" name="Picture 6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078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3" name="Picture 6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4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5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6" name="Picture 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7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9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8" name="Picture 7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9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9" name="Picture 7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318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0" name="Picture 7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316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1" name="Picture 7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318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2" name="Picture 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316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3" name="Picture 7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327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4" name="Picture 7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325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5" name="Picture 7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573" name="Rectangle 21"/>
          <p:cNvSpPr>
            <a:spLocks noChangeArrowheads="1"/>
          </p:cNvSpPr>
          <p:nvPr/>
        </p:nvSpPr>
        <p:spPr bwMode="auto">
          <a:xfrm>
            <a:off x="1477963" y="1763713"/>
            <a:ext cx="67706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因此，在整个复平面上，它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是第一类保角映射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7576" name="Rectangle 24"/>
          <p:cNvSpPr>
            <a:spLocks noChangeArrowheads="1"/>
          </p:cNvSpPr>
          <p:nvPr/>
        </p:nvSpPr>
        <p:spPr bwMode="auto">
          <a:xfrm>
            <a:off x="1477963" y="3084513"/>
            <a:ext cx="4013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可见，它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不是双方单值的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7562" name="Rectangle 10"/>
          <p:cNvSpPr>
            <a:spLocks noChangeArrowheads="1"/>
          </p:cNvSpPr>
          <p:nvPr/>
        </p:nvSpPr>
        <p:spPr bwMode="auto">
          <a:xfrm>
            <a:off x="533400" y="1189038"/>
            <a:ext cx="869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 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07649" name="Group 97"/>
          <p:cNvGrpSpPr/>
          <p:nvPr/>
        </p:nvGrpSpPr>
        <p:grpSpPr bwMode="auto">
          <a:xfrm>
            <a:off x="1042988" y="1182688"/>
            <a:ext cx="5359400" cy="461962"/>
            <a:chOff x="657" y="745"/>
            <a:chExt cx="3376" cy="291"/>
          </a:xfrm>
        </p:grpSpPr>
        <p:sp>
          <p:nvSpPr>
            <p:cNvPr id="407563" name="Rectangle 11"/>
            <p:cNvSpPr>
              <a:spLocks noChangeArrowheads="1"/>
            </p:cNvSpPr>
            <p:nvPr/>
          </p:nvSpPr>
          <p:spPr bwMode="auto">
            <a:xfrm>
              <a:off x="657" y="748"/>
              <a:ext cx="33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(1) </a:t>
              </a:r>
              <a:r>
                <a:rPr lang="zh-CN" altLang="en-US">
                  <a:solidFill>
                    <a:srgbClr val="000000"/>
                  </a:solidFill>
                </a:rPr>
                <a:t>由于</a:t>
              </a:r>
              <a:r>
                <a:rPr lang="en-US" altLang="zh-CN">
                  <a:solidFill>
                    <a:srgbClr val="000000"/>
                  </a:solidFill>
                </a:rPr>
                <a:t>            </a:t>
              </a:r>
              <a:r>
                <a:rPr lang="zh-CN" altLang="en-US">
                  <a:solidFill>
                    <a:srgbClr val="000000"/>
                  </a:solidFill>
                </a:rPr>
                <a:t>在复平面上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处处解析</a:t>
              </a:r>
              <a:r>
                <a:rPr lang="zh-CN" altLang="en-US">
                  <a:solidFill>
                    <a:srgbClr val="000000"/>
                  </a:solidFill>
                </a:rPr>
                <a:t>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19505" name="Object 28"/>
            <p:cNvGraphicFramePr/>
            <p:nvPr/>
          </p:nvGraphicFramePr>
          <p:xfrm>
            <a:off x="1419" y="745"/>
            <a:ext cx="49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69" name="公式" r:id="rId3" imgW="838200" imgH="368300" progId="Equation.3">
                    <p:embed/>
                  </p:oleObj>
                </mc:Choice>
                <mc:Fallback>
                  <p:oleObj name="公式" r:id="rId3" imgW="838200" imgH="368300" progId="Equation.3">
                    <p:embed/>
                    <p:pic>
                      <p:nvPicPr>
                        <p:cNvPr id="0" name="图片 3452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" y="745"/>
                          <a:ext cx="49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53" name="Group 101"/>
          <p:cNvGrpSpPr/>
          <p:nvPr/>
        </p:nvGrpSpPr>
        <p:grpSpPr bwMode="auto">
          <a:xfrm>
            <a:off x="1042988" y="4410075"/>
            <a:ext cx="5621337" cy="457200"/>
            <a:chOff x="657" y="2778"/>
            <a:chExt cx="3541" cy="288"/>
          </a:xfrm>
        </p:grpSpPr>
        <p:sp>
          <p:nvSpPr>
            <p:cNvPr id="407592" name="Rectangle 40"/>
            <p:cNvSpPr>
              <a:spLocks noChangeArrowheads="1"/>
            </p:cNvSpPr>
            <p:nvPr/>
          </p:nvSpPr>
          <p:spPr bwMode="auto">
            <a:xfrm>
              <a:off x="657" y="2778"/>
              <a:ext cx="183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(3) </a:t>
              </a:r>
              <a:r>
                <a:rPr lang="zh-CN" altLang="en-US">
                  <a:solidFill>
                    <a:srgbClr val="000000"/>
                  </a:solidFill>
                </a:rPr>
                <a:t>如果仅考虑区域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19503" name="Object 45"/>
            <p:cNvGraphicFramePr/>
            <p:nvPr/>
          </p:nvGraphicFramePr>
          <p:xfrm>
            <a:off x="2391" y="2833"/>
            <a:ext cx="180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70" name="公式" r:id="rId5" imgW="3060700" imgH="342900" progId="Equation.3">
                    <p:embed/>
                  </p:oleObj>
                </mc:Choice>
                <mc:Fallback>
                  <p:oleObj name="公式" r:id="rId5" imgW="3060700" imgH="342900" progId="Equation.3">
                    <p:embed/>
                    <p:pic>
                      <p:nvPicPr>
                        <p:cNvPr id="0" name="图片 3452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1" y="2833"/>
                          <a:ext cx="180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7598" name="Rectangle 46"/>
          <p:cNvSpPr>
            <a:spLocks noChangeArrowheads="1"/>
          </p:cNvSpPr>
          <p:nvPr/>
        </p:nvSpPr>
        <p:spPr bwMode="auto">
          <a:xfrm>
            <a:off x="1477963" y="4976813"/>
            <a:ext cx="4692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则它在区域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内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是双方单值的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7602" name="Rectangle 50"/>
          <p:cNvSpPr>
            <a:spLocks noChangeArrowheads="1"/>
          </p:cNvSpPr>
          <p:nvPr/>
        </p:nvSpPr>
        <p:spPr bwMode="auto">
          <a:xfrm>
            <a:off x="1477963" y="5553075"/>
            <a:ext cx="5305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因此，在区域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内，它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是共形映射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9483" name="Picture 8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648" name="Group 96"/>
          <p:cNvGrpSpPr/>
          <p:nvPr/>
        </p:nvGrpSpPr>
        <p:grpSpPr bwMode="auto">
          <a:xfrm>
            <a:off x="536575" y="566738"/>
            <a:ext cx="4616450" cy="463550"/>
            <a:chOff x="338" y="357"/>
            <a:chExt cx="2908" cy="292"/>
          </a:xfrm>
        </p:grpSpPr>
        <p:sp>
          <p:nvSpPr>
            <p:cNvPr id="407637" name="Rectangle 85"/>
            <p:cNvSpPr>
              <a:spLocks noChangeArrowheads="1"/>
            </p:cNvSpPr>
            <p:nvPr/>
          </p:nvSpPr>
          <p:spPr bwMode="auto">
            <a:xfrm>
              <a:off x="657" y="360"/>
              <a:ext cx="25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函数</a:t>
              </a:r>
              <a:r>
                <a:rPr lang="en-US" altLang="zh-CN">
                  <a:solidFill>
                    <a:srgbClr val="000000"/>
                  </a:solidFill>
                </a:rPr>
                <a:t>            </a:t>
              </a:r>
              <a:r>
                <a:rPr lang="zh-CN" altLang="en-US">
                  <a:solidFill>
                    <a:srgbClr val="000000"/>
                  </a:solidFill>
                </a:rPr>
                <a:t>是否为共形映射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en-US" altLang="zh-CN">
                  <a:solidFill>
                    <a:srgbClr val="000000"/>
                  </a:solidFill>
                </a:rPr>
                <a:t>?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07638" name="Rectangle 86"/>
            <p:cNvSpPr>
              <a:spLocks noChangeArrowheads="1"/>
            </p:cNvSpPr>
            <p:nvPr/>
          </p:nvSpPr>
          <p:spPr bwMode="auto">
            <a:xfrm>
              <a:off x="338" y="361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19501" name="Object 87"/>
            <p:cNvGraphicFramePr/>
            <p:nvPr/>
          </p:nvGraphicFramePr>
          <p:xfrm>
            <a:off x="1145" y="357"/>
            <a:ext cx="49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71" name="公式" r:id="rId7" imgW="838200" imgH="368300" progId="Equation.3">
                    <p:embed/>
                  </p:oleObj>
                </mc:Choice>
                <mc:Fallback>
                  <p:oleObj name="公式" r:id="rId7" imgW="838200" imgH="368300" progId="Equation.3">
                    <p:embed/>
                    <p:pic>
                      <p:nvPicPr>
                        <p:cNvPr id="0" name="图片 3452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" y="357"/>
                          <a:ext cx="49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40" name="Group 88"/>
          <p:cNvGrpSpPr/>
          <p:nvPr/>
        </p:nvGrpSpPr>
        <p:grpSpPr bwMode="auto">
          <a:xfrm>
            <a:off x="5192713" y="625477"/>
            <a:ext cx="1271588" cy="338138"/>
            <a:chOff x="2671" y="700"/>
            <a:chExt cx="801" cy="213"/>
          </a:xfrm>
        </p:grpSpPr>
        <p:sp>
          <p:nvSpPr>
            <p:cNvPr id="407641" name="Rectangle 89"/>
            <p:cNvSpPr>
              <a:spLocks noChangeArrowheads="1"/>
            </p:cNvSpPr>
            <p:nvPr/>
          </p:nvSpPr>
          <p:spPr bwMode="auto">
            <a:xfrm>
              <a:off x="2726" y="717"/>
              <a:ext cx="695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7642" name="Rectangle 90"/>
            <p:cNvSpPr>
              <a:spLocks noChangeArrowheads="1"/>
            </p:cNvSpPr>
            <p:nvPr/>
          </p:nvSpPr>
          <p:spPr bwMode="auto">
            <a:xfrm>
              <a:off x="2671" y="700"/>
              <a:ext cx="801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121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6.3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07651" name="Group 99"/>
          <p:cNvGrpSpPr/>
          <p:nvPr/>
        </p:nvGrpSpPr>
        <p:grpSpPr bwMode="auto">
          <a:xfrm>
            <a:off x="1042988" y="2516188"/>
            <a:ext cx="3244850" cy="457200"/>
            <a:chOff x="657" y="1585"/>
            <a:chExt cx="2044" cy="288"/>
          </a:xfrm>
        </p:grpSpPr>
        <p:sp>
          <p:nvSpPr>
            <p:cNvPr id="407574" name="Rectangle 22"/>
            <p:cNvSpPr>
              <a:spLocks noChangeArrowheads="1"/>
            </p:cNvSpPr>
            <p:nvPr/>
          </p:nvSpPr>
          <p:spPr bwMode="auto">
            <a:xfrm>
              <a:off x="657" y="1585"/>
              <a:ext cx="6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(2) </a:t>
              </a:r>
              <a:r>
                <a:rPr lang="zh-CN" altLang="en-US">
                  <a:solidFill>
                    <a:srgbClr val="000000"/>
                  </a:solidFill>
                </a:rPr>
                <a:t>取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19495" name="Object 91"/>
            <p:cNvGraphicFramePr>
              <a:graphicFrameLocks noChangeAspect="1"/>
            </p:cNvGraphicFramePr>
            <p:nvPr/>
          </p:nvGraphicFramePr>
          <p:xfrm>
            <a:off x="1229" y="1608"/>
            <a:ext cx="6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72" name="公式" r:id="rId9" imgW="1002665" imgH="419100" progId="Equation.3">
                    <p:embed/>
                  </p:oleObj>
                </mc:Choice>
                <mc:Fallback>
                  <p:oleObj name="公式" r:id="rId9" imgW="1002665" imgH="419100" progId="Equation.3">
                    <p:embed/>
                    <p:pic>
                      <p:nvPicPr>
                        <p:cNvPr id="0" name="图片 345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9" y="1608"/>
                          <a:ext cx="6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6" name="Object 92"/>
            <p:cNvGraphicFramePr>
              <a:graphicFrameLocks noChangeAspect="1"/>
            </p:cNvGraphicFramePr>
            <p:nvPr/>
          </p:nvGraphicFramePr>
          <p:xfrm>
            <a:off x="1957" y="1606"/>
            <a:ext cx="74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73" name="公式" r:id="rId11" imgW="1180465" imgH="419100" progId="Equation.3">
                    <p:embed/>
                  </p:oleObj>
                </mc:Choice>
                <mc:Fallback>
                  <p:oleObj name="公式" r:id="rId11" imgW="1180465" imgH="419100" progId="Equation.3">
                    <p:embed/>
                    <p:pic>
                      <p:nvPicPr>
                        <p:cNvPr id="0" name="图片 345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7" y="1606"/>
                          <a:ext cx="74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52" name="Group 100"/>
          <p:cNvGrpSpPr/>
          <p:nvPr/>
        </p:nvGrpSpPr>
        <p:grpSpPr bwMode="auto">
          <a:xfrm>
            <a:off x="4394200" y="2486025"/>
            <a:ext cx="2620963" cy="487363"/>
            <a:chOff x="2768" y="1566"/>
            <a:chExt cx="1651" cy="307"/>
          </a:xfrm>
        </p:grpSpPr>
        <p:sp>
          <p:nvSpPr>
            <p:cNvPr id="407585" name="Rectangle 33"/>
            <p:cNvSpPr>
              <a:spLocks noChangeArrowheads="1"/>
            </p:cNvSpPr>
            <p:nvPr/>
          </p:nvSpPr>
          <p:spPr bwMode="auto">
            <a:xfrm>
              <a:off x="2768" y="1585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则有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19493" name="Object 93"/>
            <p:cNvGraphicFramePr>
              <a:graphicFrameLocks noChangeAspect="1"/>
            </p:cNvGraphicFramePr>
            <p:nvPr/>
          </p:nvGraphicFramePr>
          <p:xfrm>
            <a:off x="3251" y="1566"/>
            <a:ext cx="116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74" name="公式" r:id="rId13" imgW="1854200" imgH="469900" progId="Equation.3">
                    <p:embed/>
                  </p:oleObj>
                </mc:Choice>
                <mc:Fallback>
                  <p:oleObj name="公式" r:id="rId13" imgW="1854200" imgH="469900" progId="Equation.3">
                    <p:embed/>
                    <p:pic>
                      <p:nvPicPr>
                        <p:cNvPr id="0" name="图片 345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" y="1566"/>
                          <a:ext cx="116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7646" name="Rectangle 94"/>
          <p:cNvSpPr>
            <a:spLocks noChangeArrowheads="1"/>
          </p:cNvSpPr>
          <p:nvPr/>
        </p:nvSpPr>
        <p:spPr bwMode="auto">
          <a:xfrm>
            <a:off x="1477963" y="3656013"/>
            <a:ext cx="61579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因此，在整个复平面上，它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不是共形映射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07650" name="Group 98"/>
          <p:cNvGrpSpPr/>
          <p:nvPr/>
        </p:nvGrpSpPr>
        <p:grpSpPr bwMode="auto">
          <a:xfrm>
            <a:off x="6061075" y="1166813"/>
            <a:ext cx="2154238" cy="482600"/>
            <a:chOff x="3818" y="735"/>
            <a:chExt cx="1357" cy="304"/>
          </a:xfrm>
        </p:grpSpPr>
        <p:graphicFrame>
          <p:nvGraphicFramePr>
            <p:cNvPr id="19490" name="Object 29"/>
            <p:cNvGraphicFramePr/>
            <p:nvPr/>
          </p:nvGraphicFramePr>
          <p:xfrm>
            <a:off x="4129" y="735"/>
            <a:ext cx="104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75" name="Equation" r:id="rId15" imgW="1777365" imgH="431800" progId="Equation.DSMT4">
                    <p:embed/>
                  </p:oleObj>
                </mc:Choice>
                <mc:Fallback>
                  <p:oleObj name="Equation" r:id="rId15" imgW="1777365" imgH="431800" progId="Equation.DSMT4">
                    <p:embed/>
                    <p:pic>
                      <p:nvPicPr>
                        <p:cNvPr id="0" name="图片 3452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9" y="735"/>
                          <a:ext cx="104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647" name="Rectangle 95"/>
            <p:cNvSpPr>
              <a:spLocks noChangeArrowheads="1"/>
            </p:cNvSpPr>
            <p:nvPr/>
          </p:nvSpPr>
          <p:spPr bwMode="auto">
            <a:xfrm>
              <a:off x="3818" y="751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且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0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0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0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0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0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0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0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0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0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73" grpId="0"/>
      <p:bldP spid="407576" grpId="0"/>
      <p:bldP spid="407562" grpId="0"/>
      <p:bldP spid="407598" grpId="0"/>
      <p:bldP spid="407602" grpId="0"/>
      <p:bldP spid="4076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3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2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5" name="Picture 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6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7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8" name="Picture 2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9" name="Picture 2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0" name="Picture 2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1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2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3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4" name="Picture 3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5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6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531813" y="717550"/>
            <a:ext cx="4994275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zh-CN" sz="3200">
                <a:solidFill>
                  <a:srgbClr val="000099"/>
                </a:solidFill>
              </a:rPr>
              <a:t>§6.2  </a:t>
            </a:r>
            <a:r>
              <a:rPr kumimoji="0" lang="zh-CN" altLang="en-US" sz="3200">
                <a:solidFill>
                  <a:srgbClr val="000099"/>
                </a:solidFill>
              </a:rPr>
              <a:t>共形映射的基本问题</a:t>
            </a:r>
            <a:r>
              <a:rPr kumimoji="0" lang="en-US" altLang="zh-CN" sz="3200">
                <a:solidFill>
                  <a:srgbClr val="000099"/>
                </a:solidFill>
              </a:rPr>
              <a:t>  </a:t>
            </a:r>
            <a:endParaRPr kumimoji="0" lang="en-US" altLang="zh-CN" sz="3200">
              <a:solidFill>
                <a:srgbClr val="000099"/>
              </a:solidFill>
            </a:endParaRP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955675" y="1490663"/>
            <a:ext cx="22288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一、问题一</a:t>
            </a:r>
            <a:r>
              <a:rPr lang="en-US" altLang="zh-CN" sz="2800">
                <a:solidFill>
                  <a:srgbClr val="000099"/>
                </a:solidFill>
              </a:rPr>
              <a:t> 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pic>
        <p:nvPicPr>
          <p:cNvPr id="4119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roup 72"/>
          <p:cNvGrpSpPr/>
          <p:nvPr/>
        </p:nvGrpSpPr>
        <p:grpSpPr bwMode="auto">
          <a:xfrm>
            <a:off x="1098550" y="2057400"/>
            <a:ext cx="7562850" cy="1085850"/>
            <a:chOff x="684" y="792"/>
            <a:chExt cx="4764" cy="684"/>
          </a:xfrm>
        </p:grpSpPr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684" y="792"/>
              <a:ext cx="4764" cy="684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32" name="Group 66"/>
            <p:cNvGrpSpPr/>
            <p:nvPr/>
          </p:nvGrpSpPr>
          <p:grpSpPr bwMode="auto">
            <a:xfrm>
              <a:off x="699" y="835"/>
              <a:ext cx="4349" cy="615"/>
              <a:chOff x="699" y="835"/>
              <a:chExt cx="4349" cy="615"/>
            </a:xfrm>
          </p:grpSpPr>
          <p:sp>
            <p:nvSpPr>
              <p:cNvPr id="34" name="Rectangle 10"/>
              <p:cNvSpPr>
                <a:spLocks noChangeArrowheads="1"/>
              </p:cNvSpPr>
              <p:nvPr/>
            </p:nvSpPr>
            <p:spPr bwMode="auto">
              <a:xfrm>
                <a:off x="699" y="835"/>
                <a:ext cx="4349" cy="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对于给定的区域</a:t>
                </a:r>
                <a:r>
                  <a:rPr lang="en-US" altLang="zh-CN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i="1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D</a:t>
                </a:r>
                <a:r>
                  <a:rPr lang="en-US" altLang="zh-CN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和定义在区域</a:t>
                </a:r>
                <a:r>
                  <a:rPr lang="en-US" altLang="zh-CN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i="1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D</a:t>
                </a:r>
                <a:r>
                  <a:rPr lang="en-US" altLang="zh-CN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上的解析函数</a:t>
                </a:r>
                <a:r>
                  <a:rPr lang="en-US" altLang="zh-CN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dirty="0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aphicFrame>
            <p:nvGraphicFramePr>
              <p:cNvPr id="4137" name="Object 9"/>
              <p:cNvGraphicFramePr/>
              <p:nvPr/>
            </p:nvGraphicFramePr>
            <p:xfrm>
              <a:off x="726" y="1235"/>
              <a:ext cx="807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6218" name="公式" r:id="rId3" imgW="1282700" imgH="342900" progId="Equation.3">
                      <p:embed/>
                    </p:oleObj>
                  </mc:Choice>
                  <mc:Fallback>
                    <p:oleObj name="公式" r:id="rId3" imgW="1282700" imgH="342900" progId="Equation.3">
                      <p:embed/>
                      <p:pic>
                        <p:nvPicPr>
                          <p:cNvPr id="0" name="图片 34621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6" y="1235"/>
                            <a:ext cx="807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33" name="Group 67"/>
            <p:cNvGrpSpPr/>
            <p:nvPr/>
          </p:nvGrpSpPr>
          <p:grpSpPr bwMode="auto">
            <a:xfrm>
              <a:off x="1595" y="1186"/>
              <a:ext cx="1725" cy="288"/>
              <a:chOff x="1595" y="1186"/>
              <a:chExt cx="1725" cy="288"/>
            </a:xfrm>
          </p:grpSpPr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1595" y="1186"/>
                <a:ext cx="98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求象集合</a:t>
                </a:r>
                <a:r>
                  <a:rPr lang="en-US" altLang="zh-CN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aphicFrame>
            <p:nvGraphicFramePr>
              <p:cNvPr id="4135" name="Object 11"/>
              <p:cNvGraphicFramePr/>
              <p:nvPr/>
            </p:nvGraphicFramePr>
            <p:xfrm>
              <a:off x="2456" y="1243"/>
              <a:ext cx="864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6219" name="公式" r:id="rId5" imgW="1371600" imgH="342900" progId="Equation.3">
                      <p:embed/>
                    </p:oleObj>
                  </mc:Choice>
                  <mc:Fallback>
                    <p:oleObj name="公式" r:id="rId5" imgW="1371600" imgH="342900" progId="Equation.3">
                      <p:embed/>
                      <p:pic>
                        <p:nvPicPr>
                          <p:cNvPr id="0" name="图片 3462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6" y="1243"/>
                            <a:ext cx="864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987425" y="3832225"/>
            <a:ext cx="39354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二、问题二</a:t>
            </a:r>
            <a:r>
              <a:rPr lang="en-US" altLang="zh-CN" sz="2800" dirty="0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lang="zh-CN" altLang="en-US" sz="2800" dirty="0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基本问题</a:t>
            </a:r>
            <a:r>
              <a:rPr lang="en-US" altLang="zh-CN" sz="2800" dirty="0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lang="en-US" altLang="zh-CN" sz="2800" dirty="0">
                <a:solidFill>
                  <a:srgbClr val="000099"/>
                </a:solidFill>
              </a:rPr>
              <a:t>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grpSp>
        <p:nvGrpSpPr>
          <p:cNvPr id="40" name="Group 105"/>
          <p:cNvGrpSpPr/>
          <p:nvPr/>
        </p:nvGrpSpPr>
        <p:grpSpPr bwMode="auto">
          <a:xfrm>
            <a:off x="1179513" y="4557713"/>
            <a:ext cx="7964487" cy="485775"/>
            <a:chOff x="587" y="791"/>
            <a:chExt cx="5017" cy="306"/>
          </a:xfrm>
        </p:grpSpPr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600" y="791"/>
              <a:ext cx="5004" cy="306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87" y="800"/>
              <a:ext cx="31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对给定的区域</a:t>
              </a:r>
              <a:r>
                <a:rPr lang="en-US" altLang="zh-CN" sz="2000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D</a:t>
              </a:r>
              <a:r>
                <a:rPr lang="en-US" altLang="zh-CN" sz="1800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和</a:t>
              </a:r>
              <a:r>
                <a:rPr lang="en-US" altLang="zh-CN" sz="2000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G</a:t>
              </a:r>
              <a:r>
                <a:rPr lang="en-US" altLang="zh-CN" sz="1600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，求共形映射</a:t>
              </a:r>
              <a:r>
                <a:rPr lang="en-US" altLang="zh-CN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tx1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4126" name="Object 12"/>
            <p:cNvGraphicFramePr/>
            <p:nvPr/>
          </p:nvGraphicFramePr>
          <p:xfrm>
            <a:off x="3616" y="851"/>
            <a:ext cx="77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20" name="公式" r:id="rId7" imgW="1282700" imgH="342900" progId="Equation.3">
                    <p:embed/>
                  </p:oleObj>
                </mc:Choice>
                <mc:Fallback>
                  <p:oleObj name="公式" r:id="rId7" imgW="1282700" imgH="342900" progId="Equation.3">
                    <p:embed/>
                    <p:pic>
                      <p:nvPicPr>
                        <p:cNvPr id="0" name="图片 3462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6" y="851"/>
                          <a:ext cx="77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" name="Object 13"/>
            <p:cNvGraphicFramePr/>
            <p:nvPr/>
          </p:nvGraphicFramePr>
          <p:xfrm>
            <a:off x="4732" y="849"/>
            <a:ext cx="8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21" name="Equation" r:id="rId8" imgW="1371600" imgH="342900" progId="Equation.DSMT4">
                    <p:embed/>
                  </p:oleObj>
                </mc:Choice>
                <mc:Fallback>
                  <p:oleObj name="Equation" r:id="rId8" imgW="1371600" imgH="342900" progId="Equation.DSMT4">
                    <p:embed/>
                    <p:pic>
                      <p:nvPicPr>
                        <p:cNvPr id="0" name="图片 3462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2" y="849"/>
                          <a:ext cx="8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4444" y="800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使</a:t>
              </a:r>
              <a:r>
                <a:rPr lang="en-US" altLang="zh-CN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tx1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3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3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3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5" name="Picture 4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1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7" name="Picture 4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941513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Picture 4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939925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9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103688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0" name="Picture 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102100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1" name="Picture 4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256338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2" name="Picture 4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254750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3" name="Picture 4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4" name="Picture 5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5" name="Picture 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7" name="Picture 5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8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9" name="Picture 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0" name="Picture 5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534988" y="569913"/>
            <a:ext cx="2139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一、问题一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311368" name="Group 72"/>
          <p:cNvGrpSpPr/>
          <p:nvPr/>
        </p:nvGrpSpPr>
        <p:grpSpPr bwMode="auto">
          <a:xfrm>
            <a:off x="1085850" y="1257300"/>
            <a:ext cx="7562850" cy="1085850"/>
            <a:chOff x="684" y="792"/>
            <a:chExt cx="4764" cy="684"/>
          </a:xfrm>
        </p:grpSpPr>
        <p:sp>
          <p:nvSpPr>
            <p:cNvPr id="311308" name="Rectangle 12"/>
            <p:cNvSpPr>
              <a:spLocks noChangeArrowheads="1"/>
            </p:cNvSpPr>
            <p:nvPr/>
          </p:nvSpPr>
          <p:spPr bwMode="auto">
            <a:xfrm>
              <a:off x="684" y="792"/>
              <a:ext cx="4764" cy="684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5168" name="Group 66"/>
            <p:cNvGrpSpPr/>
            <p:nvPr/>
          </p:nvGrpSpPr>
          <p:grpSpPr bwMode="auto">
            <a:xfrm>
              <a:off x="699" y="835"/>
              <a:ext cx="4642" cy="288"/>
              <a:chOff x="699" y="835"/>
              <a:chExt cx="4642" cy="288"/>
            </a:xfrm>
          </p:grpSpPr>
          <p:sp>
            <p:nvSpPr>
              <p:cNvPr id="311306" name="Rectangle 10"/>
              <p:cNvSpPr>
                <a:spLocks noChangeArrowheads="1"/>
              </p:cNvSpPr>
              <p:nvPr/>
            </p:nvSpPr>
            <p:spPr bwMode="auto">
              <a:xfrm>
                <a:off x="699" y="835"/>
                <a:ext cx="396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对于给定的区域</a:t>
                </a:r>
                <a:r>
                  <a:rPr lang="en-US" altLang="zh-CN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i="1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D</a:t>
                </a:r>
                <a:r>
                  <a:rPr lang="en-US" altLang="zh-CN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和定义在区域</a:t>
                </a:r>
                <a:r>
                  <a:rPr lang="en-US" altLang="zh-CN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i="1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D</a:t>
                </a:r>
                <a:r>
                  <a:rPr lang="en-US" altLang="zh-CN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上的函数</a:t>
                </a:r>
                <a:r>
                  <a:rPr lang="en-US" altLang="zh-CN" dirty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dirty="0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aphicFrame>
            <p:nvGraphicFramePr>
              <p:cNvPr id="5173" name="Object 9"/>
              <p:cNvGraphicFramePr/>
              <p:nvPr/>
            </p:nvGraphicFramePr>
            <p:xfrm>
              <a:off x="4534" y="875"/>
              <a:ext cx="807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292" name="公式" r:id="rId3" imgW="1282700" imgH="342900" progId="Equation.3">
                      <p:embed/>
                    </p:oleObj>
                  </mc:Choice>
                  <mc:Fallback>
                    <p:oleObj name="公式" r:id="rId3" imgW="1282700" imgH="342900" progId="Equation.3">
                      <p:embed/>
                      <p:pic>
                        <p:nvPicPr>
                          <p:cNvPr id="0" name="图片 34729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4" y="875"/>
                            <a:ext cx="807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69" name="Group 67"/>
            <p:cNvGrpSpPr/>
            <p:nvPr/>
          </p:nvGrpSpPr>
          <p:grpSpPr bwMode="auto">
            <a:xfrm>
              <a:off x="699" y="1170"/>
              <a:ext cx="1725" cy="288"/>
              <a:chOff x="699" y="1170"/>
              <a:chExt cx="1725" cy="288"/>
            </a:xfrm>
          </p:grpSpPr>
          <p:sp>
            <p:nvSpPr>
              <p:cNvPr id="311323" name="Rectangle 27"/>
              <p:cNvSpPr>
                <a:spLocks noChangeArrowheads="1"/>
              </p:cNvSpPr>
              <p:nvPr/>
            </p:nvSpPr>
            <p:spPr bwMode="auto">
              <a:xfrm>
                <a:off x="699" y="1170"/>
                <a:ext cx="98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求象集合</a:t>
                </a:r>
                <a:r>
                  <a:rPr lang="en-US" altLang="zh-CN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aphicFrame>
            <p:nvGraphicFramePr>
              <p:cNvPr id="5171" name="Object 11"/>
              <p:cNvGraphicFramePr/>
              <p:nvPr/>
            </p:nvGraphicFramePr>
            <p:xfrm>
              <a:off x="1560" y="1227"/>
              <a:ext cx="864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293" name="公式" r:id="rId5" imgW="1371600" imgH="342900" progId="Equation.3">
                      <p:embed/>
                    </p:oleObj>
                  </mc:Choice>
                  <mc:Fallback>
                    <p:oleObj name="公式" r:id="rId5" imgW="1371600" imgH="342900" progId="Equation.3">
                      <p:embed/>
                      <p:pic>
                        <p:nvPicPr>
                          <p:cNvPr id="0" name="图片 34729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0" y="1227"/>
                            <a:ext cx="864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11310" name="Rectangle 14"/>
          <p:cNvSpPr>
            <a:spLocks noChangeArrowheads="1"/>
          </p:cNvSpPr>
          <p:nvPr/>
        </p:nvSpPr>
        <p:spPr bwMode="auto">
          <a:xfrm>
            <a:off x="531813" y="2590800"/>
            <a:ext cx="21732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000099"/>
                </a:solidFill>
              </a:rPr>
              <a:t>1. </a:t>
            </a:r>
            <a:r>
              <a:rPr lang="zh-CN" altLang="en-US">
                <a:solidFill>
                  <a:srgbClr val="000099"/>
                </a:solidFill>
              </a:rPr>
              <a:t>保域性定理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311311" name="Rectangle 15"/>
          <p:cNvSpPr>
            <a:spLocks noChangeArrowheads="1"/>
          </p:cNvSpPr>
          <p:nvPr/>
        </p:nvSpPr>
        <p:spPr bwMode="auto">
          <a:xfrm>
            <a:off x="534988" y="3173413"/>
            <a:ext cx="1101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311369" name="Group 73"/>
          <p:cNvGrpSpPr/>
          <p:nvPr/>
        </p:nvGrpSpPr>
        <p:grpSpPr bwMode="auto">
          <a:xfrm>
            <a:off x="1347788" y="3170238"/>
            <a:ext cx="7137400" cy="1022350"/>
            <a:chOff x="849" y="1997"/>
            <a:chExt cx="4496" cy="644"/>
          </a:xfrm>
        </p:grpSpPr>
        <p:grpSp>
          <p:nvGrpSpPr>
            <p:cNvPr id="5161" name="Group 68"/>
            <p:cNvGrpSpPr/>
            <p:nvPr/>
          </p:nvGrpSpPr>
          <p:grpSpPr bwMode="auto">
            <a:xfrm>
              <a:off x="849" y="1997"/>
              <a:ext cx="4496" cy="288"/>
              <a:chOff x="849" y="1997"/>
              <a:chExt cx="4496" cy="288"/>
            </a:xfrm>
          </p:grpSpPr>
          <p:sp>
            <p:nvSpPr>
              <p:cNvPr id="311312" name="Rectangle 16"/>
              <p:cNvSpPr>
                <a:spLocks noChangeArrowheads="1"/>
              </p:cNvSpPr>
              <p:nvPr/>
            </p:nvSpPr>
            <p:spPr bwMode="auto">
              <a:xfrm>
                <a:off x="849" y="1997"/>
                <a:ext cx="449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设函数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              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在区域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D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内解析，且不恒为常数，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 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5166" name="Object 17"/>
              <p:cNvGraphicFramePr/>
              <p:nvPr/>
            </p:nvGraphicFramePr>
            <p:xfrm>
              <a:off x="1517" y="2043"/>
              <a:ext cx="689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294" name="公式" r:id="rId7" imgW="1167765" imgH="342900" progId="Equation.3">
                      <p:embed/>
                    </p:oleObj>
                  </mc:Choice>
                  <mc:Fallback>
                    <p:oleObj name="公式" r:id="rId7" imgW="1167765" imgH="342900" progId="Equation.3">
                      <p:embed/>
                      <p:pic>
                        <p:nvPicPr>
                          <p:cNvPr id="0" name="图片 34729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7" y="2043"/>
                            <a:ext cx="689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62" name="Group 69"/>
            <p:cNvGrpSpPr/>
            <p:nvPr/>
          </p:nvGrpSpPr>
          <p:grpSpPr bwMode="auto">
            <a:xfrm>
              <a:off x="850" y="2353"/>
              <a:ext cx="3151" cy="288"/>
              <a:chOff x="850" y="2353"/>
              <a:chExt cx="3151" cy="288"/>
            </a:xfrm>
          </p:grpSpPr>
          <p:sp>
            <p:nvSpPr>
              <p:cNvPr id="311314" name="Rectangle 18"/>
              <p:cNvSpPr>
                <a:spLocks noChangeArrowheads="1"/>
              </p:cNvSpPr>
              <p:nvPr/>
            </p:nvSpPr>
            <p:spPr bwMode="auto">
              <a:xfrm>
                <a:off x="850" y="2353"/>
                <a:ext cx="315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则其</a:t>
                </a:r>
                <a:r>
                  <a:rPr lang="zh-CN" altLang="en-US" u="sng">
                    <a:solidFill>
                      <a:srgbClr val="660033"/>
                    </a:solidFill>
                    <a:ea typeface="楷体" panose="02010609060101010101" charset="-122"/>
                    <a:cs typeface="楷体" panose="02010609060101010101" charset="-122"/>
                  </a:rPr>
                  <a:t>象集合</a:t>
                </a:r>
                <a:r>
                  <a:rPr lang="en-US" altLang="zh-CN">
                    <a:solidFill>
                      <a:schemeClr val="tx1"/>
                    </a:solidFill>
                  </a:rPr>
                  <a:t>                 </a:t>
                </a:r>
                <a:r>
                  <a:rPr lang="zh-CN" altLang="en-US">
                    <a:solidFill>
                      <a:schemeClr val="tx1"/>
                    </a:solidFill>
                  </a:rPr>
                  <a:t>仍然为</a:t>
                </a:r>
                <a:r>
                  <a:rPr lang="zh-CN" altLang="en-US" u="sng">
                    <a:solidFill>
                      <a:srgbClr val="660033"/>
                    </a:solidFill>
                    <a:ea typeface="楷体" panose="02010609060101010101" charset="-122"/>
                    <a:cs typeface="楷体" panose="02010609060101010101" charset="-122"/>
                  </a:rPr>
                  <a:t>区域</a:t>
                </a:r>
                <a:r>
                  <a:rPr lang="zh-CN" altLang="en-US">
                    <a:solidFill>
                      <a:schemeClr val="tx1"/>
                    </a:solidFill>
                  </a:rPr>
                  <a:t>。</a:t>
                </a:r>
                <a:r>
                  <a:rPr lang="en-US" altLang="zh-CN">
                    <a:solidFill>
                      <a:schemeClr val="tx1"/>
                    </a:solidFill>
                  </a:rPr>
                  <a:t>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5164" name="Object 19"/>
              <p:cNvGraphicFramePr/>
              <p:nvPr/>
            </p:nvGraphicFramePr>
            <p:xfrm>
              <a:off x="1900" y="2407"/>
              <a:ext cx="74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295" name="公式" r:id="rId9" imgW="1269365" imgH="342900" progId="Equation.3">
                      <p:embed/>
                    </p:oleObj>
                  </mc:Choice>
                  <mc:Fallback>
                    <p:oleObj name="公式" r:id="rId9" imgW="1269365" imgH="342900" progId="Equation.3">
                      <p:embed/>
                      <p:pic>
                        <p:nvPicPr>
                          <p:cNvPr id="0" name="图片 34729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0" y="2407"/>
                            <a:ext cx="74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11326" name="Rectangle 30"/>
          <p:cNvSpPr>
            <a:spLocks noChangeArrowheads="1"/>
          </p:cNvSpPr>
          <p:nvPr/>
        </p:nvSpPr>
        <p:spPr bwMode="auto">
          <a:xfrm>
            <a:off x="531813" y="47704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意义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311367" name="Group 71"/>
          <p:cNvGrpSpPr/>
          <p:nvPr/>
        </p:nvGrpSpPr>
        <p:grpSpPr bwMode="auto">
          <a:xfrm>
            <a:off x="1354138" y="4773613"/>
            <a:ext cx="7078662" cy="1019175"/>
            <a:chOff x="853" y="3319"/>
            <a:chExt cx="4459" cy="642"/>
          </a:xfrm>
        </p:grpSpPr>
        <p:sp>
          <p:nvSpPr>
            <p:cNvPr id="311327" name="Rectangle 31"/>
            <p:cNvSpPr>
              <a:spLocks noChangeArrowheads="1"/>
            </p:cNvSpPr>
            <p:nvPr/>
          </p:nvSpPr>
          <p:spPr bwMode="auto">
            <a:xfrm>
              <a:off x="854" y="3319"/>
              <a:ext cx="44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保域性定理</a:t>
              </a:r>
              <a:r>
                <a:rPr lang="zh-CN" altLang="en-US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将解析函数的</a:t>
              </a:r>
              <a:r>
                <a:rPr lang="zh-CN" altLang="en-US" u="sng" dirty="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象集合</a:t>
              </a:r>
              <a:r>
                <a:rPr lang="zh-CN" altLang="en-US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的求解问题变成了</a:t>
              </a:r>
              <a:r>
                <a:rPr lang="en-US" altLang="zh-CN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11328" name="Rectangle 32"/>
            <p:cNvSpPr>
              <a:spLocks noChangeArrowheads="1"/>
            </p:cNvSpPr>
            <p:nvPr/>
          </p:nvSpPr>
          <p:spPr bwMode="auto">
            <a:xfrm>
              <a:off x="853" y="3673"/>
              <a:ext cx="17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求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象区域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的问题。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5148" name="Picture 6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357" name="Group 61"/>
          <p:cNvGrpSpPr/>
          <p:nvPr/>
        </p:nvGrpSpPr>
        <p:grpSpPr bwMode="auto">
          <a:xfrm>
            <a:off x="533400" y="3652838"/>
            <a:ext cx="796925" cy="796925"/>
            <a:chOff x="772" y="525"/>
            <a:chExt cx="502" cy="502"/>
          </a:xfrm>
        </p:grpSpPr>
        <p:sp>
          <p:nvSpPr>
            <p:cNvPr id="311358" name="Rectangle 62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1359" name="Rectangle 63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122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11360" name="Rectangle 64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11361" name="Rectangle 65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6.2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150" name="组 6"/>
          <p:cNvGrpSpPr/>
          <p:nvPr/>
        </p:nvGrpSpPr>
        <p:grpSpPr bwMode="auto">
          <a:xfrm>
            <a:off x="2897188" y="461963"/>
            <a:ext cx="2574925" cy="631825"/>
            <a:chOff x="2896813" y="461963"/>
            <a:chExt cx="2575243" cy="632470"/>
          </a:xfrm>
        </p:grpSpPr>
        <p:sp>
          <p:nvSpPr>
            <p:cNvPr id="5151" name="矩形 1"/>
            <p:cNvSpPr>
              <a:spLocks noChangeArrowheads="1"/>
            </p:cNvSpPr>
            <p:nvPr/>
          </p:nvSpPr>
          <p:spPr bwMode="auto">
            <a:xfrm>
              <a:off x="2896813" y="569268"/>
              <a:ext cx="4293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D</a:t>
              </a:r>
              <a:endParaRPr lang="zh-CN" altLang="en-US" dirty="0"/>
            </a:p>
          </p:txBody>
        </p:sp>
        <p:cxnSp>
          <p:nvCxnSpPr>
            <p:cNvPr id="4" name="直线箭头连接符 3"/>
            <p:cNvCxnSpPr/>
            <p:nvPr/>
          </p:nvCxnSpPr>
          <p:spPr bwMode="auto">
            <a:xfrm>
              <a:off x="3350894" y="864010"/>
              <a:ext cx="1576582" cy="12713"/>
            </a:xfrm>
            <a:prstGeom prst="straightConnector1">
              <a:avLst/>
            </a:prstGeom>
            <a:gradFill rotWithShape="1">
              <a:gsLst>
                <a:gs pos="0">
                  <a:srgbClr val="FC7E00"/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5153" name="Object 9"/>
            <p:cNvGraphicFramePr/>
            <p:nvPr/>
          </p:nvGraphicFramePr>
          <p:xfrm>
            <a:off x="3362326" y="461963"/>
            <a:ext cx="1281113" cy="34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96" name="Equation" r:id="rId11" imgW="1282700" imgH="342900" progId="Equation.DSMT4">
                    <p:embed/>
                  </p:oleObj>
                </mc:Choice>
                <mc:Fallback>
                  <p:oleObj name="Equation" r:id="rId11" imgW="1282700" imgH="342900" progId="Equation.DSMT4">
                    <p:embed/>
                    <p:pic>
                      <p:nvPicPr>
                        <p:cNvPr id="0" name="图片 3472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2326" y="461963"/>
                          <a:ext cx="1281113" cy="341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4" name="矩形 55"/>
            <p:cNvSpPr>
              <a:spLocks noChangeArrowheads="1"/>
            </p:cNvSpPr>
            <p:nvPr/>
          </p:nvSpPr>
          <p:spPr bwMode="auto">
            <a:xfrm>
              <a:off x="4979613" y="632768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？</a:t>
              </a:r>
              <a:endParaRPr lang="zh-CN" altLang="en-US"/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573455" y="5984875"/>
            <a:ext cx="3036645" cy="873125"/>
            <a:chOff x="2868781" y="4437534"/>
            <a:chExt cx="3036645" cy="873125"/>
          </a:xfrm>
        </p:grpSpPr>
        <p:grpSp>
          <p:nvGrpSpPr>
            <p:cNvPr id="55" name="组 6"/>
            <p:cNvGrpSpPr/>
            <p:nvPr/>
          </p:nvGrpSpPr>
          <p:grpSpPr bwMode="auto">
            <a:xfrm>
              <a:off x="2868781" y="4437534"/>
              <a:ext cx="3036645" cy="530288"/>
              <a:chOff x="2588970" y="500574"/>
              <a:chExt cx="3037023" cy="530830"/>
            </a:xfrm>
          </p:grpSpPr>
          <p:sp>
            <p:nvSpPr>
              <p:cNvPr id="56" name="矩形 1"/>
              <p:cNvSpPr>
                <a:spLocks noChangeArrowheads="1"/>
              </p:cNvSpPr>
              <p:nvPr/>
            </p:nvSpPr>
            <p:spPr bwMode="auto">
              <a:xfrm>
                <a:off x="2588970" y="569268"/>
                <a:ext cx="1045057" cy="462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区域</a:t>
                </a:r>
                <a:r>
                  <a:rPr lang="en-US" altLang="zh-CN" i="1" dirty="0" smtClean="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D</a:t>
                </a:r>
                <a:endParaRPr lang="zh-CN" altLang="en-US" dirty="0"/>
              </a:p>
            </p:txBody>
          </p:sp>
          <p:cxnSp>
            <p:nvCxnSpPr>
              <p:cNvPr id="57" name="直线箭头连接符 56"/>
              <p:cNvCxnSpPr/>
              <p:nvPr/>
            </p:nvCxnSpPr>
            <p:spPr bwMode="auto">
              <a:xfrm>
                <a:off x="3655732" y="864010"/>
                <a:ext cx="1166447" cy="16406"/>
              </a:xfrm>
              <a:prstGeom prst="straightConnector1">
                <a:avLst/>
              </a:prstGeom>
              <a:gradFill rotWithShape="1">
                <a:gsLst>
                  <a:gs pos="0">
                    <a:srgbClr val="FC7E00"/>
                  </a:gs>
                  <a:gs pos="100000">
                    <a:srgbClr val="FFFFFF">
                      <a:alpha val="0"/>
                    </a:srgbClr>
                  </a:gs>
                </a:gsLst>
                <a:path path="rect">
                  <a:fillToRect l="50000" t="50000" r="50000" b="50000"/>
                </a:path>
              </a:gra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graphicFrame>
            <p:nvGraphicFramePr>
              <p:cNvPr id="58" name="Object 9"/>
              <p:cNvGraphicFramePr/>
              <p:nvPr/>
            </p:nvGraphicFramePr>
            <p:xfrm>
              <a:off x="3819193" y="500574"/>
              <a:ext cx="892286" cy="3019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297" name="Equation" r:id="rId12" imgW="640080" imgH="201295" progId="Equation.DSMT4">
                      <p:embed/>
                    </p:oleObj>
                  </mc:Choice>
                  <mc:Fallback>
                    <p:oleObj name="Equation" r:id="rId12" imgW="640080" imgH="201295" progId="Equation.DSMT4">
                      <p:embed/>
                      <p:pic>
                        <p:nvPicPr>
                          <p:cNvPr id="0" name="图片 34729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9193" y="500574"/>
                            <a:ext cx="892286" cy="3019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" name="矩形 55"/>
              <p:cNvSpPr>
                <a:spLocks noChangeArrowheads="1"/>
              </p:cNvSpPr>
              <p:nvPr/>
            </p:nvSpPr>
            <p:spPr bwMode="auto">
              <a:xfrm>
                <a:off x="4825674" y="556490"/>
                <a:ext cx="800319" cy="462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区域</a:t>
                </a:r>
                <a:endParaRPr lang="zh-CN" altLang="en-US" dirty="0"/>
              </a:p>
            </p:txBody>
          </p:sp>
        </p:grpSp>
        <p:sp>
          <p:nvSpPr>
            <p:cNvPr id="61" name="矩形 55"/>
            <p:cNvSpPr>
              <a:spLocks noChangeArrowheads="1"/>
            </p:cNvSpPr>
            <p:nvPr/>
          </p:nvSpPr>
          <p:spPr bwMode="auto">
            <a:xfrm>
              <a:off x="4101907" y="4848994"/>
              <a:ext cx="8002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解析</a:t>
              </a:r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1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1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10" grpId="0"/>
      <p:bldP spid="311311" grpId="0"/>
      <p:bldP spid="3113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0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10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10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10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9" name="Picture 1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0" name="Picture 1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1" name="Picture 1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2" name="Picture 1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3" name="Picture 1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4" name="Picture 1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5" name="Picture 1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89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6" name="Picture 1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87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7" name="Picture 1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8" name="Picture 12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9" name="Picture 1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0" name="Picture 1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755" name="Group 99"/>
          <p:cNvGrpSpPr/>
          <p:nvPr/>
        </p:nvGrpSpPr>
        <p:grpSpPr bwMode="auto">
          <a:xfrm>
            <a:off x="5565775" y="4227513"/>
            <a:ext cx="3263900" cy="2309812"/>
            <a:chOff x="3518" y="2597"/>
            <a:chExt cx="2056" cy="1455"/>
          </a:xfrm>
        </p:grpSpPr>
        <p:sp>
          <p:nvSpPr>
            <p:cNvPr id="326705" name="Oval 49"/>
            <p:cNvSpPr>
              <a:spLocks noChangeAspect="1" noChangeArrowheads="1"/>
            </p:cNvSpPr>
            <p:nvPr/>
          </p:nvSpPr>
          <p:spPr bwMode="auto">
            <a:xfrm rot="-1892722">
              <a:off x="3518" y="2597"/>
              <a:ext cx="2056" cy="1455"/>
            </a:xfrm>
            <a:prstGeom prst="ellipse">
              <a:avLst/>
            </a:prstGeom>
            <a:gradFill rotWithShape="1">
              <a:gsLst>
                <a:gs pos="0">
                  <a:srgbClr val="B9FC9E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244" name="Object 66"/>
            <p:cNvGraphicFramePr>
              <a:graphicFrameLocks noChangeAspect="1"/>
            </p:cNvGraphicFramePr>
            <p:nvPr/>
          </p:nvGraphicFramePr>
          <p:xfrm>
            <a:off x="4354" y="3089"/>
            <a:ext cx="12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1" name="公式" r:id="rId3" imgW="266700" imgH="279400" progId="Equation.3">
                    <p:embed/>
                  </p:oleObj>
                </mc:Choice>
                <mc:Fallback>
                  <p:oleObj name="公式" r:id="rId3" imgW="266700" imgH="279400" progId="Equation.3">
                    <p:embed/>
                    <p:pic>
                      <p:nvPicPr>
                        <p:cNvPr id="0" name="图片 3487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3089"/>
                          <a:ext cx="12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744" name="Group 88"/>
          <p:cNvGrpSpPr/>
          <p:nvPr/>
        </p:nvGrpSpPr>
        <p:grpSpPr bwMode="auto">
          <a:xfrm>
            <a:off x="1716088" y="5032375"/>
            <a:ext cx="1535112" cy="1244600"/>
            <a:chOff x="1081" y="3080"/>
            <a:chExt cx="967" cy="784"/>
          </a:xfrm>
        </p:grpSpPr>
        <p:sp>
          <p:nvSpPr>
            <p:cNvPr id="326697" name="Freeform 41"/>
            <p:cNvSpPr>
              <a:spLocks noChangeAspect="1"/>
            </p:cNvSpPr>
            <p:nvPr/>
          </p:nvSpPr>
          <p:spPr bwMode="auto">
            <a:xfrm rot="107175" flipV="1">
              <a:off x="1081" y="3080"/>
              <a:ext cx="967" cy="784"/>
            </a:xfrm>
            <a:custGeom>
              <a:avLst/>
              <a:gdLst>
                <a:gd name="T0" fmla="*/ 560 w 1767"/>
                <a:gd name="T1" fmla="*/ 16 h 1194"/>
                <a:gd name="T2" fmla="*/ 462 w 1767"/>
                <a:gd name="T3" fmla="*/ 32 h 1194"/>
                <a:gd name="T4" fmla="*/ 422 w 1767"/>
                <a:gd name="T5" fmla="*/ 26 h 1194"/>
                <a:gd name="T6" fmla="*/ 344 w 1767"/>
                <a:gd name="T7" fmla="*/ 34 h 1194"/>
                <a:gd name="T8" fmla="*/ 324 w 1767"/>
                <a:gd name="T9" fmla="*/ 94 h 1194"/>
                <a:gd name="T10" fmla="*/ 348 w 1767"/>
                <a:gd name="T11" fmla="*/ 172 h 1194"/>
                <a:gd name="T12" fmla="*/ 332 w 1767"/>
                <a:gd name="T13" fmla="*/ 235 h 1194"/>
                <a:gd name="T14" fmla="*/ 294 w 1767"/>
                <a:gd name="T15" fmla="*/ 253 h 1194"/>
                <a:gd name="T16" fmla="*/ 261 w 1767"/>
                <a:gd name="T17" fmla="*/ 283 h 1194"/>
                <a:gd name="T18" fmla="*/ 267 w 1767"/>
                <a:gd name="T19" fmla="*/ 328 h 1194"/>
                <a:gd name="T20" fmla="*/ 252 w 1767"/>
                <a:gd name="T21" fmla="*/ 388 h 1194"/>
                <a:gd name="T22" fmla="*/ 294 w 1767"/>
                <a:gd name="T23" fmla="*/ 428 h 1194"/>
                <a:gd name="T24" fmla="*/ 369 w 1767"/>
                <a:gd name="T25" fmla="*/ 479 h 1194"/>
                <a:gd name="T26" fmla="*/ 389 w 1767"/>
                <a:gd name="T27" fmla="*/ 563 h 1194"/>
                <a:gd name="T28" fmla="*/ 362 w 1767"/>
                <a:gd name="T29" fmla="*/ 682 h 1194"/>
                <a:gd name="T30" fmla="*/ 306 w 1767"/>
                <a:gd name="T31" fmla="*/ 716 h 1194"/>
                <a:gd name="T32" fmla="*/ 192 w 1767"/>
                <a:gd name="T33" fmla="*/ 731 h 1194"/>
                <a:gd name="T34" fmla="*/ 126 w 1767"/>
                <a:gd name="T35" fmla="*/ 725 h 1194"/>
                <a:gd name="T36" fmla="*/ 62 w 1767"/>
                <a:gd name="T37" fmla="*/ 760 h 1194"/>
                <a:gd name="T38" fmla="*/ 0 w 1767"/>
                <a:gd name="T39" fmla="*/ 818 h 1194"/>
                <a:gd name="T40" fmla="*/ 27 w 1767"/>
                <a:gd name="T41" fmla="*/ 919 h 1194"/>
                <a:gd name="T42" fmla="*/ 80 w 1767"/>
                <a:gd name="T43" fmla="*/ 1006 h 1194"/>
                <a:gd name="T44" fmla="*/ 158 w 1767"/>
                <a:gd name="T45" fmla="*/ 1051 h 1194"/>
                <a:gd name="T46" fmla="*/ 200 w 1767"/>
                <a:gd name="T47" fmla="*/ 1097 h 1194"/>
                <a:gd name="T48" fmla="*/ 245 w 1767"/>
                <a:gd name="T49" fmla="*/ 1028 h 1194"/>
                <a:gd name="T50" fmla="*/ 324 w 1767"/>
                <a:gd name="T51" fmla="*/ 991 h 1194"/>
                <a:gd name="T52" fmla="*/ 440 w 1767"/>
                <a:gd name="T53" fmla="*/ 971 h 1194"/>
                <a:gd name="T54" fmla="*/ 485 w 1767"/>
                <a:gd name="T55" fmla="*/ 866 h 1194"/>
                <a:gd name="T56" fmla="*/ 593 w 1767"/>
                <a:gd name="T57" fmla="*/ 850 h 1194"/>
                <a:gd name="T58" fmla="*/ 669 w 1767"/>
                <a:gd name="T59" fmla="*/ 869 h 1194"/>
                <a:gd name="T60" fmla="*/ 770 w 1767"/>
                <a:gd name="T61" fmla="*/ 887 h 1194"/>
                <a:gd name="T62" fmla="*/ 869 w 1767"/>
                <a:gd name="T63" fmla="*/ 940 h 1194"/>
                <a:gd name="T64" fmla="*/ 956 w 1767"/>
                <a:gd name="T65" fmla="*/ 970 h 1194"/>
                <a:gd name="T66" fmla="*/ 1035 w 1767"/>
                <a:gd name="T67" fmla="*/ 941 h 1194"/>
                <a:gd name="T68" fmla="*/ 1151 w 1767"/>
                <a:gd name="T69" fmla="*/ 932 h 1194"/>
                <a:gd name="T70" fmla="*/ 1232 w 1767"/>
                <a:gd name="T71" fmla="*/ 1004 h 1194"/>
                <a:gd name="T72" fmla="*/ 1269 w 1767"/>
                <a:gd name="T73" fmla="*/ 1088 h 1194"/>
                <a:gd name="T74" fmla="*/ 1320 w 1767"/>
                <a:gd name="T75" fmla="*/ 1163 h 1194"/>
                <a:gd name="T76" fmla="*/ 1374 w 1767"/>
                <a:gd name="T77" fmla="*/ 1163 h 1194"/>
                <a:gd name="T78" fmla="*/ 1422 w 1767"/>
                <a:gd name="T79" fmla="*/ 1075 h 1194"/>
                <a:gd name="T80" fmla="*/ 1485 w 1767"/>
                <a:gd name="T81" fmla="*/ 986 h 1194"/>
                <a:gd name="T82" fmla="*/ 1557 w 1767"/>
                <a:gd name="T83" fmla="*/ 937 h 1194"/>
                <a:gd name="T84" fmla="*/ 1637 w 1767"/>
                <a:gd name="T85" fmla="*/ 892 h 1194"/>
                <a:gd name="T86" fmla="*/ 1757 w 1767"/>
                <a:gd name="T87" fmla="*/ 869 h 1194"/>
                <a:gd name="T88" fmla="*/ 1713 w 1767"/>
                <a:gd name="T89" fmla="*/ 788 h 1194"/>
                <a:gd name="T90" fmla="*/ 1677 w 1767"/>
                <a:gd name="T91" fmla="*/ 716 h 1194"/>
                <a:gd name="T92" fmla="*/ 1701 w 1767"/>
                <a:gd name="T93" fmla="*/ 626 h 1194"/>
                <a:gd name="T94" fmla="*/ 1629 w 1767"/>
                <a:gd name="T95" fmla="*/ 527 h 1194"/>
                <a:gd name="T96" fmla="*/ 1569 w 1767"/>
                <a:gd name="T97" fmla="*/ 451 h 1194"/>
                <a:gd name="T98" fmla="*/ 1488 w 1767"/>
                <a:gd name="T99" fmla="*/ 422 h 1194"/>
                <a:gd name="T100" fmla="*/ 1416 w 1767"/>
                <a:gd name="T101" fmla="*/ 398 h 1194"/>
                <a:gd name="T102" fmla="*/ 1296 w 1767"/>
                <a:gd name="T103" fmla="*/ 371 h 1194"/>
                <a:gd name="T104" fmla="*/ 1200 w 1767"/>
                <a:gd name="T105" fmla="*/ 277 h 1194"/>
                <a:gd name="T106" fmla="*/ 1124 w 1767"/>
                <a:gd name="T107" fmla="*/ 232 h 1194"/>
                <a:gd name="T108" fmla="*/ 1017 w 1767"/>
                <a:gd name="T109" fmla="*/ 257 h 1194"/>
                <a:gd name="T110" fmla="*/ 888 w 1767"/>
                <a:gd name="T111" fmla="*/ 263 h 1194"/>
                <a:gd name="T112" fmla="*/ 777 w 1767"/>
                <a:gd name="T113" fmla="*/ 191 h 1194"/>
                <a:gd name="T114" fmla="*/ 684 w 1767"/>
                <a:gd name="T115" fmla="*/ 122 h 1194"/>
                <a:gd name="T116" fmla="*/ 575 w 1767"/>
                <a:gd name="T117" fmla="*/ 11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7" h="1194">
                  <a:moveTo>
                    <a:pt x="575" y="11"/>
                  </a:moveTo>
                  <a:cubicBezTo>
                    <a:pt x="569" y="0"/>
                    <a:pt x="571" y="13"/>
                    <a:pt x="570" y="13"/>
                  </a:cubicBezTo>
                  <a:cubicBezTo>
                    <a:pt x="569" y="13"/>
                    <a:pt x="569" y="11"/>
                    <a:pt x="567" y="11"/>
                  </a:cubicBezTo>
                  <a:cubicBezTo>
                    <a:pt x="565" y="11"/>
                    <a:pt x="564" y="15"/>
                    <a:pt x="560" y="16"/>
                  </a:cubicBezTo>
                  <a:cubicBezTo>
                    <a:pt x="556" y="17"/>
                    <a:pt x="551" y="18"/>
                    <a:pt x="542" y="20"/>
                  </a:cubicBezTo>
                  <a:cubicBezTo>
                    <a:pt x="533" y="22"/>
                    <a:pt x="517" y="23"/>
                    <a:pt x="507" y="26"/>
                  </a:cubicBezTo>
                  <a:cubicBezTo>
                    <a:pt x="499" y="31"/>
                    <a:pt x="480" y="38"/>
                    <a:pt x="480" y="38"/>
                  </a:cubicBezTo>
                  <a:cubicBezTo>
                    <a:pt x="474" y="36"/>
                    <a:pt x="468" y="34"/>
                    <a:pt x="462" y="32"/>
                  </a:cubicBezTo>
                  <a:cubicBezTo>
                    <a:pt x="459" y="31"/>
                    <a:pt x="453" y="32"/>
                    <a:pt x="453" y="32"/>
                  </a:cubicBezTo>
                  <a:cubicBezTo>
                    <a:pt x="447" y="37"/>
                    <a:pt x="444" y="35"/>
                    <a:pt x="441" y="35"/>
                  </a:cubicBezTo>
                  <a:cubicBezTo>
                    <a:pt x="438" y="35"/>
                    <a:pt x="435" y="36"/>
                    <a:pt x="432" y="35"/>
                  </a:cubicBezTo>
                  <a:cubicBezTo>
                    <a:pt x="429" y="34"/>
                    <a:pt x="426" y="28"/>
                    <a:pt x="422" y="26"/>
                  </a:cubicBezTo>
                  <a:cubicBezTo>
                    <a:pt x="418" y="24"/>
                    <a:pt x="414" y="25"/>
                    <a:pt x="410" y="25"/>
                  </a:cubicBezTo>
                  <a:cubicBezTo>
                    <a:pt x="406" y="24"/>
                    <a:pt x="402" y="21"/>
                    <a:pt x="396" y="23"/>
                  </a:cubicBezTo>
                  <a:cubicBezTo>
                    <a:pt x="390" y="25"/>
                    <a:pt x="384" y="36"/>
                    <a:pt x="375" y="38"/>
                  </a:cubicBezTo>
                  <a:cubicBezTo>
                    <a:pt x="366" y="40"/>
                    <a:pt x="351" y="34"/>
                    <a:pt x="344" y="34"/>
                  </a:cubicBezTo>
                  <a:cubicBezTo>
                    <a:pt x="337" y="34"/>
                    <a:pt x="336" y="35"/>
                    <a:pt x="333" y="38"/>
                  </a:cubicBezTo>
                  <a:cubicBezTo>
                    <a:pt x="331" y="44"/>
                    <a:pt x="326" y="46"/>
                    <a:pt x="326" y="52"/>
                  </a:cubicBezTo>
                  <a:cubicBezTo>
                    <a:pt x="324" y="58"/>
                    <a:pt x="322" y="56"/>
                    <a:pt x="324" y="73"/>
                  </a:cubicBezTo>
                  <a:cubicBezTo>
                    <a:pt x="324" y="80"/>
                    <a:pt x="324" y="88"/>
                    <a:pt x="324" y="94"/>
                  </a:cubicBezTo>
                  <a:cubicBezTo>
                    <a:pt x="324" y="100"/>
                    <a:pt x="325" y="106"/>
                    <a:pt x="327" y="112"/>
                  </a:cubicBezTo>
                  <a:cubicBezTo>
                    <a:pt x="329" y="118"/>
                    <a:pt x="332" y="124"/>
                    <a:pt x="335" y="131"/>
                  </a:cubicBezTo>
                  <a:cubicBezTo>
                    <a:pt x="338" y="138"/>
                    <a:pt x="342" y="148"/>
                    <a:pt x="344" y="155"/>
                  </a:cubicBezTo>
                  <a:cubicBezTo>
                    <a:pt x="345" y="161"/>
                    <a:pt x="352" y="159"/>
                    <a:pt x="348" y="172"/>
                  </a:cubicBezTo>
                  <a:cubicBezTo>
                    <a:pt x="348" y="178"/>
                    <a:pt x="348" y="184"/>
                    <a:pt x="347" y="190"/>
                  </a:cubicBezTo>
                  <a:cubicBezTo>
                    <a:pt x="346" y="196"/>
                    <a:pt x="345" y="201"/>
                    <a:pt x="344" y="206"/>
                  </a:cubicBezTo>
                  <a:cubicBezTo>
                    <a:pt x="343" y="211"/>
                    <a:pt x="343" y="216"/>
                    <a:pt x="341" y="221"/>
                  </a:cubicBezTo>
                  <a:cubicBezTo>
                    <a:pt x="339" y="226"/>
                    <a:pt x="336" y="233"/>
                    <a:pt x="332" y="235"/>
                  </a:cubicBezTo>
                  <a:cubicBezTo>
                    <a:pt x="328" y="237"/>
                    <a:pt x="322" y="231"/>
                    <a:pt x="318" y="233"/>
                  </a:cubicBezTo>
                  <a:cubicBezTo>
                    <a:pt x="314" y="234"/>
                    <a:pt x="316" y="244"/>
                    <a:pt x="309" y="247"/>
                  </a:cubicBezTo>
                  <a:cubicBezTo>
                    <a:pt x="307" y="250"/>
                    <a:pt x="305" y="252"/>
                    <a:pt x="303" y="253"/>
                  </a:cubicBezTo>
                  <a:cubicBezTo>
                    <a:pt x="301" y="254"/>
                    <a:pt x="299" y="253"/>
                    <a:pt x="294" y="253"/>
                  </a:cubicBezTo>
                  <a:cubicBezTo>
                    <a:pt x="289" y="253"/>
                    <a:pt x="277" y="250"/>
                    <a:pt x="273" y="250"/>
                  </a:cubicBezTo>
                  <a:cubicBezTo>
                    <a:pt x="269" y="250"/>
                    <a:pt x="269" y="248"/>
                    <a:pt x="267" y="250"/>
                  </a:cubicBezTo>
                  <a:cubicBezTo>
                    <a:pt x="265" y="252"/>
                    <a:pt x="261" y="258"/>
                    <a:pt x="260" y="263"/>
                  </a:cubicBezTo>
                  <a:cubicBezTo>
                    <a:pt x="259" y="268"/>
                    <a:pt x="261" y="278"/>
                    <a:pt x="261" y="283"/>
                  </a:cubicBezTo>
                  <a:cubicBezTo>
                    <a:pt x="261" y="288"/>
                    <a:pt x="262" y="291"/>
                    <a:pt x="263" y="295"/>
                  </a:cubicBezTo>
                  <a:cubicBezTo>
                    <a:pt x="264" y="299"/>
                    <a:pt x="266" y="304"/>
                    <a:pt x="267" y="307"/>
                  </a:cubicBezTo>
                  <a:cubicBezTo>
                    <a:pt x="267" y="310"/>
                    <a:pt x="276" y="295"/>
                    <a:pt x="272" y="314"/>
                  </a:cubicBezTo>
                  <a:cubicBezTo>
                    <a:pt x="272" y="317"/>
                    <a:pt x="269" y="324"/>
                    <a:pt x="267" y="328"/>
                  </a:cubicBezTo>
                  <a:cubicBezTo>
                    <a:pt x="265" y="332"/>
                    <a:pt x="261" y="336"/>
                    <a:pt x="260" y="340"/>
                  </a:cubicBezTo>
                  <a:cubicBezTo>
                    <a:pt x="259" y="344"/>
                    <a:pt x="258" y="350"/>
                    <a:pt x="258" y="355"/>
                  </a:cubicBezTo>
                  <a:cubicBezTo>
                    <a:pt x="258" y="360"/>
                    <a:pt x="258" y="368"/>
                    <a:pt x="257" y="373"/>
                  </a:cubicBezTo>
                  <a:cubicBezTo>
                    <a:pt x="256" y="378"/>
                    <a:pt x="253" y="383"/>
                    <a:pt x="252" y="388"/>
                  </a:cubicBezTo>
                  <a:cubicBezTo>
                    <a:pt x="251" y="393"/>
                    <a:pt x="250" y="401"/>
                    <a:pt x="249" y="406"/>
                  </a:cubicBezTo>
                  <a:cubicBezTo>
                    <a:pt x="248" y="411"/>
                    <a:pt x="243" y="412"/>
                    <a:pt x="245" y="416"/>
                  </a:cubicBezTo>
                  <a:cubicBezTo>
                    <a:pt x="248" y="419"/>
                    <a:pt x="256" y="426"/>
                    <a:pt x="264" y="428"/>
                  </a:cubicBezTo>
                  <a:cubicBezTo>
                    <a:pt x="272" y="430"/>
                    <a:pt x="286" y="428"/>
                    <a:pt x="294" y="428"/>
                  </a:cubicBezTo>
                  <a:cubicBezTo>
                    <a:pt x="305" y="432"/>
                    <a:pt x="307" y="425"/>
                    <a:pt x="312" y="428"/>
                  </a:cubicBezTo>
                  <a:cubicBezTo>
                    <a:pt x="317" y="431"/>
                    <a:pt x="321" y="443"/>
                    <a:pt x="327" y="449"/>
                  </a:cubicBezTo>
                  <a:cubicBezTo>
                    <a:pt x="348" y="463"/>
                    <a:pt x="332" y="441"/>
                    <a:pt x="347" y="467"/>
                  </a:cubicBezTo>
                  <a:cubicBezTo>
                    <a:pt x="352" y="475"/>
                    <a:pt x="364" y="478"/>
                    <a:pt x="369" y="479"/>
                  </a:cubicBezTo>
                  <a:cubicBezTo>
                    <a:pt x="376" y="485"/>
                    <a:pt x="374" y="498"/>
                    <a:pt x="377" y="505"/>
                  </a:cubicBezTo>
                  <a:cubicBezTo>
                    <a:pt x="380" y="512"/>
                    <a:pt x="387" y="514"/>
                    <a:pt x="389" y="520"/>
                  </a:cubicBezTo>
                  <a:cubicBezTo>
                    <a:pt x="391" y="526"/>
                    <a:pt x="387" y="532"/>
                    <a:pt x="387" y="539"/>
                  </a:cubicBezTo>
                  <a:cubicBezTo>
                    <a:pt x="390" y="553"/>
                    <a:pt x="389" y="553"/>
                    <a:pt x="389" y="563"/>
                  </a:cubicBezTo>
                  <a:cubicBezTo>
                    <a:pt x="389" y="573"/>
                    <a:pt x="384" y="587"/>
                    <a:pt x="384" y="599"/>
                  </a:cubicBezTo>
                  <a:cubicBezTo>
                    <a:pt x="384" y="611"/>
                    <a:pt x="391" y="629"/>
                    <a:pt x="389" y="638"/>
                  </a:cubicBezTo>
                  <a:cubicBezTo>
                    <a:pt x="387" y="647"/>
                    <a:pt x="375" y="646"/>
                    <a:pt x="371" y="653"/>
                  </a:cubicBezTo>
                  <a:cubicBezTo>
                    <a:pt x="367" y="676"/>
                    <a:pt x="367" y="676"/>
                    <a:pt x="362" y="682"/>
                  </a:cubicBezTo>
                  <a:cubicBezTo>
                    <a:pt x="357" y="688"/>
                    <a:pt x="347" y="685"/>
                    <a:pt x="344" y="689"/>
                  </a:cubicBezTo>
                  <a:cubicBezTo>
                    <a:pt x="341" y="693"/>
                    <a:pt x="345" y="700"/>
                    <a:pt x="342" y="704"/>
                  </a:cubicBezTo>
                  <a:cubicBezTo>
                    <a:pt x="342" y="704"/>
                    <a:pt x="328" y="710"/>
                    <a:pt x="323" y="712"/>
                  </a:cubicBezTo>
                  <a:cubicBezTo>
                    <a:pt x="320" y="713"/>
                    <a:pt x="306" y="716"/>
                    <a:pt x="306" y="716"/>
                  </a:cubicBezTo>
                  <a:cubicBezTo>
                    <a:pt x="302" y="728"/>
                    <a:pt x="295" y="726"/>
                    <a:pt x="288" y="737"/>
                  </a:cubicBezTo>
                  <a:cubicBezTo>
                    <a:pt x="279" y="741"/>
                    <a:pt x="266" y="735"/>
                    <a:pt x="257" y="736"/>
                  </a:cubicBezTo>
                  <a:cubicBezTo>
                    <a:pt x="248" y="737"/>
                    <a:pt x="245" y="743"/>
                    <a:pt x="234" y="742"/>
                  </a:cubicBezTo>
                  <a:cubicBezTo>
                    <a:pt x="223" y="741"/>
                    <a:pt x="200" y="734"/>
                    <a:pt x="192" y="731"/>
                  </a:cubicBezTo>
                  <a:cubicBezTo>
                    <a:pt x="188" y="730"/>
                    <a:pt x="189" y="724"/>
                    <a:pt x="186" y="722"/>
                  </a:cubicBezTo>
                  <a:cubicBezTo>
                    <a:pt x="181" y="717"/>
                    <a:pt x="168" y="727"/>
                    <a:pt x="168" y="727"/>
                  </a:cubicBezTo>
                  <a:cubicBezTo>
                    <a:pt x="132" y="734"/>
                    <a:pt x="165" y="721"/>
                    <a:pt x="144" y="722"/>
                  </a:cubicBezTo>
                  <a:cubicBezTo>
                    <a:pt x="138" y="725"/>
                    <a:pt x="126" y="725"/>
                    <a:pt x="126" y="725"/>
                  </a:cubicBezTo>
                  <a:cubicBezTo>
                    <a:pt x="117" y="738"/>
                    <a:pt x="114" y="736"/>
                    <a:pt x="98" y="739"/>
                  </a:cubicBezTo>
                  <a:cubicBezTo>
                    <a:pt x="95" y="741"/>
                    <a:pt x="90" y="746"/>
                    <a:pt x="87" y="749"/>
                  </a:cubicBezTo>
                  <a:cubicBezTo>
                    <a:pt x="84" y="752"/>
                    <a:pt x="84" y="756"/>
                    <a:pt x="81" y="758"/>
                  </a:cubicBezTo>
                  <a:cubicBezTo>
                    <a:pt x="77" y="761"/>
                    <a:pt x="68" y="759"/>
                    <a:pt x="62" y="760"/>
                  </a:cubicBezTo>
                  <a:cubicBezTo>
                    <a:pt x="56" y="761"/>
                    <a:pt x="48" y="763"/>
                    <a:pt x="42" y="767"/>
                  </a:cubicBezTo>
                  <a:cubicBezTo>
                    <a:pt x="33" y="772"/>
                    <a:pt x="32" y="779"/>
                    <a:pt x="27" y="785"/>
                  </a:cubicBezTo>
                  <a:cubicBezTo>
                    <a:pt x="22" y="791"/>
                    <a:pt x="16" y="795"/>
                    <a:pt x="12" y="800"/>
                  </a:cubicBezTo>
                  <a:cubicBezTo>
                    <a:pt x="8" y="806"/>
                    <a:pt x="0" y="818"/>
                    <a:pt x="0" y="818"/>
                  </a:cubicBezTo>
                  <a:cubicBezTo>
                    <a:pt x="0" y="824"/>
                    <a:pt x="13" y="827"/>
                    <a:pt x="17" y="833"/>
                  </a:cubicBezTo>
                  <a:cubicBezTo>
                    <a:pt x="21" y="839"/>
                    <a:pt x="23" y="847"/>
                    <a:pt x="24" y="856"/>
                  </a:cubicBezTo>
                  <a:cubicBezTo>
                    <a:pt x="31" y="877"/>
                    <a:pt x="13" y="872"/>
                    <a:pt x="23" y="886"/>
                  </a:cubicBezTo>
                  <a:cubicBezTo>
                    <a:pt x="25" y="896"/>
                    <a:pt x="25" y="908"/>
                    <a:pt x="27" y="919"/>
                  </a:cubicBezTo>
                  <a:cubicBezTo>
                    <a:pt x="29" y="930"/>
                    <a:pt x="30" y="942"/>
                    <a:pt x="33" y="950"/>
                  </a:cubicBezTo>
                  <a:cubicBezTo>
                    <a:pt x="37" y="956"/>
                    <a:pt x="38" y="966"/>
                    <a:pt x="45" y="968"/>
                  </a:cubicBezTo>
                  <a:cubicBezTo>
                    <a:pt x="54" y="971"/>
                    <a:pt x="72" y="977"/>
                    <a:pt x="72" y="977"/>
                  </a:cubicBezTo>
                  <a:cubicBezTo>
                    <a:pt x="78" y="983"/>
                    <a:pt x="75" y="1001"/>
                    <a:pt x="80" y="1006"/>
                  </a:cubicBezTo>
                  <a:cubicBezTo>
                    <a:pt x="85" y="1011"/>
                    <a:pt x="94" y="1008"/>
                    <a:pt x="102" y="1010"/>
                  </a:cubicBezTo>
                  <a:cubicBezTo>
                    <a:pt x="110" y="1018"/>
                    <a:pt x="123" y="1014"/>
                    <a:pt x="129" y="1019"/>
                  </a:cubicBezTo>
                  <a:cubicBezTo>
                    <a:pt x="135" y="1024"/>
                    <a:pt x="133" y="1035"/>
                    <a:pt x="138" y="1040"/>
                  </a:cubicBezTo>
                  <a:cubicBezTo>
                    <a:pt x="146" y="1063"/>
                    <a:pt x="142" y="1032"/>
                    <a:pt x="158" y="1051"/>
                  </a:cubicBezTo>
                  <a:cubicBezTo>
                    <a:pt x="163" y="1056"/>
                    <a:pt x="165" y="1062"/>
                    <a:pt x="170" y="1066"/>
                  </a:cubicBezTo>
                  <a:cubicBezTo>
                    <a:pt x="175" y="1070"/>
                    <a:pt x="182" y="1072"/>
                    <a:pt x="186" y="1078"/>
                  </a:cubicBezTo>
                  <a:cubicBezTo>
                    <a:pt x="194" y="1089"/>
                    <a:pt x="184" y="1090"/>
                    <a:pt x="192" y="1102"/>
                  </a:cubicBezTo>
                  <a:cubicBezTo>
                    <a:pt x="194" y="1105"/>
                    <a:pt x="198" y="1099"/>
                    <a:pt x="200" y="1097"/>
                  </a:cubicBezTo>
                  <a:cubicBezTo>
                    <a:pt x="203" y="1093"/>
                    <a:pt x="213" y="1086"/>
                    <a:pt x="216" y="1085"/>
                  </a:cubicBezTo>
                  <a:cubicBezTo>
                    <a:pt x="223" y="1074"/>
                    <a:pt x="208" y="1068"/>
                    <a:pt x="219" y="1061"/>
                  </a:cubicBezTo>
                  <a:cubicBezTo>
                    <a:pt x="223" y="1054"/>
                    <a:pt x="221" y="1051"/>
                    <a:pt x="225" y="1045"/>
                  </a:cubicBezTo>
                  <a:cubicBezTo>
                    <a:pt x="229" y="1039"/>
                    <a:pt x="239" y="1033"/>
                    <a:pt x="245" y="1028"/>
                  </a:cubicBezTo>
                  <a:cubicBezTo>
                    <a:pt x="251" y="1023"/>
                    <a:pt x="256" y="1018"/>
                    <a:pt x="263" y="1015"/>
                  </a:cubicBezTo>
                  <a:cubicBezTo>
                    <a:pt x="270" y="1012"/>
                    <a:pt x="279" y="1013"/>
                    <a:pt x="285" y="1010"/>
                  </a:cubicBezTo>
                  <a:cubicBezTo>
                    <a:pt x="297" y="1001"/>
                    <a:pt x="293" y="998"/>
                    <a:pt x="299" y="995"/>
                  </a:cubicBezTo>
                  <a:cubicBezTo>
                    <a:pt x="305" y="992"/>
                    <a:pt x="315" y="992"/>
                    <a:pt x="324" y="991"/>
                  </a:cubicBezTo>
                  <a:cubicBezTo>
                    <a:pt x="332" y="987"/>
                    <a:pt x="341" y="991"/>
                    <a:pt x="351" y="991"/>
                  </a:cubicBezTo>
                  <a:cubicBezTo>
                    <a:pt x="361" y="991"/>
                    <a:pt x="375" y="991"/>
                    <a:pt x="386" y="992"/>
                  </a:cubicBezTo>
                  <a:cubicBezTo>
                    <a:pt x="397" y="993"/>
                    <a:pt x="411" y="999"/>
                    <a:pt x="420" y="995"/>
                  </a:cubicBezTo>
                  <a:cubicBezTo>
                    <a:pt x="439" y="991"/>
                    <a:pt x="431" y="975"/>
                    <a:pt x="440" y="971"/>
                  </a:cubicBezTo>
                  <a:cubicBezTo>
                    <a:pt x="449" y="967"/>
                    <a:pt x="464" y="978"/>
                    <a:pt x="474" y="971"/>
                  </a:cubicBezTo>
                  <a:cubicBezTo>
                    <a:pt x="487" y="958"/>
                    <a:pt x="498" y="946"/>
                    <a:pt x="501" y="929"/>
                  </a:cubicBezTo>
                  <a:cubicBezTo>
                    <a:pt x="504" y="919"/>
                    <a:pt x="492" y="920"/>
                    <a:pt x="489" y="910"/>
                  </a:cubicBezTo>
                  <a:cubicBezTo>
                    <a:pt x="486" y="900"/>
                    <a:pt x="483" y="875"/>
                    <a:pt x="485" y="866"/>
                  </a:cubicBezTo>
                  <a:cubicBezTo>
                    <a:pt x="485" y="853"/>
                    <a:pt x="495" y="860"/>
                    <a:pt x="501" y="857"/>
                  </a:cubicBezTo>
                  <a:cubicBezTo>
                    <a:pt x="507" y="854"/>
                    <a:pt x="513" y="849"/>
                    <a:pt x="521" y="847"/>
                  </a:cubicBezTo>
                  <a:cubicBezTo>
                    <a:pt x="529" y="845"/>
                    <a:pt x="540" y="841"/>
                    <a:pt x="552" y="842"/>
                  </a:cubicBezTo>
                  <a:cubicBezTo>
                    <a:pt x="564" y="843"/>
                    <a:pt x="584" y="847"/>
                    <a:pt x="593" y="850"/>
                  </a:cubicBezTo>
                  <a:cubicBezTo>
                    <a:pt x="616" y="848"/>
                    <a:pt x="601" y="860"/>
                    <a:pt x="605" y="863"/>
                  </a:cubicBezTo>
                  <a:cubicBezTo>
                    <a:pt x="609" y="866"/>
                    <a:pt x="616" y="868"/>
                    <a:pt x="620" y="868"/>
                  </a:cubicBezTo>
                  <a:cubicBezTo>
                    <a:pt x="624" y="868"/>
                    <a:pt x="624" y="865"/>
                    <a:pt x="632" y="865"/>
                  </a:cubicBezTo>
                  <a:cubicBezTo>
                    <a:pt x="640" y="865"/>
                    <a:pt x="658" y="868"/>
                    <a:pt x="669" y="869"/>
                  </a:cubicBezTo>
                  <a:cubicBezTo>
                    <a:pt x="676" y="867"/>
                    <a:pt x="689" y="862"/>
                    <a:pt x="696" y="869"/>
                  </a:cubicBezTo>
                  <a:cubicBezTo>
                    <a:pt x="710" y="883"/>
                    <a:pt x="693" y="889"/>
                    <a:pt x="711" y="890"/>
                  </a:cubicBezTo>
                  <a:cubicBezTo>
                    <a:pt x="719" y="893"/>
                    <a:pt x="734" y="892"/>
                    <a:pt x="744" y="892"/>
                  </a:cubicBezTo>
                  <a:cubicBezTo>
                    <a:pt x="754" y="892"/>
                    <a:pt x="763" y="887"/>
                    <a:pt x="770" y="887"/>
                  </a:cubicBezTo>
                  <a:cubicBezTo>
                    <a:pt x="777" y="887"/>
                    <a:pt x="781" y="889"/>
                    <a:pt x="789" y="893"/>
                  </a:cubicBezTo>
                  <a:cubicBezTo>
                    <a:pt x="802" y="897"/>
                    <a:pt x="804" y="907"/>
                    <a:pt x="816" y="914"/>
                  </a:cubicBezTo>
                  <a:cubicBezTo>
                    <a:pt x="825" y="919"/>
                    <a:pt x="852" y="920"/>
                    <a:pt x="855" y="920"/>
                  </a:cubicBezTo>
                  <a:cubicBezTo>
                    <a:pt x="865" y="924"/>
                    <a:pt x="862" y="934"/>
                    <a:pt x="869" y="940"/>
                  </a:cubicBezTo>
                  <a:cubicBezTo>
                    <a:pt x="876" y="946"/>
                    <a:pt x="887" y="953"/>
                    <a:pt x="897" y="955"/>
                  </a:cubicBezTo>
                  <a:cubicBezTo>
                    <a:pt x="907" y="957"/>
                    <a:pt x="920" y="951"/>
                    <a:pt x="927" y="953"/>
                  </a:cubicBezTo>
                  <a:cubicBezTo>
                    <a:pt x="942" y="960"/>
                    <a:pt x="934" y="965"/>
                    <a:pt x="939" y="968"/>
                  </a:cubicBezTo>
                  <a:cubicBezTo>
                    <a:pt x="944" y="971"/>
                    <a:pt x="952" y="971"/>
                    <a:pt x="956" y="970"/>
                  </a:cubicBezTo>
                  <a:cubicBezTo>
                    <a:pt x="960" y="969"/>
                    <a:pt x="957" y="960"/>
                    <a:pt x="963" y="959"/>
                  </a:cubicBezTo>
                  <a:cubicBezTo>
                    <a:pt x="974" y="957"/>
                    <a:pt x="993" y="962"/>
                    <a:pt x="993" y="962"/>
                  </a:cubicBezTo>
                  <a:cubicBezTo>
                    <a:pt x="1006" y="942"/>
                    <a:pt x="990" y="962"/>
                    <a:pt x="1026" y="950"/>
                  </a:cubicBezTo>
                  <a:cubicBezTo>
                    <a:pt x="1030" y="949"/>
                    <a:pt x="1032" y="944"/>
                    <a:pt x="1035" y="941"/>
                  </a:cubicBezTo>
                  <a:cubicBezTo>
                    <a:pt x="1046" y="932"/>
                    <a:pt x="1054" y="930"/>
                    <a:pt x="1068" y="928"/>
                  </a:cubicBezTo>
                  <a:cubicBezTo>
                    <a:pt x="1077" y="919"/>
                    <a:pt x="1080" y="912"/>
                    <a:pt x="1092" y="908"/>
                  </a:cubicBezTo>
                  <a:cubicBezTo>
                    <a:pt x="1103" y="910"/>
                    <a:pt x="1125" y="917"/>
                    <a:pt x="1125" y="917"/>
                  </a:cubicBezTo>
                  <a:cubicBezTo>
                    <a:pt x="1134" y="921"/>
                    <a:pt x="1141" y="929"/>
                    <a:pt x="1151" y="932"/>
                  </a:cubicBezTo>
                  <a:cubicBezTo>
                    <a:pt x="1161" y="935"/>
                    <a:pt x="1177" y="929"/>
                    <a:pt x="1185" y="932"/>
                  </a:cubicBezTo>
                  <a:cubicBezTo>
                    <a:pt x="1197" y="939"/>
                    <a:pt x="1197" y="948"/>
                    <a:pt x="1202" y="953"/>
                  </a:cubicBezTo>
                  <a:cubicBezTo>
                    <a:pt x="1207" y="958"/>
                    <a:pt x="1213" y="954"/>
                    <a:pt x="1218" y="962"/>
                  </a:cubicBezTo>
                  <a:cubicBezTo>
                    <a:pt x="1225" y="974"/>
                    <a:pt x="1230" y="992"/>
                    <a:pt x="1232" y="1004"/>
                  </a:cubicBezTo>
                  <a:cubicBezTo>
                    <a:pt x="1234" y="1016"/>
                    <a:pt x="1228" y="1026"/>
                    <a:pt x="1230" y="1033"/>
                  </a:cubicBezTo>
                  <a:cubicBezTo>
                    <a:pt x="1232" y="1040"/>
                    <a:pt x="1241" y="1041"/>
                    <a:pt x="1245" y="1048"/>
                  </a:cubicBezTo>
                  <a:cubicBezTo>
                    <a:pt x="1249" y="1055"/>
                    <a:pt x="1250" y="1066"/>
                    <a:pt x="1254" y="1073"/>
                  </a:cubicBezTo>
                  <a:cubicBezTo>
                    <a:pt x="1262" y="1094"/>
                    <a:pt x="1263" y="1083"/>
                    <a:pt x="1269" y="1088"/>
                  </a:cubicBezTo>
                  <a:cubicBezTo>
                    <a:pt x="1275" y="1093"/>
                    <a:pt x="1285" y="1097"/>
                    <a:pt x="1290" y="1106"/>
                  </a:cubicBezTo>
                  <a:cubicBezTo>
                    <a:pt x="1294" y="1117"/>
                    <a:pt x="1292" y="1138"/>
                    <a:pt x="1302" y="1144"/>
                  </a:cubicBezTo>
                  <a:cubicBezTo>
                    <a:pt x="1305" y="1146"/>
                    <a:pt x="1316" y="1146"/>
                    <a:pt x="1319" y="1148"/>
                  </a:cubicBezTo>
                  <a:cubicBezTo>
                    <a:pt x="1322" y="1149"/>
                    <a:pt x="1317" y="1161"/>
                    <a:pt x="1320" y="1163"/>
                  </a:cubicBezTo>
                  <a:cubicBezTo>
                    <a:pt x="1326" y="1167"/>
                    <a:pt x="1341" y="1172"/>
                    <a:pt x="1341" y="1172"/>
                  </a:cubicBezTo>
                  <a:cubicBezTo>
                    <a:pt x="1345" y="1175"/>
                    <a:pt x="1341" y="1184"/>
                    <a:pt x="1344" y="1187"/>
                  </a:cubicBezTo>
                  <a:cubicBezTo>
                    <a:pt x="1347" y="1190"/>
                    <a:pt x="1354" y="1194"/>
                    <a:pt x="1359" y="1190"/>
                  </a:cubicBezTo>
                  <a:cubicBezTo>
                    <a:pt x="1373" y="1169"/>
                    <a:pt x="1369" y="1179"/>
                    <a:pt x="1374" y="1163"/>
                  </a:cubicBezTo>
                  <a:cubicBezTo>
                    <a:pt x="1377" y="1145"/>
                    <a:pt x="1375" y="1136"/>
                    <a:pt x="1392" y="1130"/>
                  </a:cubicBezTo>
                  <a:cubicBezTo>
                    <a:pt x="1396" y="1120"/>
                    <a:pt x="1409" y="1120"/>
                    <a:pt x="1412" y="1112"/>
                  </a:cubicBezTo>
                  <a:cubicBezTo>
                    <a:pt x="1415" y="1104"/>
                    <a:pt x="1408" y="1087"/>
                    <a:pt x="1410" y="1081"/>
                  </a:cubicBezTo>
                  <a:cubicBezTo>
                    <a:pt x="1411" y="1074"/>
                    <a:pt x="1418" y="1079"/>
                    <a:pt x="1422" y="1075"/>
                  </a:cubicBezTo>
                  <a:cubicBezTo>
                    <a:pt x="1426" y="1071"/>
                    <a:pt x="1426" y="1065"/>
                    <a:pt x="1434" y="1058"/>
                  </a:cubicBezTo>
                  <a:cubicBezTo>
                    <a:pt x="1452" y="1031"/>
                    <a:pt x="1421" y="1038"/>
                    <a:pt x="1470" y="1031"/>
                  </a:cubicBezTo>
                  <a:cubicBezTo>
                    <a:pt x="1477" y="1023"/>
                    <a:pt x="1486" y="1019"/>
                    <a:pt x="1488" y="1012"/>
                  </a:cubicBezTo>
                  <a:cubicBezTo>
                    <a:pt x="1490" y="1005"/>
                    <a:pt x="1483" y="991"/>
                    <a:pt x="1485" y="986"/>
                  </a:cubicBezTo>
                  <a:cubicBezTo>
                    <a:pt x="1490" y="982"/>
                    <a:pt x="1497" y="982"/>
                    <a:pt x="1503" y="980"/>
                  </a:cubicBezTo>
                  <a:cubicBezTo>
                    <a:pt x="1510" y="978"/>
                    <a:pt x="1521" y="968"/>
                    <a:pt x="1521" y="968"/>
                  </a:cubicBezTo>
                  <a:cubicBezTo>
                    <a:pt x="1525" y="962"/>
                    <a:pt x="1532" y="952"/>
                    <a:pt x="1538" y="947"/>
                  </a:cubicBezTo>
                  <a:cubicBezTo>
                    <a:pt x="1544" y="942"/>
                    <a:pt x="1551" y="940"/>
                    <a:pt x="1557" y="937"/>
                  </a:cubicBezTo>
                  <a:cubicBezTo>
                    <a:pt x="1561" y="931"/>
                    <a:pt x="1569" y="930"/>
                    <a:pt x="1575" y="926"/>
                  </a:cubicBezTo>
                  <a:cubicBezTo>
                    <a:pt x="1579" y="922"/>
                    <a:pt x="1583" y="911"/>
                    <a:pt x="1590" y="908"/>
                  </a:cubicBezTo>
                  <a:cubicBezTo>
                    <a:pt x="1597" y="905"/>
                    <a:pt x="1609" y="913"/>
                    <a:pt x="1617" y="910"/>
                  </a:cubicBezTo>
                  <a:cubicBezTo>
                    <a:pt x="1630" y="906"/>
                    <a:pt x="1624" y="898"/>
                    <a:pt x="1637" y="892"/>
                  </a:cubicBezTo>
                  <a:cubicBezTo>
                    <a:pt x="1644" y="888"/>
                    <a:pt x="1654" y="886"/>
                    <a:pt x="1664" y="886"/>
                  </a:cubicBezTo>
                  <a:cubicBezTo>
                    <a:pt x="1674" y="886"/>
                    <a:pt x="1685" y="890"/>
                    <a:pt x="1695" y="890"/>
                  </a:cubicBezTo>
                  <a:cubicBezTo>
                    <a:pt x="1709" y="887"/>
                    <a:pt x="1717" y="889"/>
                    <a:pt x="1727" y="886"/>
                  </a:cubicBezTo>
                  <a:cubicBezTo>
                    <a:pt x="1737" y="883"/>
                    <a:pt x="1751" y="875"/>
                    <a:pt x="1757" y="869"/>
                  </a:cubicBezTo>
                  <a:cubicBezTo>
                    <a:pt x="1767" y="862"/>
                    <a:pt x="1764" y="853"/>
                    <a:pt x="1761" y="847"/>
                  </a:cubicBezTo>
                  <a:cubicBezTo>
                    <a:pt x="1758" y="841"/>
                    <a:pt x="1746" y="835"/>
                    <a:pt x="1740" y="830"/>
                  </a:cubicBezTo>
                  <a:cubicBezTo>
                    <a:pt x="1735" y="819"/>
                    <a:pt x="1728" y="824"/>
                    <a:pt x="1724" y="817"/>
                  </a:cubicBezTo>
                  <a:cubicBezTo>
                    <a:pt x="1720" y="810"/>
                    <a:pt x="1717" y="795"/>
                    <a:pt x="1713" y="788"/>
                  </a:cubicBezTo>
                  <a:cubicBezTo>
                    <a:pt x="1707" y="777"/>
                    <a:pt x="1703" y="782"/>
                    <a:pt x="1701" y="775"/>
                  </a:cubicBezTo>
                  <a:cubicBezTo>
                    <a:pt x="1699" y="768"/>
                    <a:pt x="1701" y="749"/>
                    <a:pt x="1698" y="743"/>
                  </a:cubicBezTo>
                  <a:cubicBezTo>
                    <a:pt x="1694" y="734"/>
                    <a:pt x="1686" y="743"/>
                    <a:pt x="1683" y="739"/>
                  </a:cubicBezTo>
                  <a:cubicBezTo>
                    <a:pt x="1680" y="735"/>
                    <a:pt x="1679" y="725"/>
                    <a:pt x="1677" y="716"/>
                  </a:cubicBezTo>
                  <a:cubicBezTo>
                    <a:pt x="1674" y="706"/>
                    <a:pt x="1671" y="696"/>
                    <a:pt x="1671" y="685"/>
                  </a:cubicBezTo>
                  <a:cubicBezTo>
                    <a:pt x="1671" y="674"/>
                    <a:pt x="1677" y="657"/>
                    <a:pt x="1680" y="650"/>
                  </a:cubicBezTo>
                  <a:cubicBezTo>
                    <a:pt x="1681" y="646"/>
                    <a:pt x="1687" y="647"/>
                    <a:pt x="1689" y="644"/>
                  </a:cubicBezTo>
                  <a:cubicBezTo>
                    <a:pt x="1694" y="639"/>
                    <a:pt x="1701" y="626"/>
                    <a:pt x="1701" y="626"/>
                  </a:cubicBezTo>
                  <a:cubicBezTo>
                    <a:pt x="1697" y="611"/>
                    <a:pt x="1697" y="608"/>
                    <a:pt x="1710" y="599"/>
                  </a:cubicBezTo>
                  <a:cubicBezTo>
                    <a:pt x="1712" y="596"/>
                    <a:pt x="1720" y="586"/>
                    <a:pt x="1719" y="581"/>
                  </a:cubicBezTo>
                  <a:cubicBezTo>
                    <a:pt x="1719" y="581"/>
                    <a:pt x="1676" y="531"/>
                    <a:pt x="1671" y="530"/>
                  </a:cubicBezTo>
                  <a:cubicBezTo>
                    <a:pt x="1657" y="527"/>
                    <a:pt x="1643" y="528"/>
                    <a:pt x="1629" y="527"/>
                  </a:cubicBezTo>
                  <a:cubicBezTo>
                    <a:pt x="1597" y="522"/>
                    <a:pt x="1611" y="517"/>
                    <a:pt x="1590" y="503"/>
                  </a:cubicBezTo>
                  <a:cubicBezTo>
                    <a:pt x="1583" y="496"/>
                    <a:pt x="1592" y="487"/>
                    <a:pt x="1590" y="481"/>
                  </a:cubicBezTo>
                  <a:cubicBezTo>
                    <a:pt x="1588" y="475"/>
                    <a:pt x="1578" y="472"/>
                    <a:pt x="1575" y="467"/>
                  </a:cubicBezTo>
                  <a:cubicBezTo>
                    <a:pt x="1572" y="458"/>
                    <a:pt x="1570" y="459"/>
                    <a:pt x="1569" y="451"/>
                  </a:cubicBezTo>
                  <a:cubicBezTo>
                    <a:pt x="1568" y="443"/>
                    <a:pt x="1571" y="425"/>
                    <a:pt x="1568" y="421"/>
                  </a:cubicBezTo>
                  <a:cubicBezTo>
                    <a:pt x="1565" y="417"/>
                    <a:pt x="1557" y="424"/>
                    <a:pt x="1548" y="424"/>
                  </a:cubicBezTo>
                  <a:cubicBezTo>
                    <a:pt x="1539" y="424"/>
                    <a:pt x="1525" y="424"/>
                    <a:pt x="1515" y="424"/>
                  </a:cubicBezTo>
                  <a:cubicBezTo>
                    <a:pt x="1505" y="424"/>
                    <a:pt x="1503" y="422"/>
                    <a:pt x="1488" y="422"/>
                  </a:cubicBezTo>
                  <a:cubicBezTo>
                    <a:pt x="1473" y="422"/>
                    <a:pt x="1434" y="425"/>
                    <a:pt x="1422" y="425"/>
                  </a:cubicBezTo>
                  <a:cubicBezTo>
                    <a:pt x="1395" y="417"/>
                    <a:pt x="1419" y="421"/>
                    <a:pt x="1418" y="419"/>
                  </a:cubicBezTo>
                  <a:cubicBezTo>
                    <a:pt x="1417" y="417"/>
                    <a:pt x="1416" y="418"/>
                    <a:pt x="1416" y="415"/>
                  </a:cubicBezTo>
                  <a:cubicBezTo>
                    <a:pt x="1416" y="412"/>
                    <a:pt x="1422" y="399"/>
                    <a:pt x="1416" y="398"/>
                  </a:cubicBezTo>
                  <a:cubicBezTo>
                    <a:pt x="1410" y="397"/>
                    <a:pt x="1392" y="406"/>
                    <a:pt x="1380" y="406"/>
                  </a:cubicBezTo>
                  <a:cubicBezTo>
                    <a:pt x="1368" y="406"/>
                    <a:pt x="1349" y="403"/>
                    <a:pt x="1341" y="398"/>
                  </a:cubicBezTo>
                  <a:cubicBezTo>
                    <a:pt x="1324" y="391"/>
                    <a:pt x="1336" y="378"/>
                    <a:pt x="1329" y="374"/>
                  </a:cubicBezTo>
                  <a:cubicBezTo>
                    <a:pt x="1322" y="370"/>
                    <a:pt x="1305" y="375"/>
                    <a:pt x="1296" y="371"/>
                  </a:cubicBezTo>
                  <a:cubicBezTo>
                    <a:pt x="1287" y="365"/>
                    <a:pt x="1283" y="355"/>
                    <a:pt x="1272" y="350"/>
                  </a:cubicBezTo>
                  <a:cubicBezTo>
                    <a:pt x="1240" y="336"/>
                    <a:pt x="1265" y="352"/>
                    <a:pt x="1245" y="338"/>
                  </a:cubicBezTo>
                  <a:cubicBezTo>
                    <a:pt x="1235" y="329"/>
                    <a:pt x="1231" y="300"/>
                    <a:pt x="1224" y="290"/>
                  </a:cubicBezTo>
                  <a:cubicBezTo>
                    <a:pt x="1217" y="280"/>
                    <a:pt x="1207" y="283"/>
                    <a:pt x="1200" y="277"/>
                  </a:cubicBezTo>
                  <a:cubicBezTo>
                    <a:pt x="1193" y="271"/>
                    <a:pt x="1192" y="260"/>
                    <a:pt x="1184" y="254"/>
                  </a:cubicBezTo>
                  <a:cubicBezTo>
                    <a:pt x="1176" y="248"/>
                    <a:pt x="1159" y="245"/>
                    <a:pt x="1152" y="242"/>
                  </a:cubicBezTo>
                  <a:cubicBezTo>
                    <a:pt x="1149" y="240"/>
                    <a:pt x="1147" y="236"/>
                    <a:pt x="1143" y="236"/>
                  </a:cubicBezTo>
                  <a:cubicBezTo>
                    <a:pt x="1137" y="236"/>
                    <a:pt x="1130" y="231"/>
                    <a:pt x="1124" y="232"/>
                  </a:cubicBezTo>
                  <a:cubicBezTo>
                    <a:pt x="1109" y="250"/>
                    <a:pt x="1103" y="244"/>
                    <a:pt x="1092" y="245"/>
                  </a:cubicBezTo>
                  <a:cubicBezTo>
                    <a:pt x="1090" y="253"/>
                    <a:pt x="1093" y="264"/>
                    <a:pt x="1086" y="269"/>
                  </a:cubicBezTo>
                  <a:cubicBezTo>
                    <a:pt x="1081" y="273"/>
                    <a:pt x="1068" y="275"/>
                    <a:pt x="1068" y="275"/>
                  </a:cubicBezTo>
                  <a:cubicBezTo>
                    <a:pt x="1019" y="271"/>
                    <a:pt x="1043" y="274"/>
                    <a:pt x="1017" y="257"/>
                  </a:cubicBezTo>
                  <a:cubicBezTo>
                    <a:pt x="1007" y="264"/>
                    <a:pt x="997" y="259"/>
                    <a:pt x="986" y="263"/>
                  </a:cubicBezTo>
                  <a:cubicBezTo>
                    <a:pt x="965" y="249"/>
                    <a:pt x="973" y="253"/>
                    <a:pt x="957" y="248"/>
                  </a:cubicBezTo>
                  <a:cubicBezTo>
                    <a:pt x="939" y="249"/>
                    <a:pt x="924" y="255"/>
                    <a:pt x="906" y="257"/>
                  </a:cubicBezTo>
                  <a:cubicBezTo>
                    <a:pt x="900" y="258"/>
                    <a:pt x="888" y="263"/>
                    <a:pt x="888" y="263"/>
                  </a:cubicBezTo>
                  <a:cubicBezTo>
                    <a:pt x="869" y="258"/>
                    <a:pt x="857" y="235"/>
                    <a:pt x="843" y="233"/>
                  </a:cubicBezTo>
                  <a:cubicBezTo>
                    <a:pt x="834" y="232"/>
                    <a:pt x="825" y="231"/>
                    <a:pt x="816" y="230"/>
                  </a:cubicBezTo>
                  <a:cubicBezTo>
                    <a:pt x="806" y="216"/>
                    <a:pt x="811" y="224"/>
                    <a:pt x="804" y="203"/>
                  </a:cubicBezTo>
                  <a:cubicBezTo>
                    <a:pt x="801" y="194"/>
                    <a:pt x="777" y="191"/>
                    <a:pt x="777" y="191"/>
                  </a:cubicBezTo>
                  <a:cubicBezTo>
                    <a:pt x="768" y="182"/>
                    <a:pt x="753" y="191"/>
                    <a:pt x="743" y="184"/>
                  </a:cubicBezTo>
                  <a:cubicBezTo>
                    <a:pt x="733" y="170"/>
                    <a:pt x="750" y="156"/>
                    <a:pt x="729" y="149"/>
                  </a:cubicBezTo>
                  <a:cubicBezTo>
                    <a:pt x="723" y="147"/>
                    <a:pt x="708" y="152"/>
                    <a:pt x="708" y="152"/>
                  </a:cubicBezTo>
                  <a:cubicBezTo>
                    <a:pt x="701" y="148"/>
                    <a:pt x="692" y="125"/>
                    <a:pt x="684" y="122"/>
                  </a:cubicBezTo>
                  <a:cubicBezTo>
                    <a:pt x="676" y="119"/>
                    <a:pt x="669" y="134"/>
                    <a:pt x="660" y="131"/>
                  </a:cubicBezTo>
                  <a:cubicBezTo>
                    <a:pt x="646" y="126"/>
                    <a:pt x="642" y="112"/>
                    <a:pt x="630" y="104"/>
                  </a:cubicBezTo>
                  <a:cubicBezTo>
                    <a:pt x="621" y="91"/>
                    <a:pt x="623" y="77"/>
                    <a:pt x="606" y="71"/>
                  </a:cubicBezTo>
                  <a:cubicBezTo>
                    <a:pt x="593" y="51"/>
                    <a:pt x="609" y="11"/>
                    <a:pt x="575" y="11"/>
                  </a:cubicBezTo>
                  <a:close/>
                </a:path>
              </a:pathLst>
            </a:custGeom>
            <a:solidFill>
              <a:srgbClr val="FFE6CD"/>
            </a:solidFill>
            <a:ln w="3175" cap="flat" cmpd="sng">
              <a:solidFill>
                <a:srgbClr val="FF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6716" name="Line 60"/>
            <p:cNvSpPr>
              <a:spLocks noChangeShapeType="1"/>
            </p:cNvSpPr>
            <p:nvPr/>
          </p:nvSpPr>
          <p:spPr bwMode="auto">
            <a:xfrm>
              <a:off x="1290" y="3432"/>
              <a:ext cx="0" cy="86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241" name="Object 61"/>
            <p:cNvGraphicFramePr>
              <a:graphicFrameLocks noChangeAspect="1"/>
            </p:cNvGraphicFramePr>
            <p:nvPr/>
          </p:nvGraphicFramePr>
          <p:xfrm>
            <a:off x="1126" y="3412"/>
            <a:ext cx="12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2" name="公式" r:id="rId5" imgW="266700" imgH="279400" progId="Equation.3">
                    <p:embed/>
                  </p:oleObj>
                </mc:Choice>
                <mc:Fallback>
                  <p:oleObj name="公式" r:id="rId5" imgW="266700" imgH="279400" progId="Equation.3">
                    <p:embed/>
                    <p:pic>
                      <p:nvPicPr>
                        <p:cNvPr id="0" name="图片 3487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3412"/>
                          <a:ext cx="12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2" name="Object 62"/>
            <p:cNvGraphicFramePr>
              <a:graphicFrameLocks noChangeAspect="1"/>
            </p:cNvGraphicFramePr>
            <p:nvPr/>
          </p:nvGraphicFramePr>
          <p:xfrm>
            <a:off x="1523" y="3395"/>
            <a:ext cx="131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3" name="公式" r:id="rId7" imgW="279400" imgH="266700" progId="Equation.3">
                    <p:embed/>
                  </p:oleObj>
                </mc:Choice>
                <mc:Fallback>
                  <p:oleObj name="公式" r:id="rId7" imgW="279400" imgH="266700" progId="Equation.3">
                    <p:embed/>
                    <p:pic>
                      <p:nvPicPr>
                        <p:cNvPr id="0" name="图片 3487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3" y="3395"/>
                          <a:ext cx="131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6669" name="Rectangle 13"/>
          <p:cNvSpPr>
            <a:spLocks noChangeArrowheads="1"/>
          </p:cNvSpPr>
          <p:nvPr/>
        </p:nvSpPr>
        <p:spPr bwMode="auto">
          <a:xfrm>
            <a:off x="528638" y="1158875"/>
            <a:ext cx="2479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000099"/>
                </a:solidFill>
              </a:rPr>
              <a:t>2. </a:t>
            </a:r>
            <a:r>
              <a:rPr lang="zh-CN" altLang="en-US">
                <a:solidFill>
                  <a:srgbClr val="000099"/>
                </a:solidFill>
              </a:rPr>
              <a:t>边界对应原理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326670" name="Rectangle 14"/>
          <p:cNvSpPr>
            <a:spLocks noChangeArrowheads="1"/>
          </p:cNvSpPr>
          <p:nvPr/>
        </p:nvSpPr>
        <p:spPr bwMode="auto">
          <a:xfrm>
            <a:off x="531813" y="16938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326797" name="Group 141"/>
          <p:cNvGrpSpPr/>
          <p:nvPr/>
        </p:nvGrpSpPr>
        <p:grpSpPr bwMode="auto">
          <a:xfrm>
            <a:off x="1349375" y="1690688"/>
            <a:ext cx="7167563" cy="457200"/>
            <a:chOff x="850" y="1065"/>
            <a:chExt cx="4515" cy="288"/>
          </a:xfrm>
        </p:grpSpPr>
        <p:sp>
          <p:nvSpPr>
            <p:cNvPr id="326671" name="Rectangle 15"/>
            <p:cNvSpPr>
              <a:spLocks noChangeArrowheads="1"/>
            </p:cNvSpPr>
            <p:nvPr/>
          </p:nvSpPr>
          <p:spPr bwMode="auto">
            <a:xfrm>
              <a:off x="850" y="1065"/>
              <a:ext cx="371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设区域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D </a:t>
              </a:r>
              <a:r>
                <a:rPr lang="zh-CN" altLang="en-US">
                  <a:solidFill>
                    <a:schemeClr val="tx1"/>
                  </a:solidFill>
                </a:rPr>
                <a:t>的边界为简单闭曲线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C</a:t>
              </a:r>
              <a:r>
                <a:rPr lang="zh-CN" altLang="en-US">
                  <a:solidFill>
                    <a:schemeClr val="tx1"/>
                  </a:solidFill>
                </a:rPr>
                <a:t>，记闭域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6238" name="Object 19"/>
            <p:cNvGraphicFramePr/>
            <p:nvPr/>
          </p:nvGraphicFramePr>
          <p:xfrm>
            <a:off x="4459" y="1117"/>
            <a:ext cx="90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4" name="公式" r:id="rId9" imgW="1434465" imgH="355600" progId="Equation.3">
                    <p:embed/>
                  </p:oleObj>
                </mc:Choice>
                <mc:Fallback>
                  <p:oleObj name="公式" r:id="rId9" imgW="1434465" imgH="355600" progId="Equation.3">
                    <p:embed/>
                    <p:pic>
                      <p:nvPicPr>
                        <p:cNvPr id="0" name="图片 3487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1117"/>
                          <a:ext cx="90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802" name="Group 146"/>
          <p:cNvGrpSpPr/>
          <p:nvPr/>
        </p:nvGrpSpPr>
        <p:grpSpPr bwMode="auto">
          <a:xfrm>
            <a:off x="1349375" y="3297238"/>
            <a:ext cx="3781425" cy="457200"/>
            <a:chOff x="850" y="2077"/>
            <a:chExt cx="2382" cy="288"/>
          </a:xfrm>
        </p:grpSpPr>
        <p:sp>
          <p:nvSpPr>
            <p:cNvPr id="326684" name="Rectangle 28"/>
            <p:cNvSpPr>
              <a:spLocks noChangeArrowheads="1"/>
            </p:cNvSpPr>
            <p:nvPr/>
          </p:nvSpPr>
          <p:spPr bwMode="auto">
            <a:xfrm>
              <a:off x="850" y="2077"/>
              <a:ext cx="23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绕行方向定为</a:t>
              </a:r>
              <a:r>
                <a:rPr lang="en-US" altLang="zh-CN">
                  <a:solidFill>
                    <a:schemeClr val="tx1"/>
                  </a:solidFill>
                </a:rPr>
                <a:t>     </a:t>
              </a:r>
              <a:r>
                <a:rPr lang="zh-CN" altLang="en-US">
                  <a:solidFill>
                    <a:schemeClr val="tx1"/>
                  </a:solidFill>
                </a:rPr>
                <a:t>的正向，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6236" name="Object 29"/>
            <p:cNvGraphicFramePr/>
            <p:nvPr/>
          </p:nvGraphicFramePr>
          <p:xfrm>
            <a:off x="2109" y="2145"/>
            <a:ext cx="17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5" name="公式" r:id="rId11" imgW="279400" imgH="266700" progId="Equation.3">
                    <p:embed/>
                  </p:oleObj>
                </mc:Choice>
                <mc:Fallback>
                  <p:oleObj name="公式" r:id="rId11" imgW="279400" imgH="266700" progId="Equation.3">
                    <p:embed/>
                    <p:pic>
                      <p:nvPicPr>
                        <p:cNvPr id="0" name="图片 3487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145"/>
                          <a:ext cx="17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803" name="Group 147"/>
          <p:cNvGrpSpPr/>
          <p:nvPr/>
        </p:nvGrpSpPr>
        <p:grpSpPr bwMode="auto">
          <a:xfrm>
            <a:off x="4770438" y="3295650"/>
            <a:ext cx="4154487" cy="457200"/>
            <a:chOff x="3005" y="2076"/>
            <a:chExt cx="2617" cy="288"/>
          </a:xfrm>
        </p:grpSpPr>
        <p:sp>
          <p:nvSpPr>
            <p:cNvPr id="326681" name="Rectangle 25"/>
            <p:cNvSpPr>
              <a:spLocks noChangeArrowheads="1"/>
            </p:cNvSpPr>
            <p:nvPr/>
          </p:nvSpPr>
          <p:spPr bwMode="auto">
            <a:xfrm>
              <a:off x="3005" y="2076"/>
              <a:ext cx="26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以</a:t>
              </a:r>
              <a:r>
                <a:rPr lang="en-US" altLang="zh-CN">
                  <a:solidFill>
                    <a:schemeClr val="tx1"/>
                  </a:solidFill>
                </a:rPr>
                <a:t>     </a:t>
              </a:r>
              <a:r>
                <a:rPr lang="zh-CN" altLang="en-US">
                  <a:solidFill>
                    <a:schemeClr val="tx1"/>
                  </a:solidFill>
                </a:rPr>
                <a:t>为边界的区域记为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G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，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6234" name="Object 30"/>
            <p:cNvGraphicFramePr/>
            <p:nvPr/>
          </p:nvGraphicFramePr>
          <p:xfrm>
            <a:off x="3301" y="2137"/>
            <a:ext cx="17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6" name="公式" r:id="rId13" imgW="279400" imgH="266700" progId="Equation.3">
                    <p:embed/>
                  </p:oleObj>
                </mc:Choice>
                <mc:Fallback>
                  <p:oleObj name="公式" r:id="rId13" imgW="279400" imgH="266700" progId="Equation.3">
                    <p:embed/>
                    <p:pic>
                      <p:nvPicPr>
                        <p:cNvPr id="0" name="图片 3487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" y="2137"/>
                          <a:ext cx="17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754" name="Group 98"/>
          <p:cNvGrpSpPr/>
          <p:nvPr/>
        </p:nvGrpSpPr>
        <p:grpSpPr bwMode="auto">
          <a:xfrm>
            <a:off x="6362700" y="4773613"/>
            <a:ext cx="1535113" cy="1219200"/>
            <a:chOff x="4008" y="2935"/>
            <a:chExt cx="967" cy="768"/>
          </a:xfrm>
        </p:grpSpPr>
        <p:sp>
          <p:nvSpPr>
            <p:cNvPr id="326704" name="Freeform 48"/>
            <p:cNvSpPr>
              <a:spLocks noChangeAspect="1"/>
            </p:cNvSpPr>
            <p:nvPr/>
          </p:nvSpPr>
          <p:spPr bwMode="auto">
            <a:xfrm rot="15011997" flipH="1">
              <a:off x="4172" y="2771"/>
              <a:ext cx="640" cy="967"/>
            </a:xfrm>
            <a:custGeom>
              <a:avLst/>
              <a:gdLst>
                <a:gd name="T0" fmla="*/ 1032 w 1149"/>
                <a:gd name="T1" fmla="*/ 186 h 2079"/>
                <a:gd name="T2" fmla="*/ 1020 w 1149"/>
                <a:gd name="T3" fmla="*/ 333 h 2079"/>
                <a:gd name="T4" fmla="*/ 1005 w 1149"/>
                <a:gd name="T5" fmla="*/ 465 h 2079"/>
                <a:gd name="T6" fmla="*/ 1031 w 1149"/>
                <a:gd name="T7" fmla="*/ 551 h 2079"/>
                <a:gd name="T8" fmla="*/ 1014 w 1149"/>
                <a:gd name="T9" fmla="*/ 675 h 2079"/>
                <a:gd name="T10" fmla="*/ 1011 w 1149"/>
                <a:gd name="T11" fmla="*/ 756 h 2079"/>
                <a:gd name="T12" fmla="*/ 1026 w 1149"/>
                <a:gd name="T13" fmla="*/ 858 h 2079"/>
                <a:gd name="T14" fmla="*/ 1050 w 1149"/>
                <a:gd name="T15" fmla="*/ 1059 h 2079"/>
                <a:gd name="T16" fmla="*/ 1011 w 1149"/>
                <a:gd name="T17" fmla="*/ 1185 h 2079"/>
                <a:gd name="T18" fmla="*/ 999 w 1149"/>
                <a:gd name="T19" fmla="*/ 1266 h 2079"/>
                <a:gd name="T20" fmla="*/ 1008 w 1149"/>
                <a:gd name="T21" fmla="*/ 1386 h 2079"/>
                <a:gd name="T22" fmla="*/ 1047 w 1149"/>
                <a:gd name="T23" fmla="*/ 1488 h 2079"/>
                <a:gd name="T24" fmla="*/ 1125 w 1149"/>
                <a:gd name="T25" fmla="*/ 1563 h 2079"/>
                <a:gd name="T26" fmla="*/ 1149 w 1149"/>
                <a:gd name="T27" fmla="*/ 1632 h 2079"/>
                <a:gd name="T28" fmla="*/ 1137 w 1149"/>
                <a:gd name="T29" fmla="*/ 1671 h 2079"/>
                <a:gd name="T30" fmla="*/ 1026 w 1149"/>
                <a:gd name="T31" fmla="*/ 1692 h 2079"/>
                <a:gd name="T32" fmla="*/ 960 w 1149"/>
                <a:gd name="T33" fmla="*/ 1683 h 2079"/>
                <a:gd name="T34" fmla="*/ 882 w 1149"/>
                <a:gd name="T35" fmla="*/ 1734 h 2079"/>
                <a:gd name="T36" fmla="*/ 897 w 1149"/>
                <a:gd name="T37" fmla="*/ 1797 h 2079"/>
                <a:gd name="T38" fmla="*/ 873 w 1149"/>
                <a:gd name="T39" fmla="*/ 1896 h 2079"/>
                <a:gd name="T40" fmla="*/ 831 w 1149"/>
                <a:gd name="T41" fmla="*/ 1974 h 2079"/>
                <a:gd name="T42" fmla="*/ 783 w 1149"/>
                <a:gd name="T43" fmla="*/ 2064 h 2079"/>
                <a:gd name="T44" fmla="*/ 654 w 1149"/>
                <a:gd name="T45" fmla="*/ 1950 h 2079"/>
                <a:gd name="T46" fmla="*/ 501 w 1149"/>
                <a:gd name="T47" fmla="*/ 1932 h 2079"/>
                <a:gd name="T48" fmla="*/ 447 w 1149"/>
                <a:gd name="T49" fmla="*/ 1935 h 2079"/>
                <a:gd name="T50" fmla="*/ 372 w 1149"/>
                <a:gd name="T51" fmla="*/ 1881 h 2079"/>
                <a:gd name="T52" fmla="*/ 255 w 1149"/>
                <a:gd name="T53" fmla="*/ 1836 h 2079"/>
                <a:gd name="T54" fmla="*/ 99 w 1149"/>
                <a:gd name="T55" fmla="*/ 1797 h 2079"/>
                <a:gd name="T56" fmla="*/ 24 w 1149"/>
                <a:gd name="T57" fmla="*/ 1683 h 2079"/>
                <a:gd name="T58" fmla="*/ 69 w 1149"/>
                <a:gd name="T59" fmla="*/ 1596 h 2079"/>
                <a:gd name="T60" fmla="*/ 144 w 1149"/>
                <a:gd name="T61" fmla="*/ 1545 h 2079"/>
                <a:gd name="T62" fmla="*/ 171 w 1149"/>
                <a:gd name="T63" fmla="*/ 1434 h 2079"/>
                <a:gd name="T64" fmla="*/ 168 w 1149"/>
                <a:gd name="T65" fmla="*/ 1323 h 2079"/>
                <a:gd name="T66" fmla="*/ 222 w 1149"/>
                <a:gd name="T67" fmla="*/ 1218 h 2079"/>
                <a:gd name="T68" fmla="*/ 276 w 1149"/>
                <a:gd name="T69" fmla="*/ 1236 h 2079"/>
                <a:gd name="T70" fmla="*/ 432 w 1149"/>
                <a:gd name="T71" fmla="*/ 1209 h 2079"/>
                <a:gd name="T72" fmla="*/ 531 w 1149"/>
                <a:gd name="T73" fmla="*/ 1134 h 2079"/>
                <a:gd name="T74" fmla="*/ 624 w 1149"/>
                <a:gd name="T75" fmla="*/ 1119 h 2079"/>
                <a:gd name="T76" fmla="*/ 630 w 1149"/>
                <a:gd name="T77" fmla="*/ 1017 h 2079"/>
                <a:gd name="T78" fmla="*/ 651 w 1149"/>
                <a:gd name="T79" fmla="*/ 924 h 2079"/>
                <a:gd name="T80" fmla="*/ 624 w 1149"/>
                <a:gd name="T81" fmla="*/ 834 h 2079"/>
                <a:gd name="T82" fmla="*/ 540 w 1149"/>
                <a:gd name="T83" fmla="*/ 765 h 2079"/>
                <a:gd name="T84" fmla="*/ 426 w 1149"/>
                <a:gd name="T85" fmla="*/ 705 h 2079"/>
                <a:gd name="T86" fmla="*/ 351 w 1149"/>
                <a:gd name="T87" fmla="*/ 651 h 2079"/>
                <a:gd name="T88" fmla="*/ 342 w 1149"/>
                <a:gd name="T89" fmla="*/ 594 h 2079"/>
                <a:gd name="T90" fmla="*/ 363 w 1149"/>
                <a:gd name="T91" fmla="*/ 498 h 2079"/>
                <a:gd name="T92" fmla="*/ 435 w 1149"/>
                <a:gd name="T93" fmla="*/ 444 h 2079"/>
                <a:gd name="T94" fmla="*/ 480 w 1149"/>
                <a:gd name="T95" fmla="*/ 474 h 2079"/>
                <a:gd name="T96" fmla="*/ 600 w 1149"/>
                <a:gd name="T97" fmla="*/ 525 h 2079"/>
                <a:gd name="T98" fmla="*/ 657 w 1149"/>
                <a:gd name="T99" fmla="*/ 459 h 2079"/>
                <a:gd name="T100" fmla="*/ 696 w 1149"/>
                <a:gd name="T101" fmla="*/ 351 h 2079"/>
                <a:gd name="T102" fmla="*/ 741 w 1149"/>
                <a:gd name="T103" fmla="*/ 267 h 2079"/>
                <a:gd name="T104" fmla="*/ 816 w 1149"/>
                <a:gd name="T105" fmla="*/ 147 h 2079"/>
                <a:gd name="T106" fmla="*/ 837 w 1149"/>
                <a:gd name="T107" fmla="*/ 108 h 2079"/>
                <a:gd name="T108" fmla="*/ 912 w 1149"/>
                <a:gd name="T109" fmla="*/ 57 h 2079"/>
                <a:gd name="T110" fmla="*/ 972 w 1149"/>
                <a:gd name="T111" fmla="*/ 0 h 2079"/>
                <a:gd name="T112" fmla="*/ 1026 w 1149"/>
                <a:gd name="T113" fmla="*/ 36 h 2079"/>
                <a:gd name="T114" fmla="*/ 1056 w 1149"/>
                <a:gd name="T115" fmla="*/ 66 h 2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49" h="2079">
                  <a:moveTo>
                    <a:pt x="1053" y="66"/>
                  </a:moveTo>
                  <a:cubicBezTo>
                    <a:pt x="1049" y="121"/>
                    <a:pt x="1056" y="102"/>
                    <a:pt x="1029" y="120"/>
                  </a:cubicBezTo>
                  <a:cubicBezTo>
                    <a:pt x="1024" y="140"/>
                    <a:pt x="1031" y="166"/>
                    <a:pt x="1032" y="186"/>
                  </a:cubicBezTo>
                  <a:cubicBezTo>
                    <a:pt x="1033" y="206"/>
                    <a:pt x="1037" y="224"/>
                    <a:pt x="1035" y="243"/>
                  </a:cubicBezTo>
                  <a:cubicBezTo>
                    <a:pt x="1032" y="282"/>
                    <a:pt x="1032" y="274"/>
                    <a:pt x="1023" y="300"/>
                  </a:cubicBezTo>
                  <a:cubicBezTo>
                    <a:pt x="1021" y="314"/>
                    <a:pt x="1019" y="320"/>
                    <a:pt x="1020" y="333"/>
                  </a:cubicBezTo>
                  <a:cubicBezTo>
                    <a:pt x="1021" y="346"/>
                    <a:pt x="1033" y="367"/>
                    <a:pt x="1032" y="381"/>
                  </a:cubicBezTo>
                  <a:cubicBezTo>
                    <a:pt x="1028" y="399"/>
                    <a:pt x="1017" y="403"/>
                    <a:pt x="1011" y="420"/>
                  </a:cubicBezTo>
                  <a:cubicBezTo>
                    <a:pt x="1010" y="435"/>
                    <a:pt x="1003" y="450"/>
                    <a:pt x="1005" y="465"/>
                  </a:cubicBezTo>
                  <a:cubicBezTo>
                    <a:pt x="1006" y="471"/>
                    <a:pt x="1011" y="483"/>
                    <a:pt x="1011" y="483"/>
                  </a:cubicBezTo>
                  <a:cubicBezTo>
                    <a:pt x="1011" y="486"/>
                    <a:pt x="1005" y="542"/>
                    <a:pt x="1017" y="546"/>
                  </a:cubicBezTo>
                  <a:cubicBezTo>
                    <a:pt x="1023" y="548"/>
                    <a:pt x="1031" y="551"/>
                    <a:pt x="1031" y="551"/>
                  </a:cubicBezTo>
                  <a:cubicBezTo>
                    <a:pt x="1030" y="554"/>
                    <a:pt x="1030" y="561"/>
                    <a:pt x="1027" y="563"/>
                  </a:cubicBezTo>
                  <a:cubicBezTo>
                    <a:pt x="1022" y="567"/>
                    <a:pt x="1014" y="567"/>
                    <a:pt x="1014" y="567"/>
                  </a:cubicBezTo>
                  <a:cubicBezTo>
                    <a:pt x="1012" y="602"/>
                    <a:pt x="1003" y="641"/>
                    <a:pt x="1014" y="675"/>
                  </a:cubicBezTo>
                  <a:cubicBezTo>
                    <a:pt x="1011" y="710"/>
                    <a:pt x="1010" y="705"/>
                    <a:pt x="1002" y="729"/>
                  </a:cubicBezTo>
                  <a:cubicBezTo>
                    <a:pt x="1004" y="735"/>
                    <a:pt x="1006" y="741"/>
                    <a:pt x="1008" y="747"/>
                  </a:cubicBezTo>
                  <a:cubicBezTo>
                    <a:pt x="1009" y="750"/>
                    <a:pt x="1011" y="756"/>
                    <a:pt x="1011" y="756"/>
                  </a:cubicBezTo>
                  <a:cubicBezTo>
                    <a:pt x="1007" y="778"/>
                    <a:pt x="1004" y="780"/>
                    <a:pt x="1011" y="801"/>
                  </a:cubicBezTo>
                  <a:cubicBezTo>
                    <a:pt x="1013" y="807"/>
                    <a:pt x="1017" y="819"/>
                    <a:pt x="1017" y="819"/>
                  </a:cubicBezTo>
                  <a:cubicBezTo>
                    <a:pt x="1013" y="839"/>
                    <a:pt x="1007" y="845"/>
                    <a:pt x="1026" y="858"/>
                  </a:cubicBezTo>
                  <a:cubicBezTo>
                    <a:pt x="1034" y="881"/>
                    <a:pt x="1024" y="906"/>
                    <a:pt x="1029" y="930"/>
                  </a:cubicBezTo>
                  <a:cubicBezTo>
                    <a:pt x="1026" y="953"/>
                    <a:pt x="1019" y="959"/>
                    <a:pt x="1026" y="981"/>
                  </a:cubicBezTo>
                  <a:cubicBezTo>
                    <a:pt x="1028" y="1014"/>
                    <a:pt x="1016" y="1048"/>
                    <a:pt x="1050" y="1059"/>
                  </a:cubicBezTo>
                  <a:cubicBezTo>
                    <a:pt x="1057" y="1079"/>
                    <a:pt x="1052" y="1096"/>
                    <a:pt x="1035" y="1107"/>
                  </a:cubicBezTo>
                  <a:cubicBezTo>
                    <a:pt x="1029" y="1130"/>
                    <a:pt x="1036" y="1156"/>
                    <a:pt x="1029" y="1179"/>
                  </a:cubicBezTo>
                  <a:cubicBezTo>
                    <a:pt x="1027" y="1185"/>
                    <a:pt x="1011" y="1185"/>
                    <a:pt x="1011" y="1185"/>
                  </a:cubicBezTo>
                  <a:cubicBezTo>
                    <a:pt x="1001" y="1200"/>
                    <a:pt x="1006" y="1214"/>
                    <a:pt x="1011" y="1230"/>
                  </a:cubicBezTo>
                  <a:cubicBezTo>
                    <a:pt x="1008" y="1239"/>
                    <a:pt x="1005" y="1248"/>
                    <a:pt x="1002" y="1257"/>
                  </a:cubicBezTo>
                  <a:cubicBezTo>
                    <a:pt x="1001" y="1260"/>
                    <a:pt x="999" y="1266"/>
                    <a:pt x="999" y="1266"/>
                  </a:cubicBezTo>
                  <a:cubicBezTo>
                    <a:pt x="1002" y="1304"/>
                    <a:pt x="999" y="1301"/>
                    <a:pt x="1005" y="1326"/>
                  </a:cubicBezTo>
                  <a:cubicBezTo>
                    <a:pt x="1007" y="1336"/>
                    <a:pt x="1014" y="1356"/>
                    <a:pt x="1014" y="1356"/>
                  </a:cubicBezTo>
                  <a:cubicBezTo>
                    <a:pt x="1015" y="1366"/>
                    <a:pt x="1008" y="1375"/>
                    <a:pt x="1008" y="1386"/>
                  </a:cubicBezTo>
                  <a:cubicBezTo>
                    <a:pt x="1008" y="1397"/>
                    <a:pt x="1013" y="1408"/>
                    <a:pt x="1014" y="1422"/>
                  </a:cubicBezTo>
                  <a:cubicBezTo>
                    <a:pt x="1015" y="1436"/>
                    <a:pt x="1006" y="1459"/>
                    <a:pt x="1011" y="1470"/>
                  </a:cubicBezTo>
                  <a:cubicBezTo>
                    <a:pt x="1015" y="1483"/>
                    <a:pt x="1047" y="1488"/>
                    <a:pt x="1047" y="1488"/>
                  </a:cubicBezTo>
                  <a:cubicBezTo>
                    <a:pt x="1051" y="1505"/>
                    <a:pt x="1064" y="1503"/>
                    <a:pt x="1077" y="1512"/>
                  </a:cubicBezTo>
                  <a:cubicBezTo>
                    <a:pt x="1081" y="1532"/>
                    <a:pt x="1083" y="1526"/>
                    <a:pt x="1098" y="1536"/>
                  </a:cubicBezTo>
                  <a:cubicBezTo>
                    <a:pt x="1107" y="1550"/>
                    <a:pt x="1108" y="1557"/>
                    <a:pt x="1125" y="1563"/>
                  </a:cubicBezTo>
                  <a:cubicBezTo>
                    <a:pt x="1131" y="1572"/>
                    <a:pt x="1137" y="1575"/>
                    <a:pt x="1143" y="1587"/>
                  </a:cubicBezTo>
                  <a:cubicBezTo>
                    <a:pt x="1145" y="1596"/>
                    <a:pt x="1139" y="1613"/>
                    <a:pt x="1140" y="1620"/>
                  </a:cubicBezTo>
                  <a:cubicBezTo>
                    <a:pt x="1141" y="1627"/>
                    <a:pt x="1148" y="1628"/>
                    <a:pt x="1149" y="1632"/>
                  </a:cubicBezTo>
                  <a:cubicBezTo>
                    <a:pt x="1148" y="1637"/>
                    <a:pt x="1149" y="1643"/>
                    <a:pt x="1146" y="1647"/>
                  </a:cubicBezTo>
                  <a:cubicBezTo>
                    <a:pt x="1143" y="1650"/>
                    <a:pt x="1146" y="1650"/>
                    <a:pt x="1143" y="1653"/>
                  </a:cubicBezTo>
                  <a:cubicBezTo>
                    <a:pt x="1139" y="1658"/>
                    <a:pt x="1143" y="1669"/>
                    <a:pt x="1137" y="1671"/>
                  </a:cubicBezTo>
                  <a:cubicBezTo>
                    <a:pt x="1109" y="1680"/>
                    <a:pt x="1107" y="1683"/>
                    <a:pt x="1071" y="1686"/>
                  </a:cubicBezTo>
                  <a:cubicBezTo>
                    <a:pt x="1050" y="1693"/>
                    <a:pt x="1058" y="1688"/>
                    <a:pt x="1044" y="1698"/>
                  </a:cubicBezTo>
                  <a:cubicBezTo>
                    <a:pt x="1038" y="1696"/>
                    <a:pt x="1032" y="1694"/>
                    <a:pt x="1026" y="1692"/>
                  </a:cubicBezTo>
                  <a:cubicBezTo>
                    <a:pt x="1020" y="1690"/>
                    <a:pt x="1008" y="1698"/>
                    <a:pt x="1008" y="1698"/>
                  </a:cubicBezTo>
                  <a:cubicBezTo>
                    <a:pt x="962" y="1691"/>
                    <a:pt x="1004" y="1700"/>
                    <a:pt x="978" y="1689"/>
                  </a:cubicBezTo>
                  <a:cubicBezTo>
                    <a:pt x="972" y="1686"/>
                    <a:pt x="960" y="1683"/>
                    <a:pt x="960" y="1683"/>
                  </a:cubicBezTo>
                  <a:cubicBezTo>
                    <a:pt x="953" y="1683"/>
                    <a:pt x="947" y="1696"/>
                    <a:pt x="936" y="1698"/>
                  </a:cubicBezTo>
                  <a:cubicBezTo>
                    <a:pt x="925" y="1700"/>
                    <a:pt x="903" y="1689"/>
                    <a:pt x="894" y="1695"/>
                  </a:cubicBezTo>
                  <a:cubicBezTo>
                    <a:pt x="889" y="1711"/>
                    <a:pt x="885" y="1716"/>
                    <a:pt x="882" y="1734"/>
                  </a:cubicBezTo>
                  <a:cubicBezTo>
                    <a:pt x="883" y="1749"/>
                    <a:pt x="880" y="1765"/>
                    <a:pt x="885" y="1779"/>
                  </a:cubicBezTo>
                  <a:cubicBezTo>
                    <a:pt x="888" y="1786"/>
                    <a:pt x="898" y="1809"/>
                    <a:pt x="900" y="1812"/>
                  </a:cubicBezTo>
                  <a:cubicBezTo>
                    <a:pt x="902" y="1815"/>
                    <a:pt x="896" y="1791"/>
                    <a:pt x="897" y="1797"/>
                  </a:cubicBezTo>
                  <a:cubicBezTo>
                    <a:pt x="904" y="1817"/>
                    <a:pt x="913" y="1829"/>
                    <a:pt x="906" y="1851"/>
                  </a:cubicBezTo>
                  <a:cubicBezTo>
                    <a:pt x="905" y="1865"/>
                    <a:pt x="901" y="1881"/>
                    <a:pt x="894" y="1893"/>
                  </a:cubicBezTo>
                  <a:cubicBezTo>
                    <a:pt x="891" y="1899"/>
                    <a:pt x="879" y="1893"/>
                    <a:pt x="873" y="1896"/>
                  </a:cubicBezTo>
                  <a:cubicBezTo>
                    <a:pt x="867" y="1899"/>
                    <a:pt x="870" y="1912"/>
                    <a:pt x="864" y="1914"/>
                  </a:cubicBezTo>
                  <a:cubicBezTo>
                    <a:pt x="852" y="1918"/>
                    <a:pt x="837" y="1907"/>
                    <a:pt x="825" y="1908"/>
                  </a:cubicBezTo>
                  <a:cubicBezTo>
                    <a:pt x="812" y="1927"/>
                    <a:pt x="819" y="1955"/>
                    <a:pt x="831" y="1974"/>
                  </a:cubicBezTo>
                  <a:cubicBezTo>
                    <a:pt x="828" y="1991"/>
                    <a:pt x="821" y="1989"/>
                    <a:pt x="816" y="2004"/>
                  </a:cubicBezTo>
                  <a:cubicBezTo>
                    <a:pt x="814" y="2032"/>
                    <a:pt x="817" y="2041"/>
                    <a:pt x="804" y="2061"/>
                  </a:cubicBezTo>
                  <a:cubicBezTo>
                    <a:pt x="800" y="2079"/>
                    <a:pt x="796" y="2073"/>
                    <a:pt x="783" y="2064"/>
                  </a:cubicBezTo>
                  <a:cubicBezTo>
                    <a:pt x="774" y="2051"/>
                    <a:pt x="746" y="2035"/>
                    <a:pt x="732" y="2025"/>
                  </a:cubicBezTo>
                  <a:cubicBezTo>
                    <a:pt x="723" y="2012"/>
                    <a:pt x="717" y="2013"/>
                    <a:pt x="702" y="2010"/>
                  </a:cubicBezTo>
                  <a:cubicBezTo>
                    <a:pt x="689" y="2000"/>
                    <a:pt x="668" y="1960"/>
                    <a:pt x="654" y="1950"/>
                  </a:cubicBezTo>
                  <a:cubicBezTo>
                    <a:pt x="640" y="1940"/>
                    <a:pt x="634" y="1951"/>
                    <a:pt x="618" y="1950"/>
                  </a:cubicBezTo>
                  <a:cubicBezTo>
                    <a:pt x="591" y="1932"/>
                    <a:pt x="594" y="1941"/>
                    <a:pt x="555" y="1944"/>
                  </a:cubicBezTo>
                  <a:cubicBezTo>
                    <a:pt x="524" y="1954"/>
                    <a:pt x="530" y="1942"/>
                    <a:pt x="501" y="1932"/>
                  </a:cubicBezTo>
                  <a:cubicBezTo>
                    <a:pt x="494" y="1933"/>
                    <a:pt x="487" y="1932"/>
                    <a:pt x="480" y="1935"/>
                  </a:cubicBezTo>
                  <a:cubicBezTo>
                    <a:pt x="473" y="1938"/>
                    <a:pt x="462" y="1947"/>
                    <a:pt x="462" y="1947"/>
                  </a:cubicBezTo>
                  <a:cubicBezTo>
                    <a:pt x="439" y="1939"/>
                    <a:pt x="466" y="1951"/>
                    <a:pt x="447" y="1935"/>
                  </a:cubicBezTo>
                  <a:cubicBezTo>
                    <a:pt x="434" y="1924"/>
                    <a:pt x="409" y="1914"/>
                    <a:pt x="393" y="1911"/>
                  </a:cubicBezTo>
                  <a:cubicBezTo>
                    <a:pt x="392" y="1905"/>
                    <a:pt x="393" y="1898"/>
                    <a:pt x="390" y="1893"/>
                  </a:cubicBezTo>
                  <a:cubicBezTo>
                    <a:pt x="386" y="1887"/>
                    <a:pt x="372" y="1881"/>
                    <a:pt x="372" y="1881"/>
                  </a:cubicBezTo>
                  <a:cubicBezTo>
                    <a:pt x="361" y="1865"/>
                    <a:pt x="350" y="1860"/>
                    <a:pt x="333" y="1857"/>
                  </a:cubicBezTo>
                  <a:cubicBezTo>
                    <a:pt x="313" y="1844"/>
                    <a:pt x="324" y="1843"/>
                    <a:pt x="294" y="1839"/>
                  </a:cubicBezTo>
                  <a:cubicBezTo>
                    <a:pt x="281" y="1826"/>
                    <a:pt x="272" y="1830"/>
                    <a:pt x="255" y="1836"/>
                  </a:cubicBezTo>
                  <a:cubicBezTo>
                    <a:pt x="203" y="1833"/>
                    <a:pt x="220" y="1834"/>
                    <a:pt x="189" y="1824"/>
                  </a:cubicBezTo>
                  <a:cubicBezTo>
                    <a:pt x="169" y="1827"/>
                    <a:pt x="155" y="1830"/>
                    <a:pt x="138" y="1818"/>
                  </a:cubicBezTo>
                  <a:cubicBezTo>
                    <a:pt x="126" y="1799"/>
                    <a:pt x="123" y="1800"/>
                    <a:pt x="99" y="1797"/>
                  </a:cubicBezTo>
                  <a:cubicBezTo>
                    <a:pt x="80" y="1784"/>
                    <a:pt x="71" y="1763"/>
                    <a:pt x="48" y="1755"/>
                  </a:cubicBezTo>
                  <a:cubicBezTo>
                    <a:pt x="45" y="1728"/>
                    <a:pt x="47" y="1726"/>
                    <a:pt x="27" y="1713"/>
                  </a:cubicBezTo>
                  <a:cubicBezTo>
                    <a:pt x="23" y="1702"/>
                    <a:pt x="31" y="1693"/>
                    <a:pt x="24" y="1683"/>
                  </a:cubicBezTo>
                  <a:cubicBezTo>
                    <a:pt x="18" y="1675"/>
                    <a:pt x="6" y="1669"/>
                    <a:pt x="0" y="1659"/>
                  </a:cubicBezTo>
                  <a:cubicBezTo>
                    <a:pt x="15" y="1649"/>
                    <a:pt x="7" y="1656"/>
                    <a:pt x="21" y="1635"/>
                  </a:cubicBezTo>
                  <a:cubicBezTo>
                    <a:pt x="32" y="1618"/>
                    <a:pt x="51" y="1599"/>
                    <a:pt x="69" y="1596"/>
                  </a:cubicBezTo>
                  <a:cubicBezTo>
                    <a:pt x="82" y="1588"/>
                    <a:pt x="87" y="1594"/>
                    <a:pt x="99" y="1593"/>
                  </a:cubicBezTo>
                  <a:cubicBezTo>
                    <a:pt x="111" y="1592"/>
                    <a:pt x="134" y="1598"/>
                    <a:pt x="141" y="1590"/>
                  </a:cubicBezTo>
                  <a:cubicBezTo>
                    <a:pt x="150" y="1583"/>
                    <a:pt x="139" y="1556"/>
                    <a:pt x="144" y="1545"/>
                  </a:cubicBezTo>
                  <a:cubicBezTo>
                    <a:pt x="149" y="1534"/>
                    <a:pt x="171" y="1530"/>
                    <a:pt x="174" y="1521"/>
                  </a:cubicBezTo>
                  <a:cubicBezTo>
                    <a:pt x="171" y="1510"/>
                    <a:pt x="166" y="1502"/>
                    <a:pt x="162" y="1491"/>
                  </a:cubicBezTo>
                  <a:cubicBezTo>
                    <a:pt x="160" y="1476"/>
                    <a:pt x="171" y="1450"/>
                    <a:pt x="171" y="1434"/>
                  </a:cubicBezTo>
                  <a:cubicBezTo>
                    <a:pt x="171" y="1418"/>
                    <a:pt x="160" y="1405"/>
                    <a:pt x="159" y="1395"/>
                  </a:cubicBezTo>
                  <a:cubicBezTo>
                    <a:pt x="159" y="1389"/>
                    <a:pt x="165" y="1371"/>
                    <a:pt x="165" y="1371"/>
                  </a:cubicBezTo>
                  <a:cubicBezTo>
                    <a:pt x="164" y="1359"/>
                    <a:pt x="167" y="1341"/>
                    <a:pt x="168" y="1323"/>
                  </a:cubicBezTo>
                  <a:cubicBezTo>
                    <a:pt x="169" y="1305"/>
                    <a:pt x="169" y="1280"/>
                    <a:pt x="171" y="1263"/>
                  </a:cubicBezTo>
                  <a:cubicBezTo>
                    <a:pt x="174" y="1247"/>
                    <a:pt x="175" y="1228"/>
                    <a:pt x="183" y="1221"/>
                  </a:cubicBezTo>
                  <a:cubicBezTo>
                    <a:pt x="191" y="1214"/>
                    <a:pt x="212" y="1218"/>
                    <a:pt x="222" y="1218"/>
                  </a:cubicBezTo>
                  <a:cubicBezTo>
                    <a:pt x="233" y="1201"/>
                    <a:pt x="232" y="1214"/>
                    <a:pt x="246" y="1218"/>
                  </a:cubicBezTo>
                  <a:cubicBezTo>
                    <a:pt x="255" y="1220"/>
                    <a:pt x="264" y="1220"/>
                    <a:pt x="273" y="1221"/>
                  </a:cubicBezTo>
                  <a:cubicBezTo>
                    <a:pt x="274" y="1226"/>
                    <a:pt x="272" y="1233"/>
                    <a:pt x="276" y="1236"/>
                  </a:cubicBezTo>
                  <a:cubicBezTo>
                    <a:pt x="283" y="1241"/>
                    <a:pt x="336" y="1245"/>
                    <a:pt x="339" y="1245"/>
                  </a:cubicBezTo>
                  <a:cubicBezTo>
                    <a:pt x="366" y="1243"/>
                    <a:pt x="378" y="1236"/>
                    <a:pt x="402" y="1230"/>
                  </a:cubicBezTo>
                  <a:cubicBezTo>
                    <a:pt x="407" y="1211"/>
                    <a:pt x="413" y="1212"/>
                    <a:pt x="432" y="1209"/>
                  </a:cubicBezTo>
                  <a:cubicBezTo>
                    <a:pt x="436" y="1192"/>
                    <a:pt x="440" y="1186"/>
                    <a:pt x="450" y="1170"/>
                  </a:cubicBezTo>
                  <a:cubicBezTo>
                    <a:pt x="452" y="1167"/>
                    <a:pt x="456" y="1161"/>
                    <a:pt x="456" y="1161"/>
                  </a:cubicBezTo>
                  <a:cubicBezTo>
                    <a:pt x="463" y="1121"/>
                    <a:pt x="483" y="1136"/>
                    <a:pt x="531" y="1134"/>
                  </a:cubicBezTo>
                  <a:cubicBezTo>
                    <a:pt x="540" y="1132"/>
                    <a:pt x="549" y="1125"/>
                    <a:pt x="558" y="1128"/>
                  </a:cubicBezTo>
                  <a:cubicBezTo>
                    <a:pt x="565" y="1130"/>
                    <a:pt x="576" y="1140"/>
                    <a:pt x="576" y="1140"/>
                  </a:cubicBezTo>
                  <a:cubicBezTo>
                    <a:pt x="611" y="1137"/>
                    <a:pt x="615" y="1146"/>
                    <a:pt x="624" y="1119"/>
                  </a:cubicBezTo>
                  <a:cubicBezTo>
                    <a:pt x="631" y="1107"/>
                    <a:pt x="627" y="1084"/>
                    <a:pt x="627" y="1071"/>
                  </a:cubicBezTo>
                  <a:cubicBezTo>
                    <a:pt x="627" y="1058"/>
                    <a:pt x="623" y="1047"/>
                    <a:pt x="624" y="1038"/>
                  </a:cubicBezTo>
                  <a:cubicBezTo>
                    <a:pt x="622" y="1032"/>
                    <a:pt x="632" y="1023"/>
                    <a:pt x="630" y="1017"/>
                  </a:cubicBezTo>
                  <a:cubicBezTo>
                    <a:pt x="629" y="1014"/>
                    <a:pt x="639" y="1002"/>
                    <a:pt x="639" y="1002"/>
                  </a:cubicBezTo>
                  <a:cubicBezTo>
                    <a:pt x="642" y="985"/>
                    <a:pt x="636" y="980"/>
                    <a:pt x="645" y="966"/>
                  </a:cubicBezTo>
                  <a:cubicBezTo>
                    <a:pt x="647" y="951"/>
                    <a:pt x="651" y="939"/>
                    <a:pt x="651" y="924"/>
                  </a:cubicBezTo>
                  <a:cubicBezTo>
                    <a:pt x="651" y="909"/>
                    <a:pt x="646" y="886"/>
                    <a:pt x="642" y="873"/>
                  </a:cubicBezTo>
                  <a:cubicBezTo>
                    <a:pt x="636" y="825"/>
                    <a:pt x="648" y="864"/>
                    <a:pt x="627" y="843"/>
                  </a:cubicBezTo>
                  <a:cubicBezTo>
                    <a:pt x="625" y="841"/>
                    <a:pt x="626" y="836"/>
                    <a:pt x="624" y="834"/>
                  </a:cubicBezTo>
                  <a:cubicBezTo>
                    <a:pt x="619" y="829"/>
                    <a:pt x="606" y="822"/>
                    <a:pt x="606" y="822"/>
                  </a:cubicBezTo>
                  <a:cubicBezTo>
                    <a:pt x="599" y="811"/>
                    <a:pt x="598" y="795"/>
                    <a:pt x="588" y="786"/>
                  </a:cubicBezTo>
                  <a:cubicBezTo>
                    <a:pt x="578" y="775"/>
                    <a:pt x="554" y="771"/>
                    <a:pt x="540" y="765"/>
                  </a:cubicBezTo>
                  <a:cubicBezTo>
                    <a:pt x="526" y="759"/>
                    <a:pt x="521" y="754"/>
                    <a:pt x="504" y="747"/>
                  </a:cubicBezTo>
                  <a:cubicBezTo>
                    <a:pt x="476" y="728"/>
                    <a:pt x="473" y="727"/>
                    <a:pt x="438" y="723"/>
                  </a:cubicBezTo>
                  <a:cubicBezTo>
                    <a:pt x="433" y="718"/>
                    <a:pt x="431" y="710"/>
                    <a:pt x="426" y="705"/>
                  </a:cubicBezTo>
                  <a:cubicBezTo>
                    <a:pt x="420" y="699"/>
                    <a:pt x="397" y="692"/>
                    <a:pt x="390" y="690"/>
                  </a:cubicBezTo>
                  <a:cubicBezTo>
                    <a:pt x="383" y="688"/>
                    <a:pt x="372" y="678"/>
                    <a:pt x="372" y="678"/>
                  </a:cubicBezTo>
                  <a:cubicBezTo>
                    <a:pt x="368" y="656"/>
                    <a:pt x="373" y="666"/>
                    <a:pt x="351" y="651"/>
                  </a:cubicBezTo>
                  <a:cubicBezTo>
                    <a:pt x="348" y="649"/>
                    <a:pt x="342" y="645"/>
                    <a:pt x="342" y="645"/>
                  </a:cubicBezTo>
                  <a:cubicBezTo>
                    <a:pt x="328" y="624"/>
                    <a:pt x="329" y="637"/>
                    <a:pt x="324" y="621"/>
                  </a:cubicBezTo>
                  <a:cubicBezTo>
                    <a:pt x="331" y="600"/>
                    <a:pt x="328" y="604"/>
                    <a:pt x="342" y="594"/>
                  </a:cubicBezTo>
                  <a:cubicBezTo>
                    <a:pt x="346" y="577"/>
                    <a:pt x="348" y="569"/>
                    <a:pt x="342" y="552"/>
                  </a:cubicBezTo>
                  <a:cubicBezTo>
                    <a:pt x="352" y="545"/>
                    <a:pt x="356" y="540"/>
                    <a:pt x="360" y="528"/>
                  </a:cubicBezTo>
                  <a:cubicBezTo>
                    <a:pt x="361" y="518"/>
                    <a:pt x="360" y="508"/>
                    <a:pt x="363" y="498"/>
                  </a:cubicBezTo>
                  <a:cubicBezTo>
                    <a:pt x="365" y="491"/>
                    <a:pt x="375" y="487"/>
                    <a:pt x="378" y="480"/>
                  </a:cubicBezTo>
                  <a:cubicBezTo>
                    <a:pt x="386" y="464"/>
                    <a:pt x="379" y="448"/>
                    <a:pt x="399" y="441"/>
                  </a:cubicBezTo>
                  <a:cubicBezTo>
                    <a:pt x="411" y="442"/>
                    <a:pt x="424" y="440"/>
                    <a:pt x="435" y="444"/>
                  </a:cubicBezTo>
                  <a:cubicBezTo>
                    <a:pt x="439" y="445"/>
                    <a:pt x="435" y="453"/>
                    <a:pt x="438" y="456"/>
                  </a:cubicBezTo>
                  <a:cubicBezTo>
                    <a:pt x="445" y="463"/>
                    <a:pt x="467" y="462"/>
                    <a:pt x="477" y="465"/>
                  </a:cubicBezTo>
                  <a:cubicBezTo>
                    <a:pt x="478" y="468"/>
                    <a:pt x="477" y="472"/>
                    <a:pt x="480" y="474"/>
                  </a:cubicBezTo>
                  <a:cubicBezTo>
                    <a:pt x="485" y="478"/>
                    <a:pt x="498" y="480"/>
                    <a:pt x="498" y="480"/>
                  </a:cubicBezTo>
                  <a:cubicBezTo>
                    <a:pt x="502" y="501"/>
                    <a:pt x="511" y="506"/>
                    <a:pt x="531" y="513"/>
                  </a:cubicBezTo>
                  <a:cubicBezTo>
                    <a:pt x="538" y="533"/>
                    <a:pt x="575" y="517"/>
                    <a:pt x="600" y="525"/>
                  </a:cubicBezTo>
                  <a:cubicBezTo>
                    <a:pt x="616" y="523"/>
                    <a:pt x="607" y="510"/>
                    <a:pt x="612" y="501"/>
                  </a:cubicBezTo>
                  <a:cubicBezTo>
                    <a:pt x="617" y="492"/>
                    <a:pt x="623" y="475"/>
                    <a:pt x="630" y="468"/>
                  </a:cubicBezTo>
                  <a:cubicBezTo>
                    <a:pt x="632" y="463"/>
                    <a:pt x="654" y="460"/>
                    <a:pt x="657" y="459"/>
                  </a:cubicBezTo>
                  <a:cubicBezTo>
                    <a:pt x="662" y="453"/>
                    <a:pt x="656" y="433"/>
                    <a:pt x="660" y="423"/>
                  </a:cubicBezTo>
                  <a:cubicBezTo>
                    <a:pt x="664" y="413"/>
                    <a:pt x="675" y="411"/>
                    <a:pt x="681" y="399"/>
                  </a:cubicBezTo>
                  <a:cubicBezTo>
                    <a:pt x="686" y="383"/>
                    <a:pt x="692" y="367"/>
                    <a:pt x="696" y="351"/>
                  </a:cubicBezTo>
                  <a:cubicBezTo>
                    <a:pt x="699" y="336"/>
                    <a:pt x="703" y="324"/>
                    <a:pt x="708" y="315"/>
                  </a:cubicBezTo>
                  <a:cubicBezTo>
                    <a:pt x="713" y="306"/>
                    <a:pt x="724" y="302"/>
                    <a:pt x="729" y="294"/>
                  </a:cubicBezTo>
                  <a:cubicBezTo>
                    <a:pt x="744" y="248"/>
                    <a:pt x="727" y="296"/>
                    <a:pt x="741" y="267"/>
                  </a:cubicBezTo>
                  <a:cubicBezTo>
                    <a:pt x="753" y="244"/>
                    <a:pt x="748" y="217"/>
                    <a:pt x="777" y="207"/>
                  </a:cubicBezTo>
                  <a:cubicBezTo>
                    <a:pt x="783" y="201"/>
                    <a:pt x="793" y="200"/>
                    <a:pt x="795" y="192"/>
                  </a:cubicBezTo>
                  <a:cubicBezTo>
                    <a:pt x="809" y="142"/>
                    <a:pt x="787" y="166"/>
                    <a:pt x="816" y="147"/>
                  </a:cubicBezTo>
                  <a:cubicBezTo>
                    <a:pt x="818" y="144"/>
                    <a:pt x="819" y="140"/>
                    <a:pt x="822" y="138"/>
                  </a:cubicBezTo>
                  <a:cubicBezTo>
                    <a:pt x="824" y="136"/>
                    <a:pt x="829" y="137"/>
                    <a:pt x="831" y="135"/>
                  </a:cubicBezTo>
                  <a:cubicBezTo>
                    <a:pt x="838" y="128"/>
                    <a:pt x="833" y="116"/>
                    <a:pt x="837" y="108"/>
                  </a:cubicBezTo>
                  <a:cubicBezTo>
                    <a:pt x="842" y="99"/>
                    <a:pt x="867" y="99"/>
                    <a:pt x="870" y="99"/>
                  </a:cubicBezTo>
                  <a:cubicBezTo>
                    <a:pt x="888" y="93"/>
                    <a:pt x="882" y="80"/>
                    <a:pt x="894" y="69"/>
                  </a:cubicBezTo>
                  <a:cubicBezTo>
                    <a:pt x="899" y="64"/>
                    <a:pt x="912" y="57"/>
                    <a:pt x="912" y="57"/>
                  </a:cubicBezTo>
                  <a:cubicBezTo>
                    <a:pt x="916" y="46"/>
                    <a:pt x="912" y="33"/>
                    <a:pt x="918" y="24"/>
                  </a:cubicBezTo>
                  <a:cubicBezTo>
                    <a:pt x="923" y="16"/>
                    <a:pt x="945" y="15"/>
                    <a:pt x="945" y="15"/>
                  </a:cubicBezTo>
                  <a:lnTo>
                    <a:pt x="972" y="0"/>
                  </a:lnTo>
                  <a:lnTo>
                    <a:pt x="996" y="18"/>
                  </a:lnTo>
                  <a:lnTo>
                    <a:pt x="1023" y="18"/>
                  </a:lnTo>
                  <a:lnTo>
                    <a:pt x="1026" y="36"/>
                  </a:lnTo>
                  <a:cubicBezTo>
                    <a:pt x="1026" y="36"/>
                    <a:pt x="1026" y="36"/>
                    <a:pt x="1026" y="36"/>
                  </a:cubicBezTo>
                  <a:cubicBezTo>
                    <a:pt x="1029" y="38"/>
                    <a:pt x="1032" y="40"/>
                    <a:pt x="1035" y="42"/>
                  </a:cubicBezTo>
                  <a:cubicBezTo>
                    <a:pt x="1041" y="59"/>
                    <a:pt x="1036" y="62"/>
                    <a:pt x="1056" y="66"/>
                  </a:cubicBezTo>
                  <a:cubicBezTo>
                    <a:pt x="1052" y="81"/>
                    <a:pt x="1053" y="74"/>
                    <a:pt x="1053" y="87"/>
                  </a:cubicBezTo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6A006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232" name="Object 63"/>
            <p:cNvGraphicFramePr>
              <a:graphicFrameLocks noChangeAspect="1"/>
            </p:cNvGraphicFramePr>
            <p:nvPr/>
          </p:nvGraphicFramePr>
          <p:xfrm>
            <a:off x="4365" y="3579"/>
            <a:ext cx="131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7" name="公式" r:id="rId15" imgW="279400" imgH="266700" progId="Equation.3">
                    <p:embed/>
                  </p:oleObj>
                </mc:Choice>
                <mc:Fallback>
                  <p:oleObj name="公式" r:id="rId15" imgW="279400" imgH="266700" progId="Equation.3">
                    <p:embed/>
                    <p:pic>
                      <p:nvPicPr>
                        <p:cNvPr id="0" name="图片 3487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" y="3579"/>
                          <a:ext cx="131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759" name="Group 103"/>
          <p:cNvGrpSpPr/>
          <p:nvPr/>
        </p:nvGrpSpPr>
        <p:grpSpPr bwMode="auto">
          <a:xfrm>
            <a:off x="3902075" y="4772025"/>
            <a:ext cx="1535113" cy="1225550"/>
            <a:chOff x="2398" y="3144"/>
            <a:chExt cx="967" cy="772"/>
          </a:xfrm>
        </p:grpSpPr>
        <p:sp>
          <p:nvSpPr>
            <p:cNvPr id="326748" name="Freeform 92"/>
            <p:cNvSpPr>
              <a:spLocks noChangeAspect="1"/>
            </p:cNvSpPr>
            <p:nvPr/>
          </p:nvSpPr>
          <p:spPr bwMode="auto">
            <a:xfrm rot="14818286" flipH="1">
              <a:off x="2562" y="2980"/>
              <a:ext cx="640" cy="967"/>
            </a:xfrm>
            <a:custGeom>
              <a:avLst/>
              <a:gdLst>
                <a:gd name="T0" fmla="*/ 1032 w 1149"/>
                <a:gd name="T1" fmla="*/ 186 h 2079"/>
                <a:gd name="T2" fmla="*/ 1020 w 1149"/>
                <a:gd name="T3" fmla="*/ 333 h 2079"/>
                <a:gd name="T4" fmla="*/ 1005 w 1149"/>
                <a:gd name="T5" fmla="*/ 465 h 2079"/>
                <a:gd name="T6" fmla="*/ 1031 w 1149"/>
                <a:gd name="T7" fmla="*/ 551 h 2079"/>
                <a:gd name="T8" fmla="*/ 1014 w 1149"/>
                <a:gd name="T9" fmla="*/ 675 h 2079"/>
                <a:gd name="T10" fmla="*/ 1011 w 1149"/>
                <a:gd name="T11" fmla="*/ 756 h 2079"/>
                <a:gd name="T12" fmla="*/ 1026 w 1149"/>
                <a:gd name="T13" fmla="*/ 858 h 2079"/>
                <a:gd name="T14" fmla="*/ 1050 w 1149"/>
                <a:gd name="T15" fmla="*/ 1059 h 2079"/>
                <a:gd name="T16" fmla="*/ 1011 w 1149"/>
                <a:gd name="T17" fmla="*/ 1185 h 2079"/>
                <a:gd name="T18" fmla="*/ 999 w 1149"/>
                <a:gd name="T19" fmla="*/ 1266 h 2079"/>
                <a:gd name="T20" fmla="*/ 1008 w 1149"/>
                <a:gd name="T21" fmla="*/ 1386 h 2079"/>
                <a:gd name="T22" fmla="*/ 1047 w 1149"/>
                <a:gd name="T23" fmla="*/ 1488 h 2079"/>
                <a:gd name="T24" fmla="*/ 1125 w 1149"/>
                <a:gd name="T25" fmla="*/ 1563 h 2079"/>
                <a:gd name="T26" fmla="*/ 1149 w 1149"/>
                <a:gd name="T27" fmla="*/ 1632 h 2079"/>
                <a:gd name="T28" fmla="*/ 1137 w 1149"/>
                <a:gd name="T29" fmla="*/ 1671 h 2079"/>
                <a:gd name="T30" fmla="*/ 1026 w 1149"/>
                <a:gd name="T31" fmla="*/ 1692 h 2079"/>
                <a:gd name="T32" fmla="*/ 960 w 1149"/>
                <a:gd name="T33" fmla="*/ 1683 h 2079"/>
                <a:gd name="T34" fmla="*/ 882 w 1149"/>
                <a:gd name="T35" fmla="*/ 1734 h 2079"/>
                <a:gd name="T36" fmla="*/ 897 w 1149"/>
                <a:gd name="T37" fmla="*/ 1797 h 2079"/>
                <a:gd name="T38" fmla="*/ 873 w 1149"/>
                <a:gd name="T39" fmla="*/ 1896 h 2079"/>
                <a:gd name="T40" fmla="*/ 831 w 1149"/>
                <a:gd name="T41" fmla="*/ 1974 h 2079"/>
                <a:gd name="T42" fmla="*/ 783 w 1149"/>
                <a:gd name="T43" fmla="*/ 2064 h 2079"/>
                <a:gd name="T44" fmla="*/ 654 w 1149"/>
                <a:gd name="T45" fmla="*/ 1950 h 2079"/>
                <a:gd name="T46" fmla="*/ 501 w 1149"/>
                <a:gd name="T47" fmla="*/ 1932 h 2079"/>
                <a:gd name="T48" fmla="*/ 447 w 1149"/>
                <a:gd name="T49" fmla="*/ 1935 h 2079"/>
                <a:gd name="T50" fmla="*/ 372 w 1149"/>
                <a:gd name="T51" fmla="*/ 1881 h 2079"/>
                <a:gd name="T52" fmla="*/ 255 w 1149"/>
                <a:gd name="T53" fmla="*/ 1836 h 2079"/>
                <a:gd name="T54" fmla="*/ 99 w 1149"/>
                <a:gd name="T55" fmla="*/ 1797 h 2079"/>
                <a:gd name="T56" fmla="*/ 24 w 1149"/>
                <a:gd name="T57" fmla="*/ 1683 h 2079"/>
                <a:gd name="T58" fmla="*/ 69 w 1149"/>
                <a:gd name="T59" fmla="*/ 1596 h 2079"/>
                <a:gd name="T60" fmla="*/ 144 w 1149"/>
                <a:gd name="T61" fmla="*/ 1545 h 2079"/>
                <a:gd name="T62" fmla="*/ 171 w 1149"/>
                <a:gd name="T63" fmla="*/ 1434 h 2079"/>
                <a:gd name="T64" fmla="*/ 168 w 1149"/>
                <a:gd name="T65" fmla="*/ 1323 h 2079"/>
                <a:gd name="T66" fmla="*/ 222 w 1149"/>
                <a:gd name="T67" fmla="*/ 1218 h 2079"/>
                <a:gd name="T68" fmla="*/ 276 w 1149"/>
                <a:gd name="T69" fmla="*/ 1236 h 2079"/>
                <a:gd name="T70" fmla="*/ 432 w 1149"/>
                <a:gd name="T71" fmla="*/ 1209 h 2079"/>
                <a:gd name="T72" fmla="*/ 531 w 1149"/>
                <a:gd name="T73" fmla="*/ 1134 h 2079"/>
                <a:gd name="T74" fmla="*/ 624 w 1149"/>
                <a:gd name="T75" fmla="*/ 1119 h 2079"/>
                <a:gd name="T76" fmla="*/ 630 w 1149"/>
                <a:gd name="T77" fmla="*/ 1017 h 2079"/>
                <a:gd name="T78" fmla="*/ 651 w 1149"/>
                <a:gd name="T79" fmla="*/ 924 h 2079"/>
                <a:gd name="T80" fmla="*/ 624 w 1149"/>
                <a:gd name="T81" fmla="*/ 834 h 2079"/>
                <a:gd name="T82" fmla="*/ 540 w 1149"/>
                <a:gd name="T83" fmla="*/ 765 h 2079"/>
                <a:gd name="T84" fmla="*/ 426 w 1149"/>
                <a:gd name="T85" fmla="*/ 705 h 2079"/>
                <a:gd name="T86" fmla="*/ 351 w 1149"/>
                <a:gd name="T87" fmla="*/ 651 h 2079"/>
                <a:gd name="T88" fmla="*/ 342 w 1149"/>
                <a:gd name="T89" fmla="*/ 594 h 2079"/>
                <a:gd name="T90" fmla="*/ 363 w 1149"/>
                <a:gd name="T91" fmla="*/ 498 h 2079"/>
                <a:gd name="T92" fmla="*/ 435 w 1149"/>
                <a:gd name="T93" fmla="*/ 444 h 2079"/>
                <a:gd name="T94" fmla="*/ 480 w 1149"/>
                <a:gd name="T95" fmla="*/ 474 h 2079"/>
                <a:gd name="T96" fmla="*/ 600 w 1149"/>
                <a:gd name="T97" fmla="*/ 525 h 2079"/>
                <a:gd name="T98" fmla="*/ 657 w 1149"/>
                <a:gd name="T99" fmla="*/ 459 h 2079"/>
                <a:gd name="T100" fmla="*/ 696 w 1149"/>
                <a:gd name="T101" fmla="*/ 351 h 2079"/>
                <a:gd name="T102" fmla="*/ 741 w 1149"/>
                <a:gd name="T103" fmla="*/ 267 h 2079"/>
                <a:gd name="T104" fmla="*/ 816 w 1149"/>
                <a:gd name="T105" fmla="*/ 147 h 2079"/>
                <a:gd name="T106" fmla="*/ 837 w 1149"/>
                <a:gd name="T107" fmla="*/ 108 h 2079"/>
                <a:gd name="T108" fmla="*/ 912 w 1149"/>
                <a:gd name="T109" fmla="*/ 57 h 2079"/>
                <a:gd name="T110" fmla="*/ 972 w 1149"/>
                <a:gd name="T111" fmla="*/ 0 h 2079"/>
                <a:gd name="T112" fmla="*/ 1026 w 1149"/>
                <a:gd name="T113" fmla="*/ 36 h 2079"/>
                <a:gd name="T114" fmla="*/ 1056 w 1149"/>
                <a:gd name="T115" fmla="*/ 66 h 2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49" h="2079">
                  <a:moveTo>
                    <a:pt x="1053" y="66"/>
                  </a:moveTo>
                  <a:cubicBezTo>
                    <a:pt x="1049" y="121"/>
                    <a:pt x="1056" y="102"/>
                    <a:pt x="1029" y="120"/>
                  </a:cubicBezTo>
                  <a:cubicBezTo>
                    <a:pt x="1024" y="140"/>
                    <a:pt x="1031" y="166"/>
                    <a:pt x="1032" y="186"/>
                  </a:cubicBezTo>
                  <a:cubicBezTo>
                    <a:pt x="1033" y="206"/>
                    <a:pt x="1037" y="224"/>
                    <a:pt x="1035" y="243"/>
                  </a:cubicBezTo>
                  <a:cubicBezTo>
                    <a:pt x="1032" y="282"/>
                    <a:pt x="1032" y="274"/>
                    <a:pt x="1023" y="300"/>
                  </a:cubicBezTo>
                  <a:cubicBezTo>
                    <a:pt x="1021" y="314"/>
                    <a:pt x="1019" y="320"/>
                    <a:pt x="1020" y="333"/>
                  </a:cubicBezTo>
                  <a:cubicBezTo>
                    <a:pt x="1021" y="346"/>
                    <a:pt x="1033" y="367"/>
                    <a:pt x="1032" y="381"/>
                  </a:cubicBezTo>
                  <a:cubicBezTo>
                    <a:pt x="1028" y="399"/>
                    <a:pt x="1017" y="403"/>
                    <a:pt x="1011" y="420"/>
                  </a:cubicBezTo>
                  <a:cubicBezTo>
                    <a:pt x="1010" y="435"/>
                    <a:pt x="1003" y="450"/>
                    <a:pt x="1005" y="465"/>
                  </a:cubicBezTo>
                  <a:cubicBezTo>
                    <a:pt x="1006" y="471"/>
                    <a:pt x="1011" y="483"/>
                    <a:pt x="1011" y="483"/>
                  </a:cubicBezTo>
                  <a:cubicBezTo>
                    <a:pt x="1011" y="486"/>
                    <a:pt x="1005" y="542"/>
                    <a:pt x="1017" y="546"/>
                  </a:cubicBezTo>
                  <a:cubicBezTo>
                    <a:pt x="1023" y="548"/>
                    <a:pt x="1031" y="551"/>
                    <a:pt x="1031" y="551"/>
                  </a:cubicBezTo>
                  <a:cubicBezTo>
                    <a:pt x="1030" y="554"/>
                    <a:pt x="1030" y="561"/>
                    <a:pt x="1027" y="563"/>
                  </a:cubicBezTo>
                  <a:cubicBezTo>
                    <a:pt x="1022" y="567"/>
                    <a:pt x="1014" y="567"/>
                    <a:pt x="1014" y="567"/>
                  </a:cubicBezTo>
                  <a:cubicBezTo>
                    <a:pt x="1012" y="602"/>
                    <a:pt x="1003" y="641"/>
                    <a:pt x="1014" y="675"/>
                  </a:cubicBezTo>
                  <a:cubicBezTo>
                    <a:pt x="1011" y="710"/>
                    <a:pt x="1010" y="705"/>
                    <a:pt x="1002" y="729"/>
                  </a:cubicBezTo>
                  <a:cubicBezTo>
                    <a:pt x="1004" y="735"/>
                    <a:pt x="1006" y="741"/>
                    <a:pt x="1008" y="747"/>
                  </a:cubicBezTo>
                  <a:cubicBezTo>
                    <a:pt x="1009" y="750"/>
                    <a:pt x="1011" y="756"/>
                    <a:pt x="1011" y="756"/>
                  </a:cubicBezTo>
                  <a:cubicBezTo>
                    <a:pt x="1007" y="778"/>
                    <a:pt x="1004" y="780"/>
                    <a:pt x="1011" y="801"/>
                  </a:cubicBezTo>
                  <a:cubicBezTo>
                    <a:pt x="1013" y="807"/>
                    <a:pt x="1017" y="819"/>
                    <a:pt x="1017" y="819"/>
                  </a:cubicBezTo>
                  <a:cubicBezTo>
                    <a:pt x="1013" y="839"/>
                    <a:pt x="1007" y="845"/>
                    <a:pt x="1026" y="858"/>
                  </a:cubicBezTo>
                  <a:cubicBezTo>
                    <a:pt x="1034" y="881"/>
                    <a:pt x="1024" y="906"/>
                    <a:pt x="1029" y="930"/>
                  </a:cubicBezTo>
                  <a:cubicBezTo>
                    <a:pt x="1026" y="953"/>
                    <a:pt x="1019" y="959"/>
                    <a:pt x="1026" y="981"/>
                  </a:cubicBezTo>
                  <a:cubicBezTo>
                    <a:pt x="1028" y="1014"/>
                    <a:pt x="1016" y="1048"/>
                    <a:pt x="1050" y="1059"/>
                  </a:cubicBezTo>
                  <a:cubicBezTo>
                    <a:pt x="1057" y="1079"/>
                    <a:pt x="1052" y="1096"/>
                    <a:pt x="1035" y="1107"/>
                  </a:cubicBezTo>
                  <a:cubicBezTo>
                    <a:pt x="1029" y="1130"/>
                    <a:pt x="1036" y="1156"/>
                    <a:pt x="1029" y="1179"/>
                  </a:cubicBezTo>
                  <a:cubicBezTo>
                    <a:pt x="1027" y="1185"/>
                    <a:pt x="1011" y="1185"/>
                    <a:pt x="1011" y="1185"/>
                  </a:cubicBezTo>
                  <a:cubicBezTo>
                    <a:pt x="1001" y="1200"/>
                    <a:pt x="1006" y="1214"/>
                    <a:pt x="1011" y="1230"/>
                  </a:cubicBezTo>
                  <a:cubicBezTo>
                    <a:pt x="1008" y="1239"/>
                    <a:pt x="1005" y="1248"/>
                    <a:pt x="1002" y="1257"/>
                  </a:cubicBezTo>
                  <a:cubicBezTo>
                    <a:pt x="1001" y="1260"/>
                    <a:pt x="999" y="1266"/>
                    <a:pt x="999" y="1266"/>
                  </a:cubicBezTo>
                  <a:cubicBezTo>
                    <a:pt x="1002" y="1304"/>
                    <a:pt x="999" y="1301"/>
                    <a:pt x="1005" y="1326"/>
                  </a:cubicBezTo>
                  <a:cubicBezTo>
                    <a:pt x="1007" y="1336"/>
                    <a:pt x="1014" y="1356"/>
                    <a:pt x="1014" y="1356"/>
                  </a:cubicBezTo>
                  <a:cubicBezTo>
                    <a:pt x="1015" y="1366"/>
                    <a:pt x="1008" y="1375"/>
                    <a:pt x="1008" y="1386"/>
                  </a:cubicBezTo>
                  <a:cubicBezTo>
                    <a:pt x="1008" y="1397"/>
                    <a:pt x="1013" y="1408"/>
                    <a:pt x="1014" y="1422"/>
                  </a:cubicBezTo>
                  <a:cubicBezTo>
                    <a:pt x="1015" y="1436"/>
                    <a:pt x="1006" y="1459"/>
                    <a:pt x="1011" y="1470"/>
                  </a:cubicBezTo>
                  <a:cubicBezTo>
                    <a:pt x="1015" y="1483"/>
                    <a:pt x="1047" y="1488"/>
                    <a:pt x="1047" y="1488"/>
                  </a:cubicBezTo>
                  <a:cubicBezTo>
                    <a:pt x="1051" y="1505"/>
                    <a:pt x="1064" y="1503"/>
                    <a:pt x="1077" y="1512"/>
                  </a:cubicBezTo>
                  <a:cubicBezTo>
                    <a:pt x="1081" y="1532"/>
                    <a:pt x="1083" y="1526"/>
                    <a:pt x="1098" y="1536"/>
                  </a:cubicBezTo>
                  <a:cubicBezTo>
                    <a:pt x="1107" y="1550"/>
                    <a:pt x="1108" y="1557"/>
                    <a:pt x="1125" y="1563"/>
                  </a:cubicBezTo>
                  <a:cubicBezTo>
                    <a:pt x="1131" y="1572"/>
                    <a:pt x="1137" y="1575"/>
                    <a:pt x="1143" y="1587"/>
                  </a:cubicBezTo>
                  <a:cubicBezTo>
                    <a:pt x="1145" y="1596"/>
                    <a:pt x="1139" y="1613"/>
                    <a:pt x="1140" y="1620"/>
                  </a:cubicBezTo>
                  <a:cubicBezTo>
                    <a:pt x="1141" y="1627"/>
                    <a:pt x="1148" y="1628"/>
                    <a:pt x="1149" y="1632"/>
                  </a:cubicBezTo>
                  <a:cubicBezTo>
                    <a:pt x="1148" y="1637"/>
                    <a:pt x="1149" y="1643"/>
                    <a:pt x="1146" y="1647"/>
                  </a:cubicBezTo>
                  <a:cubicBezTo>
                    <a:pt x="1143" y="1650"/>
                    <a:pt x="1146" y="1650"/>
                    <a:pt x="1143" y="1653"/>
                  </a:cubicBezTo>
                  <a:cubicBezTo>
                    <a:pt x="1139" y="1658"/>
                    <a:pt x="1143" y="1669"/>
                    <a:pt x="1137" y="1671"/>
                  </a:cubicBezTo>
                  <a:cubicBezTo>
                    <a:pt x="1109" y="1680"/>
                    <a:pt x="1107" y="1683"/>
                    <a:pt x="1071" y="1686"/>
                  </a:cubicBezTo>
                  <a:cubicBezTo>
                    <a:pt x="1050" y="1693"/>
                    <a:pt x="1058" y="1688"/>
                    <a:pt x="1044" y="1698"/>
                  </a:cubicBezTo>
                  <a:cubicBezTo>
                    <a:pt x="1038" y="1696"/>
                    <a:pt x="1032" y="1694"/>
                    <a:pt x="1026" y="1692"/>
                  </a:cubicBezTo>
                  <a:cubicBezTo>
                    <a:pt x="1020" y="1690"/>
                    <a:pt x="1008" y="1698"/>
                    <a:pt x="1008" y="1698"/>
                  </a:cubicBezTo>
                  <a:cubicBezTo>
                    <a:pt x="962" y="1691"/>
                    <a:pt x="1004" y="1700"/>
                    <a:pt x="978" y="1689"/>
                  </a:cubicBezTo>
                  <a:cubicBezTo>
                    <a:pt x="972" y="1686"/>
                    <a:pt x="960" y="1683"/>
                    <a:pt x="960" y="1683"/>
                  </a:cubicBezTo>
                  <a:cubicBezTo>
                    <a:pt x="953" y="1683"/>
                    <a:pt x="947" y="1696"/>
                    <a:pt x="936" y="1698"/>
                  </a:cubicBezTo>
                  <a:cubicBezTo>
                    <a:pt x="925" y="1700"/>
                    <a:pt x="903" y="1689"/>
                    <a:pt x="894" y="1695"/>
                  </a:cubicBezTo>
                  <a:cubicBezTo>
                    <a:pt x="889" y="1711"/>
                    <a:pt x="885" y="1716"/>
                    <a:pt x="882" y="1734"/>
                  </a:cubicBezTo>
                  <a:cubicBezTo>
                    <a:pt x="883" y="1749"/>
                    <a:pt x="880" y="1765"/>
                    <a:pt x="885" y="1779"/>
                  </a:cubicBezTo>
                  <a:cubicBezTo>
                    <a:pt x="888" y="1786"/>
                    <a:pt x="898" y="1809"/>
                    <a:pt x="900" y="1812"/>
                  </a:cubicBezTo>
                  <a:cubicBezTo>
                    <a:pt x="902" y="1815"/>
                    <a:pt x="896" y="1791"/>
                    <a:pt x="897" y="1797"/>
                  </a:cubicBezTo>
                  <a:cubicBezTo>
                    <a:pt x="904" y="1817"/>
                    <a:pt x="913" y="1829"/>
                    <a:pt x="906" y="1851"/>
                  </a:cubicBezTo>
                  <a:cubicBezTo>
                    <a:pt x="905" y="1865"/>
                    <a:pt x="901" y="1881"/>
                    <a:pt x="894" y="1893"/>
                  </a:cubicBezTo>
                  <a:cubicBezTo>
                    <a:pt x="891" y="1899"/>
                    <a:pt x="879" y="1893"/>
                    <a:pt x="873" y="1896"/>
                  </a:cubicBezTo>
                  <a:cubicBezTo>
                    <a:pt x="867" y="1899"/>
                    <a:pt x="870" y="1912"/>
                    <a:pt x="864" y="1914"/>
                  </a:cubicBezTo>
                  <a:cubicBezTo>
                    <a:pt x="852" y="1918"/>
                    <a:pt x="837" y="1907"/>
                    <a:pt x="825" y="1908"/>
                  </a:cubicBezTo>
                  <a:cubicBezTo>
                    <a:pt x="812" y="1927"/>
                    <a:pt x="819" y="1955"/>
                    <a:pt x="831" y="1974"/>
                  </a:cubicBezTo>
                  <a:cubicBezTo>
                    <a:pt x="828" y="1991"/>
                    <a:pt x="821" y="1989"/>
                    <a:pt x="816" y="2004"/>
                  </a:cubicBezTo>
                  <a:cubicBezTo>
                    <a:pt x="814" y="2032"/>
                    <a:pt x="817" y="2041"/>
                    <a:pt x="804" y="2061"/>
                  </a:cubicBezTo>
                  <a:cubicBezTo>
                    <a:pt x="800" y="2079"/>
                    <a:pt x="796" y="2073"/>
                    <a:pt x="783" y="2064"/>
                  </a:cubicBezTo>
                  <a:cubicBezTo>
                    <a:pt x="774" y="2051"/>
                    <a:pt x="746" y="2035"/>
                    <a:pt x="732" y="2025"/>
                  </a:cubicBezTo>
                  <a:cubicBezTo>
                    <a:pt x="723" y="2012"/>
                    <a:pt x="717" y="2013"/>
                    <a:pt x="702" y="2010"/>
                  </a:cubicBezTo>
                  <a:cubicBezTo>
                    <a:pt x="689" y="2000"/>
                    <a:pt x="668" y="1960"/>
                    <a:pt x="654" y="1950"/>
                  </a:cubicBezTo>
                  <a:cubicBezTo>
                    <a:pt x="640" y="1940"/>
                    <a:pt x="634" y="1951"/>
                    <a:pt x="618" y="1950"/>
                  </a:cubicBezTo>
                  <a:cubicBezTo>
                    <a:pt x="591" y="1932"/>
                    <a:pt x="594" y="1941"/>
                    <a:pt x="555" y="1944"/>
                  </a:cubicBezTo>
                  <a:cubicBezTo>
                    <a:pt x="524" y="1954"/>
                    <a:pt x="530" y="1942"/>
                    <a:pt x="501" y="1932"/>
                  </a:cubicBezTo>
                  <a:cubicBezTo>
                    <a:pt x="494" y="1933"/>
                    <a:pt x="487" y="1932"/>
                    <a:pt x="480" y="1935"/>
                  </a:cubicBezTo>
                  <a:cubicBezTo>
                    <a:pt x="473" y="1938"/>
                    <a:pt x="462" y="1947"/>
                    <a:pt x="462" y="1947"/>
                  </a:cubicBezTo>
                  <a:cubicBezTo>
                    <a:pt x="439" y="1939"/>
                    <a:pt x="466" y="1951"/>
                    <a:pt x="447" y="1935"/>
                  </a:cubicBezTo>
                  <a:cubicBezTo>
                    <a:pt x="434" y="1924"/>
                    <a:pt x="409" y="1914"/>
                    <a:pt x="393" y="1911"/>
                  </a:cubicBezTo>
                  <a:cubicBezTo>
                    <a:pt x="392" y="1905"/>
                    <a:pt x="393" y="1898"/>
                    <a:pt x="390" y="1893"/>
                  </a:cubicBezTo>
                  <a:cubicBezTo>
                    <a:pt x="386" y="1887"/>
                    <a:pt x="372" y="1881"/>
                    <a:pt x="372" y="1881"/>
                  </a:cubicBezTo>
                  <a:cubicBezTo>
                    <a:pt x="361" y="1865"/>
                    <a:pt x="350" y="1860"/>
                    <a:pt x="333" y="1857"/>
                  </a:cubicBezTo>
                  <a:cubicBezTo>
                    <a:pt x="313" y="1844"/>
                    <a:pt x="324" y="1843"/>
                    <a:pt x="294" y="1839"/>
                  </a:cubicBezTo>
                  <a:cubicBezTo>
                    <a:pt x="281" y="1826"/>
                    <a:pt x="272" y="1830"/>
                    <a:pt x="255" y="1836"/>
                  </a:cubicBezTo>
                  <a:cubicBezTo>
                    <a:pt x="203" y="1833"/>
                    <a:pt x="220" y="1834"/>
                    <a:pt x="189" y="1824"/>
                  </a:cubicBezTo>
                  <a:cubicBezTo>
                    <a:pt x="169" y="1827"/>
                    <a:pt x="155" y="1830"/>
                    <a:pt x="138" y="1818"/>
                  </a:cubicBezTo>
                  <a:cubicBezTo>
                    <a:pt x="126" y="1799"/>
                    <a:pt x="123" y="1800"/>
                    <a:pt x="99" y="1797"/>
                  </a:cubicBezTo>
                  <a:cubicBezTo>
                    <a:pt x="80" y="1784"/>
                    <a:pt x="71" y="1763"/>
                    <a:pt x="48" y="1755"/>
                  </a:cubicBezTo>
                  <a:cubicBezTo>
                    <a:pt x="45" y="1728"/>
                    <a:pt x="47" y="1726"/>
                    <a:pt x="27" y="1713"/>
                  </a:cubicBezTo>
                  <a:cubicBezTo>
                    <a:pt x="23" y="1702"/>
                    <a:pt x="31" y="1693"/>
                    <a:pt x="24" y="1683"/>
                  </a:cubicBezTo>
                  <a:cubicBezTo>
                    <a:pt x="18" y="1675"/>
                    <a:pt x="6" y="1669"/>
                    <a:pt x="0" y="1659"/>
                  </a:cubicBezTo>
                  <a:cubicBezTo>
                    <a:pt x="15" y="1649"/>
                    <a:pt x="7" y="1656"/>
                    <a:pt x="21" y="1635"/>
                  </a:cubicBezTo>
                  <a:cubicBezTo>
                    <a:pt x="32" y="1618"/>
                    <a:pt x="51" y="1599"/>
                    <a:pt x="69" y="1596"/>
                  </a:cubicBezTo>
                  <a:cubicBezTo>
                    <a:pt x="82" y="1588"/>
                    <a:pt x="87" y="1594"/>
                    <a:pt x="99" y="1593"/>
                  </a:cubicBezTo>
                  <a:cubicBezTo>
                    <a:pt x="111" y="1592"/>
                    <a:pt x="134" y="1598"/>
                    <a:pt x="141" y="1590"/>
                  </a:cubicBezTo>
                  <a:cubicBezTo>
                    <a:pt x="150" y="1583"/>
                    <a:pt x="139" y="1556"/>
                    <a:pt x="144" y="1545"/>
                  </a:cubicBezTo>
                  <a:cubicBezTo>
                    <a:pt x="149" y="1534"/>
                    <a:pt x="171" y="1530"/>
                    <a:pt x="174" y="1521"/>
                  </a:cubicBezTo>
                  <a:cubicBezTo>
                    <a:pt x="171" y="1510"/>
                    <a:pt x="166" y="1502"/>
                    <a:pt x="162" y="1491"/>
                  </a:cubicBezTo>
                  <a:cubicBezTo>
                    <a:pt x="160" y="1476"/>
                    <a:pt x="171" y="1450"/>
                    <a:pt x="171" y="1434"/>
                  </a:cubicBezTo>
                  <a:cubicBezTo>
                    <a:pt x="171" y="1418"/>
                    <a:pt x="160" y="1405"/>
                    <a:pt x="159" y="1395"/>
                  </a:cubicBezTo>
                  <a:cubicBezTo>
                    <a:pt x="159" y="1389"/>
                    <a:pt x="165" y="1371"/>
                    <a:pt x="165" y="1371"/>
                  </a:cubicBezTo>
                  <a:cubicBezTo>
                    <a:pt x="164" y="1359"/>
                    <a:pt x="167" y="1341"/>
                    <a:pt x="168" y="1323"/>
                  </a:cubicBezTo>
                  <a:cubicBezTo>
                    <a:pt x="169" y="1305"/>
                    <a:pt x="169" y="1280"/>
                    <a:pt x="171" y="1263"/>
                  </a:cubicBezTo>
                  <a:cubicBezTo>
                    <a:pt x="174" y="1247"/>
                    <a:pt x="175" y="1228"/>
                    <a:pt x="183" y="1221"/>
                  </a:cubicBezTo>
                  <a:cubicBezTo>
                    <a:pt x="191" y="1214"/>
                    <a:pt x="212" y="1218"/>
                    <a:pt x="222" y="1218"/>
                  </a:cubicBezTo>
                  <a:cubicBezTo>
                    <a:pt x="233" y="1201"/>
                    <a:pt x="232" y="1214"/>
                    <a:pt x="246" y="1218"/>
                  </a:cubicBezTo>
                  <a:cubicBezTo>
                    <a:pt x="255" y="1220"/>
                    <a:pt x="264" y="1220"/>
                    <a:pt x="273" y="1221"/>
                  </a:cubicBezTo>
                  <a:cubicBezTo>
                    <a:pt x="274" y="1226"/>
                    <a:pt x="272" y="1233"/>
                    <a:pt x="276" y="1236"/>
                  </a:cubicBezTo>
                  <a:cubicBezTo>
                    <a:pt x="283" y="1241"/>
                    <a:pt x="336" y="1245"/>
                    <a:pt x="339" y="1245"/>
                  </a:cubicBezTo>
                  <a:cubicBezTo>
                    <a:pt x="366" y="1243"/>
                    <a:pt x="378" y="1236"/>
                    <a:pt x="402" y="1230"/>
                  </a:cubicBezTo>
                  <a:cubicBezTo>
                    <a:pt x="407" y="1211"/>
                    <a:pt x="413" y="1212"/>
                    <a:pt x="432" y="1209"/>
                  </a:cubicBezTo>
                  <a:cubicBezTo>
                    <a:pt x="436" y="1192"/>
                    <a:pt x="440" y="1186"/>
                    <a:pt x="450" y="1170"/>
                  </a:cubicBezTo>
                  <a:cubicBezTo>
                    <a:pt x="452" y="1167"/>
                    <a:pt x="456" y="1161"/>
                    <a:pt x="456" y="1161"/>
                  </a:cubicBezTo>
                  <a:cubicBezTo>
                    <a:pt x="463" y="1121"/>
                    <a:pt x="483" y="1136"/>
                    <a:pt x="531" y="1134"/>
                  </a:cubicBezTo>
                  <a:cubicBezTo>
                    <a:pt x="540" y="1132"/>
                    <a:pt x="549" y="1125"/>
                    <a:pt x="558" y="1128"/>
                  </a:cubicBezTo>
                  <a:cubicBezTo>
                    <a:pt x="565" y="1130"/>
                    <a:pt x="576" y="1140"/>
                    <a:pt x="576" y="1140"/>
                  </a:cubicBezTo>
                  <a:cubicBezTo>
                    <a:pt x="611" y="1137"/>
                    <a:pt x="615" y="1146"/>
                    <a:pt x="624" y="1119"/>
                  </a:cubicBezTo>
                  <a:cubicBezTo>
                    <a:pt x="631" y="1107"/>
                    <a:pt x="627" y="1084"/>
                    <a:pt x="627" y="1071"/>
                  </a:cubicBezTo>
                  <a:cubicBezTo>
                    <a:pt x="627" y="1058"/>
                    <a:pt x="623" y="1047"/>
                    <a:pt x="624" y="1038"/>
                  </a:cubicBezTo>
                  <a:cubicBezTo>
                    <a:pt x="622" y="1032"/>
                    <a:pt x="632" y="1023"/>
                    <a:pt x="630" y="1017"/>
                  </a:cubicBezTo>
                  <a:cubicBezTo>
                    <a:pt x="629" y="1014"/>
                    <a:pt x="639" y="1002"/>
                    <a:pt x="639" y="1002"/>
                  </a:cubicBezTo>
                  <a:cubicBezTo>
                    <a:pt x="642" y="985"/>
                    <a:pt x="636" y="980"/>
                    <a:pt x="645" y="966"/>
                  </a:cubicBezTo>
                  <a:cubicBezTo>
                    <a:pt x="647" y="951"/>
                    <a:pt x="651" y="939"/>
                    <a:pt x="651" y="924"/>
                  </a:cubicBezTo>
                  <a:cubicBezTo>
                    <a:pt x="651" y="909"/>
                    <a:pt x="646" y="886"/>
                    <a:pt x="642" y="873"/>
                  </a:cubicBezTo>
                  <a:cubicBezTo>
                    <a:pt x="636" y="825"/>
                    <a:pt x="648" y="864"/>
                    <a:pt x="627" y="843"/>
                  </a:cubicBezTo>
                  <a:cubicBezTo>
                    <a:pt x="625" y="841"/>
                    <a:pt x="626" y="836"/>
                    <a:pt x="624" y="834"/>
                  </a:cubicBezTo>
                  <a:cubicBezTo>
                    <a:pt x="619" y="829"/>
                    <a:pt x="606" y="822"/>
                    <a:pt x="606" y="822"/>
                  </a:cubicBezTo>
                  <a:cubicBezTo>
                    <a:pt x="599" y="811"/>
                    <a:pt x="598" y="795"/>
                    <a:pt x="588" y="786"/>
                  </a:cubicBezTo>
                  <a:cubicBezTo>
                    <a:pt x="578" y="775"/>
                    <a:pt x="554" y="771"/>
                    <a:pt x="540" y="765"/>
                  </a:cubicBezTo>
                  <a:cubicBezTo>
                    <a:pt x="526" y="759"/>
                    <a:pt x="521" y="754"/>
                    <a:pt x="504" y="747"/>
                  </a:cubicBezTo>
                  <a:cubicBezTo>
                    <a:pt x="476" y="728"/>
                    <a:pt x="473" y="727"/>
                    <a:pt x="438" y="723"/>
                  </a:cubicBezTo>
                  <a:cubicBezTo>
                    <a:pt x="433" y="718"/>
                    <a:pt x="431" y="710"/>
                    <a:pt x="426" y="705"/>
                  </a:cubicBezTo>
                  <a:cubicBezTo>
                    <a:pt x="420" y="699"/>
                    <a:pt x="397" y="692"/>
                    <a:pt x="390" y="690"/>
                  </a:cubicBezTo>
                  <a:cubicBezTo>
                    <a:pt x="383" y="688"/>
                    <a:pt x="372" y="678"/>
                    <a:pt x="372" y="678"/>
                  </a:cubicBezTo>
                  <a:cubicBezTo>
                    <a:pt x="368" y="656"/>
                    <a:pt x="373" y="666"/>
                    <a:pt x="351" y="651"/>
                  </a:cubicBezTo>
                  <a:cubicBezTo>
                    <a:pt x="348" y="649"/>
                    <a:pt x="342" y="645"/>
                    <a:pt x="342" y="645"/>
                  </a:cubicBezTo>
                  <a:cubicBezTo>
                    <a:pt x="328" y="624"/>
                    <a:pt x="329" y="637"/>
                    <a:pt x="324" y="621"/>
                  </a:cubicBezTo>
                  <a:cubicBezTo>
                    <a:pt x="331" y="600"/>
                    <a:pt x="328" y="604"/>
                    <a:pt x="342" y="594"/>
                  </a:cubicBezTo>
                  <a:cubicBezTo>
                    <a:pt x="346" y="577"/>
                    <a:pt x="348" y="569"/>
                    <a:pt x="342" y="552"/>
                  </a:cubicBezTo>
                  <a:cubicBezTo>
                    <a:pt x="352" y="545"/>
                    <a:pt x="356" y="540"/>
                    <a:pt x="360" y="528"/>
                  </a:cubicBezTo>
                  <a:cubicBezTo>
                    <a:pt x="361" y="518"/>
                    <a:pt x="360" y="508"/>
                    <a:pt x="363" y="498"/>
                  </a:cubicBezTo>
                  <a:cubicBezTo>
                    <a:pt x="365" y="491"/>
                    <a:pt x="375" y="487"/>
                    <a:pt x="378" y="480"/>
                  </a:cubicBezTo>
                  <a:cubicBezTo>
                    <a:pt x="386" y="464"/>
                    <a:pt x="379" y="448"/>
                    <a:pt x="399" y="441"/>
                  </a:cubicBezTo>
                  <a:cubicBezTo>
                    <a:pt x="411" y="442"/>
                    <a:pt x="424" y="440"/>
                    <a:pt x="435" y="444"/>
                  </a:cubicBezTo>
                  <a:cubicBezTo>
                    <a:pt x="439" y="445"/>
                    <a:pt x="435" y="453"/>
                    <a:pt x="438" y="456"/>
                  </a:cubicBezTo>
                  <a:cubicBezTo>
                    <a:pt x="445" y="463"/>
                    <a:pt x="467" y="462"/>
                    <a:pt x="477" y="465"/>
                  </a:cubicBezTo>
                  <a:cubicBezTo>
                    <a:pt x="478" y="468"/>
                    <a:pt x="477" y="472"/>
                    <a:pt x="480" y="474"/>
                  </a:cubicBezTo>
                  <a:cubicBezTo>
                    <a:pt x="485" y="478"/>
                    <a:pt x="498" y="480"/>
                    <a:pt x="498" y="480"/>
                  </a:cubicBezTo>
                  <a:cubicBezTo>
                    <a:pt x="502" y="501"/>
                    <a:pt x="511" y="506"/>
                    <a:pt x="531" y="513"/>
                  </a:cubicBezTo>
                  <a:cubicBezTo>
                    <a:pt x="538" y="533"/>
                    <a:pt x="575" y="517"/>
                    <a:pt x="600" y="525"/>
                  </a:cubicBezTo>
                  <a:cubicBezTo>
                    <a:pt x="616" y="523"/>
                    <a:pt x="607" y="510"/>
                    <a:pt x="612" y="501"/>
                  </a:cubicBezTo>
                  <a:cubicBezTo>
                    <a:pt x="617" y="492"/>
                    <a:pt x="623" y="475"/>
                    <a:pt x="630" y="468"/>
                  </a:cubicBezTo>
                  <a:cubicBezTo>
                    <a:pt x="632" y="463"/>
                    <a:pt x="654" y="460"/>
                    <a:pt x="657" y="459"/>
                  </a:cubicBezTo>
                  <a:cubicBezTo>
                    <a:pt x="662" y="453"/>
                    <a:pt x="656" y="433"/>
                    <a:pt x="660" y="423"/>
                  </a:cubicBezTo>
                  <a:cubicBezTo>
                    <a:pt x="664" y="413"/>
                    <a:pt x="675" y="411"/>
                    <a:pt x="681" y="399"/>
                  </a:cubicBezTo>
                  <a:cubicBezTo>
                    <a:pt x="686" y="383"/>
                    <a:pt x="692" y="367"/>
                    <a:pt x="696" y="351"/>
                  </a:cubicBezTo>
                  <a:cubicBezTo>
                    <a:pt x="699" y="336"/>
                    <a:pt x="703" y="324"/>
                    <a:pt x="708" y="315"/>
                  </a:cubicBezTo>
                  <a:cubicBezTo>
                    <a:pt x="713" y="306"/>
                    <a:pt x="724" y="302"/>
                    <a:pt x="729" y="294"/>
                  </a:cubicBezTo>
                  <a:cubicBezTo>
                    <a:pt x="744" y="248"/>
                    <a:pt x="727" y="296"/>
                    <a:pt x="741" y="267"/>
                  </a:cubicBezTo>
                  <a:cubicBezTo>
                    <a:pt x="753" y="244"/>
                    <a:pt x="748" y="217"/>
                    <a:pt x="777" y="207"/>
                  </a:cubicBezTo>
                  <a:cubicBezTo>
                    <a:pt x="783" y="201"/>
                    <a:pt x="793" y="200"/>
                    <a:pt x="795" y="192"/>
                  </a:cubicBezTo>
                  <a:cubicBezTo>
                    <a:pt x="809" y="142"/>
                    <a:pt x="787" y="166"/>
                    <a:pt x="816" y="147"/>
                  </a:cubicBezTo>
                  <a:cubicBezTo>
                    <a:pt x="818" y="144"/>
                    <a:pt x="819" y="140"/>
                    <a:pt x="822" y="138"/>
                  </a:cubicBezTo>
                  <a:cubicBezTo>
                    <a:pt x="824" y="136"/>
                    <a:pt x="829" y="137"/>
                    <a:pt x="831" y="135"/>
                  </a:cubicBezTo>
                  <a:cubicBezTo>
                    <a:pt x="838" y="128"/>
                    <a:pt x="833" y="116"/>
                    <a:pt x="837" y="108"/>
                  </a:cubicBezTo>
                  <a:cubicBezTo>
                    <a:pt x="842" y="99"/>
                    <a:pt x="867" y="99"/>
                    <a:pt x="870" y="99"/>
                  </a:cubicBezTo>
                  <a:cubicBezTo>
                    <a:pt x="888" y="93"/>
                    <a:pt x="882" y="80"/>
                    <a:pt x="894" y="69"/>
                  </a:cubicBezTo>
                  <a:cubicBezTo>
                    <a:pt x="899" y="64"/>
                    <a:pt x="912" y="57"/>
                    <a:pt x="912" y="57"/>
                  </a:cubicBezTo>
                  <a:cubicBezTo>
                    <a:pt x="916" y="46"/>
                    <a:pt x="912" y="33"/>
                    <a:pt x="918" y="24"/>
                  </a:cubicBezTo>
                  <a:cubicBezTo>
                    <a:pt x="923" y="16"/>
                    <a:pt x="945" y="15"/>
                    <a:pt x="945" y="15"/>
                  </a:cubicBezTo>
                  <a:lnTo>
                    <a:pt x="972" y="0"/>
                  </a:lnTo>
                  <a:lnTo>
                    <a:pt x="996" y="18"/>
                  </a:lnTo>
                  <a:lnTo>
                    <a:pt x="1023" y="18"/>
                  </a:lnTo>
                  <a:lnTo>
                    <a:pt x="1026" y="36"/>
                  </a:lnTo>
                  <a:cubicBezTo>
                    <a:pt x="1026" y="36"/>
                    <a:pt x="1026" y="36"/>
                    <a:pt x="1026" y="36"/>
                  </a:cubicBezTo>
                  <a:cubicBezTo>
                    <a:pt x="1029" y="38"/>
                    <a:pt x="1032" y="40"/>
                    <a:pt x="1035" y="42"/>
                  </a:cubicBezTo>
                  <a:cubicBezTo>
                    <a:pt x="1041" y="59"/>
                    <a:pt x="1036" y="62"/>
                    <a:pt x="1056" y="66"/>
                  </a:cubicBezTo>
                  <a:cubicBezTo>
                    <a:pt x="1052" y="81"/>
                    <a:pt x="1053" y="74"/>
                    <a:pt x="1053" y="87"/>
                  </a:cubicBezTo>
                </a:path>
              </a:pathLst>
            </a:custGeom>
            <a:noFill/>
            <a:ln w="3175" cap="flat" cmpd="sng">
              <a:solidFill>
                <a:srgbClr val="022E86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230" name="Object 64"/>
            <p:cNvGraphicFramePr>
              <a:graphicFrameLocks noChangeAspect="1"/>
            </p:cNvGraphicFramePr>
            <p:nvPr/>
          </p:nvGraphicFramePr>
          <p:xfrm>
            <a:off x="2753" y="3792"/>
            <a:ext cx="131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8" name="公式" r:id="rId17" imgW="279400" imgH="266700" progId="Equation.3">
                    <p:embed/>
                  </p:oleObj>
                </mc:Choice>
                <mc:Fallback>
                  <p:oleObj name="公式" r:id="rId17" imgW="279400" imgH="266700" progId="Equation.3">
                    <p:embed/>
                    <p:pic>
                      <p:nvPicPr>
                        <p:cNvPr id="0" name="图片 3487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3" y="3792"/>
                          <a:ext cx="131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760" name="Group 104"/>
          <p:cNvGrpSpPr/>
          <p:nvPr/>
        </p:nvGrpSpPr>
        <p:grpSpPr bwMode="auto">
          <a:xfrm>
            <a:off x="3902075" y="4770438"/>
            <a:ext cx="1535113" cy="1016000"/>
            <a:chOff x="2398" y="3143"/>
            <a:chExt cx="967" cy="640"/>
          </a:xfrm>
        </p:grpSpPr>
        <p:sp>
          <p:nvSpPr>
            <p:cNvPr id="326696" name="Freeform 40"/>
            <p:cNvSpPr>
              <a:spLocks noChangeAspect="1"/>
            </p:cNvSpPr>
            <p:nvPr/>
          </p:nvSpPr>
          <p:spPr bwMode="auto">
            <a:xfrm rot="14818286" flipH="1">
              <a:off x="2562" y="2979"/>
              <a:ext cx="640" cy="967"/>
            </a:xfrm>
            <a:custGeom>
              <a:avLst/>
              <a:gdLst>
                <a:gd name="T0" fmla="*/ 1032 w 1149"/>
                <a:gd name="T1" fmla="*/ 186 h 2079"/>
                <a:gd name="T2" fmla="*/ 1020 w 1149"/>
                <a:gd name="T3" fmla="*/ 333 h 2079"/>
                <a:gd name="T4" fmla="*/ 1005 w 1149"/>
                <a:gd name="T5" fmla="*/ 465 h 2079"/>
                <a:gd name="T6" fmla="*/ 1031 w 1149"/>
                <a:gd name="T7" fmla="*/ 551 h 2079"/>
                <a:gd name="T8" fmla="*/ 1014 w 1149"/>
                <a:gd name="T9" fmla="*/ 675 h 2079"/>
                <a:gd name="T10" fmla="*/ 1011 w 1149"/>
                <a:gd name="T11" fmla="*/ 756 h 2079"/>
                <a:gd name="T12" fmla="*/ 1026 w 1149"/>
                <a:gd name="T13" fmla="*/ 858 h 2079"/>
                <a:gd name="T14" fmla="*/ 1050 w 1149"/>
                <a:gd name="T15" fmla="*/ 1059 h 2079"/>
                <a:gd name="T16" fmla="*/ 1011 w 1149"/>
                <a:gd name="T17" fmla="*/ 1185 h 2079"/>
                <a:gd name="T18" fmla="*/ 999 w 1149"/>
                <a:gd name="T19" fmla="*/ 1266 h 2079"/>
                <a:gd name="T20" fmla="*/ 1008 w 1149"/>
                <a:gd name="T21" fmla="*/ 1386 h 2079"/>
                <a:gd name="T22" fmla="*/ 1047 w 1149"/>
                <a:gd name="T23" fmla="*/ 1488 h 2079"/>
                <a:gd name="T24" fmla="*/ 1125 w 1149"/>
                <a:gd name="T25" fmla="*/ 1563 h 2079"/>
                <a:gd name="T26" fmla="*/ 1149 w 1149"/>
                <a:gd name="T27" fmla="*/ 1632 h 2079"/>
                <a:gd name="T28" fmla="*/ 1137 w 1149"/>
                <a:gd name="T29" fmla="*/ 1671 h 2079"/>
                <a:gd name="T30" fmla="*/ 1026 w 1149"/>
                <a:gd name="T31" fmla="*/ 1692 h 2079"/>
                <a:gd name="T32" fmla="*/ 960 w 1149"/>
                <a:gd name="T33" fmla="*/ 1683 h 2079"/>
                <a:gd name="T34" fmla="*/ 882 w 1149"/>
                <a:gd name="T35" fmla="*/ 1734 h 2079"/>
                <a:gd name="T36" fmla="*/ 897 w 1149"/>
                <a:gd name="T37" fmla="*/ 1797 h 2079"/>
                <a:gd name="T38" fmla="*/ 873 w 1149"/>
                <a:gd name="T39" fmla="*/ 1896 h 2079"/>
                <a:gd name="T40" fmla="*/ 831 w 1149"/>
                <a:gd name="T41" fmla="*/ 1974 h 2079"/>
                <a:gd name="T42" fmla="*/ 783 w 1149"/>
                <a:gd name="T43" fmla="*/ 2064 h 2079"/>
                <a:gd name="T44" fmla="*/ 654 w 1149"/>
                <a:gd name="T45" fmla="*/ 1950 h 2079"/>
                <a:gd name="T46" fmla="*/ 501 w 1149"/>
                <a:gd name="T47" fmla="*/ 1932 h 2079"/>
                <a:gd name="T48" fmla="*/ 447 w 1149"/>
                <a:gd name="T49" fmla="*/ 1935 h 2079"/>
                <a:gd name="T50" fmla="*/ 372 w 1149"/>
                <a:gd name="T51" fmla="*/ 1881 h 2079"/>
                <a:gd name="T52" fmla="*/ 255 w 1149"/>
                <a:gd name="T53" fmla="*/ 1836 h 2079"/>
                <a:gd name="T54" fmla="*/ 99 w 1149"/>
                <a:gd name="T55" fmla="*/ 1797 h 2079"/>
                <a:gd name="T56" fmla="*/ 24 w 1149"/>
                <a:gd name="T57" fmla="*/ 1683 h 2079"/>
                <a:gd name="T58" fmla="*/ 69 w 1149"/>
                <a:gd name="T59" fmla="*/ 1596 h 2079"/>
                <a:gd name="T60" fmla="*/ 144 w 1149"/>
                <a:gd name="T61" fmla="*/ 1545 h 2079"/>
                <a:gd name="T62" fmla="*/ 171 w 1149"/>
                <a:gd name="T63" fmla="*/ 1434 h 2079"/>
                <a:gd name="T64" fmla="*/ 168 w 1149"/>
                <a:gd name="T65" fmla="*/ 1323 h 2079"/>
                <a:gd name="T66" fmla="*/ 222 w 1149"/>
                <a:gd name="T67" fmla="*/ 1218 h 2079"/>
                <a:gd name="T68" fmla="*/ 276 w 1149"/>
                <a:gd name="T69" fmla="*/ 1236 h 2079"/>
                <a:gd name="T70" fmla="*/ 432 w 1149"/>
                <a:gd name="T71" fmla="*/ 1209 h 2079"/>
                <a:gd name="T72" fmla="*/ 531 w 1149"/>
                <a:gd name="T73" fmla="*/ 1134 h 2079"/>
                <a:gd name="T74" fmla="*/ 624 w 1149"/>
                <a:gd name="T75" fmla="*/ 1119 h 2079"/>
                <a:gd name="T76" fmla="*/ 630 w 1149"/>
                <a:gd name="T77" fmla="*/ 1017 h 2079"/>
                <a:gd name="T78" fmla="*/ 651 w 1149"/>
                <a:gd name="T79" fmla="*/ 924 h 2079"/>
                <a:gd name="T80" fmla="*/ 624 w 1149"/>
                <a:gd name="T81" fmla="*/ 834 h 2079"/>
                <a:gd name="T82" fmla="*/ 540 w 1149"/>
                <a:gd name="T83" fmla="*/ 765 h 2079"/>
                <a:gd name="T84" fmla="*/ 426 w 1149"/>
                <a:gd name="T85" fmla="*/ 705 h 2079"/>
                <a:gd name="T86" fmla="*/ 351 w 1149"/>
                <a:gd name="T87" fmla="*/ 651 h 2079"/>
                <a:gd name="T88" fmla="*/ 342 w 1149"/>
                <a:gd name="T89" fmla="*/ 594 h 2079"/>
                <a:gd name="T90" fmla="*/ 363 w 1149"/>
                <a:gd name="T91" fmla="*/ 498 h 2079"/>
                <a:gd name="T92" fmla="*/ 435 w 1149"/>
                <a:gd name="T93" fmla="*/ 444 h 2079"/>
                <a:gd name="T94" fmla="*/ 480 w 1149"/>
                <a:gd name="T95" fmla="*/ 474 h 2079"/>
                <a:gd name="T96" fmla="*/ 600 w 1149"/>
                <a:gd name="T97" fmla="*/ 525 h 2079"/>
                <a:gd name="T98" fmla="*/ 657 w 1149"/>
                <a:gd name="T99" fmla="*/ 459 h 2079"/>
                <a:gd name="T100" fmla="*/ 696 w 1149"/>
                <a:gd name="T101" fmla="*/ 351 h 2079"/>
                <a:gd name="T102" fmla="*/ 741 w 1149"/>
                <a:gd name="T103" fmla="*/ 267 h 2079"/>
                <a:gd name="T104" fmla="*/ 816 w 1149"/>
                <a:gd name="T105" fmla="*/ 147 h 2079"/>
                <a:gd name="T106" fmla="*/ 837 w 1149"/>
                <a:gd name="T107" fmla="*/ 108 h 2079"/>
                <a:gd name="T108" fmla="*/ 912 w 1149"/>
                <a:gd name="T109" fmla="*/ 57 h 2079"/>
                <a:gd name="T110" fmla="*/ 972 w 1149"/>
                <a:gd name="T111" fmla="*/ 0 h 2079"/>
                <a:gd name="T112" fmla="*/ 1026 w 1149"/>
                <a:gd name="T113" fmla="*/ 36 h 2079"/>
                <a:gd name="T114" fmla="*/ 1056 w 1149"/>
                <a:gd name="T115" fmla="*/ 66 h 2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49" h="2079">
                  <a:moveTo>
                    <a:pt x="1053" y="66"/>
                  </a:moveTo>
                  <a:cubicBezTo>
                    <a:pt x="1049" y="121"/>
                    <a:pt x="1056" y="102"/>
                    <a:pt x="1029" y="120"/>
                  </a:cubicBezTo>
                  <a:cubicBezTo>
                    <a:pt x="1024" y="140"/>
                    <a:pt x="1031" y="166"/>
                    <a:pt x="1032" y="186"/>
                  </a:cubicBezTo>
                  <a:cubicBezTo>
                    <a:pt x="1033" y="206"/>
                    <a:pt x="1037" y="224"/>
                    <a:pt x="1035" y="243"/>
                  </a:cubicBezTo>
                  <a:cubicBezTo>
                    <a:pt x="1032" y="282"/>
                    <a:pt x="1032" y="274"/>
                    <a:pt x="1023" y="300"/>
                  </a:cubicBezTo>
                  <a:cubicBezTo>
                    <a:pt x="1021" y="314"/>
                    <a:pt x="1019" y="320"/>
                    <a:pt x="1020" y="333"/>
                  </a:cubicBezTo>
                  <a:cubicBezTo>
                    <a:pt x="1021" y="346"/>
                    <a:pt x="1033" y="367"/>
                    <a:pt x="1032" y="381"/>
                  </a:cubicBezTo>
                  <a:cubicBezTo>
                    <a:pt x="1028" y="399"/>
                    <a:pt x="1017" y="403"/>
                    <a:pt x="1011" y="420"/>
                  </a:cubicBezTo>
                  <a:cubicBezTo>
                    <a:pt x="1010" y="435"/>
                    <a:pt x="1003" y="450"/>
                    <a:pt x="1005" y="465"/>
                  </a:cubicBezTo>
                  <a:cubicBezTo>
                    <a:pt x="1006" y="471"/>
                    <a:pt x="1011" y="483"/>
                    <a:pt x="1011" y="483"/>
                  </a:cubicBezTo>
                  <a:cubicBezTo>
                    <a:pt x="1011" y="486"/>
                    <a:pt x="1005" y="542"/>
                    <a:pt x="1017" y="546"/>
                  </a:cubicBezTo>
                  <a:cubicBezTo>
                    <a:pt x="1023" y="548"/>
                    <a:pt x="1031" y="551"/>
                    <a:pt x="1031" y="551"/>
                  </a:cubicBezTo>
                  <a:cubicBezTo>
                    <a:pt x="1030" y="554"/>
                    <a:pt x="1030" y="561"/>
                    <a:pt x="1027" y="563"/>
                  </a:cubicBezTo>
                  <a:cubicBezTo>
                    <a:pt x="1022" y="567"/>
                    <a:pt x="1014" y="567"/>
                    <a:pt x="1014" y="567"/>
                  </a:cubicBezTo>
                  <a:cubicBezTo>
                    <a:pt x="1012" y="602"/>
                    <a:pt x="1003" y="641"/>
                    <a:pt x="1014" y="675"/>
                  </a:cubicBezTo>
                  <a:cubicBezTo>
                    <a:pt x="1011" y="710"/>
                    <a:pt x="1010" y="705"/>
                    <a:pt x="1002" y="729"/>
                  </a:cubicBezTo>
                  <a:cubicBezTo>
                    <a:pt x="1004" y="735"/>
                    <a:pt x="1006" y="741"/>
                    <a:pt x="1008" y="747"/>
                  </a:cubicBezTo>
                  <a:cubicBezTo>
                    <a:pt x="1009" y="750"/>
                    <a:pt x="1011" y="756"/>
                    <a:pt x="1011" y="756"/>
                  </a:cubicBezTo>
                  <a:cubicBezTo>
                    <a:pt x="1007" y="778"/>
                    <a:pt x="1004" y="780"/>
                    <a:pt x="1011" y="801"/>
                  </a:cubicBezTo>
                  <a:cubicBezTo>
                    <a:pt x="1013" y="807"/>
                    <a:pt x="1017" y="819"/>
                    <a:pt x="1017" y="819"/>
                  </a:cubicBezTo>
                  <a:cubicBezTo>
                    <a:pt x="1013" y="839"/>
                    <a:pt x="1007" y="845"/>
                    <a:pt x="1026" y="858"/>
                  </a:cubicBezTo>
                  <a:cubicBezTo>
                    <a:pt x="1034" y="881"/>
                    <a:pt x="1024" y="906"/>
                    <a:pt x="1029" y="930"/>
                  </a:cubicBezTo>
                  <a:cubicBezTo>
                    <a:pt x="1026" y="953"/>
                    <a:pt x="1019" y="959"/>
                    <a:pt x="1026" y="981"/>
                  </a:cubicBezTo>
                  <a:cubicBezTo>
                    <a:pt x="1028" y="1014"/>
                    <a:pt x="1016" y="1048"/>
                    <a:pt x="1050" y="1059"/>
                  </a:cubicBezTo>
                  <a:cubicBezTo>
                    <a:pt x="1057" y="1079"/>
                    <a:pt x="1052" y="1096"/>
                    <a:pt x="1035" y="1107"/>
                  </a:cubicBezTo>
                  <a:cubicBezTo>
                    <a:pt x="1029" y="1130"/>
                    <a:pt x="1036" y="1156"/>
                    <a:pt x="1029" y="1179"/>
                  </a:cubicBezTo>
                  <a:cubicBezTo>
                    <a:pt x="1027" y="1185"/>
                    <a:pt x="1011" y="1185"/>
                    <a:pt x="1011" y="1185"/>
                  </a:cubicBezTo>
                  <a:cubicBezTo>
                    <a:pt x="1001" y="1200"/>
                    <a:pt x="1006" y="1214"/>
                    <a:pt x="1011" y="1230"/>
                  </a:cubicBezTo>
                  <a:cubicBezTo>
                    <a:pt x="1008" y="1239"/>
                    <a:pt x="1005" y="1248"/>
                    <a:pt x="1002" y="1257"/>
                  </a:cubicBezTo>
                  <a:cubicBezTo>
                    <a:pt x="1001" y="1260"/>
                    <a:pt x="999" y="1266"/>
                    <a:pt x="999" y="1266"/>
                  </a:cubicBezTo>
                  <a:cubicBezTo>
                    <a:pt x="1002" y="1304"/>
                    <a:pt x="999" y="1301"/>
                    <a:pt x="1005" y="1326"/>
                  </a:cubicBezTo>
                  <a:cubicBezTo>
                    <a:pt x="1007" y="1336"/>
                    <a:pt x="1014" y="1356"/>
                    <a:pt x="1014" y="1356"/>
                  </a:cubicBezTo>
                  <a:cubicBezTo>
                    <a:pt x="1015" y="1366"/>
                    <a:pt x="1008" y="1375"/>
                    <a:pt x="1008" y="1386"/>
                  </a:cubicBezTo>
                  <a:cubicBezTo>
                    <a:pt x="1008" y="1397"/>
                    <a:pt x="1013" y="1408"/>
                    <a:pt x="1014" y="1422"/>
                  </a:cubicBezTo>
                  <a:cubicBezTo>
                    <a:pt x="1015" y="1436"/>
                    <a:pt x="1006" y="1459"/>
                    <a:pt x="1011" y="1470"/>
                  </a:cubicBezTo>
                  <a:cubicBezTo>
                    <a:pt x="1015" y="1483"/>
                    <a:pt x="1047" y="1488"/>
                    <a:pt x="1047" y="1488"/>
                  </a:cubicBezTo>
                  <a:cubicBezTo>
                    <a:pt x="1051" y="1505"/>
                    <a:pt x="1064" y="1503"/>
                    <a:pt x="1077" y="1512"/>
                  </a:cubicBezTo>
                  <a:cubicBezTo>
                    <a:pt x="1081" y="1532"/>
                    <a:pt x="1083" y="1526"/>
                    <a:pt x="1098" y="1536"/>
                  </a:cubicBezTo>
                  <a:cubicBezTo>
                    <a:pt x="1107" y="1550"/>
                    <a:pt x="1108" y="1557"/>
                    <a:pt x="1125" y="1563"/>
                  </a:cubicBezTo>
                  <a:cubicBezTo>
                    <a:pt x="1131" y="1572"/>
                    <a:pt x="1137" y="1575"/>
                    <a:pt x="1143" y="1587"/>
                  </a:cubicBezTo>
                  <a:cubicBezTo>
                    <a:pt x="1145" y="1596"/>
                    <a:pt x="1139" y="1613"/>
                    <a:pt x="1140" y="1620"/>
                  </a:cubicBezTo>
                  <a:cubicBezTo>
                    <a:pt x="1141" y="1627"/>
                    <a:pt x="1148" y="1628"/>
                    <a:pt x="1149" y="1632"/>
                  </a:cubicBezTo>
                  <a:cubicBezTo>
                    <a:pt x="1148" y="1637"/>
                    <a:pt x="1149" y="1643"/>
                    <a:pt x="1146" y="1647"/>
                  </a:cubicBezTo>
                  <a:cubicBezTo>
                    <a:pt x="1143" y="1650"/>
                    <a:pt x="1146" y="1650"/>
                    <a:pt x="1143" y="1653"/>
                  </a:cubicBezTo>
                  <a:cubicBezTo>
                    <a:pt x="1139" y="1658"/>
                    <a:pt x="1143" y="1669"/>
                    <a:pt x="1137" y="1671"/>
                  </a:cubicBezTo>
                  <a:cubicBezTo>
                    <a:pt x="1109" y="1680"/>
                    <a:pt x="1107" y="1683"/>
                    <a:pt x="1071" y="1686"/>
                  </a:cubicBezTo>
                  <a:cubicBezTo>
                    <a:pt x="1050" y="1693"/>
                    <a:pt x="1058" y="1688"/>
                    <a:pt x="1044" y="1698"/>
                  </a:cubicBezTo>
                  <a:cubicBezTo>
                    <a:pt x="1038" y="1696"/>
                    <a:pt x="1032" y="1694"/>
                    <a:pt x="1026" y="1692"/>
                  </a:cubicBezTo>
                  <a:cubicBezTo>
                    <a:pt x="1020" y="1690"/>
                    <a:pt x="1008" y="1698"/>
                    <a:pt x="1008" y="1698"/>
                  </a:cubicBezTo>
                  <a:cubicBezTo>
                    <a:pt x="962" y="1691"/>
                    <a:pt x="1004" y="1700"/>
                    <a:pt x="978" y="1689"/>
                  </a:cubicBezTo>
                  <a:cubicBezTo>
                    <a:pt x="972" y="1686"/>
                    <a:pt x="960" y="1683"/>
                    <a:pt x="960" y="1683"/>
                  </a:cubicBezTo>
                  <a:cubicBezTo>
                    <a:pt x="953" y="1683"/>
                    <a:pt x="947" y="1696"/>
                    <a:pt x="936" y="1698"/>
                  </a:cubicBezTo>
                  <a:cubicBezTo>
                    <a:pt x="925" y="1700"/>
                    <a:pt x="903" y="1689"/>
                    <a:pt x="894" y="1695"/>
                  </a:cubicBezTo>
                  <a:cubicBezTo>
                    <a:pt x="889" y="1711"/>
                    <a:pt x="885" y="1716"/>
                    <a:pt x="882" y="1734"/>
                  </a:cubicBezTo>
                  <a:cubicBezTo>
                    <a:pt x="883" y="1749"/>
                    <a:pt x="880" y="1765"/>
                    <a:pt x="885" y="1779"/>
                  </a:cubicBezTo>
                  <a:cubicBezTo>
                    <a:pt x="888" y="1786"/>
                    <a:pt x="898" y="1809"/>
                    <a:pt x="900" y="1812"/>
                  </a:cubicBezTo>
                  <a:cubicBezTo>
                    <a:pt x="902" y="1815"/>
                    <a:pt x="896" y="1791"/>
                    <a:pt x="897" y="1797"/>
                  </a:cubicBezTo>
                  <a:cubicBezTo>
                    <a:pt x="904" y="1817"/>
                    <a:pt x="913" y="1829"/>
                    <a:pt x="906" y="1851"/>
                  </a:cubicBezTo>
                  <a:cubicBezTo>
                    <a:pt x="905" y="1865"/>
                    <a:pt x="901" y="1881"/>
                    <a:pt x="894" y="1893"/>
                  </a:cubicBezTo>
                  <a:cubicBezTo>
                    <a:pt x="891" y="1899"/>
                    <a:pt x="879" y="1893"/>
                    <a:pt x="873" y="1896"/>
                  </a:cubicBezTo>
                  <a:cubicBezTo>
                    <a:pt x="867" y="1899"/>
                    <a:pt x="870" y="1912"/>
                    <a:pt x="864" y="1914"/>
                  </a:cubicBezTo>
                  <a:cubicBezTo>
                    <a:pt x="852" y="1918"/>
                    <a:pt x="837" y="1907"/>
                    <a:pt x="825" y="1908"/>
                  </a:cubicBezTo>
                  <a:cubicBezTo>
                    <a:pt x="812" y="1927"/>
                    <a:pt x="819" y="1955"/>
                    <a:pt x="831" y="1974"/>
                  </a:cubicBezTo>
                  <a:cubicBezTo>
                    <a:pt x="828" y="1991"/>
                    <a:pt x="821" y="1989"/>
                    <a:pt x="816" y="2004"/>
                  </a:cubicBezTo>
                  <a:cubicBezTo>
                    <a:pt x="814" y="2032"/>
                    <a:pt x="817" y="2041"/>
                    <a:pt x="804" y="2061"/>
                  </a:cubicBezTo>
                  <a:cubicBezTo>
                    <a:pt x="800" y="2079"/>
                    <a:pt x="796" y="2073"/>
                    <a:pt x="783" y="2064"/>
                  </a:cubicBezTo>
                  <a:cubicBezTo>
                    <a:pt x="774" y="2051"/>
                    <a:pt x="746" y="2035"/>
                    <a:pt x="732" y="2025"/>
                  </a:cubicBezTo>
                  <a:cubicBezTo>
                    <a:pt x="723" y="2012"/>
                    <a:pt x="717" y="2013"/>
                    <a:pt x="702" y="2010"/>
                  </a:cubicBezTo>
                  <a:cubicBezTo>
                    <a:pt x="689" y="2000"/>
                    <a:pt x="668" y="1960"/>
                    <a:pt x="654" y="1950"/>
                  </a:cubicBezTo>
                  <a:cubicBezTo>
                    <a:pt x="640" y="1940"/>
                    <a:pt x="634" y="1951"/>
                    <a:pt x="618" y="1950"/>
                  </a:cubicBezTo>
                  <a:cubicBezTo>
                    <a:pt x="591" y="1932"/>
                    <a:pt x="594" y="1941"/>
                    <a:pt x="555" y="1944"/>
                  </a:cubicBezTo>
                  <a:cubicBezTo>
                    <a:pt x="524" y="1954"/>
                    <a:pt x="530" y="1942"/>
                    <a:pt x="501" y="1932"/>
                  </a:cubicBezTo>
                  <a:cubicBezTo>
                    <a:pt x="494" y="1933"/>
                    <a:pt x="487" y="1932"/>
                    <a:pt x="480" y="1935"/>
                  </a:cubicBezTo>
                  <a:cubicBezTo>
                    <a:pt x="473" y="1938"/>
                    <a:pt x="462" y="1947"/>
                    <a:pt x="462" y="1947"/>
                  </a:cubicBezTo>
                  <a:cubicBezTo>
                    <a:pt x="439" y="1939"/>
                    <a:pt x="466" y="1951"/>
                    <a:pt x="447" y="1935"/>
                  </a:cubicBezTo>
                  <a:cubicBezTo>
                    <a:pt x="434" y="1924"/>
                    <a:pt x="409" y="1914"/>
                    <a:pt x="393" y="1911"/>
                  </a:cubicBezTo>
                  <a:cubicBezTo>
                    <a:pt x="392" y="1905"/>
                    <a:pt x="393" y="1898"/>
                    <a:pt x="390" y="1893"/>
                  </a:cubicBezTo>
                  <a:cubicBezTo>
                    <a:pt x="386" y="1887"/>
                    <a:pt x="372" y="1881"/>
                    <a:pt x="372" y="1881"/>
                  </a:cubicBezTo>
                  <a:cubicBezTo>
                    <a:pt x="361" y="1865"/>
                    <a:pt x="350" y="1860"/>
                    <a:pt x="333" y="1857"/>
                  </a:cubicBezTo>
                  <a:cubicBezTo>
                    <a:pt x="313" y="1844"/>
                    <a:pt x="324" y="1843"/>
                    <a:pt x="294" y="1839"/>
                  </a:cubicBezTo>
                  <a:cubicBezTo>
                    <a:pt x="281" y="1826"/>
                    <a:pt x="272" y="1830"/>
                    <a:pt x="255" y="1836"/>
                  </a:cubicBezTo>
                  <a:cubicBezTo>
                    <a:pt x="203" y="1833"/>
                    <a:pt x="220" y="1834"/>
                    <a:pt x="189" y="1824"/>
                  </a:cubicBezTo>
                  <a:cubicBezTo>
                    <a:pt x="169" y="1827"/>
                    <a:pt x="155" y="1830"/>
                    <a:pt x="138" y="1818"/>
                  </a:cubicBezTo>
                  <a:cubicBezTo>
                    <a:pt x="126" y="1799"/>
                    <a:pt x="123" y="1800"/>
                    <a:pt x="99" y="1797"/>
                  </a:cubicBezTo>
                  <a:cubicBezTo>
                    <a:pt x="80" y="1784"/>
                    <a:pt x="71" y="1763"/>
                    <a:pt x="48" y="1755"/>
                  </a:cubicBezTo>
                  <a:cubicBezTo>
                    <a:pt x="45" y="1728"/>
                    <a:pt x="47" y="1726"/>
                    <a:pt x="27" y="1713"/>
                  </a:cubicBezTo>
                  <a:cubicBezTo>
                    <a:pt x="23" y="1702"/>
                    <a:pt x="31" y="1693"/>
                    <a:pt x="24" y="1683"/>
                  </a:cubicBezTo>
                  <a:cubicBezTo>
                    <a:pt x="18" y="1675"/>
                    <a:pt x="6" y="1669"/>
                    <a:pt x="0" y="1659"/>
                  </a:cubicBezTo>
                  <a:cubicBezTo>
                    <a:pt x="15" y="1649"/>
                    <a:pt x="7" y="1656"/>
                    <a:pt x="21" y="1635"/>
                  </a:cubicBezTo>
                  <a:cubicBezTo>
                    <a:pt x="32" y="1618"/>
                    <a:pt x="51" y="1599"/>
                    <a:pt x="69" y="1596"/>
                  </a:cubicBezTo>
                  <a:cubicBezTo>
                    <a:pt x="82" y="1588"/>
                    <a:pt x="87" y="1594"/>
                    <a:pt x="99" y="1593"/>
                  </a:cubicBezTo>
                  <a:cubicBezTo>
                    <a:pt x="111" y="1592"/>
                    <a:pt x="134" y="1598"/>
                    <a:pt x="141" y="1590"/>
                  </a:cubicBezTo>
                  <a:cubicBezTo>
                    <a:pt x="150" y="1583"/>
                    <a:pt x="139" y="1556"/>
                    <a:pt x="144" y="1545"/>
                  </a:cubicBezTo>
                  <a:cubicBezTo>
                    <a:pt x="149" y="1534"/>
                    <a:pt x="171" y="1530"/>
                    <a:pt x="174" y="1521"/>
                  </a:cubicBezTo>
                  <a:cubicBezTo>
                    <a:pt x="171" y="1510"/>
                    <a:pt x="166" y="1502"/>
                    <a:pt x="162" y="1491"/>
                  </a:cubicBezTo>
                  <a:cubicBezTo>
                    <a:pt x="160" y="1476"/>
                    <a:pt x="171" y="1450"/>
                    <a:pt x="171" y="1434"/>
                  </a:cubicBezTo>
                  <a:cubicBezTo>
                    <a:pt x="171" y="1418"/>
                    <a:pt x="160" y="1405"/>
                    <a:pt x="159" y="1395"/>
                  </a:cubicBezTo>
                  <a:cubicBezTo>
                    <a:pt x="159" y="1389"/>
                    <a:pt x="165" y="1371"/>
                    <a:pt x="165" y="1371"/>
                  </a:cubicBezTo>
                  <a:cubicBezTo>
                    <a:pt x="164" y="1359"/>
                    <a:pt x="167" y="1341"/>
                    <a:pt x="168" y="1323"/>
                  </a:cubicBezTo>
                  <a:cubicBezTo>
                    <a:pt x="169" y="1305"/>
                    <a:pt x="169" y="1280"/>
                    <a:pt x="171" y="1263"/>
                  </a:cubicBezTo>
                  <a:cubicBezTo>
                    <a:pt x="174" y="1247"/>
                    <a:pt x="175" y="1228"/>
                    <a:pt x="183" y="1221"/>
                  </a:cubicBezTo>
                  <a:cubicBezTo>
                    <a:pt x="191" y="1214"/>
                    <a:pt x="212" y="1218"/>
                    <a:pt x="222" y="1218"/>
                  </a:cubicBezTo>
                  <a:cubicBezTo>
                    <a:pt x="233" y="1201"/>
                    <a:pt x="232" y="1214"/>
                    <a:pt x="246" y="1218"/>
                  </a:cubicBezTo>
                  <a:cubicBezTo>
                    <a:pt x="255" y="1220"/>
                    <a:pt x="264" y="1220"/>
                    <a:pt x="273" y="1221"/>
                  </a:cubicBezTo>
                  <a:cubicBezTo>
                    <a:pt x="274" y="1226"/>
                    <a:pt x="272" y="1233"/>
                    <a:pt x="276" y="1236"/>
                  </a:cubicBezTo>
                  <a:cubicBezTo>
                    <a:pt x="283" y="1241"/>
                    <a:pt x="336" y="1245"/>
                    <a:pt x="339" y="1245"/>
                  </a:cubicBezTo>
                  <a:cubicBezTo>
                    <a:pt x="366" y="1243"/>
                    <a:pt x="378" y="1236"/>
                    <a:pt x="402" y="1230"/>
                  </a:cubicBezTo>
                  <a:cubicBezTo>
                    <a:pt x="407" y="1211"/>
                    <a:pt x="413" y="1212"/>
                    <a:pt x="432" y="1209"/>
                  </a:cubicBezTo>
                  <a:cubicBezTo>
                    <a:pt x="436" y="1192"/>
                    <a:pt x="440" y="1186"/>
                    <a:pt x="450" y="1170"/>
                  </a:cubicBezTo>
                  <a:cubicBezTo>
                    <a:pt x="452" y="1167"/>
                    <a:pt x="456" y="1161"/>
                    <a:pt x="456" y="1161"/>
                  </a:cubicBezTo>
                  <a:cubicBezTo>
                    <a:pt x="463" y="1121"/>
                    <a:pt x="483" y="1136"/>
                    <a:pt x="531" y="1134"/>
                  </a:cubicBezTo>
                  <a:cubicBezTo>
                    <a:pt x="540" y="1132"/>
                    <a:pt x="549" y="1125"/>
                    <a:pt x="558" y="1128"/>
                  </a:cubicBezTo>
                  <a:cubicBezTo>
                    <a:pt x="565" y="1130"/>
                    <a:pt x="576" y="1140"/>
                    <a:pt x="576" y="1140"/>
                  </a:cubicBezTo>
                  <a:cubicBezTo>
                    <a:pt x="611" y="1137"/>
                    <a:pt x="615" y="1146"/>
                    <a:pt x="624" y="1119"/>
                  </a:cubicBezTo>
                  <a:cubicBezTo>
                    <a:pt x="631" y="1107"/>
                    <a:pt x="627" y="1084"/>
                    <a:pt x="627" y="1071"/>
                  </a:cubicBezTo>
                  <a:cubicBezTo>
                    <a:pt x="627" y="1058"/>
                    <a:pt x="623" y="1047"/>
                    <a:pt x="624" y="1038"/>
                  </a:cubicBezTo>
                  <a:cubicBezTo>
                    <a:pt x="622" y="1032"/>
                    <a:pt x="632" y="1023"/>
                    <a:pt x="630" y="1017"/>
                  </a:cubicBezTo>
                  <a:cubicBezTo>
                    <a:pt x="629" y="1014"/>
                    <a:pt x="639" y="1002"/>
                    <a:pt x="639" y="1002"/>
                  </a:cubicBezTo>
                  <a:cubicBezTo>
                    <a:pt x="642" y="985"/>
                    <a:pt x="636" y="980"/>
                    <a:pt x="645" y="966"/>
                  </a:cubicBezTo>
                  <a:cubicBezTo>
                    <a:pt x="647" y="951"/>
                    <a:pt x="651" y="939"/>
                    <a:pt x="651" y="924"/>
                  </a:cubicBezTo>
                  <a:cubicBezTo>
                    <a:pt x="651" y="909"/>
                    <a:pt x="646" y="886"/>
                    <a:pt x="642" y="873"/>
                  </a:cubicBezTo>
                  <a:cubicBezTo>
                    <a:pt x="636" y="825"/>
                    <a:pt x="648" y="864"/>
                    <a:pt x="627" y="843"/>
                  </a:cubicBezTo>
                  <a:cubicBezTo>
                    <a:pt x="625" y="841"/>
                    <a:pt x="626" y="836"/>
                    <a:pt x="624" y="834"/>
                  </a:cubicBezTo>
                  <a:cubicBezTo>
                    <a:pt x="619" y="829"/>
                    <a:pt x="606" y="822"/>
                    <a:pt x="606" y="822"/>
                  </a:cubicBezTo>
                  <a:cubicBezTo>
                    <a:pt x="599" y="811"/>
                    <a:pt x="598" y="795"/>
                    <a:pt x="588" y="786"/>
                  </a:cubicBezTo>
                  <a:cubicBezTo>
                    <a:pt x="578" y="775"/>
                    <a:pt x="554" y="771"/>
                    <a:pt x="540" y="765"/>
                  </a:cubicBezTo>
                  <a:cubicBezTo>
                    <a:pt x="526" y="759"/>
                    <a:pt x="521" y="754"/>
                    <a:pt x="504" y="747"/>
                  </a:cubicBezTo>
                  <a:cubicBezTo>
                    <a:pt x="476" y="728"/>
                    <a:pt x="473" y="727"/>
                    <a:pt x="438" y="723"/>
                  </a:cubicBezTo>
                  <a:cubicBezTo>
                    <a:pt x="433" y="718"/>
                    <a:pt x="431" y="710"/>
                    <a:pt x="426" y="705"/>
                  </a:cubicBezTo>
                  <a:cubicBezTo>
                    <a:pt x="420" y="699"/>
                    <a:pt x="397" y="692"/>
                    <a:pt x="390" y="690"/>
                  </a:cubicBezTo>
                  <a:cubicBezTo>
                    <a:pt x="383" y="688"/>
                    <a:pt x="372" y="678"/>
                    <a:pt x="372" y="678"/>
                  </a:cubicBezTo>
                  <a:cubicBezTo>
                    <a:pt x="368" y="656"/>
                    <a:pt x="373" y="666"/>
                    <a:pt x="351" y="651"/>
                  </a:cubicBezTo>
                  <a:cubicBezTo>
                    <a:pt x="348" y="649"/>
                    <a:pt x="342" y="645"/>
                    <a:pt x="342" y="645"/>
                  </a:cubicBezTo>
                  <a:cubicBezTo>
                    <a:pt x="328" y="624"/>
                    <a:pt x="329" y="637"/>
                    <a:pt x="324" y="621"/>
                  </a:cubicBezTo>
                  <a:cubicBezTo>
                    <a:pt x="331" y="600"/>
                    <a:pt x="328" y="604"/>
                    <a:pt x="342" y="594"/>
                  </a:cubicBezTo>
                  <a:cubicBezTo>
                    <a:pt x="346" y="577"/>
                    <a:pt x="348" y="569"/>
                    <a:pt x="342" y="552"/>
                  </a:cubicBezTo>
                  <a:cubicBezTo>
                    <a:pt x="352" y="545"/>
                    <a:pt x="356" y="540"/>
                    <a:pt x="360" y="528"/>
                  </a:cubicBezTo>
                  <a:cubicBezTo>
                    <a:pt x="361" y="518"/>
                    <a:pt x="360" y="508"/>
                    <a:pt x="363" y="498"/>
                  </a:cubicBezTo>
                  <a:cubicBezTo>
                    <a:pt x="365" y="491"/>
                    <a:pt x="375" y="487"/>
                    <a:pt x="378" y="480"/>
                  </a:cubicBezTo>
                  <a:cubicBezTo>
                    <a:pt x="386" y="464"/>
                    <a:pt x="379" y="448"/>
                    <a:pt x="399" y="441"/>
                  </a:cubicBezTo>
                  <a:cubicBezTo>
                    <a:pt x="411" y="442"/>
                    <a:pt x="424" y="440"/>
                    <a:pt x="435" y="444"/>
                  </a:cubicBezTo>
                  <a:cubicBezTo>
                    <a:pt x="439" y="445"/>
                    <a:pt x="435" y="453"/>
                    <a:pt x="438" y="456"/>
                  </a:cubicBezTo>
                  <a:cubicBezTo>
                    <a:pt x="445" y="463"/>
                    <a:pt x="467" y="462"/>
                    <a:pt x="477" y="465"/>
                  </a:cubicBezTo>
                  <a:cubicBezTo>
                    <a:pt x="478" y="468"/>
                    <a:pt x="477" y="472"/>
                    <a:pt x="480" y="474"/>
                  </a:cubicBezTo>
                  <a:cubicBezTo>
                    <a:pt x="485" y="478"/>
                    <a:pt x="498" y="480"/>
                    <a:pt x="498" y="480"/>
                  </a:cubicBezTo>
                  <a:cubicBezTo>
                    <a:pt x="502" y="501"/>
                    <a:pt x="511" y="506"/>
                    <a:pt x="531" y="513"/>
                  </a:cubicBezTo>
                  <a:cubicBezTo>
                    <a:pt x="538" y="533"/>
                    <a:pt x="575" y="517"/>
                    <a:pt x="600" y="525"/>
                  </a:cubicBezTo>
                  <a:cubicBezTo>
                    <a:pt x="616" y="523"/>
                    <a:pt x="607" y="510"/>
                    <a:pt x="612" y="501"/>
                  </a:cubicBezTo>
                  <a:cubicBezTo>
                    <a:pt x="617" y="492"/>
                    <a:pt x="623" y="475"/>
                    <a:pt x="630" y="468"/>
                  </a:cubicBezTo>
                  <a:cubicBezTo>
                    <a:pt x="632" y="463"/>
                    <a:pt x="654" y="460"/>
                    <a:pt x="657" y="459"/>
                  </a:cubicBezTo>
                  <a:cubicBezTo>
                    <a:pt x="662" y="453"/>
                    <a:pt x="656" y="433"/>
                    <a:pt x="660" y="423"/>
                  </a:cubicBezTo>
                  <a:cubicBezTo>
                    <a:pt x="664" y="413"/>
                    <a:pt x="675" y="411"/>
                    <a:pt x="681" y="399"/>
                  </a:cubicBezTo>
                  <a:cubicBezTo>
                    <a:pt x="686" y="383"/>
                    <a:pt x="692" y="367"/>
                    <a:pt x="696" y="351"/>
                  </a:cubicBezTo>
                  <a:cubicBezTo>
                    <a:pt x="699" y="336"/>
                    <a:pt x="703" y="324"/>
                    <a:pt x="708" y="315"/>
                  </a:cubicBezTo>
                  <a:cubicBezTo>
                    <a:pt x="713" y="306"/>
                    <a:pt x="724" y="302"/>
                    <a:pt x="729" y="294"/>
                  </a:cubicBezTo>
                  <a:cubicBezTo>
                    <a:pt x="744" y="248"/>
                    <a:pt x="727" y="296"/>
                    <a:pt x="741" y="267"/>
                  </a:cubicBezTo>
                  <a:cubicBezTo>
                    <a:pt x="753" y="244"/>
                    <a:pt x="748" y="217"/>
                    <a:pt x="777" y="207"/>
                  </a:cubicBezTo>
                  <a:cubicBezTo>
                    <a:pt x="783" y="201"/>
                    <a:pt x="793" y="200"/>
                    <a:pt x="795" y="192"/>
                  </a:cubicBezTo>
                  <a:cubicBezTo>
                    <a:pt x="809" y="142"/>
                    <a:pt x="787" y="166"/>
                    <a:pt x="816" y="147"/>
                  </a:cubicBezTo>
                  <a:cubicBezTo>
                    <a:pt x="818" y="144"/>
                    <a:pt x="819" y="140"/>
                    <a:pt x="822" y="138"/>
                  </a:cubicBezTo>
                  <a:cubicBezTo>
                    <a:pt x="824" y="136"/>
                    <a:pt x="829" y="137"/>
                    <a:pt x="831" y="135"/>
                  </a:cubicBezTo>
                  <a:cubicBezTo>
                    <a:pt x="838" y="128"/>
                    <a:pt x="833" y="116"/>
                    <a:pt x="837" y="108"/>
                  </a:cubicBezTo>
                  <a:cubicBezTo>
                    <a:pt x="842" y="99"/>
                    <a:pt x="867" y="99"/>
                    <a:pt x="870" y="99"/>
                  </a:cubicBezTo>
                  <a:cubicBezTo>
                    <a:pt x="888" y="93"/>
                    <a:pt x="882" y="80"/>
                    <a:pt x="894" y="69"/>
                  </a:cubicBezTo>
                  <a:cubicBezTo>
                    <a:pt x="899" y="64"/>
                    <a:pt x="912" y="57"/>
                    <a:pt x="912" y="57"/>
                  </a:cubicBezTo>
                  <a:cubicBezTo>
                    <a:pt x="916" y="46"/>
                    <a:pt x="912" y="33"/>
                    <a:pt x="918" y="24"/>
                  </a:cubicBezTo>
                  <a:cubicBezTo>
                    <a:pt x="923" y="16"/>
                    <a:pt x="945" y="15"/>
                    <a:pt x="945" y="15"/>
                  </a:cubicBezTo>
                  <a:lnTo>
                    <a:pt x="972" y="0"/>
                  </a:lnTo>
                  <a:lnTo>
                    <a:pt x="996" y="18"/>
                  </a:lnTo>
                  <a:lnTo>
                    <a:pt x="1023" y="18"/>
                  </a:lnTo>
                  <a:lnTo>
                    <a:pt x="1026" y="36"/>
                  </a:lnTo>
                  <a:cubicBezTo>
                    <a:pt x="1026" y="36"/>
                    <a:pt x="1026" y="36"/>
                    <a:pt x="1026" y="36"/>
                  </a:cubicBezTo>
                  <a:cubicBezTo>
                    <a:pt x="1029" y="38"/>
                    <a:pt x="1032" y="40"/>
                    <a:pt x="1035" y="42"/>
                  </a:cubicBezTo>
                  <a:cubicBezTo>
                    <a:pt x="1041" y="59"/>
                    <a:pt x="1036" y="62"/>
                    <a:pt x="1056" y="66"/>
                  </a:cubicBezTo>
                  <a:cubicBezTo>
                    <a:pt x="1052" y="81"/>
                    <a:pt x="1053" y="74"/>
                    <a:pt x="1053" y="87"/>
                  </a:cubicBezTo>
                </a:path>
              </a:pathLst>
            </a:custGeom>
            <a:solidFill>
              <a:srgbClr val="D2FFFF"/>
            </a:solidFill>
            <a:ln w="3175" cap="flat" cmpd="sng">
              <a:solidFill>
                <a:srgbClr val="022E86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228" name="Object 65"/>
            <p:cNvGraphicFramePr>
              <a:graphicFrameLocks noChangeAspect="1"/>
            </p:cNvGraphicFramePr>
            <p:nvPr/>
          </p:nvGraphicFramePr>
          <p:xfrm>
            <a:off x="2988" y="3403"/>
            <a:ext cx="12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9" name="公式" r:id="rId18" imgW="266700" imgH="279400" progId="Equation.3">
                    <p:embed/>
                  </p:oleObj>
                </mc:Choice>
                <mc:Fallback>
                  <p:oleObj name="公式" r:id="rId18" imgW="266700" imgH="279400" progId="Equation.3">
                    <p:embed/>
                    <p:pic>
                      <p:nvPicPr>
                        <p:cNvPr id="0" name="图片 3487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3403"/>
                          <a:ext cx="12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745" name="Group 89"/>
          <p:cNvGrpSpPr/>
          <p:nvPr/>
        </p:nvGrpSpPr>
        <p:grpSpPr bwMode="auto">
          <a:xfrm>
            <a:off x="1717675" y="5829300"/>
            <a:ext cx="249238" cy="296863"/>
            <a:chOff x="1082" y="3582"/>
            <a:chExt cx="157" cy="187"/>
          </a:xfrm>
        </p:grpSpPr>
        <p:sp>
          <p:nvSpPr>
            <p:cNvPr id="326707" name="Oval 51"/>
            <p:cNvSpPr>
              <a:spLocks noChangeArrowheads="1"/>
            </p:cNvSpPr>
            <p:nvPr/>
          </p:nvSpPr>
          <p:spPr bwMode="auto">
            <a:xfrm>
              <a:off x="1194" y="3612"/>
              <a:ext cx="45" cy="4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226" name="Object 67"/>
            <p:cNvGraphicFramePr>
              <a:graphicFrameLocks noChangeAspect="1"/>
            </p:cNvGraphicFramePr>
            <p:nvPr/>
          </p:nvGraphicFramePr>
          <p:xfrm>
            <a:off x="1082" y="3582"/>
            <a:ext cx="136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00" name="公式" r:id="rId20" imgW="266700" imgH="368300" progId="Equation.3">
                    <p:embed/>
                  </p:oleObj>
                </mc:Choice>
                <mc:Fallback>
                  <p:oleObj name="公式" r:id="rId20" imgW="266700" imgH="368300" progId="Equation.3">
                    <p:embed/>
                    <p:pic>
                      <p:nvPicPr>
                        <p:cNvPr id="0" name="图片 3487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" y="3582"/>
                          <a:ext cx="136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746" name="Group 90"/>
          <p:cNvGrpSpPr/>
          <p:nvPr/>
        </p:nvGrpSpPr>
        <p:grpSpPr bwMode="auto">
          <a:xfrm>
            <a:off x="2338388" y="6016625"/>
            <a:ext cx="225425" cy="325438"/>
            <a:chOff x="1473" y="3700"/>
            <a:chExt cx="142" cy="205"/>
          </a:xfrm>
        </p:grpSpPr>
        <p:sp>
          <p:nvSpPr>
            <p:cNvPr id="326708" name="Oval 52"/>
            <p:cNvSpPr>
              <a:spLocks noChangeArrowheads="1"/>
            </p:cNvSpPr>
            <p:nvPr/>
          </p:nvSpPr>
          <p:spPr bwMode="auto">
            <a:xfrm>
              <a:off x="1492" y="3700"/>
              <a:ext cx="45" cy="4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224" name="Object 68"/>
            <p:cNvGraphicFramePr>
              <a:graphicFrameLocks noChangeAspect="1"/>
            </p:cNvGraphicFramePr>
            <p:nvPr/>
          </p:nvGraphicFramePr>
          <p:xfrm>
            <a:off x="1473" y="3718"/>
            <a:ext cx="14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01" name="公式" r:id="rId22" imgW="279400" imgH="368300" progId="Equation.3">
                    <p:embed/>
                  </p:oleObj>
                </mc:Choice>
                <mc:Fallback>
                  <p:oleObj name="公式" r:id="rId22" imgW="279400" imgH="368300" progId="Equation.3">
                    <p:embed/>
                    <p:pic>
                      <p:nvPicPr>
                        <p:cNvPr id="0" name="图片 3488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3718"/>
                          <a:ext cx="14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747" name="Group 91"/>
          <p:cNvGrpSpPr/>
          <p:nvPr/>
        </p:nvGrpSpPr>
        <p:grpSpPr bwMode="auto">
          <a:xfrm>
            <a:off x="2887663" y="5816600"/>
            <a:ext cx="227012" cy="328613"/>
            <a:chOff x="1819" y="3580"/>
            <a:chExt cx="143" cy="207"/>
          </a:xfrm>
        </p:grpSpPr>
        <p:sp>
          <p:nvSpPr>
            <p:cNvPr id="326709" name="Oval 53"/>
            <p:cNvSpPr>
              <a:spLocks noChangeArrowheads="1"/>
            </p:cNvSpPr>
            <p:nvPr/>
          </p:nvSpPr>
          <p:spPr bwMode="auto">
            <a:xfrm>
              <a:off x="1846" y="3580"/>
              <a:ext cx="45" cy="4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222" name="Object 69"/>
            <p:cNvGraphicFramePr>
              <a:graphicFrameLocks noChangeAspect="1"/>
            </p:cNvGraphicFramePr>
            <p:nvPr/>
          </p:nvGraphicFramePr>
          <p:xfrm>
            <a:off x="1819" y="3593"/>
            <a:ext cx="14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02" name="公式" r:id="rId24" imgW="279400" imgH="381000" progId="Equation.3">
                    <p:embed/>
                  </p:oleObj>
                </mc:Choice>
                <mc:Fallback>
                  <p:oleObj name="公式" r:id="rId24" imgW="279400" imgH="381000" progId="Equation.3">
                    <p:embed/>
                    <p:pic>
                      <p:nvPicPr>
                        <p:cNvPr id="0" name="图片 3488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9" y="3593"/>
                          <a:ext cx="14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751" name="Group 95"/>
          <p:cNvGrpSpPr/>
          <p:nvPr/>
        </p:nvGrpSpPr>
        <p:grpSpPr bwMode="auto">
          <a:xfrm>
            <a:off x="4770438" y="5594350"/>
            <a:ext cx="277812" cy="330200"/>
            <a:chOff x="2945" y="3662"/>
            <a:chExt cx="175" cy="208"/>
          </a:xfrm>
        </p:grpSpPr>
        <p:sp>
          <p:nvSpPr>
            <p:cNvPr id="326711" name="Oval 55"/>
            <p:cNvSpPr>
              <a:spLocks noChangeArrowheads="1"/>
            </p:cNvSpPr>
            <p:nvPr/>
          </p:nvSpPr>
          <p:spPr bwMode="auto">
            <a:xfrm>
              <a:off x="2978" y="3662"/>
              <a:ext cx="45" cy="4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220" name="Object 70"/>
            <p:cNvGraphicFramePr>
              <a:graphicFrameLocks noChangeAspect="1"/>
            </p:cNvGraphicFramePr>
            <p:nvPr/>
          </p:nvGraphicFramePr>
          <p:xfrm>
            <a:off x="2945" y="3683"/>
            <a:ext cx="175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03" name="公式" r:id="rId26" imgW="342900" imgH="368300" progId="Equation.3">
                    <p:embed/>
                  </p:oleObj>
                </mc:Choice>
                <mc:Fallback>
                  <p:oleObj name="公式" r:id="rId26" imgW="342900" imgH="368300" progId="Equation.3">
                    <p:embed/>
                    <p:pic>
                      <p:nvPicPr>
                        <p:cNvPr id="0" name="图片 3488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5" y="3683"/>
                          <a:ext cx="175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752" name="Group 96"/>
          <p:cNvGrpSpPr/>
          <p:nvPr/>
        </p:nvGrpSpPr>
        <p:grpSpPr bwMode="auto">
          <a:xfrm>
            <a:off x="5346700" y="5176838"/>
            <a:ext cx="365125" cy="296862"/>
            <a:chOff x="3302" y="3387"/>
            <a:chExt cx="230" cy="187"/>
          </a:xfrm>
        </p:grpSpPr>
        <p:sp>
          <p:nvSpPr>
            <p:cNvPr id="326712" name="Oval 56"/>
            <p:cNvSpPr>
              <a:spLocks noChangeArrowheads="1"/>
            </p:cNvSpPr>
            <p:nvPr/>
          </p:nvSpPr>
          <p:spPr bwMode="auto">
            <a:xfrm>
              <a:off x="3302" y="3404"/>
              <a:ext cx="45" cy="4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218" name="Object 71"/>
            <p:cNvGraphicFramePr>
              <a:graphicFrameLocks noChangeAspect="1"/>
            </p:cNvGraphicFramePr>
            <p:nvPr/>
          </p:nvGraphicFramePr>
          <p:xfrm>
            <a:off x="3344" y="3387"/>
            <a:ext cx="18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04" name="公式" r:id="rId28" imgW="368300" imgH="368300" progId="Equation.3">
                    <p:embed/>
                  </p:oleObj>
                </mc:Choice>
                <mc:Fallback>
                  <p:oleObj name="公式" r:id="rId28" imgW="368300" imgH="368300" progId="Equation.3">
                    <p:embed/>
                    <p:pic>
                      <p:nvPicPr>
                        <p:cNvPr id="0" name="图片 3488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" y="3387"/>
                          <a:ext cx="188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753" name="Group 97"/>
          <p:cNvGrpSpPr/>
          <p:nvPr/>
        </p:nvGrpSpPr>
        <p:grpSpPr bwMode="auto">
          <a:xfrm>
            <a:off x="5197475" y="4768850"/>
            <a:ext cx="388938" cy="307975"/>
            <a:chOff x="3214" y="3148"/>
            <a:chExt cx="245" cy="194"/>
          </a:xfrm>
        </p:grpSpPr>
        <p:sp>
          <p:nvSpPr>
            <p:cNvPr id="326710" name="Oval 54"/>
            <p:cNvSpPr>
              <a:spLocks noChangeArrowheads="1"/>
            </p:cNvSpPr>
            <p:nvPr/>
          </p:nvSpPr>
          <p:spPr bwMode="auto">
            <a:xfrm>
              <a:off x="3214" y="3220"/>
              <a:ext cx="45" cy="4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216" name="Object 72"/>
            <p:cNvGraphicFramePr>
              <a:graphicFrameLocks noChangeAspect="1"/>
            </p:cNvGraphicFramePr>
            <p:nvPr/>
          </p:nvGraphicFramePr>
          <p:xfrm>
            <a:off x="3271" y="3148"/>
            <a:ext cx="18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05" name="公式" r:id="rId30" imgW="368300" imgH="381000" progId="Equation.3">
                    <p:embed/>
                  </p:oleObj>
                </mc:Choice>
                <mc:Fallback>
                  <p:oleObj name="公式" r:id="rId30" imgW="368300" imgH="381000" progId="Equation.3">
                    <p:embed/>
                    <p:pic>
                      <p:nvPicPr>
                        <p:cNvPr id="0" name="图片 3488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1" y="3148"/>
                          <a:ext cx="188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756" name="Group 100"/>
          <p:cNvGrpSpPr/>
          <p:nvPr/>
        </p:nvGrpSpPr>
        <p:grpSpPr bwMode="auto">
          <a:xfrm>
            <a:off x="7680325" y="4814888"/>
            <a:ext cx="365125" cy="296862"/>
            <a:chOff x="4832" y="2967"/>
            <a:chExt cx="230" cy="187"/>
          </a:xfrm>
        </p:grpSpPr>
        <p:sp>
          <p:nvSpPr>
            <p:cNvPr id="326713" name="Oval 57"/>
            <p:cNvSpPr>
              <a:spLocks noChangeArrowheads="1"/>
            </p:cNvSpPr>
            <p:nvPr/>
          </p:nvSpPr>
          <p:spPr bwMode="auto">
            <a:xfrm>
              <a:off x="4832" y="3038"/>
              <a:ext cx="45" cy="4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214" name="Object 73"/>
            <p:cNvGraphicFramePr>
              <a:graphicFrameLocks noChangeAspect="1"/>
            </p:cNvGraphicFramePr>
            <p:nvPr/>
          </p:nvGraphicFramePr>
          <p:xfrm>
            <a:off x="4887" y="2967"/>
            <a:ext cx="175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06" name="公式" r:id="rId32" imgW="342900" imgH="368300" progId="Equation.3">
                    <p:embed/>
                  </p:oleObj>
                </mc:Choice>
                <mc:Fallback>
                  <p:oleObj name="公式" r:id="rId32" imgW="342900" imgH="368300" progId="Equation.3">
                    <p:embed/>
                    <p:pic>
                      <p:nvPicPr>
                        <p:cNvPr id="0" name="图片 3488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7" y="2967"/>
                          <a:ext cx="175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757" name="Group 101"/>
          <p:cNvGrpSpPr/>
          <p:nvPr/>
        </p:nvGrpSpPr>
        <p:grpSpPr bwMode="auto">
          <a:xfrm>
            <a:off x="7810500" y="5221288"/>
            <a:ext cx="384175" cy="296862"/>
            <a:chOff x="4908" y="3205"/>
            <a:chExt cx="242" cy="187"/>
          </a:xfrm>
        </p:grpSpPr>
        <p:sp>
          <p:nvSpPr>
            <p:cNvPr id="326715" name="Oval 59"/>
            <p:cNvSpPr>
              <a:spLocks noChangeArrowheads="1"/>
            </p:cNvSpPr>
            <p:nvPr/>
          </p:nvSpPr>
          <p:spPr bwMode="auto">
            <a:xfrm>
              <a:off x="4908" y="3228"/>
              <a:ext cx="45" cy="4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212" name="Object 74"/>
            <p:cNvGraphicFramePr>
              <a:graphicFrameLocks noChangeAspect="1"/>
            </p:cNvGraphicFramePr>
            <p:nvPr/>
          </p:nvGraphicFramePr>
          <p:xfrm>
            <a:off x="4962" y="3205"/>
            <a:ext cx="18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07" name="公式" r:id="rId33" imgW="368300" imgH="368300" progId="Equation.3">
                    <p:embed/>
                  </p:oleObj>
                </mc:Choice>
                <mc:Fallback>
                  <p:oleObj name="公式" r:id="rId33" imgW="368300" imgH="368300" progId="Equation.3">
                    <p:embed/>
                    <p:pic>
                      <p:nvPicPr>
                        <p:cNvPr id="0" name="图片 3488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2" y="3205"/>
                          <a:ext cx="188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758" name="Group 102"/>
          <p:cNvGrpSpPr/>
          <p:nvPr/>
        </p:nvGrpSpPr>
        <p:grpSpPr bwMode="auto">
          <a:xfrm>
            <a:off x="7227888" y="5600700"/>
            <a:ext cx="298450" cy="339725"/>
            <a:chOff x="4553" y="3456"/>
            <a:chExt cx="188" cy="214"/>
          </a:xfrm>
        </p:grpSpPr>
        <p:sp>
          <p:nvSpPr>
            <p:cNvPr id="326714" name="Oval 58"/>
            <p:cNvSpPr>
              <a:spLocks noChangeArrowheads="1"/>
            </p:cNvSpPr>
            <p:nvPr/>
          </p:nvSpPr>
          <p:spPr bwMode="auto">
            <a:xfrm>
              <a:off x="4590" y="3456"/>
              <a:ext cx="45" cy="4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210" name="Object 75"/>
            <p:cNvGraphicFramePr>
              <a:graphicFrameLocks noChangeAspect="1"/>
            </p:cNvGraphicFramePr>
            <p:nvPr/>
          </p:nvGraphicFramePr>
          <p:xfrm>
            <a:off x="4553" y="3476"/>
            <a:ext cx="18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08" name="公式" r:id="rId34" imgW="368300" imgH="381000" progId="Equation.3">
                    <p:embed/>
                  </p:oleObj>
                </mc:Choice>
                <mc:Fallback>
                  <p:oleObj name="公式" r:id="rId34" imgW="368300" imgH="381000" progId="Equation.3">
                    <p:embed/>
                    <p:pic>
                      <p:nvPicPr>
                        <p:cNvPr id="0" name="图片 3488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3" y="3476"/>
                          <a:ext cx="188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6733" name="Line 77"/>
          <p:cNvSpPr>
            <a:spLocks noChangeShapeType="1"/>
          </p:cNvSpPr>
          <p:nvPr/>
        </p:nvSpPr>
        <p:spPr bwMode="auto">
          <a:xfrm flipH="1">
            <a:off x="6932613" y="5707063"/>
            <a:ext cx="138112" cy="5873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6732" name="Line 76"/>
          <p:cNvSpPr>
            <a:spLocks noChangeShapeType="1"/>
          </p:cNvSpPr>
          <p:nvPr/>
        </p:nvSpPr>
        <p:spPr bwMode="auto">
          <a:xfrm flipV="1">
            <a:off x="4394200" y="5743575"/>
            <a:ext cx="173038" cy="8413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6182" name="Picture 1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786" name="Group 130"/>
          <p:cNvGrpSpPr/>
          <p:nvPr/>
        </p:nvGrpSpPr>
        <p:grpSpPr bwMode="auto">
          <a:xfrm>
            <a:off x="533400" y="2195513"/>
            <a:ext cx="796925" cy="796925"/>
            <a:chOff x="772" y="525"/>
            <a:chExt cx="502" cy="502"/>
          </a:xfrm>
        </p:grpSpPr>
        <p:sp>
          <p:nvSpPr>
            <p:cNvPr id="326787" name="Rectangle 131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6788" name="Rectangle 132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122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6789" name="Rectangle 133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6790" name="Rectangle 134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6.3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326791" name="Rectangle 135"/>
          <p:cNvSpPr>
            <a:spLocks noChangeArrowheads="1"/>
          </p:cNvSpPr>
          <p:nvPr/>
        </p:nvSpPr>
        <p:spPr bwMode="auto">
          <a:xfrm>
            <a:off x="534988" y="569913"/>
            <a:ext cx="2139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一、问题一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326801" name="Group 145"/>
          <p:cNvGrpSpPr/>
          <p:nvPr/>
        </p:nvGrpSpPr>
        <p:grpSpPr bwMode="auto">
          <a:xfrm>
            <a:off x="3543300" y="2762250"/>
            <a:ext cx="5322888" cy="457200"/>
            <a:chOff x="2232" y="1740"/>
            <a:chExt cx="3353" cy="288"/>
          </a:xfrm>
        </p:grpSpPr>
        <p:sp>
          <p:nvSpPr>
            <p:cNvPr id="326680" name="Rectangle 24"/>
            <p:cNvSpPr>
              <a:spLocks noChangeArrowheads="1"/>
            </p:cNvSpPr>
            <p:nvPr/>
          </p:nvSpPr>
          <p:spPr bwMode="auto">
            <a:xfrm>
              <a:off x="2232" y="1740"/>
              <a:ext cx="33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当</a:t>
              </a:r>
              <a:r>
                <a:rPr lang="en-US" altLang="zh-CN">
                  <a:solidFill>
                    <a:schemeClr val="tx1"/>
                  </a:solidFill>
                </a:rPr>
                <a:t>    </a:t>
              </a:r>
              <a:r>
                <a:rPr lang="zh-CN" altLang="en-US">
                  <a:solidFill>
                    <a:schemeClr val="tx1"/>
                  </a:solidFill>
                </a:rPr>
                <a:t>沿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C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的正向绕行时，相应的</a:t>
              </a:r>
              <a:r>
                <a:rPr lang="en-US" altLang="zh-CN">
                  <a:solidFill>
                    <a:schemeClr val="tx1"/>
                  </a:solidFill>
                </a:rPr>
                <a:t>    </a:t>
              </a:r>
              <a:r>
                <a:rPr lang="en-US" altLang="zh-CN" sz="1200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的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6203" name="Object 26"/>
            <p:cNvGraphicFramePr/>
            <p:nvPr/>
          </p:nvGraphicFramePr>
          <p:xfrm>
            <a:off x="2533" y="1827"/>
            <a:ext cx="113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09" name="公式" r:id="rId35" imgW="177800" imgH="215900" progId="Equation.3">
                    <p:embed/>
                  </p:oleObj>
                </mc:Choice>
                <mc:Fallback>
                  <p:oleObj name="公式" r:id="rId35" imgW="177800" imgH="215900" progId="Equation.3">
                    <p:embed/>
                    <p:pic>
                      <p:nvPicPr>
                        <p:cNvPr id="0" name="图片 3488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" y="1827"/>
                          <a:ext cx="113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4" name="Object 27"/>
            <p:cNvGraphicFramePr/>
            <p:nvPr/>
          </p:nvGraphicFramePr>
          <p:xfrm>
            <a:off x="5049" y="1827"/>
            <a:ext cx="16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10" name="公式" r:id="rId37" imgW="266065" imgH="215900" progId="Equation.3">
                    <p:embed/>
                  </p:oleObj>
                </mc:Choice>
                <mc:Fallback>
                  <p:oleObj name="公式" r:id="rId37" imgW="266065" imgH="215900" progId="Equation.3">
                    <p:embed/>
                    <p:pic>
                      <p:nvPicPr>
                        <p:cNvPr id="0" name="图片 3488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9" y="1827"/>
                          <a:ext cx="16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6800" name="Group 144"/>
          <p:cNvGrpSpPr/>
          <p:nvPr/>
        </p:nvGrpSpPr>
        <p:grpSpPr bwMode="auto">
          <a:xfrm>
            <a:off x="1349375" y="2227263"/>
            <a:ext cx="7519988" cy="992187"/>
            <a:chOff x="850" y="1403"/>
            <a:chExt cx="4737" cy="625"/>
          </a:xfrm>
        </p:grpSpPr>
        <p:grpSp>
          <p:nvGrpSpPr>
            <p:cNvPr id="6195" name="Group 143"/>
            <p:cNvGrpSpPr/>
            <p:nvPr/>
          </p:nvGrpSpPr>
          <p:grpSpPr bwMode="auto">
            <a:xfrm>
              <a:off x="850" y="1740"/>
              <a:ext cx="1578" cy="288"/>
              <a:chOff x="850" y="1740"/>
              <a:chExt cx="1578" cy="288"/>
            </a:xfrm>
          </p:grpSpPr>
          <p:sp>
            <p:nvSpPr>
              <p:cNvPr id="326677" name="Rectangle 21"/>
              <p:cNvSpPr>
                <a:spLocks noChangeArrowheads="1"/>
              </p:cNvSpPr>
              <p:nvPr/>
            </p:nvSpPr>
            <p:spPr bwMode="auto">
              <a:xfrm>
                <a:off x="850" y="1740"/>
                <a:ext cx="157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简单闭曲线</a:t>
                </a:r>
                <a:r>
                  <a:rPr lang="en-US" altLang="zh-CN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800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。</a:t>
                </a:r>
                <a:r>
                  <a:rPr lang="en-US" altLang="zh-CN">
                    <a:solidFill>
                      <a:schemeClr val="tx1"/>
                    </a:solidFill>
                  </a:rPr>
                  <a:t>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6201" name="Object 22"/>
              <p:cNvGraphicFramePr/>
              <p:nvPr/>
            </p:nvGraphicFramePr>
            <p:xfrm>
              <a:off x="1919" y="1805"/>
              <a:ext cx="177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811" name="公式" r:id="rId39" imgW="279400" imgH="266700" progId="Equation.3">
                      <p:embed/>
                    </p:oleObj>
                  </mc:Choice>
                  <mc:Fallback>
                    <p:oleObj name="公式" r:id="rId39" imgW="279400" imgH="266700" progId="Equation.3">
                      <p:embed/>
                      <p:pic>
                        <p:nvPicPr>
                          <p:cNvPr id="0" name="图片 3488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9" y="1805"/>
                            <a:ext cx="177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96" name="Group 142"/>
            <p:cNvGrpSpPr/>
            <p:nvPr/>
          </p:nvGrpSpPr>
          <p:grpSpPr bwMode="auto">
            <a:xfrm>
              <a:off x="850" y="1403"/>
              <a:ext cx="4737" cy="288"/>
              <a:chOff x="850" y="1403"/>
              <a:chExt cx="4737" cy="288"/>
            </a:xfrm>
          </p:grpSpPr>
          <p:sp>
            <p:nvSpPr>
              <p:cNvPr id="326673" name="Rectangle 17"/>
              <p:cNvSpPr>
                <a:spLocks noChangeArrowheads="1"/>
              </p:cNvSpPr>
              <p:nvPr/>
            </p:nvSpPr>
            <p:spPr bwMode="auto">
              <a:xfrm>
                <a:off x="850" y="1403"/>
                <a:ext cx="473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函数</a:t>
                </a:r>
                <a:r>
                  <a:rPr lang="en-US" altLang="zh-CN">
                    <a:solidFill>
                      <a:schemeClr val="tx1"/>
                    </a:solidFill>
                  </a:rPr>
                  <a:t>                </a:t>
                </a:r>
                <a:r>
                  <a:rPr lang="en-US" altLang="zh-CN" sz="1200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在</a:t>
                </a:r>
                <a:r>
                  <a:rPr lang="en-US" altLang="zh-CN">
                    <a:solidFill>
                      <a:schemeClr val="tx1"/>
                    </a:solidFill>
                  </a:rPr>
                  <a:t>     </a:t>
                </a:r>
                <a:r>
                  <a:rPr lang="zh-CN" altLang="en-US">
                    <a:solidFill>
                      <a:schemeClr val="tx1"/>
                    </a:solidFill>
                  </a:rPr>
                  <a:t>上</a:t>
                </a: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解析</a:t>
                </a:r>
                <a:r>
                  <a:rPr lang="zh-CN" altLang="en-US">
                    <a:solidFill>
                      <a:schemeClr val="tx1"/>
                    </a:solidFill>
                  </a:rPr>
                  <a:t>，且将</a:t>
                </a:r>
                <a:r>
                  <a:rPr lang="en-US" altLang="zh-CN" sz="1800">
                    <a:solidFill>
                      <a:schemeClr val="tx1"/>
                    </a:solidFill>
                  </a:rPr>
                  <a:t> </a:t>
                </a:r>
                <a:r>
                  <a:rPr lang="en-US" altLang="zh-CN" i="1">
                    <a:solidFill>
                      <a:schemeClr val="tx1"/>
                    </a:solidFill>
                  </a:rPr>
                  <a:t>C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 u="sng">
                    <a:solidFill>
                      <a:srgbClr val="A50021"/>
                    </a:solidFill>
                    <a:ea typeface="楷体" panose="02010609060101010101" charset="-122"/>
                    <a:cs typeface="楷体" panose="02010609060101010101" charset="-122"/>
                  </a:rPr>
                  <a:t>双方单值</a:t>
                </a:r>
                <a:r>
                  <a:rPr lang="zh-CN" altLang="en-US">
                    <a:solidFill>
                      <a:schemeClr val="tx1"/>
                    </a:solidFill>
                  </a:rPr>
                  <a:t>地映射为</a:t>
                </a:r>
                <a:r>
                  <a:rPr lang="en-US" altLang="zh-CN">
                    <a:solidFill>
                      <a:schemeClr val="tx1"/>
                    </a:solidFill>
                  </a:rPr>
                  <a:t>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6198" name="Object 138"/>
              <p:cNvGraphicFramePr/>
              <p:nvPr/>
            </p:nvGraphicFramePr>
            <p:xfrm>
              <a:off x="2323" y="1453"/>
              <a:ext cx="19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812" name="公式" r:id="rId41" imgW="304800" imgH="292100" progId="Equation.3">
                      <p:embed/>
                    </p:oleObj>
                  </mc:Choice>
                  <mc:Fallback>
                    <p:oleObj name="公式" r:id="rId41" imgW="304800" imgH="292100" progId="Equation.3">
                      <p:embed/>
                      <p:pic>
                        <p:nvPicPr>
                          <p:cNvPr id="0" name="图片 3488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3" y="1453"/>
                            <a:ext cx="192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9" name="Object 139"/>
              <p:cNvGraphicFramePr/>
              <p:nvPr/>
            </p:nvGraphicFramePr>
            <p:xfrm>
              <a:off x="1319" y="1452"/>
              <a:ext cx="71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813" name="公式" r:id="rId43" imgW="1155700" imgH="342900" progId="Equation.3">
                      <p:embed/>
                    </p:oleObj>
                  </mc:Choice>
                  <mc:Fallback>
                    <p:oleObj name="公式" r:id="rId43" imgW="1155700" imgH="342900" progId="Equation.3">
                      <p:embed/>
                      <p:pic>
                        <p:nvPicPr>
                          <p:cNvPr id="0" name="图片 3488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9" y="1452"/>
                            <a:ext cx="71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26804" name="Group 148"/>
          <p:cNvGrpSpPr/>
          <p:nvPr/>
        </p:nvGrpSpPr>
        <p:grpSpPr bwMode="auto">
          <a:xfrm>
            <a:off x="1349375" y="3829050"/>
            <a:ext cx="5403850" cy="457200"/>
            <a:chOff x="850" y="2412"/>
            <a:chExt cx="3404" cy="288"/>
          </a:xfrm>
        </p:grpSpPr>
        <p:sp>
          <p:nvSpPr>
            <p:cNvPr id="326687" name="Rectangle 31"/>
            <p:cNvSpPr>
              <a:spLocks noChangeArrowheads="1"/>
            </p:cNvSpPr>
            <p:nvPr/>
          </p:nvSpPr>
          <p:spPr bwMode="auto">
            <a:xfrm>
              <a:off x="850" y="2412"/>
              <a:ext cx="3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则</a:t>
              </a:r>
              <a:r>
                <a:rPr lang="en-US" altLang="zh-CN">
                  <a:solidFill>
                    <a:schemeClr val="tx1"/>
                  </a:solidFill>
                </a:rPr>
                <a:t>                 </a:t>
              </a:r>
              <a:r>
                <a:rPr lang="zh-CN" altLang="en-US">
                  <a:solidFill>
                    <a:schemeClr val="tx1"/>
                  </a:solidFill>
                </a:rPr>
                <a:t>将区域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D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共形映射为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G</a:t>
              </a:r>
              <a:r>
                <a:rPr lang="en-US" altLang="zh-CN" sz="1200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。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6194" name="Object 140"/>
            <p:cNvGraphicFramePr>
              <a:graphicFrameLocks noChangeAspect="1"/>
            </p:cNvGraphicFramePr>
            <p:nvPr/>
          </p:nvGraphicFramePr>
          <p:xfrm>
            <a:off x="1133" y="2458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14" name="公式" r:id="rId45" imgW="1167765" imgH="342900" progId="Equation.3">
                    <p:embed/>
                  </p:oleObj>
                </mc:Choice>
                <mc:Fallback>
                  <p:oleObj name="公式" r:id="rId45" imgW="1167765" imgH="342900" progId="Equation.3">
                    <p:embed/>
                    <p:pic>
                      <p:nvPicPr>
                        <p:cNvPr id="0" name="图片 3488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2458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88" name="组 96"/>
          <p:cNvGrpSpPr/>
          <p:nvPr/>
        </p:nvGrpSpPr>
        <p:grpSpPr bwMode="auto">
          <a:xfrm>
            <a:off x="2897188" y="461963"/>
            <a:ext cx="2574925" cy="631825"/>
            <a:chOff x="2896813" y="461963"/>
            <a:chExt cx="2575243" cy="632470"/>
          </a:xfrm>
        </p:grpSpPr>
        <p:sp>
          <p:nvSpPr>
            <p:cNvPr id="6189" name="矩形 97"/>
            <p:cNvSpPr>
              <a:spLocks noChangeArrowheads="1"/>
            </p:cNvSpPr>
            <p:nvPr/>
          </p:nvSpPr>
          <p:spPr bwMode="auto">
            <a:xfrm>
              <a:off x="2896813" y="569268"/>
              <a:ext cx="4293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D</a:t>
              </a:r>
              <a:endParaRPr lang="zh-CN" altLang="en-US"/>
            </a:p>
          </p:txBody>
        </p:sp>
        <p:cxnSp>
          <p:nvCxnSpPr>
            <p:cNvPr id="99" name="直线箭头连接符 98"/>
            <p:cNvCxnSpPr/>
            <p:nvPr/>
          </p:nvCxnSpPr>
          <p:spPr bwMode="auto">
            <a:xfrm>
              <a:off x="3350894" y="864010"/>
              <a:ext cx="1576582" cy="12713"/>
            </a:xfrm>
            <a:prstGeom prst="straightConnector1">
              <a:avLst/>
            </a:prstGeom>
            <a:gradFill rotWithShape="1">
              <a:gsLst>
                <a:gs pos="0">
                  <a:srgbClr val="FC7E00"/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6191" name="Object 9"/>
            <p:cNvGraphicFramePr/>
            <p:nvPr/>
          </p:nvGraphicFramePr>
          <p:xfrm>
            <a:off x="3362326" y="461963"/>
            <a:ext cx="1281113" cy="34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15" name="Equation" r:id="rId47" imgW="1282700" imgH="342900" progId="Equation.DSMT4">
                    <p:embed/>
                  </p:oleObj>
                </mc:Choice>
                <mc:Fallback>
                  <p:oleObj name="Equation" r:id="rId47" imgW="1282700" imgH="342900" progId="Equation.DSMT4">
                    <p:embed/>
                    <p:pic>
                      <p:nvPicPr>
                        <p:cNvPr id="0" name="图片 3488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2326" y="461963"/>
                          <a:ext cx="1281113" cy="341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2" name="矩形 100"/>
            <p:cNvSpPr>
              <a:spLocks noChangeArrowheads="1"/>
            </p:cNvSpPr>
            <p:nvPr/>
          </p:nvSpPr>
          <p:spPr bwMode="auto">
            <a:xfrm>
              <a:off x="4979613" y="632768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？</a:t>
              </a: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2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2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2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2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2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2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2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32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32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32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2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32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2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2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2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32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2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32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32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1000"/>
                                        <p:tgtEl>
                                          <p:spTgt spid="32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1000"/>
                                        <p:tgtEl>
                                          <p:spTgt spid="32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1000"/>
                                        <p:tgtEl>
                                          <p:spTgt spid="32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32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9" dur="2000"/>
                                        <p:tgtEl>
                                          <p:spTgt spid="3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9" grpId="0"/>
      <p:bldP spid="3266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9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9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2" name="Picture 9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3" name="Picture 10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4" name="Picture 10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5" name="Picture 10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731" name="Rectangle 51"/>
          <p:cNvSpPr>
            <a:spLocks noChangeArrowheads="1"/>
          </p:cNvSpPr>
          <p:nvPr/>
        </p:nvSpPr>
        <p:spPr bwMode="auto">
          <a:xfrm>
            <a:off x="531813" y="4579938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意义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327828" name="Group 148"/>
          <p:cNvGrpSpPr/>
          <p:nvPr/>
        </p:nvGrpSpPr>
        <p:grpSpPr bwMode="auto">
          <a:xfrm>
            <a:off x="1350963" y="4579938"/>
            <a:ext cx="7385050" cy="1047750"/>
            <a:chOff x="851" y="2885"/>
            <a:chExt cx="4652" cy="660"/>
          </a:xfrm>
        </p:grpSpPr>
        <p:sp>
          <p:nvSpPr>
            <p:cNvPr id="327736" name="Rectangle 56"/>
            <p:cNvSpPr>
              <a:spLocks noChangeArrowheads="1"/>
            </p:cNvSpPr>
            <p:nvPr/>
          </p:nvSpPr>
          <p:spPr bwMode="auto">
            <a:xfrm>
              <a:off x="852" y="2885"/>
              <a:ext cx="465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边界对应原理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进一步将解析函数的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象区域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的求解问题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7737" name="Rectangle 57"/>
            <p:cNvSpPr>
              <a:spLocks noChangeArrowheads="1"/>
            </p:cNvSpPr>
            <p:nvPr/>
          </p:nvSpPr>
          <p:spPr bwMode="auto">
            <a:xfrm>
              <a:off x="851" y="3257"/>
              <a:ext cx="233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变成了求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象曲线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的问题。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7178" name="Picture 10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9" name="Picture 10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0" name="Picture 10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1" name="Picture 10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2" name="Picture 10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3" name="Picture 10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4" name="Picture 1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5" name="Picture 1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6" name="Picture 11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7" name="Picture 11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8" name="Picture 1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9" name="Picture 1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796" name="Rectangle 116"/>
          <p:cNvSpPr>
            <a:spLocks noChangeArrowheads="1"/>
          </p:cNvSpPr>
          <p:nvPr/>
        </p:nvSpPr>
        <p:spPr bwMode="auto">
          <a:xfrm>
            <a:off x="528638" y="1158875"/>
            <a:ext cx="2479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000099"/>
                </a:solidFill>
              </a:rPr>
              <a:t>2. </a:t>
            </a:r>
            <a:r>
              <a:rPr lang="zh-CN" altLang="en-US">
                <a:solidFill>
                  <a:srgbClr val="000099"/>
                </a:solidFill>
              </a:rPr>
              <a:t>边界对应原理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327797" name="Rectangle 117"/>
          <p:cNvSpPr>
            <a:spLocks noChangeArrowheads="1"/>
          </p:cNvSpPr>
          <p:nvPr/>
        </p:nvSpPr>
        <p:spPr bwMode="auto">
          <a:xfrm>
            <a:off x="531813" y="16938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7192" name="Group 118"/>
          <p:cNvGrpSpPr/>
          <p:nvPr/>
        </p:nvGrpSpPr>
        <p:grpSpPr bwMode="auto">
          <a:xfrm>
            <a:off x="1349375" y="1690688"/>
            <a:ext cx="7167563" cy="457200"/>
            <a:chOff x="850" y="1065"/>
            <a:chExt cx="4515" cy="288"/>
          </a:xfrm>
        </p:grpSpPr>
        <p:sp>
          <p:nvSpPr>
            <p:cNvPr id="327799" name="Rectangle 119"/>
            <p:cNvSpPr>
              <a:spLocks noChangeArrowheads="1"/>
            </p:cNvSpPr>
            <p:nvPr/>
          </p:nvSpPr>
          <p:spPr bwMode="auto">
            <a:xfrm>
              <a:off x="850" y="1065"/>
              <a:ext cx="371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设区域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D </a:t>
              </a:r>
              <a:r>
                <a:rPr lang="zh-CN" altLang="en-US">
                  <a:solidFill>
                    <a:schemeClr val="tx1"/>
                  </a:solidFill>
                </a:rPr>
                <a:t>的边界为简单闭曲线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C</a:t>
              </a:r>
              <a:r>
                <a:rPr lang="zh-CN" altLang="en-US">
                  <a:solidFill>
                    <a:schemeClr val="tx1"/>
                  </a:solidFill>
                </a:rPr>
                <a:t>，记闭域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7226" name="Object 120"/>
            <p:cNvGraphicFramePr/>
            <p:nvPr/>
          </p:nvGraphicFramePr>
          <p:xfrm>
            <a:off x="4459" y="1117"/>
            <a:ext cx="90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40" name="公式" r:id="rId3" imgW="1434465" imgH="355600" progId="Equation.3">
                    <p:embed/>
                  </p:oleObj>
                </mc:Choice>
                <mc:Fallback>
                  <p:oleObj name="公式" r:id="rId3" imgW="1434465" imgH="355600" progId="Equation.3">
                    <p:embed/>
                    <p:pic>
                      <p:nvPicPr>
                        <p:cNvPr id="0" name="图片 3494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1117"/>
                          <a:ext cx="90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3" name="Group 121"/>
          <p:cNvGrpSpPr/>
          <p:nvPr/>
        </p:nvGrpSpPr>
        <p:grpSpPr bwMode="auto">
          <a:xfrm>
            <a:off x="1349375" y="3297238"/>
            <a:ext cx="3781425" cy="457200"/>
            <a:chOff x="850" y="2077"/>
            <a:chExt cx="2382" cy="288"/>
          </a:xfrm>
        </p:grpSpPr>
        <p:sp>
          <p:nvSpPr>
            <p:cNvPr id="327802" name="Rectangle 122"/>
            <p:cNvSpPr>
              <a:spLocks noChangeArrowheads="1"/>
            </p:cNvSpPr>
            <p:nvPr/>
          </p:nvSpPr>
          <p:spPr bwMode="auto">
            <a:xfrm>
              <a:off x="850" y="2077"/>
              <a:ext cx="238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绕行方向定为</a:t>
              </a:r>
              <a:r>
                <a:rPr lang="en-US" altLang="zh-CN">
                  <a:solidFill>
                    <a:schemeClr val="tx1"/>
                  </a:solidFill>
                </a:rPr>
                <a:t>     </a:t>
              </a:r>
              <a:r>
                <a:rPr lang="zh-CN" altLang="en-US">
                  <a:solidFill>
                    <a:schemeClr val="tx1"/>
                  </a:solidFill>
                </a:rPr>
                <a:t>的正向，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7224" name="Object 123"/>
            <p:cNvGraphicFramePr/>
            <p:nvPr/>
          </p:nvGraphicFramePr>
          <p:xfrm>
            <a:off x="2109" y="2145"/>
            <a:ext cx="17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41" name="公式" r:id="rId5" imgW="279400" imgH="266700" progId="Equation.3">
                    <p:embed/>
                  </p:oleObj>
                </mc:Choice>
                <mc:Fallback>
                  <p:oleObj name="公式" r:id="rId5" imgW="279400" imgH="266700" progId="Equation.3">
                    <p:embed/>
                    <p:pic>
                      <p:nvPicPr>
                        <p:cNvPr id="0" name="图片 3494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145"/>
                          <a:ext cx="17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4" name="Group 124"/>
          <p:cNvGrpSpPr/>
          <p:nvPr/>
        </p:nvGrpSpPr>
        <p:grpSpPr bwMode="auto">
          <a:xfrm>
            <a:off x="4770438" y="3295650"/>
            <a:ext cx="4154487" cy="457200"/>
            <a:chOff x="3005" y="2076"/>
            <a:chExt cx="2617" cy="288"/>
          </a:xfrm>
        </p:grpSpPr>
        <p:sp>
          <p:nvSpPr>
            <p:cNvPr id="327805" name="Rectangle 125"/>
            <p:cNvSpPr>
              <a:spLocks noChangeArrowheads="1"/>
            </p:cNvSpPr>
            <p:nvPr/>
          </p:nvSpPr>
          <p:spPr bwMode="auto">
            <a:xfrm>
              <a:off x="3005" y="2076"/>
              <a:ext cx="26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以</a:t>
              </a:r>
              <a:r>
                <a:rPr lang="en-US" altLang="zh-CN">
                  <a:solidFill>
                    <a:schemeClr val="tx1"/>
                  </a:solidFill>
                </a:rPr>
                <a:t>     </a:t>
              </a:r>
              <a:r>
                <a:rPr lang="zh-CN" altLang="en-US">
                  <a:solidFill>
                    <a:schemeClr val="tx1"/>
                  </a:solidFill>
                </a:rPr>
                <a:t>为边界的区域记为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G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，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7222" name="Object 126"/>
            <p:cNvGraphicFramePr/>
            <p:nvPr/>
          </p:nvGraphicFramePr>
          <p:xfrm>
            <a:off x="3301" y="2137"/>
            <a:ext cx="17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42" name="公式" r:id="rId7" imgW="279400" imgH="266700" progId="Equation.3">
                    <p:embed/>
                  </p:oleObj>
                </mc:Choice>
                <mc:Fallback>
                  <p:oleObj name="公式" r:id="rId7" imgW="279400" imgH="266700" progId="Equation.3">
                    <p:embed/>
                    <p:pic>
                      <p:nvPicPr>
                        <p:cNvPr id="0" name="图片 3494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" y="2137"/>
                          <a:ext cx="17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5" name="Group 127"/>
          <p:cNvGrpSpPr/>
          <p:nvPr/>
        </p:nvGrpSpPr>
        <p:grpSpPr bwMode="auto">
          <a:xfrm>
            <a:off x="533400" y="2195513"/>
            <a:ext cx="796925" cy="796925"/>
            <a:chOff x="772" y="525"/>
            <a:chExt cx="502" cy="502"/>
          </a:xfrm>
        </p:grpSpPr>
        <p:sp>
          <p:nvSpPr>
            <p:cNvPr id="327808" name="Rectangle 128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7809" name="Rectangle 129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122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7810" name="Rectangle 130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7811" name="Rectangle 131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6.3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327812" name="Rectangle 132"/>
          <p:cNvSpPr>
            <a:spLocks noChangeArrowheads="1"/>
          </p:cNvSpPr>
          <p:nvPr/>
        </p:nvSpPr>
        <p:spPr bwMode="auto">
          <a:xfrm>
            <a:off x="534988" y="569913"/>
            <a:ext cx="2139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一、问题一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7197" name="Group 133"/>
          <p:cNvGrpSpPr/>
          <p:nvPr/>
        </p:nvGrpSpPr>
        <p:grpSpPr bwMode="auto">
          <a:xfrm>
            <a:off x="3543300" y="2762250"/>
            <a:ext cx="5322888" cy="457200"/>
            <a:chOff x="2232" y="1740"/>
            <a:chExt cx="3353" cy="288"/>
          </a:xfrm>
        </p:grpSpPr>
        <p:sp>
          <p:nvSpPr>
            <p:cNvPr id="327814" name="Rectangle 134"/>
            <p:cNvSpPr>
              <a:spLocks noChangeArrowheads="1"/>
            </p:cNvSpPr>
            <p:nvPr/>
          </p:nvSpPr>
          <p:spPr bwMode="auto">
            <a:xfrm>
              <a:off x="2232" y="1740"/>
              <a:ext cx="33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当</a:t>
              </a:r>
              <a:r>
                <a:rPr lang="en-US" altLang="zh-CN">
                  <a:solidFill>
                    <a:schemeClr val="tx1"/>
                  </a:solidFill>
                </a:rPr>
                <a:t>    </a:t>
              </a:r>
              <a:r>
                <a:rPr lang="zh-CN" altLang="en-US">
                  <a:solidFill>
                    <a:schemeClr val="tx1"/>
                  </a:solidFill>
                </a:rPr>
                <a:t>沿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C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的正向绕行时，相应的</a:t>
              </a:r>
              <a:r>
                <a:rPr lang="en-US" altLang="zh-CN">
                  <a:solidFill>
                    <a:schemeClr val="tx1"/>
                  </a:solidFill>
                </a:rPr>
                <a:t>    </a:t>
              </a:r>
              <a:r>
                <a:rPr lang="en-US" altLang="zh-CN" sz="1200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的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7215" name="Object 135"/>
            <p:cNvGraphicFramePr/>
            <p:nvPr/>
          </p:nvGraphicFramePr>
          <p:xfrm>
            <a:off x="2533" y="1827"/>
            <a:ext cx="113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43" name="公式" r:id="rId9" imgW="177800" imgH="215900" progId="Equation.3">
                    <p:embed/>
                  </p:oleObj>
                </mc:Choice>
                <mc:Fallback>
                  <p:oleObj name="公式" r:id="rId9" imgW="177800" imgH="215900" progId="Equation.3">
                    <p:embed/>
                    <p:pic>
                      <p:nvPicPr>
                        <p:cNvPr id="0" name="图片 3494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" y="1827"/>
                          <a:ext cx="113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6" name="Object 136"/>
            <p:cNvGraphicFramePr/>
            <p:nvPr/>
          </p:nvGraphicFramePr>
          <p:xfrm>
            <a:off x="5049" y="1827"/>
            <a:ext cx="16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44" name="公式" r:id="rId11" imgW="266065" imgH="215900" progId="Equation.3">
                    <p:embed/>
                  </p:oleObj>
                </mc:Choice>
                <mc:Fallback>
                  <p:oleObj name="公式" r:id="rId11" imgW="266065" imgH="215900" progId="Equation.3">
                    <p:embed/>
                    <p:pic>
                      <p:nvPicPr>
                        <p:cNvPr id="0" name="图片 3494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9" y="1827"/>
                          <a:ext cx="16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8" name="Group 137"/>
          <p:cNvGrpSpPr/>
          <p:nvPr/>
        </p:nvGrpSpPr>
        <p:grpSpPr bwMode="auto">
          <a:xfrm>
            <a:off x="1349375" y="2227263"/>
            <a:ext cx="7519988" cy="992187"/>
            <a:chOff x="850" y="1403"/>
            <a:chExt cx="4737" cy="625"/>
          </a:xfrm>
        </p:grpSpPr>
        <p:grpSp>
          <p:nvGrpSpPr>
            <p:cNvPr id="7207" name="Group 138"/>
            <p:cNvGrpSpPr/>
            <p:nvPr/>
          </p:nvGrpSpPr>
          <p:grpSpPr bwMode="auto">
            <a:xfrm>
              <a:off x="850" y="1740"/>
              <a:ext cx="1578" cy="288"/>
              <a:chOff x="850" y="1740"/>
              <a:chExt cx="1578" cy="288"/>
            </a:xfrm>
          </p:grpSpPr>
          <p:sp>
            <p:nvSpPr>
              <p:cNvPr id="327819" name="Rectangle 139"/>
              <p:cNvSpPr>
                <a:spLocks noChangeArrowheads="1"/>
              </p:cNvSpPr>
              <p:nvPr/>
            </p:nvSpPr>
            <p:spPr bwMode="auto">
              <a:xfrm>
                <a:off x="850" y="1740"/>
                <a:ext cx="157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简单闭曲线</a:t>
                </a:r>
                <a:r>
                  <a:rPr lang="en-US" altLang="zh-CN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800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。</a:t>
                </a:r>
                <a:r>
                  <a:rPr lang="en-US" altLang="zh-CN">
                    <a:solidFill>
                      <a:schemeClr val="tx1"/>
                    </a:solidFill>
                  </a:rPr>
                  <a:t>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7213" name="Object 140"/>
              <p:cNvGraphicFramePr/>
              <p:nvPr/>
            </p:nvGraphicFramePr>
            <p:xfrm>
              <a:off x="1919" y="1805"/>
              <a:ext cx="177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445" name="公式" r:id="rId13" imgW="279400" imgH="266700" progId="Equation.3">
                      <p:embed/>
                    </p:oleObj>
                  </mc:Choice>
                  <mc:Fallback>
                    <p:oleObj name="公式" r:id="rId13" imgW="279400" imgH="266700" progId="Equation.3">
                      <p:embed/>
                      <p:pic>
                        <p:nvPicPr>
                          <p:cNvPr id="0" name="图片 34944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9" y="1805"/>
                            <a:ext cx="177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08" name="Group 141"/>
            <p:cNvGrpSpPr/>
            <p:nvPr/>
          </p:nvGrpSpPr>
          <p:grpSpPr bwMode="auto">
            <a:xfrm>
              <a:off x="850" y="1403"/>
              <a:ext cx="4737" cy="288"/>
              <a:chOff x="850" y="1403"/>
              <a:chExt cx="4737" cy="288"/>
            </a:xfrm>
          </p:grpSpPr>
          <p:sp>
            <p:nvSpPr>
              <p:cNvPr id="327822" name="Rectangle 142"/>
              <p:cNvSpPr>
                <a:spLocks noChangeArrowheads="1"/>
              </p:cNvSpPr>
              <p:nvPr/>
            </p:nvSpPr>
            <p:spPr bwMode="auto">
              <a:xfrm>
                <a:off x="850" y="1403"/>
                <a:ext cx="473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函数</a:t>
                </a:r>
                <a:r>
                  <a:rPr lang="en-US" altLang="zh-CN">
                    <a:solidFill>
                      <a:schemeClr val="tx1"/>
                    </a:solidFill>
                  </a:rPr>
                  <a:t>                </a:t>
                </a:r>
                <a:r>
                  <a:rPr lang="en-US" altLang="zh-CN" sz="1200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在</a:t>
                </a:r>
                <a:r>
                  <a:rPr lang="en-US" altLang="zh-CN">
                    <a:solidFill>
                      <a:schemeClr val="tx1"/>
                    </a:solidFill>
                  </a:rPr>
                  <a:t>     </a:t>
                </a:r>
                <a:r>
                  <a:rPr lang="zh-CN" altLang="en-US">
                    <a:solidFill>
                      <a:schemeClr val="tx1"/>
                    </a:solidFill>
                  </a:rPr>
                  <a:t>上</a:t>
                </a: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解析</a:t>
                </a:r>
                <a:r>
                  <a:rPr lang="zh-CN" altLang="en-US">
                    <a:solidFill>
                      <a:schemeClr val="tx1"/>
                    </a:solidFill>
                  </a:rPr>
                  <a:t>，且将</a:t>
                </a:r>
                <a:r>
                  <a:rPr lang="en-US" altLang="zh-CN" sz="1800">
                    <a:solidFill>
                      <a:schemeClr val="tx1"/>
                    </a:solidFill>
                  </a:rPr>
                  <a:t> </a:t>
                </a:r>
                <a:r>
                  <a:rPr lang="en-US" altLang="zh-CN" i="1">
                    <a:solidFill>
                      <a:schemeClr val="tx1"/>
                    </a:solidFill>
                  </a:rPr>
                  <a:t>C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 u="sng">
                    <a:solidFill>
                      <a:srgbClr val="A50021"/>
                    </a:solidFill>
                    <a:ea typeface="楷体" panose="02010609060101010101" charset="-122"/>
                    <a:cs typeface="楷体" panose="02010609060101010101" charset="-122"/>
                  </a:rPr>
                  <a:t>双方单值</a:t>
                </a:r>
                <a:r>
                  <a:rPr lang="zh-CN" altLang="en-US">
                    <a:solidFill>
                      <a:schemeClr val="tx1"/>
                    </a:solidFill>
                  </a:rPr>
                  <a:t>地映射为</a:t>
                </a:r>
                <a:r>
                  <a:rPr lang="en-US" altLang="zh-CN">
                    <a:solidFill>
                      <a:schemeClr val="tx1"/>
                    </a:solidFill>
                  </a:rPr>
                  <a:t>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7210" name="Object 143"/>
              <p:cNvGraphicFramePr/>
              <p:nvPr/>
            </p:nvGraphicFramePr>
            <p:xfrm>
              <a:off x="2323" y="1453"/>
              <a:ext cx="19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446" name="公式" r:id="rId15" imgW="304800" imgH="292100" progId="Equation.3">
                      <p:embed/>
                    </p:oleObj>
                  </mc:Choice>
                  <mc:Fallback>
                    <p:oleObj name="公式" r:id="rId15" imgW="304800" imgH="292100" progId="Equation.3">
                      <p:embed/>
                      <p:pic>
                        <p:nvPicPr>
                          <p:cNvPr id="0" name="图片 34944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3" y="1453"/>
                            <a:ext cx="192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1" name="Object 144"/>
              <p:cNvGraphicFramePr/>
              <p:nvPr/>
            </p:nvGraphicFramePr>
            <p:xfrm>
              <a:off x="1319" y="1452"/>
              <a:ext cx="71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447" name="公式" r:id="rId17" imgW="1155700" imgH="342900" progId="Equation.3">
                      <p:embed/>
                    </p:oleObj>
                  </mc:Choice>
                  <mc:Fallback>
                    <p:oleObj name="公式" r:id="rId17" imgW="1155700" imgH="342900" progId="Equation.3">
                      <p:embed/>
                      <p:pic>
                        <p:nvPicPr>
                          <p:cNvPr id="0" name="图片 34944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9" y="1452"/>
                            <a:ext cx="71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199" name="Group 145"/>
          <p:cNvGrpSpPr/>
          <p:nvPr/>
        </p:nvGrpSpPr>
        <p:grpSpPr bwMode="auto">
          <a:xfrm>
            <a:off x="1349375" y="3829050"/>
            <a:ext cx="5403850" cy="457200"/>
            <a:chOff x="850" y="2412"/>
            <a:chExt cx="3404" cy="288"/>
          </a:xfrm>
        </p:grpSpPr>
        <p:sp>
          <p:nvSpPr>
            <p:cNvPr id="327826" name="Rectangle 146"/>
            <p:cNvSpPr>
              <a:spLocks noChangeArrowheads="1"/>
            </p:cNvSpPr>
            <p:nvPr/>
          </p:nvSpPr>
          <p:spPr bwMode="auto">
            <a:xfrm>
              <a:off x="850" y="2412"/>
              <a:ext cx="3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则</a:t>
              </a:r>
              <a:r>
                <a:rPr lang="en-US" altLang="zh-CN">
                  <a:solidFill>
                    <a:schemeClr val="tx1"/>
                  </a:solidFill>
                </a:rPr>
                <a:t>                 </a:t>
              </a:r>
              <a:r>
                <a:rPr lang="zh-CN" altLang="en-US">
                  <a:solidFill>
                    <a:schemeClr val="tx1"/>
                  </a:solidFill>
                </a:rPr>
                <a:t>将区域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D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共形映射为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G</a:t>
              </a:r>
              <a:r>
                <a:rPr lang="en-US" altLang="zh-CN" sz="1200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。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7206" name="Object 147"/>
            <p:cNvGraphicFramePr>
              <a:graphicFrameLocks noChangeAspect="1"/>
            </p:cNvGraphicFramePr>
            <p:nvPr/>
          </p:nvGraphicFramePr>
          <p:xfrm>
            <a:off x="1133" y="2458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48" name="公式" r:id="rId19" imgW="1167765" imgH="342900" progId="Equation.3">
                    <p:embed/>
                  </p:oleObj>
                </mc:Choice>
                <mc:Fallback>
                  <p:oleObj name="公式" r:id="rId19" imgW="1167765" imgH="342900" progId="Equation.3">
                    <p:embed/>
                    <p:pic>
                      <p:nvPicPr>
                        <p:cNvPr id="0" name="图片 3494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2458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00" name="组 56"/>
          <p:cNvGrpSpPr/>
          <p:nvPr/>
        </p:nvGrpSpPr>
        <p:grpSpPr bwMode="auto">
          <a:xfrm>
            <a:off x="2897188" y="461963"/>
            <a:ext cx="2574925" cy="631825"/>
            <a:chOff x="2896813" y="461963"/>
            <a:chExt cx="2575243" cy="632470"/>
          </a:xfrm>
        </p:grpSpPr>
        <p:sp>
          <p:nvSpPr>
            <p:cNvPr id="7201" name="矩形 57"/>
            <p:cNvSpPr>
              <a:spLocks noChangeArrowheads="1"/>
            </p:cNvSpPr>
            <p:nvPr/>
          </p:nvSpPr>
          <p:spPr bwMode="auto">
            <a:xfrm>
              <a:off x="2896813" y="569268"/>
              <a:ext cx="4293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D</a:t>
              </a:r>
              <a:endParaRPr lang="zh-CN" altLang="en-US"/>
            </a:p>
          </p:txBody>
        </p:sp>
        <p:cxnSp>
          <p:nvCxnSpPr>
            <p:cNvPr id="59" name="直线箭头连接符 58"/>
            <p:cNvCxnSpPr/>
            <p:nvPr/>
          </p:nvCxnSpPr>
          <p:spPr bwMode="auto">
            <a:xfrm>
              <a:off x="3350894" y="864010"/>
              <a:ext cx="1576582" cy="12713"/>
            </a:xfrm>
            <a:prstGeom prst="straightConnector1">
              <a:avLst/>
            </a:prstGeom>
            <a:gradFill rotWithShape="1">
              <a:gsLst>
                <a:gs pos="0">
                  <a:srgbClr val="FC7E00"/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7203" name="Object 9"/>
            <p:cNvGraphicFramePr/>
            <p:nvPr/>
          </p:nvGraphicFramePr>
          <p:xfrm>
            <a:off x="3362326" y="461963"/>
            <a:ext cx="1281113" cy="34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49" name="Equation" r:id="rId21" imgW="1282700" imgH="342900" progId="Equation.DSMT4">
                    <p:embed/>
                  </p:oleObj>
                </mc:Choice>
                <mc:Fallback>
                  <p:oleObj name="Equation" r:id="rId21" imgW="1282700" imgH="342900" progId="Equation.DSMT4">
                    <p:embed/>
                    <p:pic>
                      <p:nvPicPr>
                        <p:cNvPr id="0" name="图片 3494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2326" y="461963"/>
                          <a:ext cx="1281113" cy="341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4" name="矩形 60"/>
            <p:cNvSpPr>
              <a:spLocks noChangeArrowheads="1"/>
            </p:cNvSpPr>
            <p:nvPr/>
          </p:nvSpPr>
          <p:spPr bwMode="auto">
            <a:xfrm>
              <a:off x="4979613" y="632768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？</a:t>
              </a: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019300" y="5329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017713" y="5327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5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181475" y="5329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179888" y="5327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7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334125" y="5318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8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334125" y="5316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0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1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2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3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4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5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6" name="Picture 2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942" name="Rectangle 22"/>
          <p:cNvSpPr>
            <a:spLocks noChangeArrowheads="1"/>
          </p:cNvSpPr>
          <p:nvPr/>
        </p:nvSpPr>
        <p:spPr bwMode="auto">
          <a:xfrm>
            <a:off x="528638" y="1158875"/>
            <a:ext cx="3384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000099"/>
                </a:solidFill>
              </a:rPr>
              <a:t>3. </a:t>
            </a:r>
            <a:r>
              <a:rPr lang="zh-CN" altLang="en-US">
                <a:solidFill>
                  <a:srgbClr val="000099"/>
                </a:solidFill>
              </a:rPr>
              <a:t>求象区域的一般方法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721943" name="Rectangle 23"/>
          <p:cNvSpPr>
            <a:spLocks noChangeArrowheads="1"/>
          </p:cNvSpPr>
          <p:nvPr/>
        </p:nvSpPr>
        <p:spPr bwMode="auto">
          <a:xfrm>
            <a:off x="7362825" y="350678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可得</a:t>
            </a:r>
            <a:r>
              <a:rPr lang="en-US" altLang="zh-CN">
                <a:solidFill>
                  <a:srgbClr val="035EE5"/>
                </a:solidFill>
              </a:rPr>
              <a:t>  </a:t>
            </a:r>
            <a:endParaRPr lang="en-US" altLang="zh-CN">
              <a:solidFill>
                <a:srgbClr val="035EE5"/>
              </a:solidFill>
            </a:endParaRPr>
          </a:p>
        </p:txBody>
      </p:sp>
      <p:grpSp>
        <p:nvGrpSpPr>
          <p:cNvPr id="721957" name="Group 37"/>
          <p:cNvGrpSpPr/>
          <p:nvPr/>
        </p:nvGrpSpPr>
        <p:grpSpPr bwMode="auto">
          <a:xfrm>
            <a:off x="2963863" y="4178300"/>
            <a:ext cx="1855787" cy="825500"/>
            <a:chOff x="1339" y="2110"/>
            <a:chExt cx="1169" cy="520"/>
          </a:xfrm>
        </p:grpSpPr>
        <p:graphicFrame>
          <p:nvGraphicFramePr>
            <p:cNvPr id="8248" name="Object 38"/>
            <p:cNvGraphicFramePr/>
            <p:nvPr/>
          </p:nvGraphicFramePr>
          <p:xfrm>
            <a:off x="1339" y="2120"/>
            <a:ext cx="21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64" name="公式" r:id="rId3" imgW="342900" imgH="774065" progId="Equation.3">
                    <p:embed/>
                  </p:oleObj>
                </mc:Choice>
                <mc:Fallback>
                  <p:oleObj name="公式" r:id="rId3" imgW="342900" imgH="774065" progId="Equation.3">
                    <p:embed/>
                    <p:pic>
                      <p:nvPicPr>
                        <p:cNvPr id="0" name="图片 3505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2120"/>
                          <a:ext cx="216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9" name="Object 39"/>
            <p:cNvGraphicFramePr/>
            <p:nvPr/>
          </p:nvGraphicFramePr>
          <p:xfrm>
            <a:off x="1475" y="2110"/>
            <a:ext cx="103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65" name="公式" r:id="rId5" imgW="1637665" imgH="342900" progId="Equation.3">
                    <p:embed/>
                  </p:oleObj>
                </mc:Choice>
                <mc:Fallback>
                  <p:oleObj name="公式" r:id="rId5" imgW="1637665" imgH="342900" progId="Equation.3">
                    <p:embed/>
                    <p:pic>
                      <p:nvPicPr>
                        <p:cNvPr id="0" name="图片 3505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" y="2110"/>
                          <a:ext cx="103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50" name="Object 40"/>
            <p:cNvGraphicFramePr/>
            <p:nvPr/>
          </p:nvGraphicFramePr>
          <p:xfrm>
            <a:off x="1477" y="2414"/>
            <a:ext cx="10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66" name="公式" r:id="rId7" imgW="1586865" imgH="342900" progId="Equation.3">
                    <p:embed/>
                  </p:oleObj>
                </mc:Choice>
                <mc:Fallback>
                  <p:oleObj name="公式" r:id="rId7" imgW="1586865" imgH="342900" progId="Equation.3">
                    <p:embed/>
                    <p:pic>
                      <p:nvPicPr>
                        <p:cNvPr id="0" name="图片 3505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" y="2414"/>
                          <a:ext cx="100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1961" name="Rectangle 41"/>
          <p:cNvSpPr>
            <a:spLocks noChangeArrowheads="1"/>
          </p:cNvSpPr>
          <p:nvPr/>
        </p:nvSpPr>
        <p:spPr bwMode="auto">
          <a:xfrm>
            <a:off x="6003925" y="4325938"/>
            <a:ext cx="819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990033"/>
                </a:solidFill>
              </a:rPr>
              <a:t>(</a:t>
            </a:r>
            <a:r>
              <a:rPr lang="en-US" altLang="zh-CN" sz="1200">
                <a:solidFill>
                  <a:srgbClr val="990033"/>
                </a:solidFill>
              </a:rPr>
              <a:t> </a:t>
            </a:r>
            <a:r>
              <a:rPr lang="en-US" altLang="zh-CN" i="1">
                <a:solidFill>
                  <a:srgbClr val="990033"/>
                </a:solidFill>
              </a:rPr>
              <a:t>A</a:t>
            </a:r>
            <a:r>
              <a:rPr lang="en-US" altLang="zh-CN" sz="1200">
                <a:solidFill>
                  <a:srgbClr val="990033"/>
                </a:solidFill>
              </a:rPr>
              <a:t> </a:t>
            </a:r>
            <a:r>
              <a:rPr lang="en-US" altLang="zh-CN">
                <a:solidFill>
                  <a:srgbClr val="990033"/>
                </a:solidFill>
              </a:rPr>
              <a:t>)  </a:t>
            </a:r>
            <a:endParaRPr lang="en-US" altLang="zh-CN">
              <a:solidFill>
                <a:srgbClr val="990033"/>
              </a:solidFill>
            </a:endParaRPr>
          </a:p>
        </p:txBody>
      </p:sp>
      <p:grpSp>
        <p:nvGrpSpPr>
          <p:cNvPr id="722026" name="Group 106"/>
          <p:cNvGrpSpPr/>
          <p:nvPr/>
        </p:nvGrpSpPr>
        <p:grpSpPr bwMode="auto">
          <a:xfrm>
            <a:off x="2392363" y="5260975"/>
            <a:ext cx="2430462" cy="815975"/>
            <a:chOff x="1519" y="3314"/>
            <a:chExt cx="1531" cy="514"/>
          </a:xfrm>
        </p:grpSpPr>
        <p:grpSp>
          <p:nvGrpSpPr>
            <p:cNvPr id="8243" name="Group 43"/>
            <p:cNvGrpSpPr/>
            <p:nvPr/>
          </p:nvGrpSpPr>
          <p:grpSpPr bwMode="auto">
            <a:xfrm>
              <a:off x="1877" y="3314"/>
              <a:ext cx="1173" cy="514"/>
              <a:chOff x="3005" y="2150"/>
              <a:chExt cx="1173" cy="514"/>
            </a:xfrm>
          </p:grpSpPr>
          <p:graphicFrame>
            <p:nvGraphicFramePr>
              <p:cNvPr id="8245" name="Object 44"/>
              <p:cNvGraphicFramePr/>
              <p:nvPr/>
            </p:nvGraphicFramePr>
            <p:xfrm>
              <a:off x="3005" y="2172"/>
              <a:ext cx="216" cy="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567" name="公式" r:id="rId9" imgW="342900" imgH="774065" progId="Equation.3">
                      <p:embed/>
                    </p:oleObj>
                  </mc:Choice>
                  <mc:Fallback>
                    <p:oleObj name="公式" r:id="rId9" imgW="342900" imgH="774065" progId="Equation.3">
                      <p:embed/>
                      <p:pic>
                        <p:nvPicPr>
                          <p:cNvPr id="0" name="图片 3505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5" y="2172"/>
                            <a:ext cx="216" cy="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6" name="Object 45"/>
              <p:cNvGraphicFramePr/>
              <p:nvPr/>
            </p:nvGraphicFramePr>
            <p:xfrm>
              <a:off x="3145" y="2150"/>
              <a:ext cx="1025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568" name="公式" r:id="rId11" imgW="1625600" imgH="342900" progId="Equation.3">
                      <p:embed/>
                    </p:oleObj>
                  </mc:Choice>
                  <mc:Fallback>
                    <p:oleObj name="公式" r:id="rId11" imgW="1625600" imgH="342900" progId="Equation.3">
                      <p:embed/>
                      <p:pic>
                        <p:nvPicPr>
                          <p:cNvPr id="0" name="图片 35056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5" y="2150"/>
                            <a:ext cx="1025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7" name="Object 46"/>
              <p:cNvGraphicFramePr/>
              <p:nvPr/>
            </p:nvGraphicFramePr>
            <p:xfrm>
              <a:off x="3145" y="2448"/>
              <a:ext cx="103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569" name="公式" r:id="rId13" imgW="1637665" imgH="342900" progId="Equation.3">
                      <p:embed/>
                    </p:oleObj>
                  </mc:Choice>
                  <mc:Fallback>
                    <p:oleObj name="公式" r:id="rId13" imgW="1637665" imgH="342900" progId="Equation.3">
                      <p:embed/>
                      <p:pic>
                        <p:nvPicPr>
                          <p:cNvPr id="0" name="图片 3505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5" y="2448"/>
                            <a:ext cx="1033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44" name="Object 47"/>
            <p:cNvGraphicFramePr/>
            <p:nvPr/>
          </p:nvGraphicFramePr>
          <p:xfrm>
            <a:off x="1519" y="3511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70" name="公式" r:id="rId15" imgW="342900" imgH="215900" progId="Equation.3">
                    <p:embed/>
                  </p:oleObj>
                </mc:Choice>
                <mc:Fallback>
                  <p:oleObj name="公式" r:id="rId15" imgW="342900" imgH="215900" progId="Equation.3">
                    <p:embed/>
                    <p:pic>
                      <p:nvPicPr>
                        <p:cNvPr id="0" name="图片 3505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511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1968" name="Rectangle 48"/>
          <p:cNvSpPr>
            <a:spLocks noChangeArrowheads="1"/>
          </p:cNvSpPr>
          <p:nvPr/>
        </p:nvSpPr>
        <p:spPr bwMode="auto">
          <a:xfrm>
            <a:off x="6003925" y="5399088"/>
            <a:ext cx="819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990033"/>
                </a:solidFill>
              </a:rPr>
              <a:t>(</a:t>
            </a:r>
            <a:r>
              <a:rPr lang="en-US" altLang="zh-CN" sz="1200">
                <a:solidFill>
                  <a:srgbClr val="990033"/>
                </a:solidFill>
              </a:rPr>
              <a:t> </a:t>
            </a:r>
            <a:r>
              <a:rPr lang="en-US" altLang="zh-CN" i="1">
                <a:solidFill>
                  <a:srgbClr val="990033"/>
                </a:solidFill>
              </a:rPr>
              <a:t>B</a:t>
            </a:r>
            <a:r>
              <a:rPr lang="en-US" altLang="zh-CN" sz="1200">
                <a:solidFill>
                  <a:srgbClr val="990033"/>
                </a:solidFill>
              </a:rPr>
              <a:t> </a:t>
            </a:r>
            <a:r>
              <a:rPr lang="en-US" altLang="zh-CN">
                <a:solidFill>
                  <a:srgbClr val="990033"/>
                </a:solidFill>
              </a:rPr>
              <a:t>)  </a:t>
            </a:r>
            <a:endParaRPr lang="en-US" altLang="zh-CN">
              <a:solidFill>
                <a:srgbClr val="990033"/>
              </a:solidFill>
            </a:endParaRPr>
          </a:p>
        </p:txBody>
      </p:sp>
      <p:sp>
        <p:nvSpPr>
          <p:cNvPr id="721995" name="Rectangle 75"/>
          <p:cNvSpPr>
            <a:spLocks noChangeArrowheads="1"/>
          </p:cNvSpPr>
          <p:nvPr/>
        </p:nvSpPr>
        <p:spPr bwMode="auto">
          <a:xfrm>
            <a:off x="534988" y="569913"/>
            <a:ext cx="2139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一、问题一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721996" name="Group 76"/>
          <p:cNvGrpSpPr/>
          <p:nvPr/>
        </p:nvGrpSpPr>
        <p:grpSpPr bwMode="auto">
          <a:xfrm>
            <a:off x="3713163" y="1225550"/>
            <a:ext cx="592137" cy="336550"/>
            <a:chOff x="401" y="2896"/>
            <a:chExt cx="373" cy="212"/>
          </a:xfrm>
        </p:grpSpPr>
        <p:sp>
          <p:nvSpPr>
            <p:cNvPr id="721997" name="Rectangle 77"/>
            <p:cNvSpPr>
              <a:spLocks noChangeArrowheads="1"/>
            </p:cNvSpPr>
            <p:nvPr/>
          </p:nvSpPr>
          <p:spPr bwMode="auto">
            <a:xfrm>
              <a:off x="489" y="2913"/>
              <a:ext cx="191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998" name="Rectangle 78"/>
            <p:cNvSpPr>
              <a:spLocks noChangeArrowheads="1"/>
            </p:cNvSpPr>
            <p:nvPr/>
          </p:nvSpPr>
          <p:spPr bwMode="auto">
            <a:xfrm>
              <a:off x="401" y="2896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补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721999" name="Rectangle 79"/>
          <p:cNvSpPr>
            <a:spLocks noChangeArrowheads="1"/>
          </p:cNvSpPr>
          <p:nvPr/>
        </p:nvSpPr>
        <p:spPr bwMode="auto">
          <a:xfrm>
            <a:off x="536575" y="2878138"/>
            <a:ext cx="8731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方法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722024" name="Group 104"/>
          <p:cNvGrpSpPr/>
          <p:nvPr/>
        </p:nvGrpSpPr>
        <p:grpSpPr bwMode="auto">
          <a:xfrm>
            <a:off x="1781175" y="3506788"/>
            <a:ext cx="3349625" cy="457200"/>
            <a:chOff x="1122" y="2209"/>
            <a:chExt cx="2110" cy="288"/>
          </a:xfrm>
        </p:grpSpPr>
        <p:graphicFrame>
          <p:nvGraphicFramePr>
            <p:cNvPr id="8238" name="Object 34"/>
            <p:cNvGraphicFramePr/>
            <p:nvPr/>
          </p:nvGraphicFramePr>
          <p:xfrm>
            <a:off x="2343" y="2249"/>
            <a:ext cx="88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71" name="公式" r:id="rId17" imgW="1409065" imgH="342900" progId="Equation.3">
                    <p:embed/>
                  </p:oleObj>
                </mc:Choice>
                <mc:Fallback>
                  <p:oleObj name="公式" r:id="rId17" imgW="1409065" imgH="342900" progId="Equation.3">
                    <p:embed/>
                    <p:pic>
                      <p:nvPicPr>
                        <p:cNvPr id="0" name="图片 3505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" y="2249"/>
                          <a:ext cx="88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9" name="Object 35"/>
            <p:cNvGraphicFramePr/>
            <p:nvPr/>
          </p:nvGraphicFramePr>
          <p:xfrm>
            <a:off x="1413" y="2247"/>
            <a:ext cx="87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72" name="公式" r:id="rId19" imgW="1384300" imgH="342900" progId="Equation.3">
                    <p:embed/>
                  </p:oleObj>
                </mc:Choice>
                <mc:Fallback>
                  <p:oleObj name="公式" r:id="rId19" imgW="1384300" imgH="342900" progId="Equation.3">
                    <p:embed/>
                    <p:pic>
                      <p:nvPicPr>
                        <p:cNvPr id="0" name="图片 3505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3" y="2247"/>
                          <a:ext cx="87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012" name="Rectangle 92"/>
            <p:cNvSpPr>
              <a:spLocks noChangeArrowheads="1"/>
            </p:cNvSpPr>
            <p:nvPr/>
          </p:nvSpPr>
          <p:spPr bwMode="auto">
            <a:xfrm>
              <a:off x="1122" y="2209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令</a:t>
              </a:r>
              <a:r>
                <a:rPr lang="en-US" altLang="zh-CN"/>
                <a:t>  </a:t>
              </a:r>
              <a:endParaRPr lang="en-US" altLang="zh-CN"/>
            </a:p>
          </p:txBody>
        </p:sp>
      </p:grpSp>
      <p:grpSp>
        <p:nvGrpSpPr>
          <p:cNvPr id="722023" name="Group 103"/>
          <p:cNvGrpSpPr/>
          <p:nvPr/>
        </p:nvGrpSpPr>
        <p:grpSpPr bwMode="auto">
          <a:xfrm>
            <a:off x="1347788" y="2859088"/>
            <a:ext cx="5445125" cy="476250"/>
            <a:chOff x="849" y="1801"/>
            <a:chExt cx="3430" cy="300"/>
          </a:xfrm>
        </p:grpSpPr>
        <p:sp>
          <p:nvSpPr>
            <p:cNvPr id="721953" name="Rectangle 33"/>
            <p:cNvSpPr>
              <a:spLocks noChangeArrowheads="1"/>
            </p:cNvSpPr>
            <p:nvPr/>
          </p:nvSpPr>
          <p:spPr bwMode="auto">
            <a:xfrm>
              <a:off x="849" y="1801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(1)   </a:t>
              </a:r>
              <a:endPara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722013" name="Rectangle 93"/>
            <p:cNvSpPr>
              <a:spLocks noChangeArrowheads="1"/>
            </p:cNvSpPr>
            <p:nvPr/>
          </p:nvSpPr>
          <p:spPr bwMode="auto">
            <a:xfrm>
              <a:off x="1124" y="1813"/>
              <a:ext cx="31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求点与像点之间的坐标变换关系。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722025" name="Group 105"/>
          <p:cNvGrpSpPr/>
          <p:nvPr/>
        </p:nvGrpSpPr>
        <p:grpSpPr bwMode="auto">
          <a:xfrm>
            <a:off x="5226050" y="3506788"/>
            <a:ext cx="2317750" cy="457200"/>
            <a:chOff x="3292" y="2209"/>
            <a:chExt cx="1460" cy="288"/>
          </a:xfrm>
        </p:grpSpPr>
        <p:sp>
          <p:nvSpPr>
            <p:cNvPr id="722016" name="Rectangle 96"/>
            <p:cNvSpPr>
              <a:spLocks noChangeArrowheads="1"/>
            </p:cNvSpPr>
            <p:nvPr/>
          </p:nvSpPr>
          <p:spPr bwMode="auto">
            <a:xfrm>
              <a:off x="3292" y="2209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代入</a:t>
              </a:r>
              <a:r>
                <a:rPr lang="en-US" altLang="zh-CN"/>
                <a:t>                </a:t>
              </a:r>
              <a:r>
                <a:rPr lang="zh-CN" altLang="en-US"/>
                <a:t>，</a:t>
              </a:r>
              <a:endParaRPr lang="zh-CN" altLang="en-US"/>
            </a:p>
          </p:txBody>
        </p:sp>
        <p:graphicFrame>
          <p:nvGraphicFramePr>
            <p:cNvPr id="8235" name="Object 95"/>
            <p:cNvGraphicFramePr/>
            <p:nvPr/>
          </p:nvGraphicFramePr>
          <p:xfrm>
            <a:off x="3765" y="2248"/>
            <a:ext cx="7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73" name="公式" r:id="rId21" imgW="1155700" imgH="342900" progId="Equation.3">
                    <p:embed/>
                  </p:oleObj>
                </mc:Choice>
                <mc:Fallback>
                  <p:oleObj name="公式" r:id="rId21" imgW="1155700" imgH="342900" progId="Equation.3">
                    <p:embed/>
                    <p:pic>
                      <p:nvPicPr>
                        <p:cNvPr id="0" name="图片 3505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2248"/>
                          <a:ext cx="7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2019" name="Rectangle 99"/>
          <p:cNvSpPr>
            <a:spLocks noChangeArrowheads="1"/>
          </p:cNvSpPr>
          <p:nvPr/>
        </p:nvSpPr>
        <p:spPr bwMode="auto">
          <a:xfrm>
            <a:off x="533400" y="1722438"/>
            <a:ext cx="8731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问题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722027" name="Group 107"/>
          <p:cNvGrpSpPr/>
          <p:nvPr/>
        </p:nvGrpSpPr>
        <p:grpSpPr bwMode="auto">
          <a:xfrm>
            <a:off x="1349375" y="1714500"/>
            <a:ext cx="7556500" cy="998538"/>
            <a:chOff x="850" y="1080"/>
            <a:chExt cx="4760" cy="629"/>
          </a:xfrm>
        </p:grpSpPr>
        <p:grpSp>
          <p:nvGrpSpPr>
            <p:cNvPr id="8226" name="Group 102"/>
            <p:cNvGrpSpPr/>
            <p:nvPr/>
          </p:nvGrpSpPr>
          <p:grpSpPr bwMode="auto">
            <a:xfrm>
              <a:off x="853" y="1421"/>
              <a:ext cx="3944" cy="288"/>
              <a:chOff x="853" y="1421"/>
              <a:chExt cx="3944" cy="288"/>
            </a:xfrm>
          </p:grpSpPr>
          <p:sp>
            <p:nvSpPr>
              <p:cNvPr id="722008" name="Rectangle 88"/>
              <p:cNvSpPr>
                <a:spLocks noChangeArrowheads="1"/>
              </p:cNvSpPr>
              <p:nvPr/>
            </p:nvSpPr>
            <p:spPr bwMode="auto">
              <a:xfrm>
                <a:off x="853" y="1421"/>
                <a:ext cx="394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在</a:t>
                </a:r>
                <a:r>
                  <a:rPr lang="en-US" altLang="zh-CN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    </a:t>
                </a:r>
                <a:r>
                  <a:rPr lang="zh-CN" altLang="en-US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上</a:t>
                </a:r>
                <a:r>
                  <a:rPr lang="zh-CN" altLang="en-US" u="sng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解析</a:t>
                </a:r>
                <a:r>
                  <a:rPr lang="zh-CN" altLang="en-US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，且为</a:t>
                </a:r>
                <a:r>
                  <a:rPr lang="zh-CN" altLang="en-US" u="sng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一一映射</a:t>
                </a:r>
                <a:r>
                  <a:rPr lang="zh-CN" altLang="en-US">
                    <a:ea typeface="楷体" panose="02010609060101010101" charset="-122"/>
                    <a:cs typeface="楷体" panose="02010609060101010101" charset="-122"/>
                  </a:rPr>
                  <a:t>，求像区域</a:t>
                </a:r>
                <a:r>
                  <a:rPr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i="1">
                    <a:ea typeface="楷体" panose="02010609060101010101" charset="-122"/>
                    <a:cs typeface="楷体" panose="02010609060101010101" charset="-122"/>
                  </a:rPr>
                  <a:t>G</a:t>
                </a:r>
                <a:r>
                  <a:rPr lang="en-US" altLang="zh-CN" sz="1200" i="1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/>
                  <a:t>。</a:t>
                </a:r>
                <a:r>
                  <a:rPr lang="en-US" altLang="zh-CN"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aphicFrame>
            <p:nvGraphicFramePr>
              <p:cNvPr id="8233" name="Object 89"/>
              <p:cNvGraphicFramePr/>
              <p:nvPr/>
            </p:nvGraphicFramePr>
            <p:xfrm>
              <a:off x="1153" y="1459"/>
              <a:ext cx="19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574" name="公式" r:id="rId23" imgW="304800" imgH="292100" progId="Equation.3">
                      <p:embed/>
                    </p:oleObj>
                  </mc:Choice>
                  <mc:Fallback>
                    <p:oleObj name="公式" r:id="rId23" imgW="304800" imgH="292100" progId="Equation.3">
                      <p:embed/>
                      <p:pic>
                        <p:nvPicPr>
                          <p:cNvPr id="0" name="图片 35057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3" y="1459"/>
                            <a:ext cx="192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27" name="Group 101"/>
            <p:cNvGrpSpPr/>
            <p:nvPr/>
          </p:nvGrpSpPr>
          <p:grpSpPr bwMode="auto">
            <a:xfrm>
              <a:off x="850" y="1080"/>
              <a:ext cx="4760" cy="291"/>
              <a:chOff x="850" y="1080"/>
              <a:chExt cx="4760" cy="291"/>
            </a:xfrm>
          </p:grpSpPr>
          <p:sp>
            <p:nvSpPr>
              <p:cNvPr id="722001" name="Rectangle 81"/>
              <p:cNvSpPr>
                <a:spLocks noChangeArrowheads="1"/>
              </p:cNvSpPr>
              <p:nvPr/>
            </p:nvSpPr>
            <p:spPr bwMode="auto">
              <a:xfrm>
                <a:off x="850" y="1083"/>
                <a:ext cx="265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85000"/>
                  <a:buFont typeface="Wingdings" panose="05000000000000000000" charset="0"/>
                  <a:buNone/>
                  <a:defRPr/>
                </a:pPr>
                <a:r>
                  <a:rPr lang="zh-CN" altLang="en-US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设有单连域</a:t>
                </a:r>
                <a:r>
                  <a:rPr lang="en-US" altLang="zh-CN" sz="200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i="1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D</a:t>
                </a:r>
                <a:r>
                  <a:rPr lang="en-US" altLang="zh-CN" sz="1400" i="1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的边界为</a:t>
                </a:r>
                <a:r>
                  <a:rPr lang="en-US" altLang="zh-CN" sz="800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en-US" altLang="zh-CN" i="1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C</a:t>
                </a:r>
                <a:r>
                  <a:rPr lang="en-US" altLang="zh-CN" sz="800" i="1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，记</a:t>
                </a:r>
                <a:r>
                  <a:rPr lang="en-US" altLang="zh-CN">
                    <a:solidFill>
                      <a:schemeClr val="tx1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endParaRPr lang="en-US" altLang="zh-CN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aphicFrame>
            <p:nvGraphicFramePr>
              <p:cNvPr id="8229" name="Object 82"/>
              <p:cNvGraphicFramePr/>
              <p:nvPr/>
            </p:nvGraphicFramePr>
            <p:xfrm>
              <a:off x="3439" y="1123"/>
              <a:ext cx="90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575" name="公式" r:id="rId25" imgW="1434465" imgH="355600" progId="Equation.3">
                      <p:embed/>
                    </p:oleObj>
                  </mc:Choice>
                  <mc:Fallback>
                    <p:oleObj name="公式" r:id="rId25" imgW="1434465" imgH="355600" progId="Equation.3">
                      <p:embed/>
                      <p:pic>
                        <p:nvPicPr>
                          <p:cNvPr id="0" name="图片 35057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9" y="1123"/>
                            <a:ext cx="906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0" name="Object 90"/>
              <p:cNvGraphicFramePr/>
              <p:nvPr/>
            </p:nvGraphicFramePr>
            <p:xfrm>
              <a:off x="4882" y="1140"/>
              <a:ext cx="72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576" name="公式" r:id="rId27" imgW="1155700" imgH="342900" progId="Equation.3">
                      <p:embed/>
                    </p:oleObj>
                  </mc:Choice>
                  <mc:Fallback>
                    <p:oleObj name="公式" r:id="rId27" imgW="1155700" imgH="342900" progId="Equation.3">
                      <p:embed/>
                      <p:pic>
                        <p:nvPicPr>
                          <p:cNvPr id="0" name="图片 35057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2" y="1140"/>
                            <a:ext cx="72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2020" name="Rectangle 100"/>
              <p:cNvSpPr>
                <a:spLocks noChangeArrowheads="1"/>
              </p:cNvSpPr>
              <p:nvPr/>
            </p:nvSpPr>
            <p:spPr bwMode="auto">
              <a:xfrm>
                <a:off x="4404" y="1080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函数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221" name="组 54"/>
          <p:cNvGrpSpPr/>
          <p:nvPr/>
        </p:nvGrpSpPr>
        <p:grpSpPr bwMode="auto">
          <a:xfrm>
            <a:off x="2897188" y="461963"/>
            <a:ext cx="2574925" cy="631825"/>
            <a:chOff x="2896813" y="461963"/>
            <a:chExt cx="2575243" cy="632470"/>
          </a:xfrm>
        </p:grpSpPr>
        <p:sp>
          <p:nvSpPr>
            <p:cNvPr id="8222" name="矩形 55"/>
            <p:cNvSpPr>
              <a:spLocks noChangeArrowheads="1"/>
            </p:cNvSpPr>
            <p:nvPr/>
          </p:nvSpPr>
          <p:spPr bwMode="auto">
            <a:xfrm>
              <a:off x="2896813" y="569268"/>
              <a:ext cx="4293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D</a:t>
              </a:r>
              <a:endParaRPr lang="zh-CN" altLang="en-US"/>
            </a:p>
          </p:txBody>
        </p:sp>
        <p:cxnSp>
          <p:nvCxnSpPr>
            <p:cNvPr id="57" name="直线箭头连接符 56"/>
            <p:cNvCxnSpPr/>
            <p:nvPr/>
          </p:nvCxnSpPr>
          <p:spPr bwMode="auto">
            <a:xfrm>
              <a:off x="3350894" y="864010"/>
              <a:ext cx="1576582" cy="12713"/>
            </a:xfrm>
            <a:prstGeom prst="straightConnector1">
              <a:avLst/>
            </a:prstGeom>
            <a:gradFill rotWithShape="1">
              <a:gsLst>
                <a:gs pos="0">
                  <a:srgbClr val="FC7E00"/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8224" name="Object 9"/>
            <p:cNvGraphicFramePr/>
            <p:nvPr/>
          </p:nvGraphicFramePr>
          <p:xfrm>
            <a:off x="3362326" y="461963"/>
            <a:ext cx="1281113" cy="34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77" name="Equation" r:id="rId28" imgW="1282700" imgH="342900" progId="Equation.DSMT4">
                    <p:embed/>
                  </p:oleObj>
                </mc:Choice>
                <mc:Fallback>
                  <p:oleObj name="Equation" r:id="rId28" imgW="1282700" imgH="342900" progId="Equation.DSMT4">
                    <p:embed/>
                    <p:pic>
                      <p:nvPicPr>
                        <p:cNvPr id="0" name="图片 3505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2326" y="461963"/>
                          <a:ext cx="1281113" cy="341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5" name="矩形 58"/>
            <p:cNvSpPr>
              <a:spLocks noChangeArrowheads="1"/>
            </p:cNvSpPr>
            <p:nvPr/>
          </p:nvSpPr>
          <p:spPr bwMode="auto">
            <a:xfrm>
              <a:off x="4979613" y="632768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？</a:t>
              </a: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7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2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2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2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2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2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7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2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42" grpId="0"/>
      <p:bldP spid="721943" grpId="0"/>
      <p:bldP spid="721961" grpId="0"/>
      <p:bldP spid="721968" grpId="0"/>
      <p:bldP spid="721999" grpId="0"/>
      <p:bldP spid="7220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1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2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27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26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27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6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26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7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80213" y="4937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8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78625" y="4935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9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0" name="Picture 2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1" name="Picture 6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008" name="Rectangle 64"/>
          <p:cNvSpPr>
            <a:spLocks noChangeArrowheads="1"/>
          </p:cNvSpPr>
          <p:nvPr/>
        </p:nvSpPr>
        <p:spPr bwMode="auto">
          <a:xfrm>
            <a:off x="528638" y="1158875"/>
            <a:ext cx="3384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000099"/>
                </a:solidFill>
              </a:rPr>
              <a:t>3. </a:t>
            </a:r>
            <a:r>
              <a:rPr lang="zh-CN" altLang="en-US">
                <a:solidFill>
                  <a:srgbClr val="000099"/>
                </a:solidFill>
              </a:rPr>
              <a:t>求象区域的一般方法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723009" name="Rectangle 65"/>
          <p:cNvSpPr>
            <a:spLocks noChangeArrowheads="1"/>
          </p:cNvSpPr>
          <p:nvPr/>
        </p:nvSpPr>
        <p:spPr bwMode="auto">
          <a:xfrm>
            <a:off x="534988" y="569913"/>
            <a:ext cx="2139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一、问题一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723011" name="Rectangle 67"/>
          <p:cNvSpPr>
            <a:spLocks noChangeArrowheads="1"/>
          </p:cNvSpPr>
          <p:nvPr/>
        </p:nvSpPr>
        <p:spPr bwMode="auto">
          <a:xfrm>
            <a:off x="536575" y="1716088"/>
            <a:ext cx="869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方法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723054" name="Group 110"/>
          <p:cNvGrpSpPr/>
          <p:nvPr/>
        </p:nvGrpSpPr>
        <p:grpSpPr bwMode="auto">
          <a:xfrm>
            <a:off x="1347788" y="1697038"/>
            <a:ext cx="4529137" cy="469900"/>
            <a:chOff x="849" y="1069"/>
            <a:chExt cx="2853" cy="296"/>
          </a:xfrm>
        </p:grpSpPr>
        <p:sp>
          <p:nvSpPr>
            <p:cNvPr id="723010" name="Rectangle 66"/>
            <p:cNvSpPr>
              <a:spLocks noChangeArrowheads="1"/>
            </p:cNvSpPr>
            <p:nvPr/>
          </p:nvSpPr>
          <p:spPr bwMode="auto">
            <a:xfrm>
              <a:off x="849" y="1069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(2)   </a:t>
              </a:r>
              <a:endPara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723012" name="Rectangle 68"/>
            <p:cNvSpPr>
              <a:spLocks noChangeArrowheads="1"/>
            </p:cNvSpPr>
            <p:nvPr/>
          </p:nvSpPr>
          <p:spPr bwMode="auto">
            <a:xfrm>
              <a:off x="1124" y="1077"/>
              <a:ext cx="257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求边界曲线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C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的像曲线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rgbClr val="008000"/>
                  </a:solidFill>
                  <a:latin typeface="Symbol" charset="0"/>
                  <a:ea typeface="楷体" panose="02010609060101010101" charset="-122"/>
                  <a:cs typeface="楷体" panose="02010609060101010101" charset="-122"/>
                </a:rPr>
                <a:t>G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723058" name="Group 114"/>
          <p:cNvGrpSpPr/>
          <p:nvPr/>
        </p:nvGrpSpPr>
        <p:grpSpPr bwMode="auto">
          <a:xfrm>
            <a:off x="2344738" y="4197350"/>
            <a:ext cx="4757737" cy="787400"/>
            <a:chOff x="1477" y="2644"/>
            <a:chExt cx="2997" cy="496"/>
          </a:xfrm>
        </p:grpSpPr>
        <p:grpSp>
          <p:nvGrpSpPr>
            <p:cNvPr id="9263" name="Group 76"/>
            <p:cNvGrpSpPr/>
            <p:nvPr/>
          </p:nvGrpSpPr>
          <p:grpSpPr bwMode="auto">
            <a:xfrm>
              <a:off x="3594" y="2644"/>
              <a:ext cx="880" cy="496"/>
              <a:chOff x="2910" y="3382"/>
              <a:chExt cx="880" cy="496"/>
            </a:xfrm>
          </p:grpSpPr>
          <p:graphicFrame>
            <p:nvGraphicFramePr>
              <p:cNvPr id="9265" name="Object 77"/>
              <p:cNvGraphicFramePr/>
              <p:nvPr/>
            </p:nvGraphicFramePr>
            <p:xfrm>
              <a:off x="2910" y="3386"/>
              <a:ext cx="216" cy="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13" name="公式" r:id="rId3" imgW="342900" imgH="774065" progId="Equation.3">
                      <p:embed/>
                    </p:oleObj>
                  </mc:Choice>
                  <mc:Fallback>
                    <p:oleObj name="公式" r:id="rId3" imgW="342900" imgH="774065" progId="Equation.3">
                      <p:embed/>
                      <p:pic>
                        <p:nvPicPr>
                          <p:cNvPr id="0" name="图片 3516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0" y="3386"/>
                            <a:ext cx="216" cy="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6" name="Object 78"/>
              <p:cNvGraphicFramePr/>
              <p:nvPr/>
            </p:nvGraphicFramePr>
            <p:xfrm>
              <a:off x="3046" y="3382"/>
              <a:ext cx="74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14" name="公式" r:id="rId5" imgW="1180465" imgH="342900" progId="Equation.3">
                      <p:embed/>
                    </p:oleObj>
                  </mc:Choice>
                  <mc:Fallback>
                    <p:oleObj name="公式" r:id="rId5" imgW="1180465" imgH="342900" progId="Equation.3">
                      <p:embed/>
                      <p:pic>
                        <p:nvPicPr>
                          <p:cNvPr id="0" name="图片 3516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6" y="3382"/>
                            <a:ext cx="74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7" name="Object 79"/>
              <p:cNvGraphicFramePr/>
              <p:nvPr/>
            </p:nvGraphicFramePr>
            <p:xfrm>
              <a:off x="3044" y="3662"/>
              <a:ext cx="721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15" name="公式" r:id="rId7" imgW="1143000" imgH="342900" progId="Equation.3">
                      <p:embed/>
                    </p:oleObj>
                  </mc:Choice>
                  <mc:Fallback>
                    <p:oleObj name="公式" r:id="rId7" imgW="1143000" imgH="342900" progId="Equation.3">
                      <p:embed/>
                      <p:pic>
                        <p:nvPicPr>
                          <p:cNvPr id="0" name="图片 35161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4" y="3662"/>
                            <a:ext cx="721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3024" name="Rectangle 80"/>
            <p:cNvSpPr>
              <a:spLocks noChangeArrowheads="1"/>
            </p:cNvSpPr>
            <p:nvPr/>
          </p:nvSpPr>
          <p:spPr bwMode="auto">
            <a:xfrm>
              <a:off x="1477" y="2738"/>
              <a:ext cx="22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即得象曲线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latin typeface="Symbol" charset="0"/>
                </a:rPr>
                <a:t>G</a:t>
              </a:r>
              <a:r>
                <a:rPr lang="en-US" altLang="zh-CN">
                  <a:solidFill>
                    <a:schemeClr val="tx1"/>
                  </a:solidFill>
                  <a:latin typeface="Symbol" charset="0"/>
                </a:rPr>
                <a:t>  </a:t>
              </a:r>
              <a:r>
                <a:rPr lang="zh-CN" altLang="en-US">
                  <a:solidFill>
                    <a:schemeClr val="tx1"/>
                  </a:solidFill>
                </a:rPr>
                <a:t>的方程为</a:t>
              </a:r>
              <a:r>
                <a:rPr lang="en-US" altLang="zh-CN">
                  <a:solidFill>
                    <a:schemeClr val="tx1"/>
                  </a:solidFill>
                </a:rPr>
                <a:t>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723026" name="Rectangle 82"/>
          <p:cNvSpPr>
            <a:spLocks noChangeArrowheads="1"/>
          </p:cNvSpPr>
          <p:nvPr/>
        </p:nvSpPr>
        <p:spPr bwMode="auto">
          <a:xfrm>
            <a:off x="7254875" y="4383088"/>
            <a:ext cx="1220788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FF"/>
                </a:solidFill>
                <a:latin typeface="宋体" panose="02010600030101010101" charset="-122"/>
              </a:rPr>
              <a:t>(</a:t>
            </a:r>
            <a:r>
              <a:rPr lang="zh-CN" altLang="en-US" sz="1800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参数式</a:t>
            </a:r>
            <a:r>
              <a:rPr lang="en-US" altLang="zh-CN" sz="1800">
                <a:solidFill>
                  <a:srgbClr val="0000FF"/>
                </a:solidFill>
                <a:latin typeface="宋体" panose="02010600030101010101" charset="-122"/>
              </a:rPr>
              <a:t>)</a:t>
            </a:r>
            <a:r>
              <a:rPr lang="en-US" altLang="zh-CN" sz="1800">
                <a:solidFill>
                  <a:srgbClr val="0000FF"/>
                </a:solidFill>
              </a:rPr>
              <a:t>  </a:t>
            </a:r>
            <a:endParaRPr lang="en-US" altLang="zh-CN" sz="1800">
              <a:solidFill>
                <a:srgbClr val="0000FF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723051" name="Group 107"/>
          <p:cNvGrpSpPr/>
          <p:nvPr/>
        </p:nvGrpSpPr>
        <p:grpSpPr bwMode="auto">
          <a:xfrm>
            <a:off x="6424613" y="2095500"/>
            <a:ext cx="1390650" cy="800100"/>
            <a:chOff x="3363" y="1470"/>
            <a:chExt cx="876" cy="504"/>
          </a:xfrm>
        </p:grpSpPr>
        <p:graphicFrame>
          <p:nvGraphicFramePr>
            <p:cNvPr id="9260" name="Object 84"/>
            <p:cNvGraphicFramePr/>
            <p:nvPr/>
          </p:nvGraphicFramePr>
          <p:xfrm>
            <a:off x="3363" y="1486"/>
            <a:ext cx="21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16" name="公式" r:id="rId9" imgW="342900" imgH="774065" progId="Equation.3">
                    <p:embed/>
                  </p:oleObj>
                </mc:Choice>
                <mc:Fallback>
                  <p:oleObj name="公式" r:id="rId9" imgW="342900" imgH="774065" progId="Equation.3">
                    <p:embed/>
                    <p:pic>
                      <p:nvPicPr>
                        <p:cNvPr id="0" name="图片 3516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1486"/>
                          <a:ext cx="216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1" name="Object 85"/>
            <p:cNvGraphicFramePr/>
            <p:nvPr/>
          </p:nvGraphicFramePr>
          <p:xfrm>
            <a:off x="3479" y="1470"/>
            <a:ext cx="76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17" name="公式" r:id="rId10" imgW="1206500" imgH="342900" progId="Equation.3">
                    <p:embed/>
                  </p:oleObj>
                </mc:Choice>
                <mc:Fallback>
                  <p:oleObj name="公式" r:id="rId10" imgW="1206500" imgH="342900" progId="Equation.3">
                    <p:embed/>
                    <p:pic>
                      <p:nvPicPr>
                        <p:cNvPr id="0" name="图片 3516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9" y="1470"/>
                          <a:ext cx="76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2" name="Object 86"/>
            <p:cNvGraphicFramePr/>
            <p:nvPr/>
          </p:nvGraphicFramePr>
          <p:xfrm>
            <a:off x="3481" y="1750"/>
            <a:ext cx="75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18" name="公式" r:id="rId12" imgW="1193800" imgH="342900" progId="Equation.3">
                    <p:embed/>
                  </p:oleObj>
                </mc:Choice>
                <mc:Fallback>
                  <p:oleObj name="公式" r:id="rId12" imgW="1193800" imgH="342900" progId="Equation.3">
                    <p:embed/>
                    <p:pic>
                      <p:nvPicPr>
                        <p:cNvPr id="0" name="图片 3516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" y="1750"/>
                          <a:ext cx="75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3055" name="Group 111"/>
          <p:cNvGrpSpPr/>
          <p:nvPr/>
        </p:nvGrpSpPr>
        <p:grpSpPr bwMode="auto">
          <a:xfrm>
            <a:off x="1971675" y="2244725"/>
            <a:ext cx="4745038" cy="488950"/>
            <a:chOff x="1242" y="1414"/>
            <a:chExt cx="2989" cy="308"/>
          </a:xfrm>
        </p:grpSpPr>
        <p:sp>
          <p:nvSpPr>
            <p:cNvPr id="723031" name="Rectangle 87"/>
            <p:cNvSpPr>
              <a:spLocks noChangeArrowheads="1"/>
            </p:cNvSpPr>
            <p:nvPr/>
          </p:nvSpPr>
          <p:spPr bwMode="auto">
            <a:xfrm>
              <a:off x="1479" y="1434"/>
              <a:ext cx="27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defRPr/>
              </a:pPr>
              <a:r>
                <a:rPr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如果曲线</a:t>
              </a:r>
              <a:r>
                <a:rPr lang="en-US" altLang="zh-CN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C </a:t>
              </a:r>
              <a:r>
                <a:rPr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的方程为</a:t>
              </a:r>
              <a:r>
                <a:rPr lang="zh-CN" altLang="en-US" u="sng">
                  <a:solidFill>
                    <a:srgbClr val="0000FF"/>
                  </a:solidFill>
                  <a:ea typeface="楷体" panose="02010609060101010101" charset="-122"/>
                  <a:cs typeface="楷体" panose="02010609060101010101" charset="-122"/>
                </a:rPr>
                <a:t>参数式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：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723038" name="Text Box 94"/>
            <p:cNvSpPr txBox="1">
              <a:spLocks noChangeArrowheads="1"/>
            </p:cNvSpPr>
            <p:nvPr/>
          </p:nvSpPr>
          <p:spPr bwMode="auto">
            <a:xfrm>
              <a:off x="1242" y="1414"/>
              <a:ext cx="48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2200">
                  <a:solidFill>
                    <a:schemeClr val="hlink"/>
                  </a:solidFill>
                  <a:latin typeface="宋体" panose="02010600030101010101" charset="-122"/>
                </a:rPr>
                <a:t>①</a:t>
              </a:r>
              <a:r>
                <a:rPr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latin typeface="宋体" panose="02010600030101010101" charset="-122"/>
              </a:endParaRPr>
            </a:p>
          </p:txBody>
        </p:sp>
      </p:grpSp>
      <p:sp>
        <p:nvSpPr>
          <p:cNvPr id="723040" name="Rectangle 96"/>
          <p:cNvSpPr>
            <a:spLocks noChangeArrowheads="1"/>
          </p:cNvSpPr>
          <p:nvPr/>
        </p:nvSpPr>
        <p:spPr bwMode="auto">
          <a:xfrm>
            <a:off x="2344738" y="3324225"/>
            <a:ext cx="2152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则由</a:t>
            </a:r>
            <a:r>
              <a:rPr lang="en-US" altLang="zh-CN" sz="1800"/>
              <a:t> 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sz="1200">
                <a:solidFill>
                  <a:srgbClr val="CC0000"/>
                </a:solidFill>
              </a:rPr>
              <a:t> </a:t>
            </a:r>
            <a:r>
              <a:rPr lang="en-US" altLang="zh-CN" i="1">
                <a:solidFill>
                  <a:srgbClr val="CC0000"/>
                </a:solidFill>
              </a:rPr>
              <a:t>A</a:t>
            </a:r>
            <a:r>
              <a:rPr lang="en-US" altLang="zh-CN" sz="1200">
                <a:solidFill>
                  <a:srgbClr val="CC0000"/>
                </a:solidFill>
              </a:rPr>
              <a:t> 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 sz="1800"/>
              <a:t> </a:t>
            </a:r>
            <a:r>
              <a:rPr lang="zh-CN" altLang="en-US"/>
              <a:t>式，</a:t>
            </a:r>
            <a:r>
              <a:rPr lang="en-US" altLang="zh-CN"/>
              <a:t>  </a:t>
            </a:r>
            <a:endParaRPr lang="en-US" altLang="zh-CN"/>
          </a:p>
        </p:txBody>
      </p:sp>
      <p:grpSp>
        <p:nvGrpSpPr>
          <p:cNvPr id="723041" name="Group 97"/>
          <p:cNvGrpSpPr/>
          <p:nvPr/>
        </p:nvGrpSpPr>
        <p:grpSpPr bwMode="auto">
          <a:xfrm>
            <a:off x="2382838" y="5614988"/>
            <a:ext cx="1855787" cy="825500"/>
            <a:chOff x="1339" y="2110"/>
            <a:chExt cx="1169" cy="520"/>
          </a:xfrm>
        </p:grpSpPr>
        <p:graphicFrame>
          <p:nvGraphicFramePr>
            <p:cNvPr id="9255" name="Object 98"/>
            <p:cNvGraphicFramePr/>
            <p:nvPr/>
          </p:nvGraphicFramePr>
          <p:xfrm>
            <a:off x="1339" y="2120"/>
            <a:ext cx="21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19" name="公式" r:id="rId14" imgW="342900" imgH="774065" progId="Equation.3">
                    <p:embed/>
                  </p:oleObj>
                </mc:Choice>
                <mc:Fallback>
                  <p:oleObj name="公式" r:id="rId14" imgW="342900" imgH="774065" progId="Equation.3">
                    <p:embed/>
                    <p:pic>
                      <p:nvPicPr>
                        <p:cNvPr id="0" name="图片 3516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2120"/>
                          <a:ext cx="216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6" name="Object 99"/>
            <p:cNvGraphicFramePr/>
            <p:nvPr/>
          </p:nvGraphicFramePr>
          <p:xfrm>
            <a:off x="1475" y="2110"/>
            <a:ext cx="103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20" name="公式" r:id="rId16" imgW="1637665" imgH="342900" progId="Equation.3">
                    <p:embed/>
                  </p:oleObj>
                </mc:Choice>
                <mc:Fallback>
                  <p:oleObj name="公式" r:id="rId16" imgW="1637665" imgH="342900" progId="Equation.3">
                    <p:embed/>
                    <p:pic>
                      <p:nvPicPr>
                        <p:cNvPr id="0" name="图片 3516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" y="2110"/>
                          <a:ext cx="103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7" name="Object 100"/>
            <p:cNvGraphicFramePr/>
            <p:nvPr/>
          </p:nvGraphicFramePr>
          <p:xfrm>
            <a:off x="1477" y="2414"/>
            <a:ext cx="10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21" name="公式" r:id="rId18" imgW="1586865" imgH="342900" progId="Equation.3">
                    <p:embed/>
                  </p:oleObj>
                </mc:Choice>
                <mc:Fallback>
                  <p:oleObj name="公式" r:id="rId18" imgW="1586865" imgH="342900" progId="Equation.3">
                    <p:embed/>
                    <p:pic>
                      <p:nvPicPr>
                        <p:cNvPr id="0" name="图片 3516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" y="2414"/>
                          <a:ext cx="100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3045" name="Group 101"/>
          <p:cNvGrpSpPr/>
          <p:nvPr/>
        </p:nvGrpSpPr>
        <p:grpSpPr bwMode="auto">
          <a:xfrm>
            <a:off x="5656263" y="5614988"/>
            <a:ext cx="1862137" cy="815975"/>
            <a:chOff x="3005" y="2150"/>
            <a:chExt cx="1173" cy="514"/>
          </a:xfrm>
        </p:grpSpPr>
        <p:graphicFrame>
          <p:nvGraphicFramePr>
            <p:cNvPr id="9252" name="Object 102"/>
            <p:cNvGraphicFramePr/>
            <p:nvPr/>
          </p:nvGraphicFramePr>
          <p:xfrm>
            <a:off x="3005" y="2172"/>
            <a:ext cx="21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22" name="公式" r:id="rId20" imgW="342900" imgH="774065" progId="Equation.3">
                    <p:embed/>
                  </p:oleObj>
                </mc:Choice>
                <mc:Fallback>
                  <p:oleObj name="公式" r:id="rId20" imgW="342900" imgH="774065" progId="Equation.3">
                    <p:embed/>
                    <p:pic>
                      <p:nvPicPr>
                        <p:cNvPr id="0" name="图片 3516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5" y="2172"/>
                          <a:ext cx="216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3" name="Object 103"/>
            <p:cNvGraphicFramePr/>
            <p:nvPr/>
          </p:nvGraphicFramePr>
          <p:xfrm>
            <a:off x="3145" y="2150"/>
            <a:ext cx="102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23" name="公式" r:id="rId21" imgW="1625600" imgH="342900" progId="Equation.3">
                    <p:embed/>
                  </p:oleObj>
                </mc:Choice>
                <mc:Fallback>
                  <p:oleObj name="公式" r:id="rId21" imgW="1625600" imgH="342900" progId="Equation.3">
                    <p:embed/>
                    <p:pic>
                      <p:nvPicPr>
                        <p:cNvPr id="0" name="图片 3516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5" y="2150"/>
                          <a:ext cx="102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4" name="Object 104"/>
            <p:cNvGraphicFramePr/>
            <p:nvPr/>
          </p:nvGraphicFramePr>
          <p:xfrm>
            <a:off x="3145" y="2448"/>
            <a:ext cx="103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24" name="公式" r:id="rId23" imgW="1637665" imgH="342900" progId="Equation.3">
                    <p:embed/>
                  </p:oleObj>
                </mc:Choice>
                <mc:Fallback>
                  <p:oleObj name="公式" r:id="rId23" imgW="1637665" imgH="342900" progId="Equation.3">
                    <p:embed/>
                    <p:pic>
                      <p:nvPicPr>
                        <p:cNvPr id="0" name="图片 3516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5" y="2448"/>
                          <a:ext cx="103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3049" name="Rectangle 105"/>
          <p:cNvSpPr>
            <a:spLocks noChangeArrowheads="1"/>
          </p:cNvSpPr>
          <p:nvPr/>
        </p:nvSpPr>
        <p:spPr bwMode="auto">
          <a:xfrm>
            <a:off x="1727200" y="5749925"/>
            <a:ext cx="819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07082"/>
                </a:solidFill>
              </a:rPr>
              <a:t>(</a:t>
            </a:r>
            <a:r>
              <a:rPr lang="en-US" altLang="zh-CN" sz="1200">
                <a:solidFill>
                  <a:srgbClr val="F07082"/>
                </a:solidFill>
              </a:rPr>
              <a:t> </a:t>
            </a:r>
            <a:r>
              <a:rPr lang="en-US" altLang="zh-CN" i="1">
                <a:solidFill>
                  <a:srgbClr val="F07082"/>
                </a:solidFill>
              </a:rPr>
              <a:t>A</a:t>
            </a:r>
            <a:r>
              <a:rPr lang="en-US" altLang="zh-CN" sz="1200">
                <a:solidFill>
                  <a:srgbClr val="F07082"/>
                </a:solidFill>
              </a:rPr>
              <a:t> </a:t>
            </a:r>
            <a:r>
              <a:rPr lang="en-US" altLang="zh-CN">
                <a:solidFill>
                  <a:srgbClr val="F07082"/>
                </a:solidFill>
              </a:rPr>
              <a:t>)</a:t>
            </a:r>
            <a:r>
              <a:rPr lang="en-US" altLang="zh-CN">
                <a:solidFill>
                  <a:srgbClr val="990033"/>
                </a:solidFill>
              </a:rPr>
              <a:t>  </a:t>
            </a:r>
            <a:endParaRPr lang="en-US" altLang="zh-CN">
              <a:solidFill>
                <a:srgbClr val="990033"/>
              </a:solidFill>
            </a:endParaRPr>
          </a:p>
        </p:txBody>
      </p:sp>
      <p:sp>
        <p:nvSpPr>
          <p:cNvPr id="723050" name="Rectangle 106"/>
          <p:cNvSpPr>
            <a:spLocks noChangeArrowheads="1"/>
          </p:cNvSpPr>
          <p:nvPr/>
        </p:nvSpPr>
        <p:spPr bwMode="auto">
          <a:xfrm>
            <a:off x="5013325" y="5749925"/>
            <a:ext cx="819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07082"/>
                </a:solidFill>
              </a:rPr>
              <a:t>(</a:t>
            </a:r>
            <a:r>
              <a:rPr lang="en-US" altLang="zh-CN" sz="1200">
                <a:solidFill>
                  <a:srgbClr val="F07082"/>
                </a:solidFill>
              </a:rPr>
              <a:t> </a:t>
            </a:r>
            <a:r>
              <a:rPr lang="en-US" altLang="zh-CN" i="1">
                <a:solidFill>
                  <a:srgbClr val="F07082"/>
                </a:solidFill>
              </a:rPr>
              <a:t>B</a:t>
            </a:r>
            <a:r>
              <a:rPr lang="en-US" altLang="zh-CN" sz="1200">
                <a:solidFill>
                  <a:srgbClr val="F07082"/>
                </a:solidFill>
              </a:rPr>
              <a:t> </a:t>
            </a:r>
            <a:r>
              <a:rPr lang="en-US" altLang="zh-CN">
                <a:solidFill>
                  <a:srgbClr val="F07082"/>
                </a:solidFill>
              </a:rPr>
              <a:t>)</a:t>
            </a:r>
            <a:r>
              <a:rPr lang="en-US" altLang="zh-CN">
                <a:solidFill>
                  <a:srgbClr val="990033"/>
                </a:solidFill>
              </a:rPr>
              <a:t>  </a:t>
            </a:r>
            <a:endParaRPr lang="en-US" altLang="zh-CN">
              <a:solidFill>
                <a:srgbClr val="990033"/>
              </a:solidFill>
            </a:endParaRPr>
          </a:p>
        </p:txBody>
      </p:sp>
      <p:grpSp>
        <p:nvGrpSpPr>
          <p:cNvPr id="723057" name="Group 113"/>
          <p:cNvGrpSpPr/>
          <p:nvPr/>
        </p:nvGrpSpPr>
        <p:grpSpPr bwMode="auto">
          <a:xfrm>
            <a:off x="4165600" y="3130550"/>
            <a:ext cx="2952750" cy="838200"/>
            <a:chOff x="2624" y="1972"/>
            <a:chExt cx="1860" cy="528"/>
          </a:xfrm>
        </p:grpSpPr>
        <p:grpSp>
          <p:nvGrpSpPr>
            <p:cNvPr id="9247" name="Group 108"/>
            <p:cNvGrpSpPr/>
            <p:nvPr/>
          </p:nvGrpSpPr>
          <p:grpSpPr bwMode="auto">
            <a:xfrm>
              <a:off x="2915" y="1972"/>
              <a:ext cx="1569" cy="528"/>
              <a:chOff x="2879" y="2074"/>
              <a:chExt cx="1569" cy="528"/>
            </a:xfrm>
          </p:grpSpPr>
          <p:graphicFrame>
            <p:nvGraphicFramePr>
              <p:cNvPr id="9249" name="Object 72"/>
              <p:cNvGraphicFramePr/>
              <p:nvPr/>
            </p:nvGraphicFramePr>
            <p:xfrm>
              <a:off x="2879" y="2088"/>
              <a:ext cx="216" cy="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25" name="公式" r:id="rId25" imgW="342900" imgH="774065" progId="Equation.3">
                      <p:embed/>
                    </p:oleObj>
                  </mc:Choice>
                  <mc:Fallback>
                    <p:oleObj name="公式" r:id="rId25" imgW="342900" imgH="774065" progId="Equation.3">
                      <p:embed/>
                      <p:pic>
                        <p:nvPicPr>
                          <p:cNvPr id="0" name="图片 35162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9" y="2088"/>
                            <a:ext cx="216" cy="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0" name="Object 73"/>
              <p:cNvGraphicFramePr/>
              <p:nvPr/>
            </p:nvGraphicFramePr>
            <p:xfrm>
              <a:off x="2999" y="2074"/>
              <a:ext cx="1449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26" name="公式" r:id="rId26" imgW="2298700" imgH="355600" progId="Equation.3">
                      <p:embed/>
                    </p:oleObj>
                  </mc:Choice>
                  <mc:Fallback>
                    <p:oleObj name="公式" r:id="rId26" imgW="2298700" imgH="355600" progId="Equation.3">
                      <p:embed/>
                      <p:pic>
                        <p:nvPicPr>
                          <p:cNvPr id="0" name="图片 35162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9" y="2074"/>
                            <a:ext cx="1449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1" name="Object 74"/>
              <p:cNvGraphicFramePr/>
              <p:nvPr/>
            </p:nvGraphicFramePr>
            <p:xfrm>
              <a:off x="3001" y="2378"/>
              <a:ext cx="141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27" name="Equation" r:id="rId28" imgW="2247900" imgH="355600" progId="Equation.DSMT4">
                      <p:embed/>
                    </p:oleObj>
                  </mc:Choice>
                  <mc:Fallback>
                    <p:oleObj name="Equation" r:id="rId28" imgW="2247900" imgH="355600" progId="Equation.DSMT4">
                      <p:embed/>
                      <p:pic>
                        <p:nvPicPr>
                          <p:cNvPr id="0" name="图片 35162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1" y="2378"/>
                            <a:ext cx="1418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3056" name="Rectangle 112"/>
            <p:cNvSpPr>
              <a:spLocks noChangeArrowheads="1"/>
            </p:cNvSpPr>
            <p:nvPr/>
          </p:nvSpPr>
          <p:spPr bwMode="auto">
            <a:xfrm>
              <a:off x="2624" y="2095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有</a:t>
              </a:r>
              <a:r>
                <a:rPr lang="en-US" altLang="zh-CN"/>
                <a:t>  </a:t>
              </a:r>
              <a:endParaRPr lang="en-US" altLang="zh-CN"/>
            </a:p>
          </p:txBody>
        </p:sp>
      </p:grpSp>
      <p:sp>
        <p:nvSpPr>
          <p:cNvPr id="723144" name="Line 200"/>
          <p:cNvSpPr>
            <a:spLocks noChangeShapeType="1"/>
          </p:cNvSpPr>
          <p:nvPr/>
        </p:nvSpPr>
        <p:spPr bwMode="auto">
          <a:xfrm flipV="1">
            <a:off x="492125" y="5483225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58 -0.21065 L 8.33333E-7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23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10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305 -0.05093 L 0.0007 0.0004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23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25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5093 L 4.44444E-6 0.0004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23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25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06 -0.20417 L 0.00035 7.40741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23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85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2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2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2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2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2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2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72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26" grpId="0"/>
      <p:bldP spid="723040" grpId="0"/>
      <p:bldP spid="723049" grpId="0"/>
      <p:bldP spid="7230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2" name="Picture 1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3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4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5" name="Picture 1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6" name="Picture 1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7" name="Picture 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8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9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0" name="Picture 1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1" name="Picture 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2" name="Picture 2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3" name="Picture 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4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5" name="Picture 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6" name="Picture 2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7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8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531813" y="717550"/>
            <a:ext cx="4514850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zh-CN" sz="3200">
                <a:solidFill>
                  <a:srgbClr val="000099"/>
                </a:solidFill>
              </a:rPr>
              <a:t>§6.1  </a:t>
            </a:r>
            <a:r>
              <a:rPr lang="zh-CN" altLang="en-US" sz="3200">
                <a:solidFill>
                  <a:srgbClr val="000099"/>
                </a:solidFill>
              </a:rPr>
              <a:t>共形映射的概念</a:t>
            </a:r>
            <a:r>
              <a:rPr lang="en-US" altLang="zh-CN" sz="3200">
                <a:solidFill>
                  <a:srgbClr val="000099"/>
                </a:solidFill>
              </a:rPr>
              <a:t>  </a:t>
            </a:r>
            <a:endParaRPr lang="en-US" altLang="zh-CN" sz="3200">
              <a:solidFill>
                <a:srgbClr val="000099"/>
              </a:solidFill>
            </a:endParaRPr>
          </a:p>
        </p:txBody>
      </p:sp>
      <p:grpSp>
        <p:nvGrpSpPr>
          <p:cNvPr id="398364" name="Group 28"/>
          <p:cNvGrpSpPr/>
          <p:nvPr/>
        </p:nvGrpSpPr>
        <p:grpSpPr bwMode="auto">
          <a:xfrm>
            <a:off x="954088" y="1490663"/>
            <a:ext cx="3933825" cy="1833562"/>
            <a:chOff x="601" y="939"/>
            <a:chExt cx="2478" cy="1155"/>
          </a:xfrm>
        </p:grpSpPr>
        <p:sp>
          <p:nvSpPr>
            <p:cNvPr id="398339" name="Rectangle 3"/>
            <p:cNvSpPr>
              <a:spLocks noChangeArrowheads="1"/>
            </p:cNvSpPr>
            <p:nvPr/>
          </p:nvSpPr>
          <p:spPr bwMode="auto">
            <a:xfrm>
              <a:off x="602" y="939"/>
              <a:ext cx="247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一、伸缩率与旋转角</a:t>
              </a:r>
              <a:r>
                <a:rPr lang="en-US" altLang="zh-CN" sz="2800">
                  <a:solidFill>
                    <a:srgbClr val="000099"/>
                  </a:solidFill>
                </a:rPr>
                <a:t> </a:t>
              </a:r>
              <a:endParaRPr lang="en-US" altLang="zh-CN" sz="2800">
                <a:solidFill>
                  <a:srgbClr val="000099"/>
                </a:solidFill>
              </a:endParaRPr>
            </a:p>
          </p:txBody>
        </p:sp>
        <p:sp>
          <p:nvSpPr>
            <p:cNvPr id="398340" name="Rectangle 4"/>
            <p:cNvSpPr>
              <a:spLocks noChangeArrowheads="1"/>
            </p:cNvSpPr>
            <p:nvPr/>
          </p:nvSpPr>
          <p:spPr bwMode="auto">
            <a:xfrm>
              <a:off x="602" y="1354"/>
              <a:ext cx="240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rgbClr val="000099"/>
                  </a:solidFill>
                </a:rPr>
                <a:t>二、</a:t>
              </a:r>
              <a:r>
                <a:rPr kumimoji="0" lang="zh-CN" altLang="en-US" sz="2800" dirty="0">
                  <a:solidFill>
                    <a:srgbClr val="000099"/>
                  </a:solidFill>
                </a:rPr>
                <a:t>导数的几何意义</a:t>
              </a:r>
              <a:r>
                <a:rPr kumimoji="0" lang="en-US" altLang="zh-CN" sz="2800" dirty="0">
                  <a:solidFill>
                    <a:srgbClr val="000099"/>
                  </a:solidFill>
                </a:rPr>
                <a:t>  </a:t>
              </a:r>
              <a:endParaRPr kumimoji="0" lang="en-US" altLang="zh-CN" sz="2800" dirty="0">
                <a:solidFill>
                  <a:srgbClr val="000099"/>
                </a:solidFill>
              </a:endParaRPr>
            </a:p>
          </p:txBody>
        </p:sp>
        <p:sp>
          <p:nvSpPr>
            <p:cNvPr id="398341" name="Rectangle 5"/>
            <p:cNvSpPr>
              <a:spLocks noChangeArrowheads="1"/>
            </p:cNvSpPr>
            <p:nvPr/>
          </p:nvSpPr>
          <p:spPr bwMode="auto">
            <a:xfrm>
              <a:off x="601" y="1767"/>
              <a:ext cx="237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defRPr/>
              </a:pPr>
              <a:r>
                <a:rPr lang="zh-CN" altLang="en-US" sz="2800" dirty="0" smtClean="0">
                  <a:solidFill>
                    <a:srgbClr val="000099"/>
                  </a:solidFill>
                </a:rPr>
                <a:t>  三</a:t>
              </a:r>
              <a:r>
                <a:rPr lang="zh-CN" altLang="en-US" sz="2800" dirty="0">
                  <a:solidFill>
                    <a:srgbClr val="000099"/>
                  </a:solidFill>
                </a:rPr>
                <a:t>、</a:t>
              </a:r>
              <a:r>
                <a:rPr kumimoji="0" lang="zh-CN" altLang="en-US" sz="2800" dirty="0">
                  <a:solidFill>
                    <a:srgbClr val="000099"/>
                  </a:solidFill>
                </a:rPr>
                <a:t>共形映射</a:t>
              </a:r>
              <a:r>
                <a:rPr kumimoji="0" lang="en-US" altLang="zh-CN" sz="2800" dirty="0">
                  <a:solidFill>
                    <a:srgbClr val="000099"/>
                  </a:solidFill>
                </a:rPr>
                <a:t>  </a:t>
              </a:r>
              <a:endParaRPr lang="en-US" altLang="zh-CN" sz="2800" dirty="0">
                <a:solidFill>
                  <a:srgbClr val="000099"/>
                </a:solidFill>
              </a:endParaRPr>
            </a:p>
          </p:txBody>
        </p:sp>
      </p:grpSp>
      <p:pic>
        <p:nvPicPr>
          <p:cNvPr id="7191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5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6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7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65363" y="4813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8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63775" y="4811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27538" y="4813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0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25950" y="4811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1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846888" y="4822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2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845300" y="4821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4" name="Picture 15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5" name="Picture 1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129" name="Rectangle 17"/>
          <p:cNvSpPr>
            <a:spLocks noChangeArrowheads="1"/>
          </p:cNvSpPr>
          <p:nvPr/>
        </p:nvSpPr>
        <p:spPr bwMode="auto">
          <a:xfrm>
            <a:off x="528638" y="1158875"/>
            <a:ext cx="3384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000099"/>
                </a:solidFill>
              </a:rPr>
              <a:t>3. </a:t>
            </a:r>
            <a:r>
              <a:rPr lang="zh-CN" altLang="en-US">
                <a:solidFill>
                  <a:srgbClr val="000099"/>
                </a:solidFill>
              </a:rPr>
              <a:t>求象区域的一般方法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730130" name="Rectangle 18"/>
          <p:cNvSpPr>
            <a:spLocks noChangeArrowheads="1"/>
          </p:cNvSpPr>
          <p:nvPr/>
        </p:nvSpPr>
        <p:spPr bwMode="auto">
          <a:xfrm>
            <a:off x="534988" y="569913"/>
            <a:ext cx="2139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一、问题一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730132" name="Rectangle 20"/>
          <p:cNvSpPr>
            <a:spLocks noChangeArrowheads="1"/>
          </p:cNvSpPr>
          <p:nvPr/>
        </p:nvSpPr>
        <p:spPr bwMode="auto">
          <a:xfrm>
            <a:off x="536575" y="1716088"/>
            <a:ext cx="869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方法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0259" name="Group 64"/>
          <p:cNvGrpSpPr/>
          <p:nvPr/>
        </p:nvGrpSpPr>
        <p:grpSpPr bwMode="auto">
          <a:xfrm>
            <a:off x="1347788" y="1697038"/>
            <a:ext cx="4529137" cy="469900"/>
            <a:chOff x="849" y="1069"/>
            <a:chExt cx="2853" cy="296"/>
          </a:xfrm>
        </p:grpSpPr>
        <p:sp>
          <p:nvSpPr>
            <p:cNvPr id="730131" name="Rectangle 19"/>
            <p:cNvSpPr>
              <a:spLocks noChangeArrowheads="1"/>
            </p:cNvSpPr>
            <p:nvPr/>
          </p:nvSpPr>
          <p:spPr bwMode="auto">
            <a:xfrm>
              <a:off x="849" y="1069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(2)   </a:t>
              </a:r>
              <a:endPara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730133" name="Rectangle 21"/>
            <p:cNvSpPr>
              <a:spLocks noChangeArrowheads="1"/>
            </p:cNvSpPr>
            <p:nvPr/>
          </p:nvSpPr>
          <p:spPr bwMode="auto">
            <a:xfrm>
              <a:off x="1124" y="1077"/>
              <a:ext cx="257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求边界曲线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C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的像曲线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rgbClr val="008000"/>
                  </a:solidFill>
                  <a:latin typeface="Symbol" charset="0"/>
                  <a:ea typeface="楷体" panose="02010609060101010101" charset="-122"/>
                  <a:cs typeface="楷体" panose="02010609060101010101" charset="-122"/>
                </a:rPr>
                <a:t>G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730143" name="Rectangle 31"/>
          <p:cNvSpPr>
            <a:spLocks noChangeArrowheads="1"/>
          </p:cNvSpPr>
          <p:nvPr/>
        </p:nvSpPr>
        <p:spPr bwMode="auto">
          <a:xfrm>
            <a:off x="7397750" y="3478213"/>
            <a:ext cx="1220788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FF"/>
                </a:solidFill>
                <a:latin typeface="宋体" panose="02010600030101010101" charset="-122"/>
              </a:rPr>
              <a:t>(</a:t>
            </a:r>
            <a:r>
              <a:rPr lang="zh-CN" altLang="en-US" sz="1800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方程式</a:t>
            </a:r>
            <a:r>
              <a:rPr lang="en-US" altLang="zh-CN" sz="1800">
                <a:solidFill>
                  <a:srgbClr val="0000FF"/>
                </a:solidFill>
                <a:latin typeface="宋体" panose="02010600030101010101" charset="-122"/>
              </a:rPr>
              <a:t>)</a:t>
            </a:r>
            <a:r>
              <a:rPr lang="en-US" altLang="zh-CN" sz="1800">
                <a:solidFill>
                  <a:srgbClr val="0000FF"/>
                </a:solidFill>
              </a:rPr>
              <a:t>  </a:t>
            </a:r>
            <a:endParaRPr lang="en-US" altLang="zh-CN" sz="1800">
              <a:solidFill>
                <a:srgbClr val="0000FF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30150" name="Rectangle 38"/>
          <p:cNvSpPr>
            <a:spLocks noChangeArrowheads="1"/>
          </p:cNvSpPr>
          <p:nvPr/>
        </p:nvSpPr>
        <p:spPr bwMode="auto">
          <a:xfrm>
            <a:off x="2344738" y="2847975"/>
            <a:ext cx="2152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则由</a:t>
            </a:r>
            <a:r>
              <a:rPr lang="en-US" altLang="zh-CN" sz="1800"/>
              <a:t> 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sz="1200">
                <a:solidFill>
                  <a:srgbClr val="CC0000"/>
                </a:solidFill>
              </a:rPr>
              <a:t> </a:t>
            </a:r>
            <a:r>
              <a:rPr lang="en-US" altLang="zh-CN" i="1">
                <a:solidFill>
                  <a:srgbClr val="CC0000"/>
                </a:solidFill>
              </a:rPr>
              <a:t>B</a:t>
            </a:r>
            <a:r>
              <a:rPr lang="en-US" altLang="zh-CN" sz="1200">
                <a:solidFill>
                  <a:srgbClr val="CC0000"/>
                </a:solidFill>
              </a:rPr>
              <a:t> 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 sz="1800"/>
              <a:t> </a:t>
            </a:r>
            <a:r>
              <a:rPr lang="zh-CN" altLang="en-US"/>
              <a:t>式，</a:t>
            </a:r>
            <a:r>
              <a:rPr lang="en-US" altLang="zh-CN"/>
              <a:t>  </a:t>
            </a:r>
            <a:endParaRPr lang="en-US" altLang="zh-CN"/>
          </a:p>
        </p:txBody>
      </p:sp>
      <p:grpSp>
        <p:nvGrpSpPr>
          <p:cNvPr id="730177" name="Group 65"/>
          <p:cNvGrpSpPr/>
          <p:nvPr/>
        </p:nvGrpSpPr>
        <p:grpSpPr bwMode="auto">
          <a:xfrm>
            <a:off x="1971675" y="2262188"/>
            <a:ext cx="4745038" cy="471487"/>
            <a:chOff x="1242" y="1425"/>
            <a:chExt cx="2989" cy="297"/>
          </a:xfrm>
        </p:grpSpPr>
        <p:sp>
          <p:nvSpPr>
            <p:cNvPr id="730148" name="Rectangle 36"/>
            <p:cNvSpPr>
              <a:spLocks noChangeArrowheads="1"/>
            </p:cNvSpPr>
            <p:nvPr/>
          </p:nvSpPr>
          <p:spPr bwMode="auto">
            <a:xfrm>
              <a:off x="1479" y="1434"/>
              <a:ext cx="27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defRPr/>
              </a:pPr>
              <a:r>
                <a:rPr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如果曲线</a:t>
              </a:r>
              <a:r>
                <a:rPr lang="en-US" altLang="zh-CN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C </a:t>
              </a:r>
              <a:r>
                <a:rPr lang="zh-CN" altLang="en-US" u="sng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的方程为</a:t>
              </a:r>
              <a:r>
                <a:rPr lang="zh-CN" altLang="en-US" u="sng">
                  <a:solidFill>
                    <a:srgbClr val="0000FF"/>
                  </a:solidFill>
                  <a:ea typeface="楷体" panose="02010609060101010101" charset="-122"/>
                  <a:cs typeface="楷体" panose="02010609060101010101" charset="-122"/>
                </a:rPr>
                <a:t>方程式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：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730161" name="Rectangle 49"/>
            <p:cNvSpPr>
              <a:spLocks noChangeArrowheads="1"/>
            </p:cNvSpPr>
            <p:nvPr/>
          </p:nvSpPr>
          <p:spPr bwMode="auto">
            <a:xfrm>
              <a:off x="1242" y="1425"/>
              <a:ext cx="3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2200">
                  <a:solidFill>
                    <a:schemeClr val="hlink"/>
                  </a:solidFill>
                </a:rPr>
                <a:t>②</a:t>
              </a:r>
              <a:r>
                <a:rPr lang="en-US" altLang="zh-CN">
                  <a:solidFill>
                    <a:schemeClr val="hlink"/>
                  </a:solidFill>
                </a:rPr>
                <a:t>  </a:t>
              </a:r>
              <a:endParaRPr lang="en-US" altLang="zh-CN">
                <a:solidFill>
                  <a:schemeClr val="hlink"/>
                </a:solidFill>
              </a:endParaRPr>
            </a:p>
          </p:txBody>
        </p:sp>
      </p:grpSp>
      <p:grpSp>
        <p:nvGrpSpPr>
          <p:cNvPr id="730180" name="Group 68"/>
          <p:cNvGrpSpPr/>
          <p:nvPr/>
        </p:nvGrpSpPr>
        <p:grpSpPr bwMode="auto">
          <a:xfrm>
            <a:off x="2344738" y="3413125"/>
            <a:ext cx="4941887" cy="457200"/>
            <a:chOff x="1477" y="2150"/>
            <a:chExt cx="3113" cy="288"/>
          </a:xfrm>
        </p:grpSpPr>
        <p:sp>
          <p:nvSpPr>
            <p:cNvPr id="730142" name="Rectangle 30"/>
            <p:cNvSpPr>
              <a:spLocks noChangeArrowheads="1"/>
            </p:cNvSpPr>
            <p:nvPr/>
          </p:nvSpPr>
          <p:spPr bwMode="auto">
            <a:xfrm>
              <a:off x="1477" y="2150"/>
              <a:ext cx="22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即得象曲线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latin typeface="Symbol" charset="0"/>
                </a:rPr>
                <a:t>G</a:t>
              </a:r>
              <a:r>
                <a:rPr lang="en-US" altLang="zh-CN">
                  <a:solidFill>
                    <a:schemeClr val="tx1"/>
                  </a:solidFill>
                  <a:latin typeface="Symbol" charset="0"/>
                </a:rPr>
                <a:t>  </a:t>
              </a:r>
              <a:r>
                <a:rPr lang="zh-CN" altLang="en-US">
                  <a:solidFill>
                    <a:schemeClr val="tx1"/>
                  </a:solidFill>
                </a:rPr>
                <a:t>的方程为</a:t>
              </a:r>
              <a:r>
                <a:rPr lang="en-US" altLang="zh-CN">
                  <a:solidFill>
                    <a:schemeClr val="tx1"/>
                  </a:solidFill>
                </a:rPr>
                <a:t>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10290" name="Object 51"/>
            <p:cNvGraphicFramePr/>
            <p:nvPr/>
          </p:nvGraphicFramePr>
          <p:xfrm>
            <a:off x="3581" y="2190"/>
            <a:ext cx="100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487" name="公式" r:id="rId3" imgW="1600200" imgH="393700" progId="Equation.3">
                    <p:embed/>
                  </p:oleObj>
                </mc:Choice>
                <mc:Fallback>
                  <p:oleObj name="公式" r:id="rId3" imgW="1600200" imgH="393700" progId="Equation.3">
                    <p:embed/>
                    <p:pic>
                      <p:nvPicPr>
                        <p:cNvPr id="0" name="图片 3524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" y="2190"/>
                          <a:ext cx="100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0164" name="Object 52"/>
          <p:cNvGraphicFramePr/>
          <p:nvPr/>
        </p:nvGraphicFramePr>
        <p:xfrm>
          <a:off x="6408738" y="2374900"/>
          <a:ext cx="16875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88" name="公式" r:id="rId5" imgW="1688465" imgH="342900" progId="Equation.3">
                  <p:embed/>
                </p:oleObj>
              </mc:Choice>
              <mc:Fallback>
                <p:oleObj name="公式" r:id="rId5" imgW="1688465" imgH="342900" progId="Equation.3">
                  <p:embed/>
                  <p:pic>
                    <p:nvPicPr>
                      <p:cNvPr id="0" name="图片 35248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2374900"/>
                        <a:ext cx="168751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68" name="Rectangle 56"/>
          <p:cNvSpPr>
            <a:spLocks noChangeArrowheads="1"/>
          </p:cNvSpPr>
          <p:nvPr/>
        </p:nvSpPr>
        <p:spPr bwMode="auto">
          <a:xfrm>
            <a:off x="1784350" y="4640263"/>
            <a:ext cx="1228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方案</a:t>
            </a:r>
            <a:r>
              <a:rPr lang="en-US" altLang="zh-CN" sz="16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en-US" altLang="zh-CN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rgbClr val="A50021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30169" name="Rectangle 57"/>
          <p:cNvSpPr>
            <a:spLocks noChangeArrowheads="1"/>
          </p:cNvSpPr>
          <p:nvPr/>
        </p:nvSpPr>
        <p:spPr bwMode="auto">
          <a:xfrm>
            <a:off x="2854325" y="4640263"/>
            <a:ext cx="62071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沿边界</a:t>
            </a:r>
            <a:r>
              <a:rPr lang="en-US" altLang="zh-CN"/>
              <a:t> 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的正向取三点，考察象点的走向。</a:t>
            </a:r>
            <a:r>
              <a:rPr lang="en-US" altLang="zh-CN"/>
              <a:t>  </a:t>
            </a:r>
            <a:endParaRPr lang="en-US" altLang="zh-CN"/>
          </a:p>
        </p:txBody>
      </p:sp>
      <p:grpSp>
        <p:nvGrpSpPr>
          <p:cNvPr id="730206" name="Group 94"/>
          <p:cNvGrpSpPr/>
          <p:nvPr/>
        </p:nvGrpSpPr>
        <p:grpSpPr bwMode="auto">
          <a:xfrm>
            <a:off x="1349375" y="4057650"/>
            <a:ext cx="2609850" cy="471488"/>
            <a:chOff x="850" y="2556"/>
            <a:chExt cx="1644" cy="297"/>
          </a:xfrm>
        </p:grpSpPr>
        <p:sp>
          <p:nvSpPr>
            <p:cNvPr id="730167" name="Rectangle 55"/>
            <p:cNvSpPr>
              <a:spLocks noChangeArrowheads="1"/>
            </p:cNvSpPr>
            <p:nvPr/>
          </p:nvSpPr>
          <p:spPr bwMode="auto">
            <a:xfrm>
              <a:off x="1124" y="2565"/>
              <a:ext cx="13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确定象区域。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730175" name="Rectangle 63"/>
            <p:cNvSpPr>
              <a:spLocks noChangeArrowheads="1"/>
            </p:cNvSpPr>
            <p:nvPr/>
          </p:nvSpPr>
          <p:spPr bwMode="auto">
            <a:xfrm>
              <a:off x="850" y="255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8000"/>
                  </a:solidFill>
                </a:rPr>
                <a:t>(3)  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</p:grpSp>
      <p:grpSp>
        <p:nvGrpSpPr>
          <p:cNvPr id="730179" name="Group 67"/>
          <p:cNvGrpSpPr/>
          <p:nvPr/>
        </p:nvGrpSpPr>
        <p:grpSpPr bwMode="auto">
          <a:xfrm>
            <a:off x="4165600" y="2849563"/>
            <a:ext cx="3619500" cy="457200"/>
            <a:chOff x="2624" y="1795"/>
            <a:chExt cx="2280" cy="288"/>
          </a:xfrm>
        </p:grpSpPr>
        <p:graphicFrame>
          <p:nvGraphicFramePr>
            <p:cNvPr id="10285" name="Object 50"/>
            <p:cNvGraphicFramePr/>
            <p:nvPr/>
          </p:nvGraphicFramePr>
          <p:xfrm>
            <a:off x="2920" y="1838"/>
            <a:ext cx="198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489" name="公式" r:id="rId7" imgW="3149600" imgH="355600" progId="Equation.3">
                    <p:embed/>
                  </p:oleObj>
                </mc:Choice>
                <mc:Fallback>
                  <p:oleObj name="公式" r:id="rId7" imgW="3149600" imgH="355600" progId="Equation.3">
                    <p:embed/>
                    <p:pic>
                      <p:nvPicPr>
                        <p:cNvPr id="0" name="图片 3524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1838"/>
                          <a:ext cx="198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178" name="Rectangle 66"/>
            <p:cNvSpPr>
              <a:spLocks noChangeArrowheads="1"/>
            </p:cNvSpPr>
            <p:nvPr/>
          </p:nvSpPr>
          <p:spPr bwMode="auto">
            <a:xfrm>
              <a:off x="2624" y="1795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有</a:t>
              </a:r>
              <a:r>
                <a:rPr lang="en-US" altLang="zh-CN"/>
                <a:t>  </a:t>
              </a:r>
              <a:endParaRPr lang="en-US" altLang="zh-CN"/>
            </a:p>
          </p:txBody>
        </p:sp>
      </p:grpSp>
      <p:grpSp>
        <p:nvGrpSpPr>
          <p:cNvPr id="10269" name="Group 82"/>
          <p:cNvGrpSpPr/>
          <p:nvPr/>
        </p:nvGrpSpPr>
        <p:grpSpPr bwMode="auto">
          <a:xfrm>
            <a:off x="2382838" y="5614988"/>
            <a:ext cx="1855787" cy="825500"/>
            <a:chOff x="1339" y="2110"/>
            <a:chExt cx="1169" cy="520"/>
          </a:xfrm>
        </p:grpSpPr>
        <p:graphicFrame>
          <p:nvGraphicFramePr>
            <p:cNvPr id="10282" name="Object 83"/>
            <p:cNvGraphicFramePr/>
            <p:nvPr/>
          </p:nvGraphicFramePr>
          <p:xfrm>
            <a:off x="1339" y="2120"/>
            <a:ext cx="21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490" name="公式" r:id="rId9" imgW="342900" imgH="774065" progId="Equation.3">
                    <p:embed/>
                  </p:oleObj>
                </mc:Choice>
                <mc:Fallback>
                  <p:oleObj name="公式" r:id="rId9" imgW="342900" imgH="774065" progId="Equation.3">
                    <p:embed/>
                    <p:pic>
                      <p:nvPicPr>
                        <p:cNvPr id="0" name="图片 3524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2120"/>
                          <a:ext cx="216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3" name="Object 84"/>
            <p:cNvGraphicFramePr/>
            <p:nvPr/>
          </p:nvGraphicFramePr>
          <p:xfrm>
            <a:off x="1475" y="2110"/>
            <a:ext cx="103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491" name="公式" r:id="rId11" imgW="1637665" imgH="342900" progId="Equation.3">
                    <p:embed/>
                  </p:oleObj>
                </mc:Choice>
                <mc:Fallback>
                  <p:oleObj name="公式" r:id="rId11" imgW="1637665" imgH="342900" progId="Equation.3">
                    <p:embed/>
                    <p:pic>
                      <p:nvPicPr>
                        <p:cNvPr id="0" name="图片 3524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" y="2110"/>
                          <a:ext cx="103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4" name="Object 85"/>
            <p:cNvGraphicFramePr/>
            <p:nvPr/>
          </p:nvGraphicFramePr>
          <p:xfrm>
            <a:off x="1477" y="2414"/>
            <a:ext cx="10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492" name="公式" r:id="rId13" imgW="1586865" imgH="342900" progId="Equation.3">
                    <p:embed/>
                  </p:oleObj>
                </mc:Choice>
                <mc:Fallback>
                  <p:oleObj name="公式" r:id="rId13" imgW="1586865" imgH="342900" progId="Equation.3">
                    <p:embed/>
                    <p:pic>
                      <p:nvPicPr>
                        <p:cNvPr id="0" name="图片 3524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" y="2414"/>
                          <a:ext cx="100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70" name="Group 86"/>
          <p:cNvGrpSpPr/>
          <p:nvPr/>
        </p:nvGrpSpPr>
        <p:grpSpPr bwMode="auto">
          <a:xfrm>
            <a:off x="5656263" y="5614988"/>
            <a:ext cx="1862137" cy="815975"/>
            <a:chOff x="3005" y="2150"/>
            <a:chExt cx="1173" cy="514"/>
          </a:xfrm>
        </p:grpSpPr>
        <p:graphicFrame>
          <p:nvGraphicFramePr>
            <p:cNvPr id="10279" name="Object 87"/>
            <p:cNvGraphicFramePr/>
            <p:nvPr/>
          </p:nvGraphicFramePr>
          <p:xfrm>
            <a:off x="3005" y="2172"/>
            <a:ext cx="21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493" name="公式" r:id="rId15" imgW="342900" imgH="774065" progId="Equation.3">
                    <p:embed/>
                  </p:oleObj>
                </mc:Choice>
                <mc:Fallback>
                  <p:oleObj name="公式" r:id="rId15" imgW="342900" imgH="774065" progId="Equation.3">
                    <p:embed/>
                    <p:pic>
                      <p:nvPicPr>
                        <p:cNvPr id="0" name="图片 3524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5" y="2172"/>
                          <a:ext cx="216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0" name="Object 88"/>
            <p:cNvGraphicFramePr/>
            <p:nvPr/>
          </p:nvGraphicFramePr>
          <p:xfrm>
            <a:off x="3145" y="2150"/>
            <a:ext cx="102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494" name="公式" r:id="rId17" imgW="1625600" imgH="342900" progId="Equation.3">
                    <p:embed/>
                  </p:oleObj>
                </mc:Choice>
                <mc:Fallback>
                  <p:oleObj name="公式" r:id="rId17" imgW="1625600" imgH="342900" progId="Equation.3">
                    <p:embed/>
                    <p:pic>
                      <p:nvPicPr>
                        <p:cNvPr id="0" name="图片 3524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5" y="2150"/>
                          <a:ext cx="102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1" name="Object 89"/>
            <p:cNvGraphicFramePr/>
            <p:nvPr/>
          </p:nvGraphicFramePr>
          <p:xfrm>
            <a:off x="3145" y="2448"/>
            <a:ext cx="103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495" name="Equation" r:id="rId19" imgW="1637665" imgH="342900" progId="Equation.DSMT4">
                    <p:embed/>
                  </p:oleObj>
                </mc:Choice>
                <mc:Fallback>
                  <p:oleObj name="Equation" r:id="rId19" imgW="1637665" imgH="342900" progId="Equation.DSMT4">
                    <p:embed/>
                    <p:pic>
                      <p:nvPicPr>
                        <p:cNvPr id="0" name="图片 3524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5" y="2448"/>
                          <a:ext cx="103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0202" name="Rectangle 90"/>
          <p:cNvSpPr>
            <a:spLocks noChangeArrowheads="1"/>
          </p:cNvSpPr>
          <p:nvPr/>
        </p:nvSpPr>
        <p:spPr bwMode="auto">
          <a:xfrm>
            <a:off x="1727200" y="5749925"/>
            <a:ext cx="819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07082"/>
                </a:solidFill>
              </a:rPr>
              <a:t>(</a:t>
            </a:r>
            <a:r>
              <a:rPr lang="en-US" altLang="zh-CN" sz="1200">
                <a:solidFill>
                  <a:srgbClr val="F07082"/>
                </a:solidFill>
              </a:rPr>
              <a:t> </a:t>
            </a:r>
            <a:r>
              <a:rPr lang="en-US" altLang="zh-CN" i="1">
                <a:solidFill>
                  <a:srgbClr val="F07082"/>
                </a:solidFill>
              </a:rPr>
              <a:t>A</a:t>
            </a:r>
            <a:r>
              <a:rPr lang="en-US" altLang="zh-CN" sz="1200">
                <a:solidFill>
                  <a:srgbClr val="F07082"/>
                </a:solidFill>
              </a:rPr>
              <a:t> </a:t>
            </a:r>
            <a:r>
              <a:rPr lang="en-US" altLang="zh-CN">
                <a:solidFill>
                  <a:srgbClr val="F07082"/>
                </a:solidFill>
              </a:rPr>
              <a:t>)</a:t>
            </a:r>
            <a:r>
              <a:rPr lang="en-US" altLang="zh-CN">
                <a:solidFill>
                  <a:srgbClr val="990033"/>
                </a:solidFill>
              </a:rPr>
              <a:t>  </a:t>
            </a:r>
            <a:endParaRPr lang="en-US" altLang="zh-CN">
              <a:solidFill>
                <a:srgbClr val="990033"/>
              </a:solidFill>
            </a:endParaRPr>
          </a:p>
        </p:txBody>
      </p:sp>
      <p:sp>
        <p:nvSpPr>
          <p:cNvPr id="730203" name="Rectangle 91"/>
          <p:cNvSpPr>
            <a:spLocks noChangeArrowheads="1"/>
          </p:cNvSpPr>
          <p:nvPr/>
        </p:nvSpPr>
        <p:spPr bwMode="auto">
          <a:xfrm>
            <a:off x="5013325" y="5749925"/>
            <a:ext cx="819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07082"/>
                </a:solidFill>
              </a:rPr>
              <a:t>(</a:t>
            </a:r>
            <a:r>
              <a:rPr lang="en-US" altLang="zh-CN" sz="1200">
                <a:solidFill>
                  <a:srgbClr val="F07082"/>
                </a:solidFill>
              </a:rPr>
              <a:t> </a:t>
            </a:r>
            <a:r>
              <a:rPr lang="en-US" altLang="zh-CN" i="1">
                <a:solidFill>
                  <a:srgbClr val="F07082"/>
                </a:solidFill>
              </a:rPr>
              <a:t>B</a:t>
            </a:r>
            <a:r>
              <a:rPr lang="en-US" altLang="zh-CN" sz="1200">
                <a:solidFill>
                  <a:srgbClr val="F07082"/>
                </a:solidFill>
              </a:rPr>
              <a:t> </a:t>
            </a:r>
            <a:r>
              <a:rPr lang="en-US" altLang="zh-CN">
                <a:solidFill>
                  <a:srgbClr val="F07082"/>
                </a:solidFill>
              </a:rPr>
              <a:t>)</a:t>
            </a:r>
            <a:r>
              <a:rPr lang="en-US" altLang="zh-CN">
                <a:solidFill>
                  <a:srgbClr val="990033"/>
                </a:solidFill>
              </a:rPr>
              <a:t>  </a:t>
            </a:r>
            <a:endParaRPr lang="en-US" altLang="zh-CN">
              <a:solidFill>
                <a:srgbClr val="990033"/>
              </a:solidFill>
            </a:endParaRPr>
          </a:p>
        </p:txBody>
      </p:sp>
      <p:sp>
        <p:nvSpPr>
          <p:cNvPr id="730204" name="Line 92"/>
          <p:cNvSpPr>
            <a:spLocks noChangeShapeType="1"/>
          </p:cNvSpPr>
          <p:nvPr/>
        </p:nvSpPr>
        <p:spPr bwMode="auto">
          <a:xfrm flipV="1">
            <a:off x="492125" y="5483225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730205" name="Rectangle 93"/>
          <p:cNvSpPr>
            <a:spLocks noChangeArrowheads="1"/>
          </p:cNvSpPr>
          <p:nvPr/>
        </p:nvSpPr>
        <p:spPr bwMode="auto">
          <a:xfrm>
            <a:off x="484188" y="5448300"/>
            <a:ext cx="8618537" cy="100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30170" name="Rectangle 58"/>
          <p:cNvSpPr>
            <a:spLocks noChangeArrowheads="1"/>
          </p:cNvSpPr>
          <p:nvPr/>
        </p:nvSpPr>
        <p:spPr bwMode="auto">
          <a:xfrm>
            <a:off x="1781175" y="5160963"/>
            <a:ext cx="1228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方案</a:t>
            </a:r>
            <a:r>
              <a:rPr lang="en-US" altLang="zh-CN" sz="1600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en-US" altLang="zh-CN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rgbClr val="A50021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30171" name="Rectangle 59"/>
          <p:cNvSpPr>
            <a:spLocks noChangeArrowheads="1"/>
          </p:cNvSpPr>
          <p:nvPr/>
        </p:nvSpPr>
        <p:spPr bwMode="auto">
          <a:xfrm>
            <a:off x="2854325" y="5160963"/>
            <a:ext cx="62245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在区域</a:t>
            </a:r>
            <a:r>
              <a:rPr lang="en-US" altLang="zh-CN"/>
              <a:t>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的内部取一点，考察象点的位置。</a:t>
            </a:r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730173" name="Rectangle 61"/>
          <p:cNvSpPr>
            <a:spLocks noChangeArrowheads="1"/>
          </p:cNvSpPr>
          <p:nvPr/>
        </p:nvSpPr>
        <p:spPr bwMode="auto">
          <a:xfrm>
            <a:off x="522288" y="5875338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</a:rPr>
              <a:t>注意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30174" name="Rectangle 62"/>
          <p:cNvSpPr>
            <a:spLocks noChangeArrowheads="1"/>
          </p:cNvSpPr>
          <p:nvPr/>
        </p:nvSpPr>
        <p:spPr bwMode="auto">
          <a:xfrm>
            <a:off x="1343025" y="5875338"/>
            <a:ext cx="65405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对于具体的函数，将还会有一些特殊的方法。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3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3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3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3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73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3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73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3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3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3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73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3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3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43" grpId="0"/>
      <p:bldP spid="730150" grpId="0"/>
      <p:bldP spid="730168" grpId="0"/>
      <p:bldP spid="730169" grpId="0"/>
      <p:bldP spid="730205" grpId="0" animBg="1"/>
      <p:bldP spid="730170" grpId="0"/>
      <p:bldP spid="730171" grpId="0"/>
      <p:bldP spid="730173" grpId="0"/>
      <p:bldP spid="7301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1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24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1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1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24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11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22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11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12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12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84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12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82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12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4" name="Picture 12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5" name="Picture 12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6" name="Picture 12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7" name="Picture 1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8" name="Picture 13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9" name="Picture 13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844" name="Rectangle 44"/>
          <p:cNvSpPr>
            <a:spLocks noChangeArrowheads="1"/>
          </p:cNvSpPr>
          <p:nvPr/>
        </p:nvSpPr>
        <p:spPr bwMode="auto">
          <a:xfrm>
            <a:off x="530225" y="1485900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332971" name="Group 171"/>
          <p:cNvGrpSpPr/>
          <p:nvPr/>
        </p:nvGrpSpPr>
        <p:grpSpPr bwMode="auto">
          <a:xfrm>
            <a:off x="1497013" y="3579813"/>
            <a:ext cx="3178175" cy="787400"/>
            <a:chOff x="931" y="1973"/>
            <a:chExt cx="2002" cy="496"/>
          </a:xfrm>
        </p:grpSpPr>
        <p:sp>
          <p:nvSpPr>
            <p:cNvPr id="332806" name="Rectangle 6"/>
            <p:cNvSpPr>
              <a:spLocks noChangeArrowheads="1"/>
            </p:cNvSpPr>
            <p:nvPr/>
          </p:nvSpPr>
          <p:spPr bwMode="auto">
            <a:xfrm>
              <a:off x="931" y="2062"/>
              <a:ext cx="6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则有</a:t>
              </a:r>
              <a:r>
                <a:rPr lang="en-US" altLang="zh-CN">
                  <a:solidFill>
                    <a:schemeClr val="tx1"/>
                  </a:solidFill>
                </a:rPr>
                <a:t>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11318" name="Object 46"/>
            <p:cNvGraphicFramePr/>
            <p:nvPr/>
          </p:nvGraphicFramePr>
          <p:xfrm>
            <a:off x="1435" y="1973"/>
            <a:ext cx="149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636" name="公式" r:id="rId3" imgW="2374900" imgH="787400" progId="Equation.3">
                    <p:embed/>
                  </p:oleObj>
                </mc:Choice>
                <mc:Fallback>
                  <p:oleObj name="公式" r:id="rId3" imgW="2374900" imgH="787400" progId="Equation.3">
                    <p:embed/>
                    <p:pic>
                      <p:nvPicPr>
                        <p:cNvPr id="0" name="图片 3536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" y="1973"/>
                          <a:ext cx="149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2847" name="Object 47"/>
          <p:cNvGraphicFramePr/>
          <p:nvPr/>
        </p:nvGraphicFramePr>
        <p:xfrm>
          <a:off x="3138488" y="4551363"/>
          <a:ext cx="16779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37" name="公式" r:id="rId5" imgW="1676400" imgH="800100" progId="Equation.3">
                  <p:embed/>
                </p:oleObj>
              </mc:Choice>
              <mc:Fallback>
                <p:oleObj name="公式" r:id="rId5" imgW="1676400" imgH="800100" progId="Equation.3">
                  <p:embed/>
                  <p:pic>
                    <p:nvPicPr>
                      <p:cNvPr id="0" name="图片 35363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4551363"/>
                        <a:ext cx="16779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970" name="Group 170"/>
          <p:cNvGrpSpPr/>
          <p:nvPr/>
        </p:nvGrpSpPr>
        <p:grpSpPr bwMode="auto">
          <a:xfrm>
            <a:off x="1497013" y="3001963"/>
            <a:ext cx="3443287" cy="457200"/>
            <a:chOff x="931" y="1549"/>
            <a:chExt cx="2169" cy="288"/>
          </a:xfrm>
        </p:grpSpPr>
        <p:graphicFrame>
          <p:nvGraphicFramePr>
            <p:cNvPr id="11314" name="Object 23"/>
            <p:cNvGraphicFramePr/>
            <p:nvPr/>
          </p:nvGraphicFramePr>
          <p:xfrm>
            <a:off x="2211" y="1601"/>
            <a:ext cx="88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638" name="公式" r:id="rId7" imgW="1409065" imgH="342900" progId="Equation.3">
                    <p:embed/>
                  </p:oleObj>
                </mc:Choice>
                <mc:Fallback>
                  <p:oleObj name="公式" r:id="rId7" imgW="1409065" imgH="342900" progId="Equation.3">
                    <p:embed/>
                    <p:pic>
                      <p:nvPicPr>
                        <p:cNvPr id="0" name="图片 3536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" y="1601"/>
                          <a:ext cx="88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5" name="Object 24"/>
            <p:cNvGraphicFramePr/>
            <p:nvPr/>
          </p:nvGraphicFramePr>
          <p:xfrm>
            <a:off x="1233" y="1599"/>
            <a:ext cx="87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639" name="公式" r:id="rId9" imgW="1384300" imgH="342900" progId="Equation.3">
                    <p:embed/>
                  </p:oleObj>
                </mc:Choice>
                <mc:Fallback>
                  <p:oleObj name="公式" r:id="rId9" imgW="1384300" imgH="342900" progId="Equation.3">
                    <p:embed/>
                    <p:pic>
                      <p:nvPicPr>
                        <p:cNvPr id="0" name="图片 3536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1599"/>
                          <a:ext cx="87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2868" name="Rectangle 68"/>
            <p:cNvSpPr>
              <a:spLocks noChangeArrowheads="1"/>
            </p:cNvSpPr>
            <p:nvPr/>
          </p:nvSpPr>
          <p:spPr bwMode="auto">
            <a:xfrm>
              <a:off x="931" y="1549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令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332976" name="Group 176"/>
          <p:cNvGrpSpPr/>
          <p:nvPr/>
        </p:nvGrpSpPr>
        <p:grpSpPr bwMode="auto">
          <a:xfrm>
            <a:off x="6248400" y="1095375"/>
            <a:ext cx="2886075" cy="2897188"/>
            <a:chOff x="3768" y="792"/>
            <a:chExt cx="1818" cy="1825"/>
          </a:xfrm>
        </p:grpSpPr>
        <p:sp>
          <p:nvSpPr>
            <p:cNvPr id="332890" name="Oval 90"/>
            <p:cNvSpPr>
              <a:spLocks noChangeArrowheads="1"/>
            </p:cNvSpPr>
            <p:nvPr/>
          </p:nvSpPr>
          <p:spPr bwMode="auto">
            <a:xfrm>
              <a:off x="3768" y="792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C8FF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2973" name="弧 173"/>
            <p:cNvSpPr>
              <a:spLocks noChangeAspect="1"/>
            </p:cNvSpPr>
            <p:nvPr/>
          </p:nvSpPr>
          <p:spPr bwMode="auto">
            <a:xfrm>
              <a:off x="4030" y="1066"/>
              <a:ext cx="1556" cy="1551"/>
            </a:xfrm>
            <a:custGeom>
              <a:avLst/>
              <a:gdLst>
                <a:gd name="G0" fmla="+- 15467 0 0"/>
                <a:gd name="G1" fmla="+- 15307 0 0"/>
                <a:gd name="G2" fmla="+- 21600 0 0"/>
                <a:gd name="T0" fmla="*/ 30707 w 37067"/>
                <a:gd name="T1" fmla="*/ 0 h 36907"/>
                <a:gd name="T2" fmla="*/ 0 w 37067"/>
                <a:gd name="T3" fmla="*/ 30384 h 36907"/>
                <a:gd name="T4" fmla="*/ 15467 w 37067"/>
                <a:gd name="T5" fmla="*/ 15307 h 36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067" h="36907" fill="none" extrusionOk="0">
                  <a:moveTo>
                    <a:pt x="30706" y="0"/>
                  </a:moveTo>
                  <a:cubicBezTo>
                    <a:pt x="34778" y="4053"/>
                    <a:pt x="37067" y="9561"/>
                    <a:pt x="37067" y="15307"/>
                  </a:cubicBezTo>
                  <a:cubicBezTo>
                    <a:pt x="37067" y="27236"/>
                    <a:pt x="27396" y="36907"/>
                    <a:pt x="15467" y="36907"/>
                  </a:cubicBezTo>
                  <a:cubicBezTo>
                    <a:pt x="9642" y="36906"/>
                    <a:pt x="4065" y="34554"/>
                    <a:pt x="-1" y="30384"/>
                  </a:cubicBezTo>
                </a:path>
                <a:path w="37067" h="36907" stroke="0" extrusionOk="0">
                  <a:moveTo>
                    <a:pt x="30706" y="0"/>
                  </a:moveTo>
                  <a:cubicBezTo>
                    <a:pt x="34778" y="4053"/>
                    <a:pt x="37067" y="9561"/>
                    <a:pt x="37067" y="15307"/>
                  </a:cubicBezTo>
                  <a:cubicBezTo>
                    <a:pt x="37067" y="27236"/>
                    <a:pt x="27396" y="36907"/>
                    <a:pt x="15467" y="36907"/>
                  </a:cubicBezTo>
                  <a:cubicBezTo>
                    <a:pt x="9642" y="36906"/>
                    <a:pt x="4065" y="34554"/>
                    <a:pt x="-1" y="30384"/>
                  </a:cubicBezTo>
                  <a:lnTo>
                    <a:pt x="15467" y="153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2892" name="Line 92"/>
            <p:cNvSpPr>
              <a:spLocks noChangeShapeType="1"/>
            </p:cNvSpPr>
            <p:nvPr/>
          </p:nvSpPr>
          <p:spPr bwMode="auto">
            <a:xfrm>
              <a:off x="3990" y="1698"/>
              <a:ext cx="136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2893" name="Line 93"/>
            <p:cNvSpPr>
              <a:spLocks noChangeShapeType="1"/>
            </p:cNvSpPr>
            <p:nvPr/>
          </p:nvSpPr>
          <p:spPr bwMode="auto">
            <a:xfrm rot="-5400000">
              <a:off x="3989" y="1685"/>
              <a:ext cx="136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2894" name="Line 94"/>
            <p:cNvSpPr>
              <a:spLocks noChangeShapeType="1"/>
            </p:cNvSpPr>
            <p:nvPr/>
          </p:nvSpPr>
          <p:spPr bwMode="auto">
            <a:xfrm flipV="1">
              <a:off x="4174" y="1192"/>
              <a:ext cx="1012" cy="100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1309" name="Object 95"/>
            <p:cNvGraphicFramePr>
              <a:graphicFrameLocks noChangeAspect="1"/>
            </p:cNvGraphicFramePr>
            <p:nvPr/>
          </p:nvGraphicFramePr>
          <p:xfrm>
            <a:off x="5149" y="1306"/>
            <a:ext cx="19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640" name="公式" r:id="rId11" imgW="393700" imgH="342900" progId="Equation.3">
                    <p:embed/>
                  </p:oleObj>
                </mc:Choice>
                <mc:Fallback>
                  <p:oleObj name="公式" r:id="rId11" imgW="393700" imgH="342900" progId="Equation.3">
                    <p:embed/>
                    <p:pic>
                      <p:nvPicPr>
                        <p:cNvPr id="0" name="图片 3536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1306"/>
                          <a:ext cx="197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2896" name="Line 96"/>
            <p:cNvSpPr>
              <a:spLocks noChangeShapeType="1"/>
            </p:cNvSpPr>
            <p:nvPr/>
          </p:nvSpPr>
          <p:spPr bwMode="auto">
            <a:xfrm flipV="1">
              <a:off x="4842" y="1470"/>
              <a:ext cx="59" cy="6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1311" name="Object 97"/>
            <p:cNvGraphicFramePr>
              <a:graphicFrameLocks noChangeAspect="1"/>
            </p:cNvGraphicFramePr>
            <p:nvPr/>
          </p:nvGraphicFramePr>
          <p:xfrm>
            <a:off x="4897" y="1493"/>
            <a:ext cx="133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641" name="公式" r:id="rId13" imgW="266700" imgH="279400" progId="Equation.3">
                    <p:embed/>
                  </p:oleObj>
                </mc:Choice>
                <mc:Fallback>
                  <p:oleObj name="公式" r:id="rId13" imgW="266700" imgH="279400" progId="Equation.3">
                    <p:embed/>
                    <p:pic>
                      <p:nvPicPr>
                        <p:cNvPr id="0" name="图片 3536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7" y="1493"/>
                          <a:ext cx="133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2" name="Object 98"/>
            <p:cNvGraphicFramePr>
              <a:graphicFrameLocks noChangeAspect="1"/>
            </p:cNvGraphicFramePr>
            <p:nvPr/>
          </p:nvGraphicFramePr>
          <p:xfrm>
            <a:off x="4426" y="1437"/>
            <a:ext cx="139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642" name="公式" r:id="rId15" imgW="279400" imgH="266700" progId="Equation.3">
                    <p:embed/>
                  </p:oleObj>
                </mc:Choice>
                <mc:Fallback>
                  <p:oleObj name="公式" r:id="rId15" imgW="279400" imgH="266700" progId="Equation.3">
                    <p:embed/>
                    <p:pic>
                      <p:nvPicPr>
                        <p:cNvPr id="0" name="图片 3536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6" y="1437"/>
                          <a:ext cx="139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3" name="Object 106"/>
            <p:cNvGraphicFramePr>
              <a:graphicFrameLocks noChangeAspect="1"/>
            </p:cNvGraphicFramePr>
            <p:nvPr/>
          </p:nvGraphicFramePr>
          <p:xfrm>
            <a:off x="5024" y="1036"/>
            <a:ext cx="338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643" name="公式" r:id="rId17" imgW="673100" imgH="279400" progId="Equation.3">
                    <p:embed/>
                  </p:oleObj>
                </mc:Choice>
                <mc:Fallback>
                  <p:oleObj name="公式" r:id="rId17" imgW="673100" imgH="279400" progId="Equation.3">
                    <p:embed/>
                    <p:pic>
                      <p:nvPicPr>
                        <p:cNvPr id="0" name="图片 3536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1036"/>
                          <a:ext cx="338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285" name="Picture 13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963" name="Group 163"/>
          <p:cNvGrpSpPr/>
          <p:nvPr/>
        </p:nvGrpSpPr>
        <p:grpSpPr bwMode="auto">
          <a:xfrm>
            <a:off x="533400" y="549275"/>
            <a:ext cx="8039100" cy="787400"/>
            <a:chOff x="336" y="346"/>
            <a:chExt cx="5064" cy="496"/>
          </a:xfrm>
        </p:grpSpPr>
        <p:sp>
          <p:nvSpPr>
            <p:cNvPr id="332936" name="Rectangle 136"/>
            <p:cNvSpPr>
              <a:spLocks noChangeArrowheads="1"/>
            </p:cNvSpPr>
            <p:nvPr/>
          </p:nvSpPr>
          <p:spPr bwMode="auto">
            <a:xfrm>
              <a:off x="662" y="439"/>
              <a:ext cx="473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已知函数</a:t>
              </a:r>
              <a:r>
                <a:rPr lang="en-US" altLang="zh-CN">
                  <a:solidFill>
                    <a:schemeClr val="tx1"/>
                  </a:solidFill>
                </a:rPr>
                <a:t>                     </a:t>
              </a:r>
              <a:r>
                <a:rPr lang="zh-CN" altLang="en-US">
                  <a:solidFill>
                    <a:schemeClr val="tx1"/>
                  </a:solidFill>
                </a:rPr>
                <a:t>区域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D </a:t>
              </a:r>
              <a:r>
                <a:rPr lang="zh-CN" altLang="en-US">
                  <a:solidFill>
                    <a:schemeClr val="tx1"/>
                  </a:solidFill>
                </a:rPr>
                <a:t>如图所示，求象区域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G</a:t>
              </a:r>
              <a:r>
                <a:rPr lang="en-US" altLang="zh-CN" sz="1200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。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11302" name="Object 137"/>
            <p:cNvGraphicFramePr/>
            <p:nvPr/>
          </p:nvGraphicFramePr>
          <p:xfrm>
            <a:off x="1535" y="346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644" name="公式" r:id="rId19" imgW="1358900" imgH="787400" progId="Equation.3">
                    <p:embed/>
                  </p:oleObj>
                </mc:Choice>
                <mc:Fallback>
                  <p:oleObj name="公式" r:id="rId19" imgW="1358900" imgH="787400" progId="Equation.3">
                    <p:embed/>
                    <p:pic>
                      <p:nvPicPr>
                        <p:cNvPr id="0" name="图片 3536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346"/>
                          <a:ext cx="85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2938" name="Rectangle 138"/>
            <p:cNvSpPr>
              <a:spLocks noChangeArrowheads="1"/>
            </p:cNvSpPr>
            <p:nvPr/>
          </p:nvSpPr>
          <p:spPr bwMode="auto">
            <a:xfrm>
              <a:off x="336" y="439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332961" name="Object 161"/>
          <p:cNvGraphicFramePr/>
          <p:nvPr/>
        </p:nvGraphicFramePr>
        <p:xfrm>
          <a:off x="4906963" y="4497388"/>
          <a:ext cx="33178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45" name="公式" r:id="rId21" imgW="3314700" imgH="863600" progId="Equation.3">
                  <p:embed/>
                </p:oleObj>
              </mc:Choice>
              <mc:Fallback>
                <p:oleObj name="公式" r:id="rId21" imgW="3314700" imgH="863600" progId="Equation.3">
                  <p:embed/>
                  <p:pic>
                    <p:nvPicPr>
                      <p:cNvPr id="0" name="图片 35364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4497388"/>
                        <a:ext cx="33178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49" name="Object 49"/>
          <p:cNvGraphicFramePr/>
          <p:nvPr/>
        </p:nvGraphicFramePr>
        <p:xfrm>
          <a:off x="4278313" y="5554663"/>
          <a:ext cx="23272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46" name="公式" r:id="rId23" imgW="2324100" imgH="863600" progId="Equation.3">
                  <p:embed/>
                </p:oleObj>
              </mc:Choice>
              <mc:Fallback>
                <p:oleObj name="公式" r:id="rId23" imgW="2324100" imgH="863600" progId="Equation.3">
                  <p:embed/>
                  <p:pic>
                    <p:nvPicPr>
                      <p:cNvPr id="0" name="图片 353645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5554663"/>
                        <a:ext cx="23272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979" name="Group 179"/>
          <p:cNvGrpSpPr/>
          <p:nvPr/>
        </p:nvGrpSpPr>
        <p:grpSpPr bwMode="auto">
          <a:xfrm>
            <a:off x="1497013" y="5621338"/>
            <a:ext cx="2489200" cy="800100"/>
            <a:chOff x="943" y="3541"/>
            <a:chExt cx="1568" cy="504"/>
          </a:xfrm>
        </p:grpSpPr>
        <p:graphicFrame>
          <p:nvGraphicFramePr>
            <p:cNvPr id="11299" name="Object 69"/>
            <p:cNvGraphicFramePr/>
            <p:nvPr/>
          </p:nvGraphicFramePr>
          <p:xfrm>
            <a:off x="1461" y="3541"/>
            <a:ext cx="105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647" name="公式" r:id="rId25" imgW="1663700" imgH="800100" progId="Equation.3">
                    <p:embed/>
                  </p:oleObj>
                </mc:Choice>
                <mc:Fallback>
                  <p:oleObj name="公式" r:id="rId25" imgW="1663700" imgH="800100" progId="Equation.3">
                    <p:embed/>
                    <p:pic>
                      <p:nvPicPr>
                        <p:cNvPr id="0" name="图片 3536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1" y="3541"/>
                          <a:ext cx="1050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2962" name="Rectangle 162"/>
            <p:cNvSpPr>
              <a:spLocks noChangeArrowheads="1"/>
            </p:cNvSpPr>
            <p:nvPr/>
          </p:nvSpPr>
          <p:spPr bwMode="auto">
            <a:xfrm>
              <a:off x="943" y="3632"/>
              <a:ext cx="6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即得</a:t>
              </a:r>
              <a:r>
                <a:rPr lang="en-US" altLang="zh-CN">
                  <a:solidFill>
                    <a:schemeClr val="tx1"/>
                  </a:solidFill>
                </a:rPr>
                <a:t>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332969" name="Group 169"/>
          <p:cNvGrpSpPr/>
          <p:nvPr/>
        </p:nvGrpSpPr>
        <p:grpSpPr bwMode="auto">
          <a:xfrm>
            <a:off x="3451225" y="2076450"/>
            <a:ext cx="1817688" cy="787400"/>
            <a:chOff x="2162" y="942"/>
            <a:chExt cx="1145" cy="496"/>
          </a:xfrm>
        </p:grpSpPr>
        <p:graphicFrame>
          <p:nvGraphicFramePr>
            <p:cNvPr id="11297" name="Object 45"/>
            <p:cNvGraphicFramePr/>
            <p:nvPr/>
          </p:nvGraphicFramePr>
          <p:xfrm>
            <a:off x="2459" y="942"/>
            <a:ext cx="84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648" name="公式" r:id="rId27" imgW="1346200" imgH="787400" progId="Equation.3">
                    <p:embed/>
                  </p:oleObj>
                </mc:Choice>
                <mc:Fallback>
                  <p:oleObj name="公式" r:id="rId27" imgW="1346200" imgH="787400" progId="Equation.3">
                    <p:embed/>
                    <p:pic>
                      <p:nvPicPr>
                        <p:cNvPr id="0" name="图片 3536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9" y="942"/>
                          <a:ext cx="84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2964" name="Rectangle 164"/>
            <p:cNvSpPr>
              <a:spLocks noChangeArrowheads="1"/>
            </p:cNvSpPr>
            <p:nvPr/>
          </p:nvSpPr>
          <p:spPr bwMode="auto">
            <a:xfrm>
              <a:off x="2162" y="1033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有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332977" name="Group 177"/>
          <p:cNvGrpSpPr/>
          <p:nvPr/>
        </p:nvGrpSpPr>
        <p:grpSpPr bwMode="auto">
          <a:xfrm>
            <a:off x="1081088" y="1468438"/>
            <a:ext cx="5424487" cy="476250"/>
            <a:chOff x="681" y="925"/>
            <a:chExt cx="3417" cy="300"/>
          </a:xfrm>
        </p:grpSpPr>
        <p:sp>
          <p:nvSpPr>
            <p:cNvPr id="332965" name="Rectangle 165"/>
            <p:cNvSpPr>
              <a:spLocks noChangeArrowheads="1"/>
            </p:cNvSpPr>
            <p:nvPr/>
          </p:nvSpPr>
          <p:spPr bwMode="auto">
            <a:xfrm>
              <a:off x="681" y="92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(1)   </a:t>
              </a:r>
              <a:endPara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32966" name="Rectangle 166"/>
            <p:cNvSpPr>
              <a:spLocks noChangeArrowheads="1"/>
            </p:cNvSpPr>
            <p:nvPr/>
          </p:nvSpPr>
          <p:spPr bwMode="auto">
            <a:xfrm>
              <a:off x="943" y="937"/>
              <a:ext cx="31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求点与像点之间的坐标变换关系。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332968" name="Group 168"/>
          <p:cNvGrpSpPr/>
          <p:nvPr/>
        </p:nvGrpSpPr>
        <p:grpSpPr bwMode="auto">
          <a:xfrm>
            <a:off x="1498600" y="2089150"/>
            <a:ext cx="1827213" cy="787400"/>
            <a:chOff x="932" y="950"/>
            <a:chExt cx="1151" cy="496"/>
          </a:xfrm>
        </p:grpSpPr>
        <p:graphicFrame>
          <p:nvGraphicFramePr>
            <p:cNvPr id="11293" name="Object 43"/>
            <p:cNvGraphicFramePr/>
            <p:nvPr/>
          </p:nvGraphicFramePr>
          <p:xfrm>
            <a:off x="1227" y="950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649" name="Equation" r:id="rId29" imgW="1358900" imgH="787400" progId="Equation.DSMT4">
                    <p:embed/>
                  </p:oleObj>
                </mc:Choice>
                <mc:Fallback>
                  <p:oleObj name="Equation" r:id="rId29" imgW="1358900" imgH="787400" progId="Equation.DSMT4">
                    <p:embed/>
                    <p:pic>
                      <p:nvPicPr>
                        <p:cNvPr id="0" name="图片 3536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7" y="950"/>
                          <a:ext cx="85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2967" name="Rectangle 167"/>
            <p:cNvSpPr>
              <a:spLocks noChangeArrowheads="1"/>
            </p:cNvSpPr>
            <p:nvPr/>
          </p:nvSpPr>
          <p:spPr bwMode="auto">
            <a:xfrm>
              <a:off x="932" y="1033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由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3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3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3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3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3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3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3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8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8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8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8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Picture 9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4" name="Picture 9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5" name="Picture 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Picture 9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Picture 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8" name="Picture 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9" name="Picture 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0" name="Picture 9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1" name="Picture 9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2" name="Picture 9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3" name="Picture 10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4" name="Picture 10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5" name="Picture 10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222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6" name="Picture 10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221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7" name="Picture 10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8" name="Picture 10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992" name="Rectangle 72"/>
          <p:cNvSpPr>
            <a:spLocks noChangeArrowheads="1"/>
          </p:cNvSpPr>
          <p:nvPr/>
        </p:nvSpPr>
        <p:spPr bwMode="auto">
          <a:xfrm>
            <a:off x="1497013" y="4432300"/>
            <a:ext cx="3813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即得象曲线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  <a:latin typeface="Symbol" charset="0"/>
              </a:rPr>
              <a:t>G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的方程为：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38106" name="Group 186"/>
          <p:cNvGrpSpPr/>
          <p:nvPr/>
        </p:nvGrpSpPr>
        <p:grpSpPr bwMode="auto">
          <a:xfrm>
            <a:off x="1497013" y="2076450"/>
            <a:ext cx="4392612" cy="457200"/>
            <a:chOff x="943" y="1308"/>
            <a:chExt cx="2767" cy="288"/>
          </a:xfrm>
        </p:grpSpPr>
        <p:sp>
          <p:nvSpPr>
            <p:cNvPr id="337989" name="Rectangle 69"/>
            <p:cNvSpPr>
              <a:spLocks noChangeArrowheads="1"/>
            </p:cNvSpPr>
            <p:nvPr/>
          </p:nvSpPr>
          <p:spPr bwMode="auto">
            <a:xfrm>
              <a:off x="943" y="1308"/>
              <a:ext cx="216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已知曲线</a:t>
              </a:r>
              <a:r>
                <a:rPr lang="en-US" altLang="zh-CN" sz="1800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C </a:t>
              </a:r>
              <a:r>
                <a:rPr lang="zh-CN" altLang="en-US">
                  <a:solidFill>
                    <a:schemeClr val="tx1"/>
                  </a:solidFill>
                </a:rPr>
                <a:t>的方程为：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12353" name="Object 74"/>
            <p:cNvGraphicFramePr/>
            <p:nvPr/>
          </p:nvGraphicFramePr>
          <p:xfrm>
            <a:off x="2918" y="1358"/>
            <a:ext cx="79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710" name="公式" r:id="rId3" imgW="1256665" imgH="342900" progId="Equation.3">
                    <p:embed/>
                  </p:oleObj>
                </mc:Choice>
                <mc:Fallback>
                  <p:oleObj name="公式" r:id="rId3" imgW="1256665" imgH="342900" progId="Equation.3">
                    <p:embed/>
                    <p:pic>
                      <p:nvPicPr>
                        <p:cNvPr id="0" name="图片 3547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8" y="1358"/>
                          <a:ext cx="79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311" name="Picture 10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068" name="Rectangle 148"/>
          <p:cNvSpPr>
            <a:spLocks noChangeArrowheads="1"/>
          </p:cNvSpPr>
          <p:nvPr/>
        </p:nvSpPr>
        <p:spPr bwMode="auto">
          <a:xfrm>
            <a:off x="530225" y="1485900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2313" name="Group 160"/>
          <p:cNvGrpSpPr/>
          <p:nvPr/>
        </p:nvGrpSpPr>
        <p:grpSpPr bwMode="auto">
          <a:xfrm>
            <a:off x="533400" y="549275"/>
            <a:ext cx="8039100" cy="787400"/>
            <a:chOff x="336" y="346"/>
            <a:chExt cx="5064" cy="496"/>
          </a:xfrm>
        </p:grpSpPr>
        <p:sp>
          <p:nvSpPr>
            <p:cNvPr id="338081" name="Rectangle 161"/>
            <p:cNvSpPr>
              <a:spLocks noChangeArrowheads="1"/>
            </p:cNvSpPr>
            <p:nvPr/>
          </p:nvSpPr>
          <p:spPr bwMode="auto">
            <a:xfrm>
              <a:off x="662" y="439"/>
              <a:ext cx="473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已知函数</a:t>
              </a:r>
              <a:r>
                <a:rPr lang="en-US" altLang="zh-CN">
                  <a:solidFill>
                    <a:schemeClr val="tx1"/>
                  </a:solidFill>
                </a:rPr>
                <a:t>                     </a:t>
              </a:r>
              <a:r>
                <a:rPr lang="zh-CN" altLang="en-US">
                  <a:solidFill>
                    <a:schemeClr val="tx1"/>
                  </a:solidFill>
                </a:rPr>
                <a:t>区域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D </a:t>
              </a:r>
              <a:r>
                <a:rPr lang="zh-CN" altLang="en-US">
                  <a:solidFill>
                    <a:schemeClr val="tx1"/>
                  </a:solidFill>
                </a:rPr>
                <a:t>如图所示，求象区域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G</a:t>
              </a:r>
              <a:r>
                <a:rPr lang="en-US" altLang="zh-CN" sz="1200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。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12350" name="Object 162"/>
            <p:cNvGraphicFramePr/>
            <p:nvPr/>
          </p:nvGraphicFramePr>
          <p:xfrm>
            <a:off x="1535" y="346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711" name="公式" r:id="rId5" imgW="1358900" imgH="787400" progId="Equation.3">
                    <p:embed/>
                  </p:oleObj>
                </mc:Choice>
                <mc:Fallback>
                  <p:oleObj name="公式" r:id="rId5" imgW="1358900" imgH="787400" progId="Equation.3">
                    <p:embed/>
                    <p:pic>
                      <p:nvPicPr>
                        <p:cNvPr id="0" name="图片 3547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346"/>
                          <a:ext cx="85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83" name="Rectangle 163"/>
            <p:cNvSpPr>
              <a:spLocks noChangeArrowheads="1"/>
            </p:cNvSpPr>
            <p:nvPr/>
          </p:nvSpPr>
          <p:spPr bwMode="auto">
            <a:xfrm>
              <a:off x="336" y="439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grpSp>
        <p:nvGrpSpPr>
          <p:cNvPr id="338110" name="Group 190"/>
          <p:cNvGrpSpPr/>
          <p:nvPr/>
        </p:nvGrpSpPr>
        <p:grpSpPr bwMode="auto">
          <a:xfrm>
            <a:off x="1081088" y="1468438"/>
            <a:ext cx="4529137" cy="469900"/>
            <a:chOff x="681" y="925"/>
            <a:chExt cx="2853" cy="296"/>
          </a:xfrm>
        </p:grpSpPr>
        <p:sp>
          <p:nvSpPr>
            <p:cNvPr id="338084" name="Rectangle 164"/>
            <p:cNvSpPr>
              <a:spLocks noChangeArrowheads="1"/>
            </p:cNvSpPr>
            <p:nvPr/>
          </p:nvSpPr>
          <p:spPr bwMode="auto">
            <a:xfrm>
              <a:off x="956" y="933"/>
              <a:ext cx="257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求边界曲线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C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的象曲线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rgbClr val="008000"/>
                  </a:solidFill>
                  <a:latin typeface="Symbol" charset="0"/>
                  <a:ea typeface="楷体" panose="02010609060101010101" charset="-122"/>
                  <a:cs typeface="楷体" panose="02010609060101010101" charset="-122"/>
                </a:rPr>
                <a:t>G</a:t>
              </a:r>
              <a:r>
                <a:rPr lang="en-US" altLang="zh-CN" i="1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38085" name="Rectangle 165"/>
            <p:cNvSpPr>
              <a:spLocks noChangeArrowheads="1"/>
            </p:cNvSpPr>
            <p:nvPr/>
          </p:nvSpPr>
          <p:spPr bwMode="auto">
            <a:xfrm>
              <a:off x="681" y="92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(2)   </a:t>
              </a:r>
              <a:endPara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2315" name="Group 168"/>
          <p:cNvGrpSpPr/>
          <p:nvPr/>
        </p:nvGrpSpPr>
        <p:grpSpPr bwMode="auto">
          <a:xfrm>
            <a:off x="6248400" y="1095375"/>
            <a:ext cx="2886075" cy="2897188"/>
            <a:chOff x="3768" y="792"/>
            <a:chExt cx="1818" cy="1825"/>
          </a:xfrm>
        </p:grpSpPr>
        <p:sp>
          <p:nvSpPr>
            <p:cNvPr id="338089" name="Oval 169"/>
            <p:cNvSpPr>
              <a:spLocks noChangeArrowheads="1"/>
            </p:cNvSpPr>
            <p:nvPr/>
          </p:nvSpPr>
          <p:spPr bwMode="auto">
            <a:xfrm>
              <a:off x="3768" y="792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C8FF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090" name="弧 170"/>
            <p:cNvSpPr>
              <a:spLocks noChangeAspect="1"/>
            </p:cNvSpPr>
            <p:nvPr/>
          </p:nvSpPr>
          <p:spPr bwMode="auto">
            <a:xfrm>
              <a:off x="4030" y="1066"/>
              <a:ext cx="1556" cy="1551"/>
            </a:xfrm>
            <a:custGeom>
              <a:avLst/>
              <a:gdLst>
                <a:gd name="G0" fmla="+- 15467 0 0"/>
                <a:gd name="G1" fmla="+- 15307 0 0"/>
                <a:gd name="G2" fmla="+- 21600 0 0"/>
                <a:gd name="T0" fmla="*/ 30707 w 37067"/>
                <a:gd name="T1" fmla="*/ 0 h 36907"/>
                <a:gd name="T2" fmla="*/ 0 w 37067"/>
                <a:gd name="T3" fmla="*/ 30384 h 36907"/>
                <a:gd name="T4" fmla="*/ 15467 w 37067"/>
                <a:gd name="T5" fmla="*/ 15307 h 36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067" h="36907" fill="none" extrusionOk="0">
                  <a:moveTo>
                    <a:pt x="30706" y="0"/>
                  </a:moveTo>
                  <a:cubicBezTo>
                    <a:pt x="34778" y="4053"/>
                    <a:pt x="37067" y="9561"/>
                    <a:pt x="37067" y="15307"/>
                  </a:cubicBezTo>
                  <a:cubicBezTo>
                    <a:pt x="37067" y="27236"/>
                    <a:pt x="27396" y="36907"/>
                    <a:pt x="15467" y="36907"/>
                  </a:cubicBezTo>
                  <a:cubicBezTo>
                    <a:pt x="9642" y="36906"/>
                    <a:pt x="4065" y="34554"/>
                    <a:pt x="-1" y="30384"/>
                  </a:cubicBezTo>
                </a:path>
                <a:path w="37067" h="36907" stroke="0" extrusionOk="0">
                  <a:moveTo>
                    <a:pt x="30706" y="0"/>
                  </a:moveTo>
                  <a:cubicBezTo>
                    <a:pt x="34778" y="4053"/>
                    <a:pt x="37067" y="9561"/>
                    <a:pt x="37067" y="15307"/>
                  </a:cubicBezTo>
                  <a:cubicBezTo>
                    <a:pt x="37067" y="27236"/>
                    <a:pt x="27396" y="36907"/>
                    <a:pt x="15467" y="36907"/>
                  </a:cubicBezTo>
                  <a:cubicBezTo>
                    <a:pt x="9642" y="36906"/>
                    <a:pt x="4065" y="34554"/>
                    <a:pt x="-1" y="30384"/>
                  </a:cubicBezTo>
                  <a:lnTo>
                    <a:pt x="15467" y="153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091" name="Line 171"/>
            <p:cNvSpPr>
              <a:spLocks noChangeShapeType="1"/>
            </p:cNvSpPr>
            <p:nvPr/>
          </p:nvSpPr>
          <p:spPr bwMode="auto">
            <a:xfrm>
              <a:off x="3990" y="1698"/>
              <a:ext cx="136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092" name="Line 172"/>
            <p:cNvSpPr>
              <a:spLocks noChangeShapeType="1"/>
            </p:cNvSpPr>
            <p:nvPr/>
          </p:nvSpPr>
          <p:spPr bwMode="auto">
            <a:xfrm rot="-5400000">
              <a:off x="3989" y="1685"/>
              <a:ext cx="136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093" name="Line 173"/>
            <p:cNvSpPr>
              <a:spLocks noChangeShapeType="1"/>
            </p:cNvSpPr>
            <p:nvPr/>
          </p:nvSpPr>
          <p:spPr bwMode="auto">
            <a:xfrm flipV="1">
              <a:off x="4174" y="1192"/>
              <a:ext cx="1012" cy="100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342" name="Object 174"/>
            <p:cNvGraphicFramePr>
              <a:graphicFrameLocks noChangeAspect="1"/>
            </p:cNvGraphicFramePr>
            <p:nvPr/>
          </p:nvGraphicFramePr>
          <p:xfrm>
            <a:off x="5149" y="1306"/>
            <a:ext cx="19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712" name="公式" r:id="rId7" imgW="393700" imgH="342900" progId="Equation.3">
                    <p:embed/>
                  </p:oleObj>
                </mc:Choice>
                <mc:Fallback>
                  <p:oleObj name="公式" r:id="rId7" imgW="393700" imgH="342900" progId="Equation.3">
                    <p:embed/>
                    <p:pic>
                      <p:nvPicPr>
                        <p:cNvPr id="0" name="图片 3547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1306"/>
                          <a:ext cx="197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95" name="Line 175"/>
            <p:cNvSpPr>
              <a:spLocks noChangeShapeType="1"/>
            </p:cNvSpPr>
            <p:nvPr/>
          </p:nvSpPr>
          <p:spPr bwMode="auto">
            <a:xfrm flipV="1">
              <a:off x="4842" y="1470"/>
              <a:ext cx="59" cy="6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344" name="Object 176"/>
            <p:cNvGraphicFramePr>
              <a:graphicFrameLocks noChangeAspect="1"/>
            </p:cNvGraphicFramePr>
            <p:nvPr/>
          </p:nvGraphicFramePr>
          <p:xfrm>
            <a:off x="4897" y="1493"/>
            <a:ext cx="133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713" name="公式" r:id="rId9" imgW="266700" imgH="279400" progId="Equation.3">
                    <p:embed/>
                  </p:oleObj>
                </mc:Choice>
                <mc:Fallback>
                  <p:oleObj name="公式" r:id="rId9" imgW="266700" imgH="279400" progId="Equation.3">
                    <p:embed/>
                    <p:pic>
                      <p:nvPicPr>
                        <p:cNvPr id="0" name="图片 354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7" y="1493"/>
                          <a:ext cx="133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5" name="Object 177"/>
            <p:cNvGraphicFramePr>
              <a:graphicFrameLocks noChangeAspect="1"/>
            </p:cNvGraphicFramePr>
            <p:nvPr/>
          </p:nvGraphicFramePr>
          <p:xfrm>
            <a:off x="4426" y="1437"/>
            <a:ext cx="139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714" name="公式" r:id="rId11" imgW="279400" imgH="266700" progId="Equation.3">
                    <p:embed/>
                  </p:oleObj>
                </mc:Choice>
                <mc:Fallback>
                  <p:oleObj name="公式" r:id="rId11" imgW="279400" imgH="266700" progId="Equation.3">
                    <p:embed/>
                    <p:pic>
                      <p:nvPicPr>
                        <p:cNvPr id="0" name="图片 354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6" y="1437"/>
                          <a:ext cx="139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6" name="Object 178"/>
            <p:cNvGraphicFramePr>
              <a:graphicFrameLocks noChangeAspect="1"/>
            </p:cNvGraphicFramePr>
            <p:nvPr/>
          </p:nvGraphicFramePr>
          <p:xfrm>
            <a:off x="5024" y="1036"/>
            <a:ext cx="338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715" name="公式" r:id="rId13" imgW="673100" imgH="279400" progId="Equation.3">
                    <p:embed/>
                  </p:oleObj>
                </mc:Choice>
                <mc:Fallback>
                  <p:oleObj name="公式" r:id="rId13" imgW="673100" imgH="279400" progId="Equation.3">
                    <p:embed/>
                    <p:pic>
                      <p:nvPicPr>
                        <p:cNvPr id="0" name="图片 3547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1036"/>
                          <a:ext cx="338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107" name="Group 187"/>
          <p:cNvGrpSpPr/>
          <p:nvPr/>
        </p:nvGrpSpPr>
        <p:grpSpPr bwMode="auto">
          <a:xfrm>
            <a:off x="1497013" y="2697163"/>
            <a:ext cx="4524375" cy="866775"/>
            <a:chOff x="943" y="1699"/>
            <a:chExt cx="2850" cy="546"/>
          </a:xfrm>
        </p:grpSpPr>
        <p:graphicFrame>
          <p:nvGraphicFramePr>
            <p:cNvPr id="12334" name="Object 166"/>
            <p:cNvGraphicFramePr/>
            <p:nvPr/>
          </p:nvGraphicFramePr>
          <p:xfrm>
            <a:off x="2367" y="1699"/>
            <a:ext cx="142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716" name="公式" r:id="rId15" imgW="2260600" imgH="863600" progId="Equation.3">
                    <p:embed/>
                  </p:oleObj>
                </mc:Choice>
                <mc:Fallback>
                  <p:oleObj name="公式" r:id="rId15" imgW="2260600" imgH="863600" progId="Equation.3">
                    <p:embed/>
                    <p:pic>
                      <p:nvPicPr>
                        <p:cNvPr id="0" name="图片 3547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7" y="1699"/>
                          <a:ext cx="1426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5" name="Object 167"/>
            <p:cNvGraphicFramePr/>
            <p:nvPr/>
          </p:nvGraphicFramePr>
          <p:xfrm>
            <a:off x="1227" y="1741"/>
            <a:ext cx="102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717" name="公式" r:id="rId17" imgW="1625600" imgH="800100" progId="Equation.3">
                    <p:embed/>
                  </p:oleObj>
                </mc:Choice>
                <mc:Fallback>
                  <p:oleObj name="公式" r:id="rId17" imgW="1625600" imgH="800100" progId="Equation.3">
                    <p:embed/>
                    <p:pic>
                      <p:nvPicPr>
                        <p:cNvPr id="0" name="图片 3547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7" y="1741"/>
                          <a:ext cx="1026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99" name="Rectangle 179"/>
            <p:cNvSpPr>
              <a:spLocks noChangeArrowheads="1"/>
            </p:cNvSpPr>
            <p:nvPr/>
          </p:nvSpPr>
          <p:spPr bwMode="auto">
            <a:xfrm>
              <a:off x="943" y="1831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由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338108" name="Group 188"/>
          <p:cNvGrpSpPr/>
          <p:nvPr/>
        </p:nvGrpSpPr>
        <p:grpSpPr bwMode="auto">
          <a:xfrm>
            <a:off x="1497013" y="3751263"/>
            <a:ext cx="2873375" cy="457200"/>
            <a:chOff x="943" y="2363"/>
            <a:chExt cx="1810" cy="288"/>
          </a:xfrm>
        </p:grpSpPr>
        <p:graphicFrame>
          <p:nvGraphicFramePr>
            <p:cNvPr id="12332" name="Object 75"/>
            <p:cNvGraphicFramePr/>
            <p:nvPr/>
          </p:nvGraphicFramePr>
          <p:xfrm>
            <a:off x="1247" y="2369"/>
            <a:ext cx="150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718" name="公式" r:id="rId19" imgW="2387600" imgH="431800" progId="Equation.3">
                    <p:embed/>
                  </p:oleObj>
                </mc:Choice>
                <mc:Fallback>
                  <p:oleObj name="公式" r:id="rId19" imgW="2387600" imgH="431800" progId="Equation.3">
                    <p:embed/>
                    <p:pic>
                      <p:nvPicPr>
                        <p:cNvPr id="0" name="图片 3547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369"/>
                          <a:ext cx="150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00" name="Rectangle 180"/>
            <p:cNvSpPr>
              <a:spLocks noChangeArrowheads="1"/>
            </p:cNvSpPr>
            <p:nvPr/>
          </p:nvSpPr>
          <p:spPr bwMode="auto">
            <a:xfrm>
              <a:off x="943" y="2363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有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338102" name="Group 182"/>
          <p:cNvGrpSpPr/>
          <p:nvPr/>
        </p:nvGrpSpPr>
        <p:grpSpPr bwMode="auto">
          <a:xfrm>
            <a:off x="6826250" y="4144963"/>
            <a:ext cx="1658938" cy="1654175"/>
            <a:chOff x="4300" y="2611"/>
            <a:chExt cx="1045" cy="1042"/>
          </a:xfrm>
        </p:grpSpPr>
        <p:sp>
          <p:nvSpPr>
            <p:cNvPr id="337972" name="Line 52"/>
            <p:cNvSpPr>
              <a:spLocks noChangeShapeType="1"/>
            </p:cNvSpPr>
            <p:nvPr/>
          </p:nvSpPr>
          <p:spPr bwMode="auto">
            <a:xfrm>
              <a:off x="4300" y="2986"/>
              <a:ext cx="1043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7973" name="Line 53"/>
            <p:cNvSpPr>
              <a:spLocks noChangeShapeType="1"/>
            </p:cNvSpPr>
            <p:nvPr/>
          </p:nvSpPr>
          <p:spPr bwMode="auto">
            <a:xfrm rot="-5400000">
              <a:off x="4476" y="3132"/>
              <a:ext cx="104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326" name="Object 54"/>
            <p:cNvGraphicFramePr>
              <a:graphicFrameLocks noChangeAspect="1"/>
            </p:cNvGraphicFramePr>
            <p:nvPr/>
          </p:nvGraphicFramePr>
          <p:xfrm>
            <a:off x="5110" y="2642"/>
            <a:ext cx="235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719" name="公式" r:id="rId21" imgW="469900" imgH="342900" progId="Equation.3">
                    <p:embed/>
                  </p:oleObj>
                </mc:Choice>
                <mc:Fallback>
                  <p:oleObj name="公式" r:id="rId21" imgW="469900" imgH="342900" progId="Equation.3">
                    <p:embed/>
                    <p:pic>
                      <p:nvPicPr>
                        <p:cNvPr id="0" name="图片 3547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" y="2642"/>
                          <a:ext cx="235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75" name="Oval 55"/>
            <p:cNvSpPr>
              <a:spLocks noChangeAspect="1" noChangeArrowheads="1"/>
            </p:cNvSpPr>
            <p:nvPr/>
          </p:nvSpPr>
          <p:spPr bwMode="auto">
            <a:xfrm>
              <a:off x="4404" y="2874"/>
              <a:ext cx="681" cy="681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328" name="Object 56"/>
            <p:cNvGraphicFramePr>
              <a:graphicFrameLocks noChangeAspect="1"/>
            </p:cNvGraphicFramePr>
            <p:nvPr/>
          </p:nvGraphicFramePr>
          <p:xfrm>
            <a:off x="4370" y="3510"/>
            <a:ext cx="140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720" name="公式" r:id="rId23" imgW="279400" imgH="266700" progId="Equation.3">
                    <p:embed/>
                  </p:oleObj>
                </mc:Choice>
                <mc:Fallback>
                  <p:oleObj name="公式" r:id="rId23" imgW="279400" imgH="266700" progId="Equation.3">
                    <p:embed/>
                    <p:pic>
                      <p:nvPicPr>
                        <p:cNvPr id="0" name="图片 3547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3510"/>
                          <a:ext cx="140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97" name="Oval 77"/>
            <p:cNvSpPr>
              <a:spLocks noChangeAspect="1" noChangeArrowheads="1"/>
            </p:cNvSpPr>
            <p:nvPr/>
          </p:nvSpPr>
          <p:spPr bwMode="auto">
            <a:xfrm>
              <a:off x="4728" y="3202"/>
              <a:ext cx="32" cy="32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rgbClr val="008000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330" name="Object 80"/>
            <p:cNvGraphicFramePr>
              <a:graphicFrameLocks noChangeAspect="1"/>
            </p:cNvGraphicFramePr>
            <p:nvPr/>
          </p:nvGraphicFramePr>
          <p:xfrm>
            <a:off x="4301" y="2805"/>
            <a:ext cx="19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721" name="公式" r:id="rId25" imgW="381000" imgH="342900" progId="Equation.3">
                    <p:embed/>
                  </p:oleObj>
                </mc:Choice>
                <mc:Fallback>
                  <p:oleObj name="公式" r:id="rId25" imgW="381000" imgH="342900" progId="Equation.3">
                    <p:embed/>
                    <p:pic>
                      <p:nvPicPr>
                        <p:cNvPr id="0" name="图片 3547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2805"/>
                          <a:ext cx="192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1" name="Object 181"/>
            <p:cNvGraphicFramePr>
              <a:graphicFrameLocks noChangeAspect="1"/>
            </p:cNvGraphicFramePr>
            <p:nvPr/>
          </p:nvGraphicFramePr>
          <p:xfrm>
            <a:off x="5037" y="3391"/>
            <a:ext cx="18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722" name="公式" r:id="rId27" imgW="355600" imgH="342900" progId="Equation.3">
                    <p:embed/>
                  </p:oleObj>
                </mc:Choice>
                <mc:Fallback>
                  <p:oleObj name="公式" r:id="rId27" imgW="355600" imgH="342900" progId="Equation.3">
                    <p:embed/>
                    <p:pic>
                      <p:nvPicPr>
                        <p:cNvPr id="0" name="图片 3547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7" y="3391"/>
                          <a:ext cx="180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19" name="Object 183"/>
          <p:cNvGraphicFramePr/>
          <p:nvPr/>
        </p:nvGraphicFramePr>
        <p:xfrm>
          <a:off x="4278313" y="5554663"/>
          <a:ext cx="23272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23" name="公式" r:id="rId29" imgW="2324100" imgH="863600" progId="Equation.3">
                  <p:embed/>
                </p:oleObj>
              </mc:Choice>
              <mc:Fallback>
                <p:oleObj name="公式" r:id="rId29" imgW="2324100" imgH="863600" progId="Equation.3">
                  <p:embed/>
                  <p:pic>
                    <p:nvPicPr>
                      <p:cNvPr id="0" name="图片 354722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5554663"/>
                        <a:ext cx="23272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0" name="Object 184"/>
          <p:cNvGraphicFramePr/>
          <p:nvPr/>
        </p:nvGraphicFramePr>
        <p:xfrm>
          <a:off x="2319338" y="5621338"/>
          <a:ext cx="16668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24" name="公式" r:id="rId31" imgW="1663700" imgH="800100" progId="Equation.3">
                  <p:embed/>
                </p:oleObj>
              </mc:Choice>
              <mc:Fallback>
                <p:oleObj name="公式" r:id="rId31" imgW="1663700" imgH="800100" progId="Equation.3">
                  <p:embed/>
                  <p:pic>
                    <p:nvPicPr>
                      <p:cNvPr id="0" name="图片 354723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5621338"/>
                        <a:ext cx="16668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5" name="Rectangle 185"/>
          <p:cNvSpPr>
            <a:spLocks noChangeArrowheads="1"/>
          </p:cNvSpPr>
          <p:nvPr/>
        </p:nvSpPr>
        <p:spPr bwMode="auto">
          <a:xfrm>
            <a:off x="2238375" y="5505450"/>
            <a:ext cx="4457700" cy="93345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8109" name="Rectangle 189"/>
          <p:cNvSpPr>
            <a:spLocks noChangeArrowheads="1"/>
          </p:cNvSpPr>
          <p:nvPr/>
        </p:nvSpPr>
        <p:spPr bwMode="auto">
          <a:xfrm>
            <a:off x="2206625" y="5483225"/>
            <a:ext cx="4524375" cy="1000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37996" name="Object 76"/>
          <p:cNvGraphicFramePr/>
          <p:nvPr/>
        </p:nvGraphicFramePr>
        <p:xfrm>
          <a:off x="2132013" y="5084763"/>
          <a:ext cx="38131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25" name="Equation" r:id="rId33" imgW="3810000" imgH="749300" progId="Equation.DSMT4">
                  <p:embed/>
                </p:oleObj>
              </mc:Choice>
              <mc:Fallback>
                <p:oleObj name="Equation" r:id="rId33" imgW="3810000" imgH="749300" progId="Equation.DSMT4">
                  <p:embed/>
                  <p:pic>
                    <p:nvPicPr>
                      <p:cNvPr id="0" name="图片 354724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5084763"/>
                        <a:ext cx="38131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3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3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3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3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3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2" grpId="0"/>
      <p:bldP spid="338105" grpId="0" animBg="1"/>
      <p:bldP spid="3381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277" name="Group 117"/>
          <p:cNvGrpSpPr/>
          <p:nvPr/>
        </p:nvGrpSpPr>
        <p:grpSpPr bwMode="auto">
          <a:xfrm>
            <a:off x="6991350" y="4559300"/>
            <a:ext cx="1081088" cy="1081088"/>
            <a:chOff x="4404" y="2706"/>
            <a:chExt cx="681" cy="681"/>
          </a:xfrm>
        </p:grpSpPr>
        <p:sp>
          <p:nvSpPr>
            <p:cNvPr id="732278" name="Oval 118"/>
            <p:cNvSpPr>
              <a:spLocks noChangeAspect="1" noChangeArrowheads="1"/>
            </p:cNvSpPr>
            <p:nvPr/>
          </p:nvSpPr>
          <p:spPr bwMode="auto">
            <a:xfrm>
              <a:off x="4404" y="2706"/>
              <a:ext cx="681" cy="68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3A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427" name="Object 119"/>
            <p:cNvGraphicFramePr>
              <a:graphicFrameLocks noChangeAspect="1"/>
            </p:cNvGraphicFramePr>
            <p:nvPr/>
          </p:nvGraphicFramePr>
          <p:xfrm>
            <a:off x="4544" y="2863"/>
            <a:ext cx="13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84" name="公式" r:id="rId1" imgW="266700" imgH="279400" progId="Equation.3">
                    <p:embed/>
                  </p:oleObj>
                </mc:Choice>
                <mc:Fallback>
                  <p:oleObj name="公式" r:id="rId1" imgW="266700" imgH="279400" progId="Equation.3">
                    <p:embed/>
                    <p:pic>
                      <p:nvPicPr>
                        <p:cNvPr id="0" name="图片 3558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2863"/>
                          <a:ext cx="13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338" name="Picture 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66950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65363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29125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5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27538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7" descr="xsf"/>
          <p:cNvPicPr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8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1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331913" y="5518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11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330325" y="5516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12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075113" y="3508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1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073525" y="3506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16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1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183" name="Rectangle 23"/>
          <p:cNvSpPr>
            <a:spLocks noChangeArrowheads="1"/>
          </p:cNvSpPr>
          <p:nvPr/>
        </p:nvSpPr>
        <p:spPr bwMode="auto">
          <a:xfrm>
            <a:off x="2508250" y="2068513"/>
            <a:ext cx="3756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沿边界</a:t>
            </a:r>
            <a:r>
              <a:rPr lang="en-US" altLang="zh-CN"/>
              <a:t> 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正向</a:t>
            </a:r>
            <a:r>
              <a:rPr lang="zh-CN" altLang="en-US"/>
              <a:t>取三点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32184" name="Rectangle 24"/>
          <p:cNvSpPr>
            <a:spLocks noChangeArrowheads="1"/>
          </p:cNvSpPr>
          <p:nvPr/>
        </p:nvSpPr>
        <p:spPr bwMode="auto">
          <a:xfrm>
            <a:off x="1544926" y="2068513"/>
            <a:ext cx="10567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 dirty="0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方案</a:t>
            </a:r>
            <a:r>
              <a:rPr lang="en-US" altLang="zh-CN" sz="1600" u="sng" dirty="0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u="sng" dirty="0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en-US" altLang="zh-CN" u="sng" dirty="0" smtClean="0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 dirty="0">
              <a:solidFill>
                <a:srgbClr val="A50021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4354" name="Picture 3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191" name="Rectangle 31"/>
          <p:cNvSpPr>
            <a:spLocks noChangeArrowheads="1"/>
          </p:cNvSpPr>
          <p:nvPr/>
        </p:nvSpPr>
        <p:spPr bwMode="auto">
          <a:xfrm>
            <a:off x="530225" y="1485900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4356" name="Group 32"/>
          <p:cNvGrpSpPr/>
          <p:nvPr/>
        </p:nvGrpSpPr>
        <p:grpSpPr bwMode="auto">
          <a:xfrm>
            <a:off x="533400" y="549275"/>
            <a:ext cx="8039100" cy="787400"/>
            <a:chOff x="336" y="346"/>
            <a:chExt cx="5064" cy="496"/>
          </a:xfrm>
        </p:grpSpPr>
        <p:sp>
          <p:nvSpPr>
            <p:cNvPr id="732193" name="Rectangle 33"/>
            <p:cNvSpPr>
              <a:spLocks noChangeArrowheads="1"/>
            </p:cNvSpPr>
            <p:nvPr/>
          </p:nvSpPr>
          <p:spPr bwMode="auto">
            <a:xfrm>
              <a:off x="662" y="439"/>
              <a:ext cx="473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已知函数</a:t>
              </a:r>
              <a:r>
                <a:rPr lang="en-US" altLang="zh-CN">
                  <a:solidFill>
                    <a:schemeClr val="tx1"/>
                  </a:solidFill>
                </a:rPr>
                <a:t>                     </a:t>
              </a:r>
              <a:r>
                <a:rPr lang="zh-CN" altLang="en-US">
                  <a:solidFill>
                    <a:schemeClr val="tx1"/>
                  </a:solidFill>
                </a:rPr>
                <a:t>区域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D </a:t>
              </a:r>
              <a:r>
                <a:rPr lang="zh-CN" altLang="en-US">
                  <a:solidFill>
                    <a:schemeClr val="tx1"/>
                  </a:solidFill>
                </a:rPr>
                <a:t>如图所示，求象区域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G</a:t>
              </a:r>
              <a:r>
                <a:rPr lang="en-US" altLang="zh-CN" sz="1200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。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14424" name="Object 34"/>
            <p:cNvGraphicFramePr/>
            <p:nvPr/>
          </p:nvGraphicFramePr>
          <p:xfrm>
            <a:off x="1535" y="346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85" name="公式" r:id="rId5" imgW="1358900" imgH="787400" progId="Equation.3">
                    <p:embed/>
                  </p:oleObj>
                </mc:Choice>
                <mc:Fallback>
                  <p:oleObj name="公式" r:id="rId5" imgW="1358900" imgH="787400" progId="Equation.3">
                    <p:embed/>
                    <p:pic>
                      <p:nvPicPr>
                        <p:cNvPr id="0" name="图片 3558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346"/>
                          <a:ext cx="85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2195" name="Rectangle 35"/>
            <p:cNvSpPr>
              <a:spLocks noChangeArrowheads="1"/>
            </p:cNvSpPr>
            <p:nvPr/>
          </p:nvSpPr>
          <p:spPr bwMode="auto">
            <a:xfrm>
              <a:off x="336" y="439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732196" name="Rectangle 36"/>
          <p:cNvSpPr>
            <a:spLocks noChangeArrowheads="1"/>
          </p:cNvSpPr>
          <p:nvPr/>
        </p:nvSpPr>
        <p:spPr bwMode="auto">
          <a:xfrm>
            <a:off x="1081088" y="1468438"/>
            <a:ext cx="768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(3)   </a:t>
            </a:r>
            <a:endParaRPr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4358" name="Group 37"/>
          <p:cNvGrpSpPr/>
          <p:nvPr/>
        </p:nvGrpSpPr>
        <p:grpSpPr bwMode="auto">
          <a:xfrm>
            <a:off x="6248400" y="1095375"/>
            <a:ext cx="2886075" cy="2897188"/>
            <a:chOff x="3768" y="792"/>
            <a:chExt cx="1818" cy="1825"/>
          </a:xfrm>
        </p:grpSpPr>
        <p:sp>
          <p:nvSpPr>
            <p:cNvPr id="732198" name="Oval 38"/>
            <p:cNvSpPr>
              <a:spLocks noChangeArrowheads="1"/>
            </p:cNvSpPr>
            <p:nvPr/>
          </p:nvSpPr>
          <p:spPr bwMode="auto">
            <a:xfrm>
              <a:off x="3768" y="792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C8FF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2199" name="弧 39"/>
            <p:cNvSpPr>
              <a:spLocks noChangeAspect="1"/>
            </p:cNvSpPr>
            <p:nvPr/>
          </p:nvSpPr>
          <p:spPr bwMode="auto">
            <a:xfrm>
              <a:off x="4030" y="1066"/>
              <a:ext cx="1556" cy="1551"/>
            </a:xfrm>
            <a:custGeom>
              <a:avLst/>
              <a:gdLst>
                <a:gd name="G0" fmla="+- 15467 0 0"/>
                <a:gd name="G1" fmla="+- 15307 0 0"/>
                <a:gd name="G2" fmla="+- 21600 0 0"/>
                <a:gd name="T0" fmla="*/ 30707 w 37067"/>
                <a:gd name="T1" fmla="*/ 0 h 36907"/>
                <a:gd name="T2" fmla="*/ 0 w 37067"/>
                <a:gd name="T3" fmla="*/ 30384 h 36907"/>
                <a:gd name="T4" fmla="*/ 15467 w 37067"/>
                <a:gd name="T5" fmla="*/ 15307 h 36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067" h="36907" fill="none" extrusionOk="0">
                  <a:moveTo>
                    <a:pt x="30706" y="0"/>
                  </a:moveTo>
                  <a:cubicBezTo>
                    <a:pt x="34778" y="4053"/>
                    <a:pt x="37067" y="9561"/>
                    <a:pt x="37067" y="15307"/>
                  </a:cubicBezTo>
                  <a:cubicBezTo>
                    <a:pt x="37067" y="27236"/>
                    <a:pt x="27396" y="36907"/>
                    <a:pt x="15467" y="36907"/>
                  </a:cubicBezTo>
                  <a:cubicBezTo>
                    <a:pt x="9642" y="36906"/>
                    <a:pt x="4065" y="34554"/>
                    <a:pt x="-1" y="30384"/>
                  </a:cubicBezTo>
                </a:path>
                <a:path w="37067" h="36907" stroke="0" extrusionOk="0">
                  <a:moveTo>
                    <a:pt x="30706" y="0"/>
                  </a:moveTo>
                  <a:cubicBezTo>
                    <a:pt x="34778" y="4053"/>
                    <a:pt x="37067" y="9561"/>
                    <a:pt x="37067" y="15307"/>
                  </a:cubicBezTo>
                  <a:cubicBezTo>
                    <a:pt x="37067" y="27236"/>
                    <a:pt x="27396" y="36907"/>
                    <a:pt x="15467" y="36907"/>
                  </a:cubicBezTo>
                  <a:cubicBezTo>
                    <a:pt x="9642" y="36906"/>
                    <a:pt x="4065" y="34554"/>
                    <a:pt x="-1" y="30384"/>
                  </a:cubicBezTo>
                  <a:lnTo>
                    <a:pt x="15467" y="153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2200" name="Line 40"/>
            <p:cNvSpPr>
              <a:spLocks noChangeShapeType="1"/>
            </p:cNvSpPr>
            <p:nvPr/>
          </p:nvSpPr>
          <p:spPr bwMode="auto">
            <a:xfrm>
              <a:off x="3990" y="1698"/>
              <a:ext cx="136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2201" name="Line 41"/>
            <p:cNvSpPr>
              <a:spLocks noChangeShapeType="1"/>
            </p:cNvSpPr>
            <p:nvPr/>
          </p:nvSpPr>
          <p:spPr bwMode="auto">
            <a:xfrm rot="-5400000">
              <a:off x="3989" y="1685"/>
              <a:ext cx="136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2202" name="Line 42"/>
            <p:cNvSpPr>
              <a:spLocks noChangeShapeType="1"/>
            </p:cNvSpPr>
            <p:nvPr/>
          </p:nvSpPr>
          <p:spPr bwMode="auto">
            <a:xfrm flipV="1">
              <a:off x="4174" y="1192"/>
              <a:ext cx="1012" cy="100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418" name="Object 43"/>
            <p:cNvGraphicFramePr>
              <a:graphicFrameLocks noChangeAspect="1"/>
            </p:cNvGraphicFramePr>
            <p:nvPr/>
          </p:nvGraphicFramePr>
          <p:xfrm>
            <a:off x="5149" y="1306"/>
            <a:ext cx="19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86" name="公式" r:id="rId7" imgW="393700" imgH="342900" progId="Equation.3">
                    <p:embed/>
                  </p:oleObj>
                </mc:Choice>
                <mc:Fallback>
                  <p:oleObj name="公式" r:id="rId7" imgW="393700" imgH="342900" progId="Equation.3">
                    <p:embed/>
                    <p:pic>
                      <p:nvPicPr>
                        <p:cNvPr id="0" name="图片 3558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1306"/>
                          <a:ext cx="197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2204" name="Line 44"/>
            <p:cNvSpPr>
              <a:spLocks noChangeShapeType="1"/>
            </p:cNvSpPr>
            <p:nvPr/>
          </p:nvSpPr>
          <p:spPr bwMode="auto">
            <a:xfrm flipV="1">
              <a:off x="4842" y="1470"/>
              <a:ext cx="59" cy="6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420" name="Object 45"/>
            <p:cNvGraphicFramePr>
              <a:graphicFrameLocks noChangeAspect="1"/>
            </p:cNvGraphicFramePr>
            <p:nvPr/>
          </p:nvGraphicFramePr>
          <p:xfrm>
            <a:off x="4897" y="1493"/>
            <a:ext cx="133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87" name="公式" r:id="rId9" imgW="266700" imgH="279400" progId="Equation.3">
                    <p:embed/>
                  </p:oleObj>
                </mc:Choice>
                <mc:Fallback>
                  <p:oleObj name="公式" r:id="rId9" imgW="266700" imgH="279400" progId="Equation.3">
                    <p:embed/>
                    <p:pic>
                      <p:nvPicPr>
                        <p:cNvPr id="0" name="图片 3558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7" y="1493"/>
                          <a:ext cx="133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1" name="Object 46"/>
            <p:cNvGraphicFramePr>
              <a:graphicFrameLocks noChangeAspect="1"/>
            </p:cNvGraphicFramePr>
            <p:nvPr/>
          </p:nvGraphicFramePr>
          <p:xfrm>
            <a:off x="4426" y="1437"/>
            <a:ext cx="139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88" name="公式" r:id="rId11" imgW="279400" imgH="266700" progId="Equation.3">
                    <p:embed/>
                  </p:oleObj>
                </mc:Choice>
                <mc:Fallback>
                  <p:oleObj name="公式" r:id="rId11" imgW="279400" imgH="266700" progId="Equation.3">
                    <p:embed/>
                    <p:pic>
                      <p:nvPicPr>
                        <p:cNvPr id="0" name="图片 3558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6" y="1437"/>
                          <a:ext cx="139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2" name="Object 47"/>
            <p:cNvGraphicFramePr>
              <a:graphicFrameLocks noChangeAspect="1"/>
            </p:cNvGraphicFramePr>
            <p:nvPr/>
          </p:nvGraphicFramePr>
          <p:xfrm>
            <a:off x="5024" y="1036"/>
            <a:ext cx="338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89" name="公式" r:id="rId13" imgW="673100" imgH="279400" progId="Equation.3">
                    <p:embed/>
                  </p:oleObj>
                </mc:Choice>
                <mc:Fallback>
                  <p:oleObj name="公式" r:id="rId13" imgW="673100" imgH="279400" progId="Equation.3">
                    <p:embed/>
                    <p:pic>
                      <p:nvPicPr>
                        <p:cNvPr id="0" name="图片 3558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1036"/>
                          <a:ext cx="338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2208" name="Rectangle 48"/>
          <p:cNvSpPr>
            <a:spLocks noChangeArrowheads="1"/>
          </p:cNvSpPr>
          <p:nvPr/>
        </p:nvSpPr>
        <p:spPr bwMode="auto">
          <a:xfrm>
            <a:off x="1517650" y="1487488"/>
            <a:ext cx="2174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确定象区域。</a:t>
            </a: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4360" name="Group 51"/>
          <p:cNvGrpSpPr/>
          <p:nvPr/>
        </p:nvGrpSpPr>
        <p:grpSpPr bwMode="auto">
          <a:xfrm>
            <a:off x="6826250" y="4144963"/>
            <a:ext cx="1658938" cy="1654175"/>
            <a:chOff x="4300" y="2611"/>
            <a:chExt cx="1045" cy="1042"/>
          </a:xfrm>
        </p:grpSpPr>
        <p:sp>
          <p:nvSpPr>
            <p:cNvPr id="732212" name="Line 52"/>
            <p:cNvSpPr>
              <a:spLocks noChangeShapeType="1"/>
            </p:cNvSpPr>
            <p:nvPr/>
          </p:nvSpPr>
          <p:spPr bwMode="auto">
            <a:xfrm>
              <a:off x="4300" y="2986"/>
              <a:ext cx="1043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2213" name="Line 53"/>
            <p:cNvSpPr>
              <a:spLocks noChangeShapeType="1"/>
            </p:cNvSpPr>
            <p:nvPr/>
          </p:nvSpPr>
          <p:spPr bwMode="auto">
            <a:xfrm rot="-5400000">
              <a:off x="4476" y="3132"/>
              <a:ext cx="104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407" name="Object 54"/>
            <p:cNvGraphicFramePr>
              <a:graphicFrameLocks noChangeAspect="1"/>
            </p:cNvGraphicFramePr>
            <p:nvPr/>
          </p:nvGraphicFramePr>
          <p:xfrm>
            <a:off x="5110" y="2642"/>
            <a:ext cx="235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90" name="公式" r:id="rId15" imgW="469900" imgH="342900" progId="Equation.3">
                    <p:embed/>
                  </p:oleObj>
                </mc:Choice>
                <mc:Fallback>
                  <p:oleObj name="公式" r:id="rId15" imgW="469900" imgH="342900" progId="Equation.3">
                    <p:embed/>
                    <p:pic>
                      <p:nvPicPr>
                        <p:cNvPr id="0" name="图片 3558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" y="2642"/>
                          <a:ext cx="235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2215" name="Oval 55"/>
            <p:cNvSpPr>
              <a:spLocks noChangeAspect="1" noChangeArrowheads="1"/>
            </p:cNvSpPr>
            <p:nvPr/>
          </p:nvSpPr>
          <p:spPr bwMode="auto">
            <a:xfrm>
              <a:off x="4404" y="2874"/>
              <a:ext cx="681" cy="681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409" name="Object 56"/>
            <p:cNvGraphicFramePr>
              <a:graphicFrameLocks noChangeAspect="1"/>
            </p:cNvGraphicFramePr>
            <p:nvPr/>
          </p:nvGraphicFramePr>
          <p:xfrm>
            <a:off x="4370" y="3510"/>
            <a:ext cx="140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91" name="公式" r:id="rId17" imgW="279400" imgH="266700" progId="Equation.3">
                    <p:embed/>
                  </p:oleObj>
                </mc:Choice>
                <mc:Fallback>
                  <p:oleObj name="公式" r:id="rId17" imgW="279400" imgH="266700" progId="Equation.3">
                    <p:embed/>
                    <p:pic>
                      <p:nvPicPr>
                        <p:cNvPr id="0" name="图片 3558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3510"/>
                          <a:ext cx="140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2217" name="Oval 57"/>
            <p:cNvSpPr>
              <a:spLocks noChangeAspect="1" noChangeArrowheads="1"/>
            </p:cNvSpPr>
            <p:nvPr/>
          </p:nvSpPr>
          <p:spPr bwMode="auto">
            <a:xfrm>
              <a:off x="4728" y="3202"/>
              <a:ext cx="32" cy="32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rgbClr val="008000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411" name="Object 58"/>
            <p:cNvGraphicFramePr>
              <a:graphicFrameLocks noChangeAspect="1"/>
            </p:cNvGraphicFramePr>
            <p:nvPr/>
          </p:nvGraphicFramePr>
          <p:xfrm>
            <a:off x="4301" y="2805"/>
            <a:ext cx="19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92" name="公式" r:id="rId19" imgW="381000" imgH="342900" progId="Equation.3">
                    <p:embed/>
                  </p:oleObj>
                </mc:Choice>
                <mc:Fallback>
                  <p:oleObj name="公式" r:id="rId19" imgW="381000" imgH="342900" progId="Equation.3">
                    <p:embed/>
                    <p:pic>
                      <p:nvPicPr>
                        <p:cNvPr id="0" name="图片 3558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2805"/>
                          <a:ext cx="192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12" name="Object 59"/>
            <p:cNvGraphicFramePr>
              <a:graphicFrameLocks noChangeAspect="1"/>
            </p:cNvGraphicFramePr>
            <p:nvPr/>
          </p:nvGraphicFramePr>
          <p:xfrm>
            <a:off x="5037" y="3391"/>
            <a:ext cx="18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93" name="公式" r:id="rId21" imgW="355600" imgH="342900" progId="Equation.3">
                    <p:embed/>
                  </p:oleObj>
                </mc:Choice>
                <mc:Fallback>
                  <p:oleObj name="公式" r:id="rId21" imgW="355600" imgH="342900" progId="Equation.3">
                    <p:embed/>
                    <p:pic>
                      <p:nvPicPr>
                        <p:cNvPr id="0" name="图片 3558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7" y="3391"/>
                          <a:ext cx="180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361" name="Picture 6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331913" y="5518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2" name="Picture 62" descr="xsf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330325" y="5516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3" name="Picture 63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075113" y="3508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4" name="Picture 64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073525" y="3506788"/>
            <a:ext cx="8382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2231" name="Object 71"/>
          <p:cNvGraphicFramePr/>
          <p:nvPr/>
        </p:nvGraphicFramePr>
        <p:xfrm>
          <a:off x="2732088" y="2730500"/>
          <a:ext cx="939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94" name="公式" r:id="rId23" imgW="939800" imgH="368300" progId="Equation.3">
                  <p:embed/>
                </p:oleObj>
              </mc:Choice>
              <mc:Fallback>
                <p:oleObj name="公式" r:id="rId23" imgW="939800" imgH="368300" progId="Equation.3">
                  <p:embed/>
                  <p:pic>
                    <p:nvPicPr>
                      <p:cNvPr id="0" name="图片 355893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730500"/>
                        <a:ext cx="939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232" name="Object 72"/>
          <p:cNvGraphicFramePr/>
          <p:nvPr/>
        </p:nvGraphicFramePr>
        <p:xfrm>
          <a:off x="2728913" y="3279775"/>
          <a:ext cx="1435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95" name="公式" r:id="rId25" imgW="1435100" imgH="368300" progId="Equation.3">
                  <p:embed/>
                </p:oleObj>
              </mc:Choice>
              <mc:Fallback>
                <p:oleObj name="公式" r:id="rId25" imgW="1435100" imgH="368300" progId="Equation.3">
                  <p:embed/>
                  <p:pic>
                    <p:nvPicPr>
                      <p:cNvPr id="0" name="图片 355894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3279775"/>
                        <a:ext cx="1435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233" name="Object 73"/>
          <p:cNvGraphicFramePr/>
          <p:nvPr/>
        </p:nvGraphicFramePr>
        <p:xfrm>
          <a:off x="2728913" y="3822700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96" name="公式" r:id="rId27" imgW="876300" imgH="381000" progId="Equation.3">
                  <p:embed/>
                </p:oleObj>
              </mc:Choice>
              <mc:Fallback>
                <p:oleObj name="公式" r:id="rId27" imgW="876300" imgH="381000" progId="Equation.3">
                  <p:embed/>
                  <p:pic>
                    <p:nvPicPr>
                      <p:cNvPr id="0" name="图片 355895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3822700"/>
                        <a:ext cx="876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2284" name="Group 124"/>
          <p:cNvGrpSpPr/>
          <p:nvPr/>
        </p:nvGrpSpPr>
        <p:grpSpPr bwMode="auto">
          <a:xfrm>
            <a:off x="4267200" y="2727325"/>
            <a:ext cx="1506538" cy="368300"/>
            <a:chOff x="2688" y="1718"/>
            <a:chExt cx="949" cy="232"/>
          </a:xfrm>
        </p:grpSpPr>
        <p:graphicFrame>
          <p:nvGraphicFramePr>
            <p:cNvPr id="14403" name="Object 75"/>
            <p:cNvGraphicFramePr/>
            <p:nvPr/>
          </p:nvGraphicFramePr>
          <p:xfrm>
            <a:off x="3045" y="1718"/>
            <a:ext cx="5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97" name="公式" r:id="rId29" imgW="939800" imgH="368300" progId="Equation.3">
                    <p:embed/>
                  </p:oleObj>
                </mc:Choice>
                <mc:Fallback>
                  <p:oleObj name="公式" r:id="rId29" imgW="939800" imgH="368300" progId="Equation.3">
                    <p:embed/>
                    <p:pic>
                      <p:nvPicPr>
                        <p:cNvPr id="0" name="图片 3558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1718"/>
                          <a:ext cx="5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2236" name="Line 76"/>
            <p:cNvSpPr>
              <a:spLocks noChangeShapeType="1"/>
            </p:cNvSpPr>
            <p:nvPr/>
          </p:nvSpPr>
          <p:spPr bwMode="auto">
            <a:xfrm>
              <a:off x="2688" y="1842"/>
              <a:ext cx="31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32285" name="Group 125"/>
          <p:cNvGrpSpPr/>
          <p:nvPr/>
        </p:nvGrpSpPr>
        <p:grpSpPr bwMode="auto">
          <a:xfrm>
            <a:off x="4264025" y="3276600"/>
            <a:ext cx="1706563" cy="368300"/>
            <a:chOff x="2686" y="2064"/>
            <a:chExt cx="1075" cy="232"/>
          </a:xfrm>
        </p:grpSpPr>
        <p:graphicFrame>
          <p:nvGraphicFramePr>
            <p:cNvPr id="14401" name="Object 78"/>
            <p:cNvGraphicFramePr/>
            <p:nvPr/>
          </p:nvGraphicFramePr>
          <p:xfrm>
            <a:off x="3049" y="2064"/>
            <a:ext cx="71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98" name="公式" r:id="rId31" imgW="1130300" imgH="368300" progId="Equation.3">
                    <p:embed/>
                  </p:oleObj>
                </mc:Choice>
                <mc:Fallback>
                  <p:oleObj name="公式" r:id="rId31" imgW="1130300" imgH="368300" progId="Equation.3">
                    <p:embed/>
                    <p:pic>
                      <p:nvPicPr>
                        <p:cNvPr id="0" name="图片 3558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2064"/>
                          <a:ext cx="71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2239" name="Line 79"/>
            <p:cNvSpPr>
              <a:spLocks noChangeShapeType="1"/>
            </p:cNvSpPr>
            <p:nvPr/>
          </p:nvSpPr>
          <p:spPr bwMode="auto">
            <a:xfrm>
              <a:off x="2686" y="2176"/>
              <a:ext cx="31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32286" name="Group 126"/>
          <p:cNvGrpSpPr/>
          <p:nvPr/>
        </p:nvGrpSpPr>
        <p:grpSpPr bwMode="auto">
          <a:xfrm>
            <a:off x="4264025" y="3819525"/>
            <a:ext cx="1719263" cy="381000"/>
            <a:chOff x="2686" y="2406"/>
            <a:chExt cx="1083" cy="240"/>
          </a:xfrm>
        </p:grpSpPr>
        <p:graphicFrame>
          <p:nvGraphicFramePr>
            <p:cNvPr id="14399" name="Object 81"/>
            <p:cNvGraphicFramePr/>
            <p:nvPr/>
          </p:nvGraphicFramePr>
          <p:xfrm>
            <a:off x="3049" y="2406"/>
            <a:ext cx="7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99" name="公式" r:id="rId33" imgW="1143000" imgH="381000" progId="Equation.3">
                    <p:embed/>
                  </p:oleObj>
                </mc:Choice>
                <mc:Fallback>
                  <p:oleObj name="公式" r:id="rId33" imgW="1143000" imgH="381000" progId="Equation.3">
                    <p:embed/>
                    <p:pic>
                      <p:nvPicPr>
                        <p:cNvPr id="0" name="图片 3558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2406"/>
                          <a:ext cx="7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2242" name="Line 82"/>
            <p:cNvSpPr>
              <a:spLocks noChangeShapeType="1"/>
            </p:cNvSpPr>
            <p:nvPr/>
          </p:nvSpPr>
          <p:spPr bwMode="auto">
            <a:xfrm>
              <a:off x="2686" y="2530"/>
              <a:ext cx="31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32249" name="Rectangle 89"/>
          <p:cNvSpPr>
            <a:spLocks noChangeArrowheads="1"/>
          </p:cNvSpPr>
          <p:nvPr/>
        </p:nvSpPr>
        <p:spPr bwMode="auto">
          <a:xfrm>
            <a:off x="2663825" y="2714625"/>
            <a:ext cx="3371850" cy="1552575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32250" name="Rectangle 90"/>
          <p:cNvSpPr>
            <a:spLocks noChangeArrowheads="1"/>
          </p:cNvSpPr>
          <p:nvPr/>
        </p:nvSpPr>
        <p:spPr bwMode="auto">
          <a:xfrm>
            <a:off x="2508250" y="4481513"/>
            <a:ext cx="41862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可知象区域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G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  <a:latin typeface="Symbol" charset="0"/>
              </a:rPr>
              <a:t>G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内部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732251" name="Group 91"/>
          <p:cNvGrpSpPr/>
          <p:nvPr/>
        </p:nvGrpSpPr>
        <p:grpSpPr bwMode="auto">
          <a:xfrm>
            <a:off x="6937375" y="3194050"/>
            <a:ext cx="630238" cy="293688"/>
            <a:chOff x="4202" y="1964"/>
            <a:chExt cx="397" cy="185"/>
          </a:xfrm>
        </p:grpSpPr>
        <p:sp>
          <p:nvSpPr>
            <p:cNvPr id="732252" name="Oval 92"/>
            <p:cNvSpPr>
              <a:spLocks noChangeArrowheads="1"/>
            </p:cNvSpPr>
            <p:nvPr/>
          </p:nvSpPr>
          <p:spPr bwMode="auto">
            <a:xfrm>
              <a:off x="4202" y="1976"/>
              <a:ext cx="45" cy="4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398" name="Object 93"/>
            <p:cNvGraphicFramePr>
              <a:graphicFrameLocks noChangeAspect="1"/>
            </p:cNvGraphicFramePr>
            <p:nvPr/>
          </p:nvGraphicFramePr>
          <p:xfrm>
            <a:off x="4237" y="1964"/>
            <a:ext cx="36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900" name="公式" r:id="rId35" imgW="723900" imgH="368300" progId="Equation.3">
                    <p:embed/>
                  </p:oleObj>
                </mc:Choice>
                <mc:Fallback>
                  <p:oleObj name="公式" r:id="rId35" imgW="723900" imgH="368300" progId="Equation.3">
                    <p:embed/>
                    <p:pic>
                      <p:nvPicPr>
                        <p:cNvPr id="0" name="图片 3558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7" y="1964"/>
                          <a:ext cx="36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2254" name="Group 94"/>
          <p:cNvGrpSpPr/>
          <p:nvPr/>
        </p:nvGrpSpPr>
        <p:grpSpPr bwMode="auto">
          <a:xfrm>
            <a:off x="7369175" y="2752725"/>
            <a:ext cx="274638" cy="293688"/>
            <a:chOff x="4474" y="1686"/>
            <a:chExt cx="173" cy="185"/>
          </a:xfrm>
        </p:grpSpPr>
        <p:sp>
          <p:nvSpPr>
            <p:cNvPr id="732255" name="Oval 95"/>
            <p:cNvSpPr>
              <a:spLocks noChangeArrowheads="1"/>
            </p:cNvSpPr>
            <p:nvPr/>
          </p:nvSpPr>
          <p:spPr bwMode="auto">
            <a:xfrm>
              <a:off x="4474" y="1702"/>
              <a:ext cx="45" cy="4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396" name="Object 96"/>
            <p:cNvGraphicFramePr>
              <a:graphicFrameLocks noChangeAspect="1"/>
            </p:cNvGraphicFramePr>
            <p:nvPr/>
          </p:nvGraphicFramePr>
          <p:xfrm>
            <a:off x="4508" y="1686"/>
            <a:ext cx="13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901" name="公式" r:id="rId37" imgW="279400" imgH="368300" progId="Equation.3">
                    <p:embed/>
                  </p:oleObj>
                </mc:Choice>
                <mc:Fallback>
                  <p:oleObj name="公式" r:id="rId37" imgW="279400" imgH="368300" progId="Equation.3">
                    <p:embed/>
                    <p:pic>
                      <p:nvPicPr>
                        <p:cNvPr id="0" name="图片 3559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" y="1686"/>
                          <a:ext cx="13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2257" name="Group 97"/>
          <p:cNvGrpSpPr/>
          <p:nvPr/>
        </p:nvGrpSpPr>
        <p:grpSpPr bwMode="auto">
          <a:xfrm>
            <a:off x="7648575" y="2487613"/>
            <a:ext cx="277813" cy="303212"/>
            <a:chOff x="4650" y="1519"/>
            <a:chExt cx="175" cy="191"/>
          </a:xfrm>
        </p:grpSpPr>
        <p:sp>
          <p:nvSpPr>
            <p:cNvPr id="732258" name="Oval 98"/>
            <p:cNvSpPr>
              <a:spLocks noChangeArrowheads="1"/>
            </p:cNvSpPr>
            <p:nvPr/>
          </p:nvSpPr>
          <p:spPr bwMode="auto">
            <a:xfrm>
              <a:off x="4650" y="1524"/>
              <a:ext cx="45" cy="4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394" name="Object 99"/>
            <p:cNvGraphicFramePr>
              <a:graphicFrameLocks noChangeAspect="1"/>
            </p:cNvGraphicFramePr>
            <p:nvPr/>
          </p:nvGraphicFramePr>
          <p:xfrm>
            <a:off x="4686" y="1519"/>
            <a:ext cx="13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902" name="公式" r:id="rId39" imgW="279400" imgH="381000" progId="Equation.3">
                    <p:embed/>
                  </p:oleObj>
                </mc:Choice>
                <mc:Fallback>
                  <p:oleObj name="公式" r:id="rId39" imgW="279400" imgH="381000" progId="Equation.3">
                    <p:embed/>
                    <p:pic>
                      <p:nvPicPr>
                        <p:cNvPr id="0" name="图片 3559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6" y="1519"/>
                          <a:ext cx="139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2275" name="Group 115"/>
          <p:cNvGrpSpPr/>
          <p:nvPr/>
        </p:nvGrpSpPr>
        <p:grpSpPr bwMode="auto">
          <a:xfrm>
            <a:off x="7896225" y="4422775"/>
            <a:ext cx="333375" cy="350838"/>
            <a:chOff x="4974" y="2786"/>
            <a:chExt cx="210" cy="221"/>
          </a:xfrm>
        </p:grpSpPr>
        <p:sp>
          <p:nvSpPr>
            <p:cNvPr id="732264" name="Oval 104"/>
            <p:cNvSpPr>
              <a:spLocks noChangeArrowheads="1"/>
            </p:cNvSpPr>
            <p:nvPr/>
          </p:nvSpPr>
          <p:spPr bwMode="auto">
            <a:xfrm>
              <a:off x="4974" y="2962"/>
              <a:ext cx="45" cy="4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392" name="Object 105"/>
            <p:cNvGraphicFramePr>
              <a:graphicFrameLocks noChangeAspect="1"/>
            </p:cNvGraphicFramePr>
            <p:nvPr/>
          </p:nvGraphicFramePr>
          <p:xfrm>
            <a:off x="5014" y="2786"/>
            <a:ext cx="17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903" name="公式" r:id="rId41" imgW="342900" imgH="368300" progId="Equation.3">
                    <p:embed/>
                  </p:oleObj>
                </mc:Choice>
                <mc:Fallback>
                  <p:oleObj name="公式" r:id="rId41" imgW="342900" imgH="368300" progId="Equation.3">
                    <p:embed/>
                    <p:pic>
                      <p:nvPicPr>
                        <p:cNvPr id="0" name="图片 3559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4" y="2786"/>
                          <a:ext cx="17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2276" name="Group 116"/>
          <p:cNvGrpSpPr/>
          <p:nvPr/>
        </p:nvGrpSpPr>
        <p:grpSpPr bwMode="auto">
          <a:xfrm>
            <a:off x="6791325" y="4381500"/>
            <a:ext cx="385763" cy="388938"/>
            <a:chOff x="4278" y="2760"/>
            <a:chExt cx="243" cy="245"/>
          </a:xfrm>
        </p:grpSpPr>
        <p:sp>
          <p:nvSpPr>
            <p:cNvPr id="732267" name="Oval 107"/>
            <p:cNvSpPr>
              <a:spLocks noChangeArrowheads="1"/>
            </p:cNvSpPr>
            <p:nvPr/>
          </p:nvSpPr>
          <p:spPr bwMode="auto">
            <a:xfrm>
              <a:off x="4476" y="2960"/>
              <a:ext cx="45" cy="4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2269" name="Rectangle 109"/>
            <p:cNvSpPr>
              <a:spLocks noChangeArrowheads="1"/>
            </p:cNvSpPr>
            <p:nvPr/>
          </p:nvSpPr>
          <p:spPr bwMode="auto">
            <a:xfrm>
              <a:off x="4278" y="2808"/>
              <a:ext cx="223" cy="1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390" name="Object 110"/>
            <p:cNvGraphicFramePr>
              <a:graphicFrameLocks noChangeAspect="1"/>
            </p:cNvGraphicFramePr>
            <p:nvPr/>
          </p:nvGraphicFramePr>
          <p:xfrm>
            <a:off x="4317" y="2760"/>
            <a:ext cx="18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904" name="公式" r:id="rId43" imgW="368300" imgH="368300" progId="Equation.3">
                    <p:embed/>
                  </p:oleObj>
                </mc:Choice>
                <mc:Fallback>
                  <p:oleObj name="公式" r:id="rId43" imgW="368300" imgH="368300" progId="Equation.3">
                    <p:embed/>
                    <p:pic>
                      <p:nvPicPr>
                        <p:cNvPr id="0" name="图片 3559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7" y="2760"/>
                          <a:ext cx="185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2274" name="Group 114"/>
          <p:cNvGrpSpPr/>
          <p:nvPr/>
        </p:nvGrpSpPr>
        <p:grpSpPr bwMode="auto">
          <a:xfrm>
            <a:off x="7896225" y="5353050"/>
            <a:ext cx="428625" cy="304800"/>
            <a:chOff x="4974" y="3372"/>
            <a:chExt cx="270" cy="192"/>
          </a:xfrm>
        </p:grpSpPr>
        <p:sp>
          <p:nvSpPr>
            <p:cNvPr id="732261" name="Oval 101"/>
            <p:cNvSpPr>
              <a:spLocks noChangeArrowheads="1"/>
            </p:cNvSpPr>
            <p:nvPr/>
          </p:nvSpPr>
          <p:spPr bwMode="auto">
            <a:xfrm>
              <a:off x="4974" y="3422"/>
              <a:ext cx="45" cy="4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4384" name="Group 113"/>
            <p:cNvGrpSpPr/>
            <p:nvPr/>
          </p:nvGrpSpPr>
          <p:grpSpPr bwMode="auto">
            <a:xfrm>
              <a:off x="5034" y="3372"/>
              <a:ext cx="210" cy="168"/>
              <a:chOff x="5034" y="3372"/>
              <a:chExt cx="210" cy="168"/>
            </a:xfrm>
          </p:grpSpPr>
          <p:sp>
            <p:nvSpPr>
              <p:cNvPr id="732271" name="Rectangle 111"/>
              <p:cNvSpPr>
                <a:spLocks noChangeArrowheads="1"/>
              </p:cNvSpPr>
              <p:nvPr/>
            </p:nvSpPr>
            <p:spPr bwMode="auto">
              <a:xfrm>
                <a:off x="5124" y="3372"/>
                <a:ext cx="120" cy="1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2272" name="Rectangle 112"/>
              <p:cNvSpPr>
                <a:spLocks noChangeArrowheads="1"/>
              </p:cNvSpPr>
              <p:nvPr/>
            </p:nvSpPr>
            <p:spPr bwMode="auto">
              <a:xfrm>
                <a:off x="5034" y="3444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tailEnd type="none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14385" name="Object 102"/>
            <p:cNvGraphicFramePr>
              <a:graphicFrameLocks noChangeAspect="1"/>
            </p:cNvGraphicFramePr>
            <p:nvPr/>
          </p:nvGraphicFramePr>
          <p:xfrm>
            <a:off x="5058" y="3373"/>
            <a:ext cx="18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905" name="Equation" r:id="rId45" imgW="368300" imgH="381000" progId="Equation.DSMT4">
                    <p:embed/>
                  </p:oleObj>
                </mc:Choice>
                <mc:Fallback>
                  <p:oleObj name="Equation" r:id="rId45" imgW="368300" imgH="381000" progId="Equation.DSMT4">
                    <p:embed/>
                    <p:pic>
                      <p:nvPicPr>
                        <p:cNvPr id="0" name="图片 3559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8" y="3373"/>
                          <a:ext cx="18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2280" name="Line 120"/>
          <p:cNvSpPr>
            <a:spLocks noChangeAspect="1" noChangeShapeType="1"/>
          </p:cNvSpPr>
          <p:nvPr/>
        </p:nvSpPr>
        <p:spPr bwMode="auto">
          <a:xfrm>
            <a:off x="7083425" y="5407025"/>
            <a:ext cx="119063" cy="1206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3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73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73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3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3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3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3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73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73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5" presetClass="emph" presetSubtype="0" repeatCount="indefinit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7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73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7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73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83" grpId="0"/>
      <p:bldP spid="732184" grpId="0"/>
      <p:bldP spid="732249" grpId="0" animBg="1"/>
      <p:bldP spid="7322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8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8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8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8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9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9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9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184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9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183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9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016" name="Group 72"/>
          <p:cNvGrpSpPr/>
          <p:nvPr/>
        </p:nvGrpSpPr>
        <p:grpSpPr bwMode="auto">
          <a:xfrm>
            <a:off x="6991350" y="4559300"/>
            <a:ext cx="1081088" cy="1081088"/>
            <a:chOff x="4404" y="2706"/>
            <a:chExt cx="681" cy="681"/>
          </a:xfrm>
        </p:grpSpPr>
        <p:sp>
          <p:nvSpPr>
            <p:cNvPr id="339005" name="Oval 61"/>
            <p:cNvSpPr>
              <a:spLocks noChangeAspect="1" noChangeArrowheads="1"/>
            </p:cNvSpPr>
            <p:nvPr/>
          </p:nvSpPr>
          <p:spPr bwMode="auto">
            <a:xfrm>
              <a:off x="4404" y="2706"/>
              <a:ext cx="681" cy="68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3A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377" name="Object 64"/>
            <p:cNvGraphicFramePr>
              <a:graphicFrameLocks noChangeAspect="1"/>
            </p:cNvGraphicFramePr>
            <p:nvPr/>
          </p:nvGraphicFramePr>
          <p:xfrm>
            <a:off x="4544" y="2863"/>
            <a:ext cx="13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33" name="公式" r:id="rId3" imgW="266700" imgH="279400" progId="Equation.3">
                    <p:embed/>
                  </p:oleObj>
                </mc:Choice>
                <mc:Fallback>
                  <p:oleObj name="公式" r:id="rId3" imgW="266700" imgH="279400" progId="Equation.3">
                    <p:embed/>
                    <p:pic>
                      <p:nvPicPr>
                        <p:cNvPr id="0" name="图片 3567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2863"/>
                          <a:ext cx="13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9083" name="Group 139"/>
          <p:cNvGrpSpPr/>
          <p:nvPr/>
        </p:nvGrpSpPr>
        <p:grpSpPr bwMode="auto">
          <a:xfrm>
            <a:off x="2508250" y="2644775"/>
            <a:ext cx="2754313" cy="787400"/>
            <a:chOff x="1580" y="1666"/>
            <a:chExt cx="1735" cy="496"/>
          </a:xfrm>
        </p:grpSpPr>
        <p:sp>
          <p:nvSpPr>
            <p:cNvPr id="338997" name="Rectangle 53"/>
            <p:cNvSpPr>
              <a:spLocks noChangeArrowheads="1"/>
            </p:cNvSpPr>
            <p:nvPr/>
          </p:nvSpPr>
          <p:spPr bwMode="auto">
            <a:xfrm>
              <a:off x="1580" y="1759"/>
              <a:ext cx="11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代入函数</a:t>
              </a:r>
              <a:r>
                <a:rPr lang="en-US" altLang="zh-CN">
                  <a:solidFill>
                    <a:schemeClr val="tx1"/>
                  </a:solidFill>
                </a:rPr>
                <a:t>  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13375" name="Object 54"/>
            <p:cNvGraphicFramePr/>
            <p:nvPr/>
          </p:nvGraphicFramePr>
          <p:xfrm>
            <a:off x="2459" y="1666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34" name="公式" r:id="rId5" imgW="1358900" imgH="787400" progId="Equation.3">
                    <p:embed/>
                  </p:oleObj>
                </mc:Choice>
                <mc:Fallback>
                  <p:oleObj name="公式" r:id="rId5" imgW="1358900" imgH="787400" progId="Equation.3">
                    <p:embed/>
                    <p:pic>
                      <p:nvPicPr>
                        <p:cNvPr id="0" name="图片 3567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9" y="1666"/>
                          <a:ext cx="85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996" name="Rectangle 52"/>
          <p:cNvSpPr>
            <a:spLocks noChangeArrowheads="1"/>
          </p:cNvSpPr>
          <p:nvPr/>
        </p:nvSpPr>
        <p:spPr bwMode="auto">
          <a:xfrm>
            <a:off x="1544926" y="2068513"/>
            <a:ext cx="10567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 dirty="0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方案</a:t>
            </a:r>
            <a:r>
              <a:rPr lang="en-US" altLang="zh-CN" sz="1600" u="sng" dirty="0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u="sng" dirty="0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en-US" altLang="zh-CN" u="sng" dirty="0" smtClean="0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 dirty="0">
              <a:solidFill>
                <a:srgbClr val="A50021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39081" name="Group 137"/>
          <p:cNvGrpSpPr/>
          <p:nvPr/>
        </p:nvGrpSpPr>
        <p:grpSpPr bwMode="auto">
          <a:xfrm>
            <a:off x="2508250" y="2068513"/>
            <a:ext cx="3516313" cy="457200"/>
            <a:chOff x="1580" y="1303"/>
            <a:chExt cx="2215" cy="288"/>
          </a:xfrm>
        </p:grpSpPr>
        <p:sp>
          <p:nvSpPr>
            <p:cNvPr id="339001" name="Rectangle 57"/>
            <p:cNvSpPr>
              <a:spLocks noChangeArrowheads="1"/>
            </p:cNvSpPr>
            <p:nvPr/>
          </p:nvSpPr>
          <p:spPr bwMode="auto">
            <a:xfrm>
              <a:off x="1580" y="1303"/>
              <a:ext cx="17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在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D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的内部取一点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13373" name="Object 56"/>
            <p:cNvGraphicFramePr/>
            <p:nvPr/>
          </p:nvGraphicFramePr>
          <p:xfrm>
            <a:off x="3267" y="1322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35" name="公式" r:id="rId7" imgW="838200" imgH="381000" progId="Equation.3">
                    <p:embed/>
                  </p:oleObj>
                </mc:Choice>
                <mc:Fallback>
                  <p:oleObj name="公式" r:id="rId7" imgW="838200" imgH="381000" progId="Equation.3">
                    <p:embed/>
                    <p:pic>
                      <p:nvPicPr>
                        <p:cNvPr id="0" name="图片 3567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1322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9084" name="Group 140"/>
          <p:cNvGrpSpPr/>
          <p:nvPr/>
        </p:nvGrpSpPr>
        <p:grpSpPr bwMode="auto">
          <a:xfrm>
            <a:off x="2508250" y="3632200"/>
            <a:ext cx="2840038" cy="787400"/>
            <a:chOff x="1580" y="2288"/>
            <a:chExt cx="1789" cy="496"/>
          </a:xfrm>
        </p:grpSpPr>
        <p:graphicFrame>
          <p:nvGraphicFramePr>
            <p:cNvPr id="13370" name="Object 55"/>
            <p:cNvGraphicFramePr/>
            <p:nvPr/>
          </p:nvGraphicFramePr>
          <p:xfrm>
            <a:off x="2449" y="2288"/>
            <a:ext cx="92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36" name="公式" r:id="rId9" imgW="1460500" imgH="787400" progId="Equation.3">
                    <p:embed/>
                  </p:oleObj>
                </mc:Choice>
                <mc:Fallback>
                  <p:oleObj name="公式" r:id="rId9" imgW="1460500" imgH="787400" progId="Equation.3">
                    <p:embed/>
                    <p:pic>
                      <p:nvPicPr>
                        <p:cNvPr id="0" name="图片 3567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2288"/>
                          <a:ext cx="92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9002" name="Rectangle 58"/>
            <p:cNvSpPr>
              <a:spLocks noChangeArrowheads="1"/>
            </p:cNvSpPr>
            <p:nvPr/>
          </p:nvSpPr>
          <p:spPr bwMode="auto">
            <a:xfrm>
              <a:off x="1580" y="2377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得到象点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39003" name="Rectangle 59"/>
          <p:cNvSpPr>
            <a:spLocks noChangeArrowheads="1"/>
          </p:cNvSpPr>
          <p:nvPr/>
        </p:nvSpPr>
        <p:spPr bwMode="auto">
          <a:xfrm>
            <a:off x="2508250" y="4529138"/>
            <a:ext cx="41862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因此象区域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G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  <a:latin typeface="Symbol" charset="0"/>
              </a:rPr>
              <a:t>G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内部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3335" name="Picture 9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044" name="Rectangle 100"/>
          <p:cNvSpPr>
            <a:spLocks noChangeArrowheads="1"/>
          </p:cNvSpPr>
          <p:nvPr/>
        </p:nvSpPr>
        <p:spPr bwMode="auto">
          <a:xfrm>
            <a:off x="530225" y="1485900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3337" name="Group 101"/>
          <p:cNvGrpSpPr/>
          <p:nvPr/>
        </p:nvGrpSpPr>
        <p:grpSpPr bwMode="auto">
          <a:xfrm>
            <a:off x="533400" y="549275"/>
            <a:ext cx="8039100" cy="787400"/>
            <a:chOff x="336" y="346"/>
            <a:chExt cx="5064" cy="496"/>
          </a:xfrm>
        </p:grpSpPr>
        <p:sp>
          <p:nvSpPr>
            <p:cNvPr id="339046" name="Rectangle 102"/>
            <p:cNvSpPr>
              <a:spLocks noChangeArrowheads="1"/>
            </p:cNvSpPr>
            <p:nvPr/>
          </p:nvSpPr>
          <p:spPr bwMode="auto">
            <a:xfrm>
              <a:off x="662" y="439"/>
              <a:ext cx="473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已知函数</a:t>
              </a:r>
              <a:r>
                <a:rPr lang="en-US" altLang="zh-CN">
                  <a:solidFill>
                    <a:schemeClr val="tx1"/>
                  </a:solidFill>
                </a:rPr>
                <a:t>                     </a:t>
              </a:r>
              <a:r>
                <a:rPr lang="zh-CN" altLang="en-US">
                  <a:solidFill>
                    <a:schemeClr val="tx1"/>
                  </a:solidFill>
                </a:rPr>
                <a:t>区域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D </a:t>
              </a:r>
              <a:r>
                <a:rPr lang="zh-CN" altLang="en-US">
                  <a:solidFill>
                    <a:schemeClr val="tx1"/>
                  </a:solidFill>
                </a:rPr>
                <a:t>如图所示，求象区域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G</a:t>
              </a:r>
              <a:r>
                <a:rPr lang="en-US" altLang="zh-CN" sz="1200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。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13368" name="Object 103"/>
            <p:cNvGraphicFramePr/>
            <p:nvPr/>
          </p:nvGraphicFramePr>
          <p:xfrm>
            <a:off x="1535" y="346"/>
            <a:ext cx="85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37" name="公式" r:id="rId11" imgW="1358900" imgH="787400" progId="Equation.3">
                    <p:embed/>
                  </p:oleObj>
                </mc:Choice>
                <mc:Fallback>
                  <p:oleObj name="公式" r:id="rId11" imgW="1358900" imgH="787400" progId="Equation.3">
                    <p:embed/>
                    <p:pic>
                      <p:nvPicPr>
                        <p:cNvPr id="0" name="图片 3567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346"/>
                          <a:ext cx="85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9048" name="Rectangle 104"/>
            <p:cNvSpPr>
              <a:spLocks noChangeArrowheads="1"/>
            </p:cNvSpPr>
            <p:nvPr/>
          </p:nvSpPr>
          <p:spPr bwMode="auto">
            <a:xfrm>
              <a:off x="336" y="439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grpSp>
        <p:nvGrpSpPr>
          <p:cNvPr id="13338" name="Group 106"/>
          <p:cNvGrpSpPr/>
          <p:nvPr/>
        </p:nvGrpSpPr>
        <p:grpSpPr bwMode="auto">
          <a:xfrm>
            <a:off x="6248400" y="1095375"/>
            <a:ext cx="2886075" cy="2897188"/>
            <a:chOff x="3768" y="792"/>
            <a:chExt cx="1818" cy="1825"/>
          </a:xfrm>
        </p:grpSpPr>
        <p:sp>
          <p:nvSpPr>
            <p:cNvPr id="339051" name="Oval 107"/>
            <p:cNvSpPr>
              <a:spLocks noChangeArrowheads="1"/>
            </p:cNvSpPr>
            <p:nvPr/>
          </p:nvSpPr>
          <p:spPr bwMode="auto">
            <a:xfrm>
              <a:off x="3768" y="792"/>
              <a:ext cx="1814" cy="1814"/>
            </a:xfrm>
            <a:prstGeom prst="ellipse">
              <a:avLst/>
            </a:prstGeom>
            <a:gradFill rotWithShape="1">
              <a:gsLst>
                <a:gs pos="0">
                  <a:srgbClr val="C8FF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9052" name="弧 108"/>
            <p:cNvSpPr>
              <a:spLocks noChangeAspect="1"/>
            </p:cNvSpPr>
            <p:nvPr/>
          </p:nvSpPr>
          <p:spPr bwMode="auto">
            <a:xfrm>
              <a:off x="4030" y="1066"/>
              <a:ext cx="1556" cy="1551"/>
            </a:xfrm>
            <a:custGeom>
              <a:avLst/>
              <a:gdLst>
                <a:gd name="G0" fmla="+- 15467 0 0"/>
                <a:gd name="G1" fmla="+- 15307 0 0"/>
                <a:gd name="G2" fmla="+- 21600 0 0"/>
                <a:gd name="T0" fmla="*/ 30707 w 37067"/>
                <a:gd name="T1" fmla="*/ 0 h 36907"/>
                <a:gd name="T2" fmla="*/ 0 w 37067"/>
                <a:gd name="T3" fmla="*/ 30384 h 36907"/>
                <a:gd name="T4" fmla="*/ 15467 w 37067"/>
                <a:gd name="T5" fmla="*/ 15307 h 36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067" h="36907" fill="none" extrusionOk="0">
                  <a:moveTo>
                    <a:pt x="30706" y="0"/>
                  </a:moveTo>
                  <a:cubicBezTo>
                    <a:pt x="34778" y="4053"/>
                    <a:pt x="37067" y="9561"/>
                    <a:pt x="37067" y="15307"/>
                  </a:cubicBezTo>
                  <a:cubicBezTo>
                    <a:pt x="37067" y="27236"/>
                    <a:pt x="27396" y="36907"/>
                    <a:pt x="15467" y="36907"/>
                  </a:cubicBezTo>
                  <a:cubicBezTo>
                    <a:pt x="9642" y="36906"/>
                    <a:pt x="4065" y="34554"/>
                    <a:pt x="-1" y="30384"/>
                  </a:cubicBezTo>
                </a:path>
                <a:path w="37067" h="36907" stroke="0" extrusionOk="0">
                  <a:moveTo>
                    <a:pt x="30706" y="0"/>
                  </a:moveTo>
                  <a:cubicBezTo>
                    <a:pt x="34778" y="4053"/>
                    <a:pt x="37067" y="9561"/>
                    <a:pt x="37067" y="15307"/>
                  </a:cubicBezTo>
                  <a:cubicBezTo>
                    <a:pt x="37067" y="27236"/>
                    <a:pt x="27396" y="36907"/>
                    <a:pt x="15467" y="36907"/>
                  </a:cubicBezTo>
                  <a:cubicBezTo>
                    <a:pt x="9642" y="36906"/>
                    <a:pt x="4065" y="34554"/>
                    <a:pt x="-1" y="30384"/>
                  </a:cubicBezTo>
                  <a:lnTo>
                    <a:pt x="15467" y="153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9053" name="Line 109"/>
            <p:cNvSpPr>
              <a:spLocks noChangeShapeType="1"/>
            </p:cNvSpPr>
            <p:nvPr/>
          </p:nvSpPr>
          <p:spPr bwMode="auto">
            <a:xfrm>
              <a:off x="3990" y="1698"/>
              <a:ext cx="136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9054" name="Line 110"/>
            <p:cNvSpPr>
              <a:spLocks noChangeShapeType="1"/>
            </p:cNvSpPr>
            <p:nvPr/>
          </p:nvSpPr>
          <p:spPr bwMode="auto">
            <a:xfrm rot="-5400000">
              <a:off x="3989" y="1685"/>
              <a:ext cx="136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9055" name="Line 111"/>
            <p:cNvSpPr>
              <a:spLocks noChangeShapeType="1"/>
            </p:cNvSpPr>
            <p:nvPr/>
          </p:nvSpPr>
          <p:spPr bwMode="auto">
            <a:xfrm flipV="1">
              <a:off x="4174" y="1192"/>
              <a:ext cx="1012" cy="100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362" name="Object 112"/>
            <p:cNvGraphicFramePr>
              <a:graphicFrameLocks noChangeAspect="1"/>
            </p:cNvGraphicFramePr>
            <p:nvPr/>
          </p:nvGraphicFramePr>
          <p:xfrm>
            <a:off x="5149" y="1306"/>
            <a:ext cx="19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38" name="公式" r:id="rId13" imgW="393700" imgH="342900" progId="Equation.3">
                    <p:embed/>
                  </p:oleObj>
                </mc:Choice>
                <mc:Fallback>
                  <p:oleObj name="公式" r:id="rId13" imgW="393700" imgH="342900" progId="Equation.3">
                    <p:embed/>
                    <p:pic>
                      <p:nvPicPr>
                        <p:cNvPr id="0" name="图片 3567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1306"/>
                          <a:ext cx="197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9057" name="Line 113"/>
            <p:cNvSpPr>
              <a:spLocks noChangeShapeType="1"/>
            </p:cNvSpPr>
            <p:nvPr/>
          </p:nvSpPr>
          <p:spPr bwMode="auto">
            <a:xfrm flipV="1">
              <a:off x="4842" y="1470"/>
              <a:ext cx="59" cy="6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364" name="Object 114"/>
            <p:cNvGraphicFramePr>
              <a:graphicFrameLocks noChangeAspect="1"/>
            </p:cNvGraphicFramePr>
            <p:nvPr/>
          </p:nvGraphicFramePr>
          <p:xfrm>
            <a:off x="4897" y="1493"/>
            <a:ext cx="133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39" name="公式" r:id="rId15" imgW="266700" imgH="279400" progId="Equation.3">
                    <p:embed/>
                  </p:oleObj>
                </mc:Choice>
                <mc:Fallback>
                  <p:oleObj name="公式" r:id="rId15" imgW="266700" imgH="279400" progId="Equation.3">
                    <p:embed/>
                    <p:pic>
                      <p:nvPicPr>
                        <p:cNvPr id="0" name="图片 3567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7" y="1493"/>
                          <a:ext cx="133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5" name="Object 115"/>
            <p:cNvGraphicFramePr>
              <a:graphicFrameLocks noChangeAspect="1"/>
            </p:cNvGraphicFramePr>
            <p:nvPr/>
          </p:nvGraphicFramePr>
          <p:xfrm>
            <a:off x="4426" y="1437"/>
            <a:ext cx="139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40" name="公式" r:id="rId17" imgW="279400" imgH="266700" progId="Equation.3">
                    <p:embed/>
                  </p:oleObj>
                </mc:Choice>
                <mc:Fallback>
                  <p:oleObj name="公式" r:id="rId17" imgW="279400" imgH="266700" progId="Equation.3">
                    <p:embed/>
                    <p:pic>
                      <p:nvPicPr>
                        <p:cNvPr id="0" name="图片 3567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6" y="1437"/>
                          <a:ext cx="139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6" name="Object 116"/>
            <p:cNvGraphicFramePr>
              <a:graphicFrameLocks noChangeAspect="1"/>
            </p:cNvGraphicFramePr>
            <p:nvPr/>
          </p:nvGraphicFramePr>
          <p:xfrm>
            <a:off x="5024" y="1036"/>
            <a:ext cx="338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41" name="公式" r:id="rId19" imgW="673100" imgH="279400" progId="Equation.3">
                    <p:embed/>
                  </p:oleObj>
                </mc:Choice>
                <mc:Fallback>
                  <p:oleObj name="公式" r:id="rId19" imgW="673100" imgH="279400" progId="Equation.3">
                    <p:embed/>
                    <p:pic>
                      <p:nvPicPr>
                        <p:cNvPr id="0" name="图片 3567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1036"/>
                          <a:ext cx="338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9080" name="Group 136"/>
          <p:cNvGrpSpPr/>
          <p:nvPr/>
        </p:nvGrpSpPr>
        <p:grpSpPr bwMode="auto">
          <a:xfrm>
            <a:off x="1081088" y="1468438"/>
            <a:ext cx="2611437" cy="476250"/>
            <a:chOff x="681" y="925"/>
            <a:chExt cx="1645" cy="300"/>
          </a:xfrm>
        </p:grpSpPr>
        <p:sp>
          <p:nvSpPr>
            <p:cNvPr id="339049" name="Rectangle 105"/>
            <p:cNvSpPr>
              <a:spLocks noChangeArrowheads="1"/>
            </p:cNvSpPr>
            <p:nvPr/>
          </p:nvSpPr>
          <p:spPr bwMode="auto">
            <a:xfrm>
              <a:off x="681" y="92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(3)   </a:t>
              </a:r>
              <a:endPara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39061" name="Rectangle 117"/>
            <p:cNvSpPr>
              <a:spLocks noChangeArrowheads="1"/>
            </p:cNvSpPr>
            <p:nvPr/>
          </p:nvSpPr>
          <p:spPr bwMode="auto">
            <a:xfrm>
              <a:off x="956" y="937"/>
              <a:ext cx="13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确定象区域。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339082" name="Group 138"/>
          <p:cNvGrpSpPr/>
          <p:nvPr/>
        </p:nvGrpSpPr>
        <p:grpSpPr bwMode="auto">
          <a:xfrm>
            <a:off x="7642225" y="1693863"/>
            <a:ext cx="338138" cy="303212"/>
            <a:chOff x="4814" y="1067"/>
            <a:chExt cx="213" cy="191"/>
          </a:xfrm>
        </p:grpSpPr>
        <p:sp>
          <p:nvSpPr>
            <p:cNvPr id="338962" name="Oval 18"/>
            <p:cNvSpPr>
              <a:spLocks noChangeArrowheads="1"/>
            </p:cNvSpPr>
            <p:nvPr/>
          </p:nvSpPr>
          <p:spPr bwMode="auto">
            <a:xfrm>
              <a:off x="4814" y="1150"/>
              <a:ext cx="45" cy="4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354" name="Object 38"/>
            <p:cNvGraphicFramePr>
              <a:graphicFrameLocks noChangeAspect="1"/>
            </p:cNvGraphicFramePr>
            <p:nvPr/>
          </p:nvGraphicFramePr>
          <p:xfrm>
            <a:off x="4888" y="1067"/>
            <a:ext cx="13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42" name="公式" r:id="rId21" imgW="279400" imgH="381000" progId="Equation.3">
                    <p:embed/>
                  </p:oleObj>
                </mc:Choice>
                <mc:Fallback>
                  <p:oleObj name="公式" r:id="rId21" imgW="279400" imgH="381000" progId="Equation.3">
                    <p:embed/>
                    <p:pic>
                      <p:nvPicPr>
                        <p:cNvPr id="0" name="图片 3567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8" y="1067"/>
                          <a:ext cx="139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41" name="Group 127"/>
          <p:cNvGrpSpPr/>
          <p:nvPr/>
        </p:nvGrpSpPr>
        <p:grpSpPr bwMode="auto">
          <a:xfrm>
            <a:off x="6826250" y="4144963"/>
            <a:ext cx="1658938" cy="1654175"/>
            <a:chOff x="4300" y="2611"/>
            <a:chExt cx="1045" cy="1042"/>
          </a:xfrm>
        </p:grpSpPr>
        <p:sp>
          <p:nvSpPr>
            <p:cNvPr id="339072" name="Line 128"/>
            <p:cNvSpPr>
              <a:spLocks noChangeShapeType="1"/>
            </p:cNvSpPr>
            <p:nvPr/>
          </p:nvSpPr>
          <p:spPr bwMode="auto">
            <a:xfrm>
              <a:off x="4300" y="2986"/>
              <a:ext cx="1043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9073" name="Line 129"/>
            <p:cNvSpPr>
              <a:spLocks noChangeShapeType="1"/>
            </p:cNvSpPr>
            <p:nvPr/>
          </p:nvSpPr>
          <p:spPr bwMode="auto">
            <a:xfrm rot="-5400000">
              <a:off x="4476" y="3132"/>
              <a:ext cx="104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347" name="Object 130"/>
            <p:cNvGraphicFramePr>
              <a:graphicFrameLocks noChangeAspect="1"/>
            </p:cNvGraphicFramePr>
            <p:nvPr/>
          </p:nvGraphicFramePr>
          <p:xfrm>
            <a:off x="5110" y="2642"/>
            <a:ext cx="235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43" name="公式" r:id="rId23" imgW="469900" imgH="342900" progId="Equation.3">
                    <p:embed/>
                  </p:oleObj>
                </mc:Choice>
                <mc:Fallback>
                  <p:oleObj name="公式" r:id="rId23" imgW="469900" imgH="342900" progId="Equation.3">
                    <p:embed/>
                    <p:pic>
                      <p:nvPicPr>
                        <p:cNvPr id="0" name="图片 3567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" y="2642"/>
                          <a:ext cx="235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9075" name="Oval 131"/>
            <p:cNvSpPr>
              <a:spLocks noChangeAspect="1" noChangeArrowheads="1"/>
            </p:cNvSpPr>
            <p:nvPr/>
          </p:nvSpPr>
          <p:spPr bwMode="auto">
            <a:xfrm>
              <a:off x="4404" y="2874"/>
              <a:ext cx="681" cy="681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349" name="Object 132"/>
            <p:cNvGraphicFramePr>
              <a:graphicFrameLocks noChangeAspect="1"/>
            </p:cNvGraphicFramePr>
            <p:nvPr/>
          </p:nvGraphicFramePr>
          <p:xfrm>
            <a:off x="4370" y="3510"/>
            <a:ext cx="140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44" name="公式" r:id="rId25" imgW="279400" imgH="266700" progId="Equation.3">
                    <p:embed/>
                  </p:oleObj>
                </mc:Choice>
                <mc:Fallback>
                  <p:oleObj name="公式" r:id="rId25" imgW="279400" imgH="266700" progId="Equation.3">
                    <p:embed/>
                    <p:pic>
                      <p:nvPicPr>
                        <p:cNvPr id="0" name="图片 3567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3510"/>
                          <a:ext cx="140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9077" name="Oval 133"/>
            <p:cNvSpPr>
              <a:spLocks noChangeAspect="1" noChangeArrowheads="1"/>
            </p:cNvSpPr>
            <p:nvPr/>
          </p:nvSpPr>
          <p:spPr bwMode="auto">
            <a:xfrm>
              <a:off x="4728" y="3202"/>
              <a:ext cx="32" cy="32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rgbClr val="008000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351" name="Object 134"/>
            <p:cNvGraphicFramePr>
              <a:graphicFrameLocks noChangeAspect="1"/>
            </p:cNvGraphicFramePr>
            <p:nvPr/>
          </p:nvGraphicFramePr>
          <p:xfrm>
            <a:off x="4301" y="2805"/>
            <a:ext cx="19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45" name="公式" r:id="rId27" imgW="381000" imgH="342900" progId="Equation.3">
                    <p:embed/>
                  </p:oleObj>
                </mc:Choice>
                <mc:Fallback>
                  <p:oleObj name="公式" r:id="rId27" imgW="381000" imgH="342900" progId="Equation.3">
                    <p:embed/>
                    <p:pic>
                      <p:nvPicPr>
                        <p:cNvPr id="0" name="图片 3567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2805"/>
                          <a:ext cx="192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135"/>
            <p:cNvGraphicFramePr>
              <a:graphicFrameLocks noChangeAspect="1"/>
            </p:cNvGraphicFramePr>
            <p:nvPr/>
          </p:nvGraphicFramePr>
          <p:xfrm>
            <a:off x="5037" y="3391"/>
            <a:ext cx="18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46" name="公式" r:id="rId29" imgW="355600" imgH="342900" progId="Equation.3">
                    <p:embed/>
                  </p:oleObj>
                </mc:Choice>
                <mc:Fallback>
                  <p:oleObj name="公式" r:id="rId29" imgW="355600" imgH="342900" progId="Equation.3">
                    <p:embed/>
                    <p:pic>
                      <p:nvPicPr>
                        <p:cNvPr id="0" name="图片 3567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7" y="3391"/>
                          <a:ext cx="180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9085" name="Group 141"/>
          <p:cNvGrpSpPr/>
          <p:nvPr/>
        </p:nvGrpSpPr>
        <p:grpSpPr bwMode="auto">
          <a:xfrm>
            <a:off x="7653338" y="5046663"/>
            <a:ext cx="312737" cy="304800"/>
            <a:chOff x="4821" y="3179"/>
            <a:chExt cx="197" cy="192"/>
          </a:xfrm>
        </p:grpSpPr>
        <p:graphicFrame>
          <p:nvGraphicFramePr>
            <p:cNvPr id="13343" name="Object 63"/>
            <p:cNvGraphicFramePr/>
            <p:nvPr/>
          </p:nvGraphicFramePr>
          <p:xfrm>
            <a:off x="4821" y="3179"/>
            <a:ext cx="1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47" name="Equation" r:id="rId31" imgW="355600" imgH="381000" progId="Equation.DSMT4">
                    <p:embed/>
                  </p:oleObj>
                </mc:Choice>
                <mc:Fallback>
                  <p:oleObj name="Equation" r:id="rId31" imgW="355600" imgH="381000" progId="Equation.DSMT4">
                    <p:embed/>
                    <p:pic>
                      <p:nvPicPr>
                        <p:cNvPr id="0" name="图片 3567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1" y="3179"/>
                          <a:ext cx="1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9006" name="Oval 62"/>
            <p:cNvSpPr>
              <a:spLocks noChangeArrowheads="1"/>
            </p:cNvSpPr>
            <p:nvPr/>
          </p:nvSpPr>
          <p:spPr bwMode="auto">
            <a:xfrm>
              <a:off x="4973" y="3182"/>
              <a:ext cx="45" cy="4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7" name="Rectangle 121"/>
          <p:cNvSpPr>
            <a:spLocks noChangeArrowheads="1"/>
          </p:cNvSpPr>
          <p:nvPr/>
        </p:nvSpPr>
        <p:spPr bwMode="auto">
          <a:xfrm>
            <a:off x="1047750" y="5335588"/>
            <a:ext cx="5851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事实上，通过以下章节的讨论将会知道，</a:t>
            </a:r>
            <a:r>
              <a:rPr lang="en-US" altLang="zh-CN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 dirty="0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8" name="Rectangle 122"/>
          <p:cNvSpPr>
            <a:spLocks noChangeArrowheads="1"/>
          </p:cNvSpPr>
          <p:nvPr/>
        </p:nvSpPr>
        <p:spPr bwMode="auto">
          <a:xfrm>
            <a:off x="536575" y="5335588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</a:rPr>
              <a:t>注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9" name="Rectangle 123"/>
          <p:cNvSpPr>
            <a:spLocks noChangeArrowheads="1"/>
          </p:cNvSpPr>
          <p:nvPr/>
        </p:nvSpPr>
        <p:spPr bwMode="auto">
          <a:xfrm>
            <a:off x="1047750" y="5897563"/>
            <a:ext cx="4625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本题仅仅由这一步就可以解决。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3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3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3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3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3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6" grpId="0"/>
      <p:bldP spid="339003" grpId="0"/>
      <p:bldP spid="67" grpId="0"/>
      <p:bldP spid="68" grpId="0"/>
      <p:bldP spid="6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1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1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17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1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1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1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17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17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17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17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17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18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18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18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18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7" name="Picture 18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8" name="Picture 18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9" name="Picture 18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002" name="Rectangle 10"/>
          <p:cNvSpPr>
            <a:spLocks noChangeArrowheads="1"/>
          </p:cNvSpPr>
          <p:nvPr/>
        </p:nvSpPr>
        <p:spPr bwMode="auto">
          <a:xfrm>
            <a:off x="530225" y="1931988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41104" name="Rectangle 112"/>
          <p:cNvSpPr>
            <a:spLocks noChangeArrowheads="1"/>
          </p:cNvSpPr>
          <p:nvPr/>
        </p:nvSpPr>
        <p:spPr bwMode="auto">
          <a:xfrm>
            <a:off x="1047750" y="1931988"/>
            <a:ext cx="29035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设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D </a:t>
            </a:r>
            <a:r>
              <a:rPr lang="zh-CN" altLang="en-US">
                <a:solidFill>
                  <a:schemeClr val="tx1"/>
                </a:solidFill>
              </a:rPr>
              <a:t>的边界为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341106" name="Object 114"/>
          <p:cNvGraphicFramePr/>
          <p:nvPr/>
        </p:nvGraphicFramePr>
        <p:xfrm>
          <a:off x="1893888" y="2517775"/>
          <a:ext cx="96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82" name="公式" r:id="rId3" imgW="965200" imgH="419100" progId="Equation.3">
                  <p:embed/>
                </p:oleObj>
              </mc:Choice>
              <mc:Fallback>
                <p:oleObj name="公式" r:id="rId3" imgW="965200" imgH="419100" progId="Equation.3">
                  <p:embed/>
                  <p:pic>
                    <p:nvPicPr>
                      <p:cNvPr id="0" name="图片 35788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517775"/>
                        <a:ext cx="96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1199" name="Group 207"/>
          <p:cNvGrpSpPr/>
          <p:nvPr/>
        </p:nvGrpSpPr>
        <p:grpSpPr bwMode="auto">
          <a:xfrm>
            <a:off x="3022600" y="2544763"/>
            <a:ext cx="2262188" cy="457200"/>
            <a:chOff x="1904" y="1603"/>
            <a:chExt cx="1425" cy="288"/>
          </a:xfrm>
        </p:grpSpPr>
        <p:sp>
          <p:nvSpPr>
            <p:cNvPr id="341107" name="Rectangle 115"/>
            <p:cNvSpPr>
              <a:spLocks noChangeArrowheads="1"/>
            </p:cNvSpPr>
            <p:nvPr/>
          </p:nvSpPr>
          <p:spPr bwMode="auto">
            <a:xfrm>
              <a:off x="1904" y="1603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其中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15434" name="Object 116"/>
            <p:cNvGraphicFramePr/>
            <p:nvPr/>
          </p:nvGraphicFramePr>
          <p:xfrm>
            <a:off x="2385" y="1662"/>
            <a:ext cx="9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883" name="公式" r:id="rId5" imgW="1497965" imgH="342900" progId="Equation.3">
                    <p:embed/>
                  </p:oleObj>
                </mc:Choice>
                <mc:Fallback>
                  <p:oleObj name="公式" r:id="rId5" imgW="1497965" imgH="342900" progId="Equation.3">
                    <p:embed/>
                    <p:pic>
                      <p:nvPicPr>
                        <p:cNvPr id="0" name="图片 3578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1662"/>
                          <a:ext cx="9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1200" name="Group 208"/>
          <p:cNvGrpSpPr/>
          <p:nvPr/>
        </p:nvGrpSpPr>
        <p:grpSpPr bwMode="auto">
          <a:xfrm>
            <a:off x="1082675" y="3167063"/>
            <a:ext cx="3214688" cy="457200"/>
            <a:chOff x="682" y="1995"/>
            <a:chExt cx="2025" cy="288"/>
          </a:xfrm>
        </p:grpSpPr>
        <p:sp>
          <p:nvSpPr>
            <p:cNvPr id="341109" name="Rectangle 117"/>
            <p:cNvSpPr>
              <a:spLocks noChangeArrowheads="1"/>
            </p:cNvSpPr>
            <p:nvPr/>
          </p:nvSpPr>
          <p:spPr bwMode="auto">
            <a:xfrm>
              <a:off x="682" y="1995"/>
              <a:ext cx="202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(1) 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在映射</a:t>
              </a:r>
              <a:r>
                <a:rPr lang="en-US" altLang="zh-CN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           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下，</a:t>
              </a:r>
              <a:r>
                <a:rPr lang="en-US" altLang="zh-CN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5432" name="Object 118"/>
            <p:cNvGraphicFramePr/>
            <p:nvPr/>
          </p:nvGraphicFramePr>
          <p:xfrm>
            <a:off x="1621" y="2048"/>
            <a:ext cx="52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884" name="公式" r:id="rId7" imgW="825500" imgH="342900" progId="Equation.3">
                    <p:embed/>
                  </p:oleObj>
                </mc:Choice>
                <mc:Fallback>
                  <p:oleObj name="公式" r:id="rId7" imgW="825500" imgH="342900" progId="Equation.3">
                    <p:embed/>
                    <p:pic>
                      <p:nvPicPr>
                        <p:cNvPr id="0" name="图片 3578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1" y="2048"/>
                          <a:ext cx="52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1114" name="Object 122"/>
          <p:cNvGraphicFramePr/>
          <p:nvPr/>
        </p:nvGraphicFramePr>
        <p:xfrm>
          <a:off x="2163763" y="4451350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85" name="公式" r:id="rId9" imgW="1066800" imgH="431800" progId="Equation.3">
                  <p:embed/>
                </p:oleObj>
              </mc:Choice>
              <mc:Fallback>
                <p:oleObj name="公式" r:id="rId9" imgW="1066800" imgH="431800" progId="Equation.3">
                  <p:embed/>
                  <p:pic>
                    <p:nvPicPr>
                      <p:cNvPr id="0" name="图片 35788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4451350"/>
                        <a:ext cx="106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1201" name="Group 209"/>
          <p:cNvGrpSpPr/>
          <p:nvPr/>
        </p:nvGrpSpPr>
        <p:grpSpPr bwMode="auto">
          <a:xfrm>
            <a:off x="1511300" y="5013325"/>
            <a:ext cx="3071813" cy="711200"/>
            <a:chOff x="952" y="3158"/>
            <a:chExt cx="1935" cy="448"/>
          </a:xfrm>
        </p:grpSpPr>
        <p:sp>
          <p:nvSpPr>
            <p:cNvPr id="341115" name="Rectangle 123"/>
            <p:cNvSpPr>
              <a:spLocks noChangeArrowheads="1"/>
            </p:cNvSpPr>
            <p:nvPr/>
          </p:nvSpPr>
          <p:spPr bwMode="auto">
            <a:xfrm>
              <a:off x="952" y="3269"/>
              <a:ext cx="7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其中</a:t>
              </a:r>
              <a:r>
                <a:rPr lang="en-US" altLang="zh-CN">
                  <a:solidFill>
                    <a:schemeClr val="tx1"/>
                  </a:solidFill>
                </a:rPr>
                <a:t>  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15430" name="Object 124"/>
            <p:cNvGraphicFramePr/>
            <p:nvPr/>
          </p:nvGraphicFramePr>
          <p:xfrm>
            <a:off x="1455" y="3158"/>
            <a:ext cx="1432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886" name="公式" r:id="rId11" imgW="2273300" imgH="711200" progId="Equation.3">
                    <p:embed/>
                  </p:oleObj>
                </mc:Choice>
                <mc:Fallback>
                  <p:oleObj name="公式" r:id="rId11" imgW="2273300" imgH="711200" progId="Equation.3">
                    <p:embed/>
                    <p:pic>
                      <p:nvPicPr>
                        <p:cNvPr id="0" name="图片 3578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3158"/>
                          <a:ext cx="1432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1119" name="Object 127"/>
          <p:cNvGraphicFramePr/>
          <p:nvPr/>
        </p:nvGraphicFramePr>
        <p:xfrm>
          <a:off x="3322638" y="4197350"/>
          <a:ext cx="121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87" name="公式" r:id="rId13" imgW="1219200" imgH="609600" progId="Equation.3">
                  <p:embed/>
                </p:oleObj>
              </mc:Choice>
              <mc:Fallback>
                <p:oleObj name="公式" r:id="rId13" imgW="1219200" imgH="609600" progId="Equation.3">
                  <p:embed/>
                  <p:pic>
                    <p:nvPicPr>
                      <p:cNvPr id="0" name="图片 35788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4197350"/>
                        <a:ext cx="1219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120" name="Object 128"/>
          <p:cNvGraphicFramePr/>
          <p:nvPr/>
        </p:nvGraphicFramePr>
        <p:xfrm>
          <a:off x="4576763" y="44323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88" name="公式" r:id="rId15" imgW="761365" imgH="419100" progId="Equation.3">
                  <p:embed/>
                </p:oleObj>
              </mc:Choice>
              <mc:Fallback>
                <p:oleObj name="公式" r:id="rId15" imgW="761365" imgH="419100" progId="Equation.3">
                  <p:embed/>
                  <p:pic>
                    <p:nvPicPr>
                      <p:cNvPr id="0" name="图片 35788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44323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125" name="Rectangle 133"/>
          <p:cNvSpPr>
            <a:spLocks noChangeArrowheads="1"/>
          </p:cNvSpPr>
          <p:nvPr/>
        </p:nvSpPr>
        <p:spPr bwMode="auto">
          <a:xfrm>
            <a:off x="1511300" y="3695700"/>
            <a:ext cx="5164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曲线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C </a:t>
            </a:r>
            <a:r>
              <a:rPr lang="zh-CN" altLang="en-US">
                <a:solidFill>
                  <a:schemeClr val="tx1"/>
                </a:solidFill>
              </a:rPr>
              <a:t>对应的象曲线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  <a:latin typeface="Symbol" charset="0"/>
              </a:rPr>
              <a:t>G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的方程为：</a:t>
            </a:r>
            <a:r>
              <a:rPr lang="en-US" altLang="zh-CN">
                <a:solidFill>
                  <a:schemeClr val="tx1"/>
                </a:solidFill>
              </a:rPr>
              <a:t> 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1127" name="Rectangle 135"/>
          <p:cNvSpPr>
            <a:spLocks noChangeArrowheads="1"/>
          </p:cNvSpPr>
          <p:nvPr/>
        </p:nvSpPr>
        <p:spPr bwMode="auto">
          <a:xfrm>
            <a:off x="1511300" y="5905500"/>
            <a:ext cx="3773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即得象区域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G </a:t>
            </a:r>
            <a:r>
              <a:rPr lang="zh-CN" altLang="en-US">
                <a:solidFill>
                  <a:schemeClr val="tx1"/>
                </a:solidFill>
              </a:rPr>
              <a:t>如图所示。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41159" name="Group 167"/>
          <p:cNvGrpSpPr/>
          <p:nvPr/>
        </p:nvGrpSpPr>
        <p:grpSpPr bwMode="auto">
          <a:xfrm>
            <a:off x="6873875" y="4373563"/>
            <a:ext cx="1330325" cy="1330325"/>
            <a:chOff x="4330" y="2755"/>
            <a:chExt cx="838" cy="838"/>
          </a:xfrm>
        </p:grpSpPr>
        <p:sp>
          <p:nvSpPr>
            <p:cNvPr id="341140" name="Oval 148"/>
            <p:cNvSpPr>
              <a:spLocks noChangeAspect="1" noChangeArrowheads="1"/>
            </p:cNvSpPr>
            <p:nvPr/>
          </p:nvSpPr>
          <p:spPr bwMode="auto">
            <a:xfrm>
              <a:off x="4330" y="2755"/>
              <a:ext cx="838" cy="8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D6C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5428" name="Object 153"/>
            <p:cNvGraphicFramePr>
              <a:graphicFrameLocks noChangeAspect="1"/>
            </p:cNvGraphicFramePr>
            <p:nvPr/>
          </p:nvGraphicFramePr>
          <p:xfrm>
            <a:off x="4528" y="2939"/>
            <a:ext cx="13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889" name="公式" r:id="rId17" imgW="266700" imgH="279400" progId="Equation.3">
                    <p:embed/>
                  </p:oleObj>
                </mc:Choice>
                <mc:Fallback>
                  <p:oleObj name="公式" r:id="rId17" imgW="266700" imgH="279400" progId="Equation.3">
                    <p:embed/>
                    <p:pic>
                      <p:nvPicPr>
                        <p:cNvPr id="0" name="图片 3578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8" y="2939"/>
                          <a:ext cx="13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1153" name="Rectangle 161"/>
          <p:cNvSpPr>
            <a:spLocks noChangeArrowheads="1"/>
          </p:cNvSpPr>
          <p:nvPr/>
        </p:nvSpPr>
        <p:spPr bwMode="auto">
          <a:xfrm>
            <a:off x="3622675" y="1931988"/>
            <a:ext cx="2606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则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的方程为：</a:t>
            </a:r>
            <a:r>
              <a:rPr lang="en-US" altLang="zh-CN">
                <a:solidFill>
                  <a:schemeClr val="tx1"/>
                </a:solidFill>
              </a:rPr>
              <a:t>   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5393" name="Picture 18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195" name="Group 203"/>
          <p:cNvGrpSpPr/>
          <p:nvPr/>
        </p:nvGrpSpPr>
        <p:grpSpPr bwMode="auto">
          <a:xfrm>
            <a:off x="6440488" y="1277938"/>
            <a:ext cx="2170112" cy="2166937"/>
            <a:chOff x="4057" y="805"/>
            <a:chExt cx="1367" cy="1365"/>
          </a:xfrm>
        </p:grpSpPr>
        <p:sp>
          <p:nvSpPr>
            <p:cNvPr id="340994" name="Oval 2"/>
            <p:cNvSpPr>
              <a:spLocks noChangeAspect="1" noChangeArrowheads="1"/>
            </p:cNvSpPr>
            <p:nvPr/>
          </p:nvSpPr>
          <p:spPr bwMode="auto">
            <a:xfrm>
              <a:off x="4326" y="1071"/>
              <a:ext cx="838" cy="8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5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1021" name="Line 29"/>
            <p:cNvSpPr>
              <a:spLocks noChangeAspect="1" noChangeShapeType="1"/>
            </p:cNvSpPr>
            <p:nvPr/>
          </p:nvSpPr>
          <p:spPr bwMode="auto">
            <a:xfrm>
              <a:off x="4057" y="1501"/>
              <a:ext cx="136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1022" name="Line 30"/>
            <p:cNvSpPr>
              <a:spLocks noChangeAspect="1" noChangeShapeType="1"/>
            </p:cNvSpPr>
            <p:nvPr/>
          </p:nvSpPr>
          <p:spPr bwMode="auto">
            <a:xfrm rot="-5400000">
              <a:off x="4063" y="1488"/>
              <a:ext cx="136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1025" name="Oval 33"/>
            <p:cNvSpPr>
              <a:spLocks noChangeAspect="1" noChangeArrowheads="1"/>
            </p:cNvSpPr>
            <p:nvPr/>
          </p:nvSpPr>
          <p:spPr bwMode="auto">
            <a:xfrm>
              <a:off x="4326" y="1071"/>
              <a:ext cx="839" cy="839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5424" name="Object 41"/>
            <p:cNvGraphicFramePr>
              <a:graphicFrameLocks noChangeAspect="1"/>
            </p:cNvGraphicFramePr>
            <p:nvPr/>
          </p:nvGraphicFramePr>
          <p:xfrm>
            <a:off x="4521" y="1258"/>
            <a:ext cx="13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890" name="公式" r:id="rId19" imgW="279400" imgH="266700" progId="Equation.3">
                    <p:embed/>
                  </p:oleObj>
                </mc:Choice>
                <mc:Fallback>
                  <p:oleObj name="公式" r:id="rId19" imgW="279400" imgH="266700" progId="Equation.3">
                    <p:embed/>
                    <p:pic>
                      <p:nvPicPr>
                        <p:cNvPr id="0" name="图片 3578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1" y="1258"/>
                          <a:ext cx="13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25" name="Object 91"/>
            <p:cNvGraphicFramePr>
              <a:graphicFrameLocks noChangeAspect="1"/>
            </p:cNvGraphicFramePr>
            <p:nvPr/>
          </p:nvGraphicFramePr>
          <p:xfrm>
            <a:off x="5111" y="903"/>
            <a:ext cx="19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891" name="公式" r:id="rId21" imgW="393700" imgH="342900" progId="Equation.3">
                    <p:embed/>
                  </p:oleObj>
                </mc:Choice>
                <mc:Fallback>
                  <p:oleObj name="公式" r:id="rId21" imgW="393700" imgH="342900" progId="Equation.3">
                    <p:embed/>
                    <p:pic>
                      <p:nvPicPr>
                        <p:cNvPr id="0" name="图片 3578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" y="903"/>
                          <a:ext cx="19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26" name="Object 157"/>
            <p:cNvGraphicFramePr>
              <a:graphicFrameLocks noChangeAspect="1"/>
            </p:cNvGraphicFramePr>
            <p:nvPr/>
          </p:nvGraphicFramePr>
          <p:xfrm>
            <a:off x="5192" y="1526"/>
            <a:ext cx="82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892" name="公式" r:id="rId23" imgW="165100" imgH="266065" progId="Equation.3">
                    <p:embed/>
                  </p:oleObj>
                </mc:Choice>
                <mc:Fallback>
                  <p:oleObj name="公式" r:id="rId23" imgW="165100" imgH="266065" progId="Equation.3">
                    <p:embed/>
                    <p:pic>
                      <p:nvPicPr>
                        <p:cNvPr id="0" name="图片 3578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2" y="1526"/>
                          <a:ext cx="82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1194" name="Group 202"/>
          <p:cNvGrpSpPr/>
          <p:nvPr/>
        </p:nvGrpSpPr>
        <p:grpSpPr bwMode="auto">
          <a:xfrm>
            <a:off x="6832600" y="2768600"/>
            <a:ext cx="263525" cy="307975"/>
            <a:chOff x="4304" y="1744"/>
            <a:chExt cx="166" cy="194"/>
          </a:xfrm>
        </p:grpSpPr>
        <p:graphicFrame>
          <p:nvGraphicFramePr>
            <p:cNvPr id="15418" name="Object 34"/>
            <p:cNvGraphicFramePr>
              <a:graphicFrameLocks noChangeAspect="1"/>
            </p:cNvGraphicFramePr>
            <p:nvPr/>
          </p:nvGraphicFramePr>
          <p:xfrm>
            <a:off x="4304" y="1797"/>
            <a:ext cx="133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893" name="公式" r:id="rId25" imgW="266700" imgH="279400" progId="Equation.3">
                    <p:embed/>
                  </p:oleObj>
                </mc:Choice>
                <mc:Fallback>
                  <p:oleObj name="公式" r:id="rId25" imgW="266700" imgH="279400" progId="Equation.3">
                    <p:embed/>
                    <p:pic>
                      <p:nvPicPr>
                        <p:cNvPr id="0" name="图片 3578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1797"/>
                          <a:ext cx="133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046" name="Line 54"/>
            <p:cNvSpPr>
              <a:spLocks noChangeShapeType="1"/>
            </p:cNvSpPr>
            <p:nvPr/>
          </p:nvSpPr>
          <p:spPr bwMode="auto">
            <a:xfrm>
              <a:off x="4411" y="1744"/>
              <a:ext cx="59" cy="6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41205" name="Group 213"/>
          <p:cNvGrpSpPr/>
          <p:nvPr/>
        </p:nvGrpSpPr>
        <p:grpSpPr bwMode="auto">
          <a:xfrm>
            <a:off x="533400" y="563563"/>
            <a:ext cx="8453438" cy="1300162"/>
            <a:chOff x="336" y="355"/>
            <a:chExt cx="5325" cy="819"/>
          </a:xfrm>
        </p:grpSpPr>
        <p:sp>
          <p:nvSpPr>
            <p:cNvPr id="341186" name="Rectangle 194"/>
            <p:cNvSpPr>
              <a:spLocks noChangeArrowheads="1"/>
            </p:cNvSpPr>
            <p:nvPr/>
          </p:nvSpPr>
          <p:spPr bwMode="auto">
            <a:xfrm>
              <a:off x="684" y="75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(1)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5408" name="Group 206"/>
            <p:cNvGrpSpPr/>
            <p:nvPr/>
          </p:nvGrpSpPr>
          <p:grpSpPr bwMode="auto">
            <a:xfrm>
              <a:off x="336" y="355"/>
              <a:ext cx="5325" cy="819"/>
              <a:chOff x="336" y="355"/>
              <a:chExt cx="5325" cy="819"/>
            </a:xfrm>
          </p:grpSpPr>
          <p:sp>
            <p:nvSpPr>
              <p:cNvPr id="341183" name="Rectangle 191"/>
              <p:cNvSpPr>
                <a:spLocks noChangeArrowheads="1"/>
              </p:cNvSpPr>
              <p:nvPr/>
            </p:nvSpPr>
            <p:spPr bwMode="auto">
              <a:xfrm>
                <a:off x="662" y="355"/>
                <a:ext cx="499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设区域</a:t>
                </a:r>
                <a:r>
                  <a:rPr lang="en-US" altLang="zh-CN">
                    <a:solidFill>
                      <a:schemeClr val="tx1"/>
                    </a:solidFill>
                  </a:rPr>
                  <a:t>                               </a:t>
                </a:r>
                <a:r>
                  <a:rPr lang="zh-CN" altLang="en-US">
                    <a:solidFill>
                      <a:schemeClr val="tx1"/>
                    </a:solidFill>
                  </a:rPr>
                  <a:t>求它在下列映射下的象区域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en-US" altLang="zh-CN" i="1">
                    <a:solidFill>
                      <a:schemeClr val="tx1"/>
                    </a:solidFill>
                  </a:rPr>
                  <a:t>G</a:t>
                </a:r>
                <a:r>
                  <a:rPr lang="en-US" altLang="zh-CN" sz="1200" i="1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。</a:t>
                </a:r>
                <a:r>
                  <a:rPr lang="en-US" altLang="zh-CN">
                    <a:solidFill>
                      <a:schemeClr val="tx1"/>
                    </a:solidFill>
                  </a:rPr>
                  <a:t>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15410" name="Object 192"/>
              <p:cNvGraphicFramePr/>
              <p:nvPr/>
            </p:nvGraphicFramePr>
            <p:xfrm>
              <a:off x="1337" y="408"/>
              <a:ext cx="1335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7894" name="公式" r:id="rId27" imgW="2120900" imgH="342900" progId="Equation.3">
                      <p:embed/>
                    </p:oleObj>
                  </mc:Choice>
                  <mc:Fallback>
                    <p:oleObj name="公式" r:id="rId27" imgW="2120900" imgH="342900" progId="Equation.3">
                      <p:embed/>
                      <p:pic>
                        <p:nvPicPr>
                          <p:cNvPr id="0" name="图片 35789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7" y="408"/>
                            <a:ext cx="1335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1185" name="Rectangle 193"/>
              <p:cNvSpPr>
                <a:spLocks noChangeArrowheads="1"/>
              </p:cNvSpPr>
              <p:nvPr/>
            </p:nvSpPr>
            <p:spPr bwMode="auto">
              <a:xfrm>
                <a:off x="336" y="355"/>
                <a:ext cx="45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FF"/>
                    </a:solidFill>
                  </a:rPr>
                  <a:t>例</a:t>
                </a:r>
                <a:r>
                  <a:rPr lang="en-US" altLang="zh-CN">
                    <a:solidFill>
                      <a:srgbClr val="0000FF"/>
                    </a:solidFill>
                  </a:rPr>
                  <a:t>   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graphicFrame>
            <p:nvGraphicFramePr>
              <p:cNvPr id="15412" name="Object 195"/>
              <p:cNvGraphicFramePr/>
              <p:nvPr/>
            </p:nvGraphicFramePr>
            <p:xfrm>
              <a:off x="1017" y="808"/>
              <a:ext cx="59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7895" name="公式" r:id="rId29" imgW="939165" imgH="342900" progId="Equation.3">
                      <p:embed/>
                    </p:oleObj>
                  </mc:Choice>
                  <mc:Fallback>
                    <p:oleObj name="公式" r:id="rId29" imgW="939165" imgH="342900" progId="Equation.3">
                      <p:embed/>
                      <p:pic>
                        <p:nvPicPr>
                          <p:cNvPr id="0" name="图片 35789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7" y="808"/>
                            <a:ext cx="59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413" name="Group 200"/>
              <p:cNvGrpSpPr/>
              <p:nvPr/>
            </p:nvGrpSpPr>
            <p:grpSpPr bwMode="auto">
              <a:xfrm>
                <a:off x="1816" y="678"/>
                <a:ext cx="949" cy="496"/>
                <a:chOff x="1984" y="678"/>
                <a:chExt cx="949" cy="496"/>
              </a:xfrm>
            </p:grpSpPr>
            <p:sp>
              <p:nvSpPr>
                <p:cNvPr id="341188" name="Rectangle 196"/>
                <p:cNvSpPr>
                  <a:spLocks noChangeArrowheads="1"/>
                </p:cNvSpPr>
                <p:nvPr/>
              </p:nvSpPr>
              <p:spPr bwMode="auto">
                <a:xfrm>
                  <a:off x="1984" y="759"/>
                  <a:ext cx="4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>
                      <a:solidFill>
                        <a:schemeClr val="tx1"/>
                      </a:solidFill>
                    </a:rPr>
                    <a:t>(2)   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graphicFrame>
              <p:nvGraphicFramePr>
                <p:cNvPr id="15415" name="Object 197"/>
                <p:cNvGraphicFramePr/>
                <p:nvPr/>
              </p:nvGraphicFramePr>
              <p:xfrm>
                <a:off x="2317" y="678"/>
                <a:ext cx="616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7896" name="公式" r:id="rId31" imgW="977900" imgH="787400" progId="Equation.3">
                        <p:embed/>
                      </p:oleObj>
                    </mc:Choice>
                    <mc:Fallback>
                      <p:oleObj name="公式" r:id="rId31" imgW="977900" imgH="787400" progId="Equation.3">
                        <p:embed/>
                        <p:pic>
                          <p:nvPicPr>
                            <p:cNvPr id="0" name="图片 35789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17" y="678"/>
                              <a:ext cx="616" cy="4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16" name="Object 198"/>
                <p:cNvGraphicFramePr/>
                <p:nvPr/>
              </p:nvGraphicFramePr>
              <p:xfrm>
                <a:off x="2705" y="940"/>
                <a:ext cx="112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7897" name="公式" r:id="rId33" imgW="177800" imgH="215900" progId="Equation.3">
                        <p:embed/>
                      </p:oleObj>
                    </mc:Choice>
                    <mc:Fallback>
                      <p:oleObj name="公式" r:id="rId33" imgW="177800" imgH="215900" progId="Equation.3">
                        <p:embed/>
                        <p:pic>
                          <p:nvPicPr>
                            <p:cNvPr id="0" name="图片 35789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05" y="940"/>
                              <a:ext cx="112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17" name="Object 199"/>
                <p:cNvGraphicFramePr/>
                <p:nvPr/>
              </p:nvGraphicFramePr>
              <p:xfrm>
                <a:off x="2709" y="726"/>
                <a:ext cx="104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7898" name="公式" r:id="rId35" imgW="165100" imgH="266065" progId="Equation.3">
                        <p:embed/>
                      </p:oleObj>
                    </mc:Choice>
                    <mc:Fallback>
                      <p:oleObj name="公式" r:id="rId35" imgW="165100" imgH="266065" progId="Equation.3">
                        <p:embed/>
                        <p:pic>
                          <p:nvPicPr>
                            <p:cNvPr id="0" name="图片 35789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09" y="726"/>
                              <a:ext cx="104" cy="1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341204" name="Group 212"/>
          <p:cNvGrpSpPr/>
          <p:nvPr/>
        </p:nvGrpSpPr>
        <p:grpSpPr bwMode="auto">
          <a:xfrm>
            <a:off x="6446838" y="3951288"/>
            <a:ext cx="2170112" cy="2166937"/>
            <a:chOff x="4061" y="2489"/>
            <a:chExt cx="1367" cy="1365"/>
          </a:xfrm>
        </p:grpSpPr>
        <p:grpSp>
          <p:nvGrpSpPr>
            <p:cNvPr id="15398" name="Group 211"/>
            <p:cNvGrpSpPr/>
            <p:nvPr/>
          </p:nvGrpSpPr>
          <p:grpSpPr bwMode="auto">
            <a:xfrm>
              <a:off x="4061" y="2489"/>
              <a:ext cx="1367" cy="1365"/>
              <a:chOff x="4061" y="2489"/>
              <a:chExt cx="1367" cy="1365"/>
            </a:xfrm>
          </p:grpSpPr>
          <p:sp>
            <p:nvSpPr>
              <p:cNvPr id="341141" name="Line 149"/>
              <p:cNvSpPr>
                <a:spLocks noChangeAspect="1" noChangeShapeType="1"/>
              </p:cNvSpPr>
              <p:nvPr/>
            </p:nvSpPr>
            <p:spPr bwMode="auto">
              <a:xfrm>
                <a:off x="4061" y="3185"/>
                <a:ext cx="1367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1142" name="Line 150"/>
              <p:cNvSpPr>
                <a:spLocks noChangeAspect="1" noChangeShapeType="1"/>
              </p:cNvSpPr>
              <p:nvPr/>
            </p:nvSpPr>
            <p:spPr bwMode="auto">
              <a:xfrm rot="-5400000">
                <a:off x="4067" y="3172"/>
                <a:ext cx="1365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1143" name="Oval 151"/>
              <p:cNvSpPr>
                <a:spLocks noChangeAspect="1" noChangeArrowheads="1"/>
              </p:cNvSpPr>
              <p:nvPr/>
            </p:nvSpPr>
            <p:spPr bwMode="auto">
              <a:xfrm>
                <a:off x="4330" y="2755"/>
                <a:ext cx="839" cy="839"/>
              </a:xfrm>
              <a:prstGeom prst="ellipse">
                <a:avLst/>
              </a:prstGeom>
              <a:noFill/>
              <a:ln w="12700">
                <a:solidFill>
                  <a:srgbClr val="0000FF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5405" name="Object 155"/>
              <p:cNvGraphicFramePr>
                <a:graphicFrameLocks noChangeAspect="1"/>
              </p:cNvGraphicFramePr>
              <p:nvPr/>
            </p:nvGraphicFramePr>
            <p:xfrm>
              <a:off x="5096" y="2587"/>
              <a:ext cx="234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7899" name="公式" r:id="rId37" imgW="469900" imgH="342900" progId="Equation.3">
                      <p:embed/>
                    </p:oleObj>
                  </mc:Choice>
                  <mc:Fallback>
                    <p:oleObj name="公式" r:id="rId37" imgW="469900" imgH="342900" progId="Equation.3">
                      <p:embed/>
                      <p:pic>
                        <p:nvPicPr>
                          <p:cNvPr id="0" name="图片 3578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6" y="2587"/>
                            <a:ext cx="234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6" name="Object 158"/>
              <p:cNvGraphicFramePr>
                <a:graphicFrameLocks noChangeAspect="1"/>
              </p:cNvGraphicFramePr>
              <p:nvPr/>
            </p:nvGraphicFramePr>
            <p:xfrm>
              <a:off x="5195" y="3209"/>
              <a:ext cx="82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7900" name="公式" r:id="rId39" imgW="165100" imgH="266065" progId="Equation.3">
                      <p:embed/>
                    </p:oleObj>
                  </mc:Choice>
                  <mc:Fallback>
                    <p:oleObj name="公式" r:id="rId39" imgW="165100" imgH="266065" progId="Equation.3">
                      <p:embed/>
                      <p:pic>
                        <p:nvPicPr>
                          <p:cNvPr id="0" name="图片 3578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5" y="3209"/>
                            <a:ext cx="82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99" name="Group 205"/>
            <p:cNvGrpSpPr/>
            <p:nvPr/>
          </p:nvGrpSpPr>
          <p:grpSpPr bwMode="auto">
            <a:xfrm>
              <a:off x="4299" y="3428"/>
              <a:ext cx="191" cy="214"/>
              <a:chOff x="4299" y="3428"/>
              <a:chExt cx="191" cy="214"/>
            </a:xfrm>
          </p:grpSpPr>
          <p:graphicFrame>
            <p:nvGraphicFramePr>
              <p:cNvPr id="15400" name="Object 152"/>
              <p:cNvGraphicFramePr>
                <a:graphicFrameLocks noChangeAspect="1"/>
              </p:cNvGraphicFramePr>
              <p:nvPr/>
            </p:nvGraphicFramePr>
            <p:xfrm>
              <a:off x="4299" y="3508"/>
              <a:ext cx="139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7901" name="Equation" r:id="rId40" imgW="279400" imgH="266700" progId="Equation.DSMT4">
                      <p:embed/>
                    </p:oleObj>
                  </mc:Choice>
                  <mc:Fallback>
                    <p:oleObj name="Equation" r:id="rId40" imgW="279400" imgH="266700" progId="Equation.DSMT4">
                      <p:embed/>
                      <p:pic>
                        <p:nvPicPr>
                          <p:cNvPr id="0" name="图片 3579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9" y="3508"/>
                            <a:ext cx="139" cy="1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1146" name="Line 154"/>
              <p:cNvSpPr>
                <a:spLocks noChangeAspect="1" noChangeShapeType="1"/>
              </p:cNvSpPr>
              <p:nvPr/>
            </p:nvSpPr>
            <p:spPr bwMode="auto">
              <a:xfrm>
                <a:off x="4415" y="3428"/>
                <a:ext cx="75" cy="76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4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4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4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4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4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4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4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4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4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4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4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4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4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2" grpId="0"/>
      <p:bldP spid="341104" grpId="0"/>
      <p:bldP spid="341125" grpId="0"/>
      <p:bldP spid="341127" grpId="0"/>
      <p:bldP spid="3411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266" name="Group 82"/>
          <p:cNvGrpSpPr/>
          <p:nvPr/>
        </p:nvGrpSpPr>
        <p:grpSpPr bwMode="auto">
          <a:xfrm>
            <a:off x="5913438" y="3417888"/>
            <a:ext cx="3230562" cy="3230562"/>
            <a:chOff x="3725" y="2153"/>
            <a:chExt cx="2035" cy="2035"/>
          </a:xfrm>
        </p:grpSpPr>
        <p:sp>
          <p:nvSpPr>
            <p:cNvPr id="733267" name="Oval 83"/>
            <p:cNvSpPr>
              <a:spLocks noChangeAspect="1" noChangeArrowheads="1"/>
            </p:cNvSpPr>
            <p:nvPr/>
          </p:nvSpPr>
          <p:spPr bwMode="auto">
            <a:xfrm>
              <a:off x="3725" y="2153"/>
              <a:ext cx="2035" cy="2035"/>
            </a:xfrm>
            <a:prstGeom prst="ellipse">
              <a:avLst/>
            </a:prstGeom>
            <a:gradFill rotWithShape="1">
              <a:gsLst>
                <a:gs pos="0">
                  <a:srgbClr val="FF9865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3268" name="Oval 84"/>
            <p:cNvSpPr>
              <a:spLocks noChangeAspect="1" noChangeArrowheads="1"/>
            </p:cNvSpPr>
            <p:nvPr/>
          </p:nvSpPr>
          <p:spPr bwMode="auto">
            <a:xfrm>
              <a:off x="4330" y="2755"/>
              <a:ext cx="838" cy="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6386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2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205" name="Rectangle 21"/>
          <p:cNvSpPr>
            <a:spLocks noChangeArrowheads="1"/>
          </p:cNvSpPr>
          <p:nvPr/>
        </p:nvSpPr>
        <p:spPr bwMode="auto">
          <a:xfrm>
            <a:off x="530225" y="1931988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733206" name="Rectangle 22"/>
          <p:cNvSpPr>
            <a:spLocks noChangeArrowheads="1"/>
          </p:cNvSpPr>
          <p:nvPr/>
        </p:nvSpPr>
        <p:spPr bwMode="auto">
          <a:xfrm>
            <a:off x="1047750" y="1931988"/>
            <a:ext cx="29035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设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D </a:t>
            </a:r>
            <a:r>
              <a:rPr lang="zh-CN" altLang="en-US">
                <a:solidFill>
                  <a:schemeClr val="tx1"/>
                </a:solidFill>
              </a:rPr>
              <a:t>的边界为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6401" name="Object 23"/>
          <p:cNvGraphicFramePr/>
          <p:nvPr/>
        </p:nvGraphicFramePr>
        <p:xfrm>
          <a:off x="1893888" y="2517775"/>
          <a:ext cx="96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6" name="公式" r:id="rId3" imgW="965200" imgH="419100" progId="Equation.3">
                  <p:embed/>
                </p:oleObj>
              </mc:Choice>
              <mc:Fallback>
                <p:oleObj name="公式" r:id="rId3" imgW="965200" imgH="419100" progId="Equation.3">
                  <p:embed/>
                  <p:pic>
                    <p:nvPicPr>
                      <p:cNvPr id="0" name="图片 35895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517775"/>
                        <a:ext cx="96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208" name="Rectangle 24"/>
          <p:cNvSpPr>
            <a:spLocks noChangeArrowheads="1"/>
          </p:cNvSpPr>
          <p:nvPr/>
        </p:nvSpPr>
        <p:spPr bwMode="auto">
          <a:xfrm>
            <a:off x="3022600" y="25447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其中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6403" name="Object 25"/>
          <p:cNvGraphicFramePr/>
          <p:nvPr/>
        </p:nvGraphicFramePr>
        <p:xfrm>
          <a:off x="3786188" y="2638425"/>
          <a:ext cx="149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7" name="公式" r:id="rId5" imgW="1497965" imgH="342900" progId="Equation.3">
                  <p:embed/>
                </p:oleObj>
              </mc:Choice>
              <mc:Fallback>
                <p:oleObj name="公式" r:id="rId5" imgW="1497965" imgH="342900" progId="Equation.3">
                  <p:embed/>
                  <p:pic>
                    <p:nvPicPr>
                      <p:cNvPr id="0" name="图片 35895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2638425"/>
                        <a:ext cx="1498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217" name="Rectangle 33"/>
          <p:cNvSpPr>
            <a:spLocks noChangeArrowheads="1"/>
          </p:cNvSpPr>
          <p:nvPr/>
        </p:nvSpPr>
        <p:spPr bwMode="auto">
          <a:xfrm>
            <a:off x="1511300" y="3971925"/>
            <a:ext cx="5164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曲线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C </a:t>
            </a:r>
            <a:r>
              <a:rPr lang="zh-CN" altLang="en-US">
                <a:solidFill>
                  <a:schemeClr val="tx1"/>
                </a:solidFill>
              </a:rPr>
              <a:t>对应的象曲线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  <a:latin typeface="Symbol" charset="0"/>
              </a:rPr>
              <a:t>G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的方程为：</a:t>
            </a:r>
            <a:r>
              <a:rPr lang="en-US" altLang="zh-CN">
                <a:solidFill>
                  <a:schemeClr val="tx1"/>
                </a:solidFill>
              </a:rPr>
              <a:t> 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33230" name="Rectangle 46"/>
          <p:cNvSpPr>
            <a:spLocks noChangeArrowheads="1"/>
          </p:cNvSpPr>
          <p:nvPr/>
        </p:nvSpPr>
        <p:spPr bwMode="auto">
          <a:xfrm>
            <a:off x="3622675" y="1931988"/>
            <a:ext cx="2606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则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的方程为：</a:t>
            </a:r>
            <a:r>
              <a:rPr lang="en-US" altLang="zh-CN">
                <a:solidFill>
                  <a:schemeClr val="tx1"/>
                </a:solidFill>
              </a:rPr>
              <a:t>   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6406" name="Picture 4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07" name="Group 48"/>
          <p:cNvGrpSpPr/>
          <p:nvPr/>
        </p:nvGrpSpPr>
        <p:grpSpPr bwMode="auto">
          <a:xfrm>
            <a:off x="6440488" y="1277938"/>
            <a:ext cx="2170112" cy="2166937"/>
            <a:chOff x="4057" y="805"/>
            <a:chExt cx="1367" cy="1365"/>
          </a:xfrm>
        </p:grpSpPr>
        <p:sp>
          <p:nvSpPr>
            <p:cNvPr id="733233" name="Oval 49"/>
            <p:cNvSpPr>
              <a:spLocks noChangeAspect="1" noChangeArrowheads="1"/>
            </p:cNvSpPr>
            <p:nvPr/>
          </p:nvSpPr>
          <p:spPr bwMode="auto">
            <a:xfrm>
              <a:off x="4326" y="1071"/>
              <a:ext cx="838" cy="8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5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3234" name="Line 50"/>
            <p:cNvSpPr>
              <a:spLocks noChangeAspect="1" noChangeShapeType="1"/>
            </p:cNvSpPr>
            <p:nvPr/>
          </p:nvSpPr>
          <p:spPr bwMode="auto">
            <a:xfrm>
              <a:off x="4057" y="1501"/>
              <a:ext cx="136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3235" name="Line 51"/>
            <p:cNvSpPr>
              <a:spLocks noChangeAspect="1" noChangeShapeType="1"/>
            </p:cNvSpPr>
            <p:nvPr/>
          </p:nvSpPr>
          <p:spPr bwMode="auto">
            <a:xfrm rot="-5400000">
              <a:off x="4063" y="1488"/>
              <a:ext cx="136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3236" name="Oval 52"/>
            <p:cNvSpPr>
              <a:spLocks noChangeAspect="1" noChangeArrowheads="1"/>
            </p:cNvSpPr>
            <p:nvPr/>
          </p:nvSpPr>
          <p:spPr bwMode="auto">
            <a:xfrm>
              <a:off x="4326" y="1071"/>
              <a:ext cx="839" cy="839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6449" name="Object 53"/>
            <p:cNvGraphicFramePr>
              <a:graphicFrameLocks noChangeAspect="1"/>
            </p:cNvGraphicFramePr>
            <p:nvPr/>
          </p:nvGraphicFramePr>
          <p:xfrm>
            <a:off x="4521" y="1258"/>
            <a:ext cx="13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58" name="公式" r:id="rId7" imgW="279400" imgH="266700" progId="Equation.3">
                    <p:embed/>
                  </p:oleObj>
                </mc:Choice>
                <mc:Fallback>
                  <p:oleObj name="公式" r:id="rId7" imgW="279400" imgH="266700" progId="Equation.3">
                    <p:embed/>
                    <p:pic>
                      <p:nvPicPr>
                        <p:cNvPr id="0" name="图片 3589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1" y="1258"/>
                          <a:ext cx="13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0" name="Object 54"/>
            <p:cNvGraphicFramePr>
              <a:graphicFrameLocks noChangeAspect="1"/>
            </p:cNvGraphicFramePr>
            <p:nvPr/>
          </p:nvGraphicFramePr>
          <p:xfrm>
            <a:off x="5111" y="903"/>
            <a:ext cx="19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59" name="公式" r:id="rId9" imgW="393700" imgH="342900" progId="Equation.3">
                    <p:embed/>
                  </p:oleObj>
                </mc:Choice>
                <mc:Fallback>
                  <p:oleObj name="公式" r:id="rId9" imgW="393700" imgH="342900" progId="Equation.3">
                    <p:embed/>
                    <p:pic>
                      <p:nvPicPr>
                        <p:cNvPr id="0" name="图片 3589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" y="903"/>
                          <a:ext cx="19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1" name="Object 55"/>
            <p:cNvGraphicFramePr>
              <a:graphicFrameLocks noChangeAspect="1"/>
            </p:cNvGraphicFramePr>
            <p:nvPr/>
          </p:nvGraphicFramePr>
          <p:xfrm>
            <a:off x="5192" y="1526"/>
            <a:ext cx="82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60" name="公式" r:id="rId11" imgW="165100" imgH="266065" progId="Equation.3">
                    <p:embed/>
                  </p:oleObj>
                </mc:Choice>
                <mc:Fallback>
                  <p:oleObj name="公式" r:id="rId11" imgW="165100" imgH="266065" progId="Equation.3">
                    <p:embed/>
                    <p:pic>
                      <p:nvPicPr>
                        <p:cNvPr id="0" name="图片 3589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2" y="1526"/>
                          <a:ext cx="82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8" name="Group 56"/>
          <p:cNvGrpSpPr/>
          <p:nvPr/>
        </p:nvGrpSpPr>
        <p:grpSpPr bwMode="auto">
          <a:xfrm>
            <a:off x="6832600" y="2768600"/>
            <a:ext cx="263525" cy="307975"/>
            <a:chOff x="4304" y="1744"/>
            <a:chExt cx="166" cy="194"/>
          </a:xfrm>
        </p:grpSpPr>
        <p:graphicFrame>
          <p:nvGraphicFramePr>
            <p:cNvPr id="16443" name="Object 57"/>
            <p:cNvGraphicFramePr>
              <a:graphicFrameLocks noChangeAspect="1"/>
            </p:cNvGraphicFramePr>
            <p:nvPr/>
          </p:nvGraphicFramePr>
          <p:xfrm>
            <a:off x="4304" y="1797"/>
            <a:ext cx="133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61" name="公式" r:id="rId13" imgW="266700" imgH="279400" progId="Equation.3">
                    <p:embed/>
                  </p:oleObj>
                </mc:Choice>
                <mc:Fallback>
                  <p:oleObj name="公式" r:id="rId13" imgW="266700" imgH="279400" progId="Equation.3">
                    <p:embed/>
                    <p:pic>
                      <p:nvPicPr>
                        <p:cNvPr id="0" name="图片 3589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1797"/>
                          <a:ext cx="133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3242" name="Line 58"/>
            <p:cNvSpPr>
              <a:spLocks noChangeShapeType="1"/>
            </p:cNvSpPr>
            <p:nvPr/>
          </p:nvSpPr>
          <p:spPr bwMode="auto">
            <a:xfrm>
              <a:off x="4411" y="1744"/>
              <a:ext cx="59" cy="6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33243" name="Rectangle 59"/>
          <p:cNvSpPr>
            <a:spLocks noChangeArrowheads="1"/>
          </p:cNvSpPr>
          <p:nvPr/>
        </p:nvSpPr>
        <p:spPr bwMode="auto">
          <a:xfrm>
            <a:off x="1050925" y="563563"/>
            <a:ext cx="79359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设区域</a:t>
            </a:r>
            <a:r>
              <a:rPr lang="en-US" altLang="zh-CN">
                <a:solidFill>
                  <a:schemeClr val="tx1"/>
                </a:solidFill>
              </a:rPr>
              <a:t>                               </a:t>
            </a:r>
            <a:r>
              <a:rPr lang="zh-CN" altLang="en-US">
                <a:solidFill>
                  <a:schemeClr val="tx1"/>
                </a:solidFill>
              </a:rPr>
              <a:t>求它在下列映射下的象区域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G</a:t>
            </a:r>
            <a:r>
              <a:rPr lang="en-US" altLang="zh-CN" sz="1200" i="1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6410" name="Object 60"/>
          <p:cNvGraphicFramePr/>
          <p:nvPr/>
        </p:nvGraphicFramePr>
        <p:xfrm>
          <a:off x="2122488" y="647700"/>
          <a:ext cx="21193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2" name="公式" r:id="rId15" imgW="2120900" imgH="342900" progId="Equation.3">
                  <p:embed/>
                </p:oleObj>
              </mc:Choice>
              <mc:Fallback>
                <p:oleObj name="公式" r:id="rId15" imgW="2120900" imgH="342900" progId="Equation.3">
                  <p:embed/>
                  <p:pic>
                    <p:nvPicPr>
                      <p:cNvPr id="0" name="图片 35896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647700"/>
                        <a:ext cx="211931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245" name="Rectangle 61"/>
          <p:cNvSpPr>
            <a:spLocks noChangeArrowheads="1"/>
          </p:cNvSpPr>
          <p:nvPr/>
        </p:nvSpPr>
        <p:spPr bwMode="auto">
          <a:xfrm>
            <a:off x="533400" y="563563"/>
            <a:ext cx="719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733246" name="Rectangle 62"/>
          <p:cNvSpPr>
            <a:spLocks noChangeArrowheads="1"/>
          </p:cNvSpPr>
          <p:nvPr/>
        </p:nvSpPr>
        <p:spPr bwMode="auto">
          <a:xfrm>
            <a:off x="1085850" y="1198563"/>
            <a:ext cx="768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(1)   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6413" name="Object 63"/>
          <p:cNvGraphicFramePr/>
          <p:nvPr/>
        </p:nvGraphicFramePr>
        <p:xfrm>
          <a:off x="1614488" y="1282700"/>
          <a:ext cx="939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3" name="公式" r:id="rId17" imgW="939165" imgH="342900" progId="Equation.3">
                  <p:embed/>
                </p:oleObj>
              </mc:Choice>
              <mc:Fallback>
                <p:oleObj name="公式" r:id="rId17" imgW="939165" imgH="342900" progId="Equation.3">
                  <p:embed/>
                  <p:pic>
                    <p:nvPicPr>
                      <p:cNvPr id="0" name="图片 35896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1282700"/>
                        <a:ext cx="939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14" name="Group 64"/>
          <p:cNvGrpSpPr/>
          <p:nvPr/>
        </p:nvGrpSpPr>
        <p:grpSpPr bwMode="auto">
          <a:xfrm>
            <a:off x="2882900" y="1076325"/>
            <a:ext cx="1506538" cy="787400"/>
            <a:chOff x="1984" y="678"/>
            <a:chExt cx="949" cy="496"/>
          </a:xfrm>
        </p:grpSpPr>
        <p:sp>
          <p:nvSpPr>
            <p:cNvPr id="733249" name="Rectangle 65"/>
            <p:cNvSpPr>
              <a:spLocks noChangeArrowheads="1"/>
            </p:cNvSpPr>
            <p:nvPr/>
          </p:nvSpPr>
          <p:spPr bwMode="auto">
            <a:xfrm>
              <a:off x="1984" y="759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(2)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16440" name="Object 66"/>
            <p:cNvGraphicFramePr/>
            <p:nvPr/>
          </p:nvGraphicFramePr>
          <p:xfrm>
            <a:off x="2317" y="678"/>
            <a:ext cx="61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64" name="公式" r:id="rId19" imgW="977900" imgH="787400" progId="Equation.3">
                    <p:embed/>
                  </p:oleObj>
                </mc:Choice>
                <mc:Fallback>
                  <p:oleObj name="公式" r:id="rId19" imgW="977900" imgH="787400" progId="Equation.3">
                    <p:embed/>
                    <p:pic>
                      <p:nvPicPr>
                        <p:cNvPr id="0" name="图片 3589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678"/>
                          <a:ext cx="61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1" name="Object 67"/>
            <p:cNvGraphicFramePr/>
            <p:nvPr/>
          </p:nvGraphicFramePr>
          <p:xfrm>
            <a:off x="2705" y="940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65" name="公式" r:id="rId21" imgW="177800" imgH="215900" progId="Equation.3">
                    <p:embed/>
                  </p:oleObj>
                </mc:Choice>
                <mc:Fallback>
                  <p:oleObj name="公式" r:id="rId21" imgW="177800" imgH="215900" progId="Equation.3">
                    <p:embed/>
                    <p:pic>
                      <p:nvPicPr>
                        <p:cNvPr id="0" name="图片 3589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940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2" name="Object 68"/>
            <p:cNvGraphicFramePr/>
            <p:nvPr/>
          </p:nvGraphicFramePr>
          <p:xfrm>
            <a:off x="2709" y="726"/>
            <a:ext cx="1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66" name="公式" r:id="rId23" imgW="165100" imgH="266065" progId="Equation.3">
                    <p:embed/>
                  </p:oleObj>
                </mc:Choice>
                <mc:Fallback>
                  <p:oleObj name="公式" r:id="rId23" imgW="165100" imgH="266065" progId="Equation.3">
                    <p:embed/>
                    <p:pic>
                      <p:nvPicPr>
                        <p:cNvPr id="0" name="图片 3589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726"/>
                          <a:ext cx="10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3270" name="Group 86"/>
          <p:cNvGrpSpPr/>
          <p:nvPr/>
        </p:nvGrpSpPr>
        <p:grpSpPr bwMode="auto">
          <a:xfrm>
            <a:off x="1082675" y="3140075"/>
            <a:ext cx="3290888" cy="787400"/>
            <a:chOff x="682" y="1978"/>
            <a:chExt cx="2073" cy="496"/>
          </a:xfrm>
        </p:grpSpPr>
        <p:sp>
          <p:nvSpPr>
            <p:cNvPr id="733210" name="Rectangle 26"/>
            <p:cNvSpPr>
              <a:spLocks noChangeArrowheads="1"/>
            </p:cNvSpPr>
            <p:nvPr/>
          </p:nvSpPr>
          <p:spPr bwMode="auto">
            <a:xfrm>
              <a:off x="682" y="2067"/>
              <a:ext cx="20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(2) 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在映射</a:t>
              </a:r>
              <a:r>
                <a:rPr lang="en-US" altLang="zh-CN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            </a:t>
              </a:r>
              <a:r>
                <a:rPr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下，</a:t>
              </a:r>
              <a:r>
                <a:rPr lang="en-US" altLang="zh-CN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pSp>
          <p:nvGrpSpPr>
            <p:cNvPr id="16435" name="Group 74"/>
            <p:cNvGrpSpPr/>
            <p:nvPr/>
          </p:nvGrpSpPr>
          <p:grpSpPr bwMode="auto">
            <a:xfrm>
              <a:off x="1639" y="1978"/>
              <a:ext cx="552" cy="496"/>
              <a:chOff x="3583" y="652"/>
              <a:chExt cx="552" cy="496"/>
            </a:xfrm>
          </p:grpSpPr>
          <p:graphicFrame>
            <p:nvGraphicFramePr>
              <p:cNvPr id="16436" name="Object 71"/>
              <p:cNvGraphicFramePr/>
              <p:nvPr/>
            </p:nvGraphicFramePr>
            <p:xfrm>
              <a:off x="3583" y="652"/>
              <a:ext cx="552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967" name="公式" r:id="rId25" imgW="876300" imgH="787400" progId="Equation.3">
                      <p:embed/>
                    </p:oleObj>
                  </mc:Choice>
                  <mc:Fallback>
                    <p:oleObj name="公式" r:id="rId25" imgW="876300" imgH="787400" progId="Equation.3">
                      <p:embed/>
                      <p:pic>
                        <p:nvPicPr>
                          <p:cNvPr id="0" name="图片 3589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3" y="652"/>
                            <a:ext cx="552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7" name="Object 72"/>
              <p:cNvGraphicFramePr/>
              <p:nvPr/>
            </p:nvGraphicFramePr>
            <p:xfrm>
              <a:off x="3975" y="914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968" name="公式" r:id="rId27" imgW="177800" imgH="215900" progId="Equation.3">
                      <p:embed/>
                    </p:oleObj>
                  </mc:Choice>
                  <mc:Fallback>
                    <p:oleObj name="公式" r:id="rId27" imgW="177800" imgH="215900" progId="Equation.3">
                      <p:embed/>
                      <p:pic>
                        <p:nvPicPr>
                          <p:cNvPr id="0" name="图片 35896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5" y="914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8" name="Object 73"/>
              <p:cNvGraphicFramePr/>
              <p:nvPr/>
            </p:nvGraphicFramePr>
            <p:xfrm>
              <a:off x="3979" y="700"/>
              <a:ext cx="10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969" name="公式" r:id="rId28" imgW="165100" imgH="266065" progId="Equation.3">
                      <p:embed/>
                    </p:oleObj>
                  </mc:Choice>
                  <mc:Fallback>
                    <p:oleObj name="公式" r:id="rId28" imgW="165100" imgH="266065" progId="Equation.3">
                      <p:embed/>
                      <p:pic>
                        <p:nvPicPr>
                          <p:cNvPr id="0" name="图片 3589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9" y="700"/>
                            <a:ext cx="104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33259" name="Object 75"/>
          <p:cNvGraphicFramePr/>
          <p:nvPr/>
        </p:nvGraphicFramePr>
        <p:xfrm>
          <a:off x="2163763" y="4651375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0" name="公式" r:id="rId29" imgW="1218565" imgH="431800" progId="Equation.3">
                  <p:embed/>
                </p:oleObj>
              </mc:Choice>
              <mc:Fallback>
                <p:oleObj name="公式" r:id="rId29" imgW="1218565" imgH="431800" progId="Equation.3">
                  <p:embed/>
                  <p:pic>
                    <p:nvPicPr>
                      <p:cNvPr id="0" name="图片 358969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4651375"/>
                        <a:ext cx="121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3271" name="Group 87"/>
          <p:cNvGrpSpPr/>
          <p:nvPr/>
        </p:nvGrpSpPr>
        <p:grpSpPr bwMode="auto">
          <a:xfrm>
            <a:off x="1476375" y="5265738"/>
            <a:ext cx="2535238" cy="457200"/>
            <a:chOff x="930" y="3317"/>
            <a:chExt cx="1597" cy="288"/>
          </a:xfrm>
        </p:grpSpPr>
        <p:sp>
          <p:nvSpPr>
            <p:cNvPr id="733261" name="Rectangle 77"/>
            <p:cNvSpPr>
              <a:spLocks noChangeArrowheads="1"/>
            </p:cNvSpPr>
            <p:nvPr/>
          </p:nvSpPr>
          <p:spPr bwMode="auto">
            <a:xfrm>
              <a:off x="930" y="3317"/>
              <a:ext cx="7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其中</a:t>
              </a:r>
              <a:r>
                <a:rPr lang="en-US" altLang="zh-CN">
                  <a:solidFill>
                    <a:schemeClr val="tx1"/>
                  </a:solidFill>
                </a:rPr>
                <a:t>  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16433" name="Object 78"/>
            <p:cNvGraphicFramePr/>
            <p:nvPr/>
          </p:nvGraphicFramePr>
          <p:xfrm>
            <a:off x="1431" y="3346"/>
            <a:ext cx="10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71" name="公式" r:id="rId31" imgW="1739900" imgH="342900" progId="Equation.3">
                    <p:embed/>
                  </p:oleObj>
                </mc:Choice>
                <mc:Fallback>
                  <p:oleObj name="公式" r:id="rId31" imgW="1739900" imgH="342900" progId="Equation.3">
                    <p:embed/>
                    <p:pic>
                      <p:nvPicPr>
                        <p:cNvPr id="0" name="图片 3589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" y="3346"/>
                          <a:ext cx="10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3263" name="Object 79"/>
          <p:cNvGraphicFramePr/>
          <p:nvPr/>
        </p:nvGraphicFramePr>
        <p:xfrm>
          <a:off x="3449638" y="4641850"/>
          <a:ext cx="96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2" name="公式" r:id="rId33" imgW="965200" imgH="368300" progId="Equation.3">
                  <p:embed/>
                </p:oleObj>
              </mc:Choice>
              <mc:Fallback>
                <p:oleObj name="公式" r:id="rId33" imgW="965200" imgH="368300" progId="Equation.3">
                  <p:embed/>
                  <p:pic>
                    <p:nvPicPr>
                      <p:cNvPr id="0" name="图片 358971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4641850"/>
                        <a:ext cx="965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264" name="Object 80"/>
          <p:cNvGraphicFramePr/>
          <p:nvPr/>
        </p:nvGraphicFramePr>
        <p:xfrm>
          <a:off x="4462463" y="4632325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3" name="公式" r:id="rId35" imgW="761365" imgH="419100" progId="Equation.3">
                  <p:embed/>
                </p:oleObj>
              </mc:Choice>
              <mc:Fallback>
                <p:oleObj name="公式" r:id="rId35" imgW="761365" imgH="419100" progId="Equation.3">
                  <p:embed/>
                  <p:pic>
                    <p:nvPicPr>
                      <p:cNvPr id="0" name="图片 358972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4632325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265" name="Rectangle 81"/>
          <p:cNvSpPr>
            <a:spLocks noChangeArrowheads="1"/>
          </p:cNvSpPr>
          <p:nvPr/>
        </p:nvSpPr>
        <p:spPr bwMode="auto">
          <a:xfrm>
            <a:off x="1511300" y="5876925"/>
            <a:ext cx="3773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即得象区域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G </a:t>
            </a:r>
            <a:r>
              <a:rPr lang="zh-CN" altLang="en-US">
                <a:solidFill>
                  <a:schemeClr val="tx1"/>
                </a:solidFill>
              </a:rPr>
              <a:t>如图所示。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733272" name="Group 88"/>
          <p:cNvGrpSpPr/>
          <p:nvPr/>
        </p:nvGrpSpPr>
        <p:grpSpPr bwMode="auto">
          <a:xfrm>
            <a:off x="6446838" y="3951288"/>
            <a:ext cx="2170112" cy="2166937"/>
            <a:chOff x="4061" y="2489"/>
            <a:chExt cx="1367" cy="1365"/>
          </a:xfrm>
        </p:grpSpPr>
        <p:sp>
          <p:nvSpPr>
            <p:cNvPr id="733222" name="Line 38"/>
            <p:cNvSpPr>
              <a:spLocks noChangeAspect="1" noChangeShapeType="1"/>
            </p:cNvSpPr>
            <p:nvPr/>
          </p:nvSpPr>
          <p:spPr bwMode="auto">
            <a:xfrm>
              <a:off x="4061" y="3185"/>
              <a:ext cx="136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3223" name="Line 39"/>
            <p:cNvSpPr>
              <a:spLocks noChangeAspect="1" noChangeShapeType="1"/>
            </p:cNvSpPr>
            <p:nvPr/>
          </p:nvSpPr>
          <p:spPr bwMode="auto">
            <a:xfrm rot="-5400000">
              <a:off x="4067" y="3172"/>
              <a:ext cx="136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3224" name="Oval 40"/>
            <p:cNvSpPr>
              <a:spLocks noChangeAspect="1" noChangeArrowheads="1"/>
            </p:cNvSpPr>
            <p:nvPr/>
          </p:nvSpPr>
          <p:spPr bwMode="auto">
            <a:xfrm>
              <a:off x="4330" y="2755"/>
              <a:ext cx="839" cy="839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6426" name="Object 41"/>
            <p:cNvGraphicFramePr>
              <a:graphicFrameLocks noChangeAspect="1"/>
            </p:cNvGraphicFramePr>
            <p:nvPr/>
          </p:nvGraphicFramePr>
          <p:xfrm>
            <a:off x="5096" y="2587"/>
            <a:ext cx="23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74" name="公式" r:id="rId37" imgW="469900" imgH="342900" progId="Equation.3">
                    <p:embed/>
                  </p:oleObj>
                </mc:Choice>
                <mc:Fallback>
                  <p:oleObj name="公式" r:id="rId37" imgW="469900" imgH="342900" progId="Equation.3">
                    <p:embed/>
                    <p:pic>
                      <p:nvPicPr>
                        <p:cNvPr id="0" name="图片 3589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6" y="2587"/>
                          <a:ext cx="23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7" name="Object 42"/>
            <p:cNvGraphicFramePr>
              <a:graphicFrameLocks noChangeAspect="1"/>
            </p:cNvGraphicFramePr>
            <p:nvPr/>
          </p:nvGraphicFramePr>
          <p:xfrm>
            <a:off x="5195" y="3209"/>
            <a:ext cx="82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75" name="公式" r:id="rId39" imgW="165100" imgH="266065" progId="Equation.3">
                    <p:embed/>
                  </p:oleObj>
                </mc:Choice>
                <mc:Fallback>
                  <p:oleObj name="公式" r:id="rId39" imgW="165100" imgH="266065" progId="Equation.3">
                    <p:embed/>
                    <p:pic>
                      <p:nvPicPr>
                        <p:cNvPr id="0" name="图片 3589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5" y="3209"/>
                          <a:ext cx="82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28" name="Group 43"/>
            <p:cNvGrpSpPr/>
            <p:nvPr/>
          </p:nvGrpSpPr>
          <p:grpSpPr bwMode="auto">
            <a:xfrm>
              <a:off x="4299" y="3428"/>
              <a:ext cx="191" cy="214"/>
              <a:chOff x="4299" y="3428"/>
              <a:chExt cx="191" cy="214"/>
            </a:xfrm>
          </p:grpSpPr>
          <p:graphicFrame>
            <p:nvGraphicFramePr>
              <p:cNvPr id="16430" name="Object 44"/>
              <p:cNvGraphicFramePr>
                <a:graphicFrameLocks noChangeAspect="1"/>
              </p:cNvGraphicFramePr>
              <p:nvPr/>
            </p:nvGraphicFramePr>
            <p:xfrm>
              <a:off x="4299" y="3508"/>
              <a:ext cx="139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976" name="公式" r:id="rId40" imgW="279400" imgH="266700" progId="Equation.3">
                      <p:embed/>
                    </p:oleObj>
                  </mc:Choice>
                  <mc:Fallback>
                    <p:oleObj name="公式" r:id="rId40" imgW="279400" imgH="266700" progId="Equation.3">
                      <p:embed/>
                      <p:pic>
                        <p:nvPicPr>
                          <p:cNvPr id="0" name="图片 3589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9" y="3508"/>
                            <a:ext cx="139" cy="1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3229" name="Line 45"/>
              <p:cNvSpPr>
                <a:spLocks noChangeAspect="1" noChangeShapeType="1"/>
              </p:cNvSpPr>
              <p:nvPr/>
            </p:nvSpPr>
            <p:spPr bwMode="auto">
              <a:xfrm>
                <a:off x="4415" y="3428"/>
                <a:ext cx="75" cy="76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 type="stealth" w="lg" len="lg"/>
                <a:tailEnd type="none" w="lg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16429" name="Object 85"/>
            <p:cNvGraphicFramePr>
              <a:graphicFrameLocks noChangeAspect="1"/>
            </p:cNvGraphicFramePr>
            <p:nvPr/>
          </p:nvGraphicFramePr>
          <p:xfrm>
            <a:off x="4315" y="2712"/>
            <a:ext cx="13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77" name="Equation" r:id="rId42" imgW="266700" imgH="279400" progId="Equation.DSMT4">
                    <p:embed/>
                  </p:oleObj>
                </mc:Choice>
                <mc:Fallback>
                  <p:oleObj name="Equation" r:id="rId42" imgW="266700" imgH="279400" progId="Equation.DSMT4">
                    <p:embed/>
                    <p:pic>
                      <p:nvPicPr>
                        <p:cNvPr id="0" name="图片 3589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5" y="2712"/>
                          <a:ext cx="13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381500" y="1003300"/>
            <a:ext cx="2755900" cy="923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TW" altLang="en-US" sz="1800"/>
              <a:t>反演</a:t>
            </a:r>
            <a:r>
              <a:rPr lang="en-US" altLang="zh-TW" sz="1800"/>
              <a:t>(</a:t>
            </a:r>
            <a:r>
              <a:rPr lang="zh-TW" altLang="en-US" sz="1800"/>
              <a:t>或倒数</a:t>
            </a:r>
            <a:r>
              <a:rPr lang="en-US" altLang="zh-TW" sz="1800"/>
              <a:t>)</a:t>
            </a:r>
            <a:r>
              <a:rPr lang="zh-TW" altLang="en-US" sz="1800"/>
              <a:t>映射：</a:t>
            </a:r>
            <a:r>
              <a:rPr lang="zh-CN" altLang="en-US" sz="1800" b="0"/>
              <a:t>将单位圆内（外）映射到单位圆外（内）</a:t>
            </a:r>
            <a:endParaRPr lang="zh-CN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3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3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3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3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3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3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3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2000"/>
                                        <p:tgtEl>
                                          <p:spTgt spid="73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217" grpId="0"/>
      <p:bldP spid="733265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7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5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59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6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6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6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63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7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7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536575" y="568325"/>
            <a:ext cx="39354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二、问题二</a:t>
            </a:r>
            <a:r>
              <a:rPr lang="en-US" altLang="zh-CN" sz="2800" dirty="0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lang="zh-CN" altLang="en-US" sz="2800" dirty="0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基本问题</a:t>
            </a:r>
            <a:r>
              <a:rPr lang="en-US" altLang="zh-CN" sz="2800" dirty="0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lang="en-US" altLang="zh-CN" sz="2800" dirty="0">
                <a:solidFill>
                  <a:srgbClr val="000099"/>
                </a:solidFill>
              </a:rPr>
              <a:t>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grpSp>
        <p:nvGrpSpPr>
          <p:cNvPr id="312425" name="Group 105"/>
          <p:cNvGrpSpPr/>
          <p:nvPr/>
        </p:nvGrpSpPr>
        <p:grpSpPr bwMode="auto">
          <a:xfrm>
            <a:off x="931863" y="1255713"/>
            <a:ext cx="7964487" cy="485775"/>
            <a:chOff x="587" y="791"/>
            <a:chExt cx="5017" cy="306"/>
          </a:xfrm>
        </p:grpSpPr>
        <p:sp>
          <p:nvSpPr>
            <p:cNvPr id="312329" name="Rectangle 9"/>
            <p:cNvSpPr>
              <a:spLocks noChangeArrowheads="1"/>
            </p:cNvSpPr>
            <p:nvPr/>
          </p:nvSpPr>
          <p:spPr bwMode="auto">
            <a:xfrm>
              <a:off x="600" y="791"/>
              <a:ext cx="5004" cy="306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1" name="Rectangle 11"/>
            <p:cNvSpPr>
              <a:spLocks noChangeArrowheads="1"/>
            </p:cNvSpPr>
            <p:nvPr/>
          </p:nvSpPr>
          <p:spPr bwMode="auto">
            <a:xfrm>
              <a:off x="587" y="800"/>
              <a:ext cx="314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对给定的区域</a:t>
              </a:r>
              <a:r>
                <a:rPr lang="en-US" altLang="zh-CN" sz="2000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D</a:t>
              </a:r>
              <a:r>
                <a:rPr lang="en-US" altLang="zh-CN" sz="1800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和</a:t>
              </a:r>
              <a:r>
                <a:rPr lang="en-US" altLang="zh-CN" sz="2000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G</a:t>
              </a:r>
              <a:r>
                <a:rPr lang="en-US" altLang="zh-CN" sz="1600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，求共形映射</a:t>
              </a:r>
              <a:r>
                <a:rPr lang="en-US" altLang="zh-CN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tx1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7467" name="Object 12"/>
            <p:cNvGraphicFramePr/>
            <p:nvPr/>
          </p:nvGraphicFramePr>
          <p:xfrm>
            <a:off x="3616" y="851"/>
            <a:ext cx="77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55" name="公式" r:id="rId3" imgW="1282700" imgH="342900" progId="Equation.3">
                    <p:embed/>
                  </p:oleObj>
                </mc:Choice>
                <mc:Fallback>
                  <p:oleObj name="公式" r:id="rId3" imgW="1282700" imgH="342900" progId="Equation.3">
                    <p:embed/>
                    <p:pic>
                      <p:nvPicPr>
                        <p:cNvPr id="0" name="图片 3596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6" y="851"/>
                          <a:ext cx="77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8" name="Object 13"/>
            <p:cNvGraphicFramePr/>
            <p:nvPr/>
          </p:nvGraphicFramePr>
          <p:xfrm>
            <a:off x="4732" y="849"/>
            <a:ext cx="8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56" name="公式" r:id="rId5" imgW="1371600" imgH="342900" progId="Equation.3">
                    <p:embed/>
                  </p:oleObj>
                </mc:Choice>
                <mc:Fallback>
                  <p:oleObj name="公式" r:id="rId5" imgW="1371600" imgH="342900" progId="Equation.3">
                    <p:embed/>
                    <p:pic>
                      <p:nvPicPr>
                        <p:cNvPr id="0" name="图片 3596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2" y="849"/>
                          <a:ext cx="8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334" name="Rectangle 14"/>
            <p:cNvSpPr>
              <a:spLocks noChangeArrowheads="1"/>
            </p:cNvSpPr>
            <p:nvPr/>
          </p:nvSpPr>
          <p:spPr bwMode="auto">
            <a:xfrm>
              <a:off x="4444" y="800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使</a:t>
              </a:r>
              <a:r>
                <a:rPr lang="en-US" altLang="zh-CN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tx1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312335" name="Rectangle 15"/>
          <p:cNvSpPr>
            <a:spLocks noChangeArrowheads="1"/>
          </p:cNvSpPr>
          <p:nvPr/>
        </p:nvSpPr>
        <p:spPr bwMode="auto">
          <a:xfrm>
            <a:off x="530225" y="1935163"/>
            <a:ext cx="35512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1. </a:t>
            </a:r>
            <a:r>
              <a:rPr kumimoji="0" lang="zh-CN" altLang="en-US">
                <a:solidFill>
                  <a:srgbClr val="000099"/>
                </a:solidFill>
              </a:rPr>
              <a:t>黎曼存在唯一性定理</a:t>
            </a:r>
            <a:r>
              <a:rPr kumimoji="0" lang="en-US" altLang="zh-CN">
                <a:solidFill>
                  <a:srgbClr val="000099"/>
                </a:solidFill>
              </a:rPr>
              <a:t> 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312432" name="Group 112"/>
          <p:cNvGrpSpPr/>
          <p:nvPr/>
        </p:nvGrpSpPr>
        <p:grpSpPr bwMode="auto">
          <a:xfrm>
            <a:off x="533400" y="5942013"/>
            <a:ext cx="1770063" cy="457200"/>
            <a:chOff x="336" y="3743"/>
            <a:chExt cx="1115" cy="288"/>
          </a:xfrm>
        </p:grpSpPr>
        <p:sp>
          <p:nvSpPr>
            <p:cNvPr id="312361" name="Rectangle 41"/>
            <p:cNvSpPr>
              <a:spLocks noChangeArrowheads="1"/>
            </p:cNvSpPr>
            <p:nvPr/>
          </p:nvSpPr>
          <p:spPr bwMode="auto">
            <a:xfrm>
              <a:off x="336" y="3743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证明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312362" name="Rectangle 42"/>
            <p:cNvSpPr>
              <a:spLocks noChangeArrowheads="1"/>
            </p:cNvSpPr>
            <p:nvPr/>
          </p:nvSpPr>
          <p:spPr bwMode="auto">
            <a:xfrm>
              <a:off x="852" y="3743"/>
              <a:ext cx="59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0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略</a:t>
              </a:r>
              <a:r>
                <a:rPr kumimoji="0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kumimoji="0"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17422" name="Picture 7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4024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7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022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7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4024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79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022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8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4013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8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4011613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404" name="Rectangle 84"/>
          <p:cNvSpPr>
            <a:spLocks noChangeArrowheads="1"/>
          </p:cNvSpPr>
          <p:nvPr/>
        </p:nvSpPr>
        <p:spPr bwMode="auto">
          <a:xfrm>
            <a:off x="536575" y="25066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定理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312426" name="Group 106"/>
          <p:cNvGrpSpPr/>
          <p:nvPr/>
        </p:nvGrpSpPr>
        <p:grpSpPr bwMode="auto">
          <a:xfrm>
            <a:off x="1349375" y="2505075"/>
            <a:ext cx="7642225" cy="1011238"/>
            <a:chOff x="850" y="1578"/>
            <a:chExt cx="4814" cy="637"/>
          </a:xfrm>
        </p:grpSpPr>
        <p:sp>
          <p:nvSpPr>
            <p:cNvPr id="312402" name="Rectangle 82"/>
            <p:cNvSpPr>
              <a:spLocks noChangeArrowheads="1"/>
            </p:cNvSpPr>
            <p:nvPr/>
          </p:nvSpPr>
          <p:spPr bwMode="auto">
            <a:xfrm>
              <a:off x="850" y="1578"/>
              <a:ext cx="481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ea typeface="楷体" panose="02010609060101010101" charset="-122"/>
                  <a:cs typeface="楷体" panose="02010609060101010101" charset="-122"/>
                </a:rPr>
                <a:t>(1) </a:t>
              </a:r>
              <a:r>
                <a:rPr kumimoji="0" lang="zh-CN" altLang="en-US">
                  <a:ea typeface="楷体" panose="02010609060101010101" charset="-122"/>
                  <a:cs typeface="楷体" panose="02010609060101010101" charset="-122"/>
                </a:rPr>
                <a:t>设</a:t>
              </a:r>
              <a:r>
                <a:rPr kumimoji="0" lang="en-US" altLang="zh-CN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i="1">
                  <a:ea typeface="楷体" panose="02010609060101010101" charset="-122"/>
                  <a:cs typeface="楷体" panose="02010609060101010101" charset="-122"/>
                </a:rPr>
                <a:t>D</a:t>
              </a:r>
              <a:r>
                <a:rPr kumimoji="0" lang="en-US" altLang="zh-CN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>
                  <a:ea typeface="楷体" panose="02010609060101010101" charset="-122"/>
                  <a:cs typeface="楷体" panose="02010609060101010101" charset="-122"/>
                </a:rPr>
                <a:t>和</a:t>
              </a:r>
              <a:r>
                <a:rPr kumimoji="0" lang="en-US" altLang="zh-CN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i="1">
                  <a:ea typeface="楷体" panose="02010609060101010101" charset="-122"/>
                  <a:cs typeface="楷体" panose="02010609060101010101" charset="-122"/>
                </a:rPr>
                <a:t>G</a:t>
              </a:r>
              <a:r>
                <a:rPr kumimoji="0" lang="en-US" altLang="zh-CN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>
                  <a:ea typeface="楷体" panose="02010609060101010101" charset="-122"/>
                  <a:cs typeface="楷体" panose="02010609060101010101" charset="-122"/>
                </a:rPr>
                <a:t>是任给的两个单连域，在其各自的边界上</a:t>
              </a:r>
              <a:r>
                <a:rPr kumimoji="0" lang="en-US" altLang="zh-CN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12405" name="Rectangle 85"/>
            <p:cNvSpPr>
              <a:spLocks noChangeArrowheads="1"/>
            </p:cNvSpPr>
            <p:nvPr/>
          </p:nvSpPr>
          <p:spPr bwMode="auto">
            <a:xfrm>
              <a:off x="1122" y="1927"/>
              <a:ext cx="17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ea typeface="楷体" panose="02010609060101010101" charset="-122"/>
                  <a:cs typeface="楷体" panose="02010609060101010101" charset="-122"/>
                </a:rPr>
                <a:t>至少含有两个点，</a:t>
              </a:r>
              <a:r>
                <a:rPr kumimoji="0" lang="en-US" altLang="zh-CN"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kumimoji="0"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312427" name="Group 107"/>
          <p:cNvGrpSpPr/>
          <p:nvPr/>
        </p:nvGrpSpPr>
        <p:grpSpPr bwMode="auto">
          <a:xfrm>
            <a:off x="4232275" y="3059113"/>
            <a:ext cx="4730750" cy="457200"/>
            <a:chOff x="2666" y="1927"/>
            <a:chExt cx="2980" cy="288"/>
          </a:xfrm>
        </p:grpSpPr>
        <p:sp>
          <p:nvSpPr>
            <p:cNvPr id="312403" name="Rectangle 83"/>
            <p:cNvSpPr>
              <a:spLocks noChangeArrowheads="1"/>
            </p:cNvSpPr>
            <p:nvPr/>
          </p:nvSpPr>
          <p:spPr bwMode="auto">
            <a:xfrm>
              <a:off x="2666" y="1927"/>
              <a:ext cx="29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ea typeface="楷体" panose="02010609060101010101" charset="-122"/>
                  <a:cs typeface="楷体" panose="02010609060101010101" charset="-122"/>
                </a:rPr>
                <a:t>则一定</a:t>
              </a:r>
              <a:r>
                <a:rPr kumimoji="0"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存在</a:t>
              </a:r>
              <a:r>
                <a:rPr kumimoji="0" lang="zh-CN" altLang="en-US">
                  <a:ea typeface="楷体" panose="02010609060101010101" charset="-122"/>
                  <a:cs typeface="楷体" panose="02010609060101010101" charset="-122"/>
                </a:rPr>
                <a:t>解析函数</a:t>
              </a:r>
              <a:r>
                <a:rPr kumimoji="0" lang="en-US" altLang="zh-CN">
                  <a:ea typeface="楷体" panose="02010609060101010101" charset="-122"/>
                  <a:cs typeface="楷体" panose="02010609060101010101" charset="-122"/>
                </a:rPr>
                <a:t>                 </a:t>
              </a:r>
              <a:r>
                <a:rPr kumimoji="0" lang="en-US" altLang="zh-CN" sz="160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>
                  <a:ea typeface="楷体" panose="02010609060101010101" charset="-122"/>
                  <a:cs typeface="楷体" panose="02010609060101010101" charset="-122"/>
                </a:rPr>
                <a:t>将</a:t>
              </a:r>
              <a:r>
                <a:rPr kumimoji="0" lang="en-US" altLang="zh-CN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7460" name="Object 86"/>
            <p:cNvGraphicFramePr/>
            <p:nvPr/>
          </p:nvGraphicFramePr>
          <p:xfrm>
            <a:off x="4507" y="1971"/>
            <a:ext cx="73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57" name="公式" r:id="rId7" imgW="1167765" imgH="342900" progId="Equation.3">
                    <p:embed/>
                  </p:oleObj>
                </mc:Choice>
                <mc:Fallback>
                  <p:oleObj name="公式" r:id="rId7" imgW="1167765" imgH="342900" progId="Equation.3">
                    <p:embed/>
                    <p:pic>
                      <p:nvPicPr>
                        <p:cNvPr id="0" name="图片 3596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7" y="1971"/>
                          <a:ext cx="73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2411" name="Object 91"/>
          <p:cNvGraphicFramePr/>
          <p:nvPr/>
        </p:nvGraphicFramePr>
        <p:xfrm>
          <a:off x="1876425" y="5360988"/>
          <a:ext cx="149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58" name="公式" r:id="rId9" imgW="1498600" imgH="381000" progId="Equation.3">
                  <p:embed/>
                </p:oleObj>
              </mc:Choice>
              <mc:Fallback>
                <p:oleObj name="公式" r:id="rId9" imgW="1498600" imgH="381000" progId="Equation.3">
                  <p:embed/>
                  <p:pic>
                    <p:nvPicPr>
                      <p:cNvPr id="0" name="图片 35965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5360988"/>
                        <a:ext cx="149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2430" name="Group 110"/>
          <p:cNvGrpSpPr/>
          <p:nvPr/>
        </p:nvGrpSpPr>
        <p:grpSpPr bwMode="auto">
          <a:xfrm>
            <a:off x="5610225" y="4773613"/>
            <a:ext cx="3338513" cy="457200"/>
            <a:chOff x="3534" y="3007"/>
            <a:chExt cx="2103" cy="288"/>
          </a:xfrm>
        </p:grpSpPr>
        <p:sp>
          <p:nvSpPr>
            <p:cNvPr id="312409" name="Rectangle 89"/>
            <p:cNvSpPr>
              <a:spLocks noChangeArrowheads="1"/>
            </p:cNvSpPr>
            <p:nvPr/>
          </p:nvSpPr>
          <p:spPr bwMode="auto">
            <a:xfrm>
              <a:off x="3534" y="3007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ea typeface="楷体" panose="02010609060101010101" charset="-122"/>
                  <a:cs typeface="楷体" panose="02010609060101010101" charset="-122"/>
                </a:rPr>
                <a:t>使得</a:t>
              </a:r>
              <a:r>
                <a:rPr kumimoji="0" lang="en-US" altLang="zh-CN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12410" name="Rectangle 90"/>
            <p:cNvSpPr>
              <a:spLocks noChangeArrowheads="1"/>
            </p:cNvSpPr>
            <p:nvPr/>
          </p:nvSpPr>
          <p:spPr bwMode="auto">
            <a:xfrm>
              <a:off x="5232" y="300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ea typeface="楷体" panose="02010609060101010101" charset="-122"/>
                  <a:cs typeface="楷体" panose="02010609060101010101" charset="-122"/>
                </a:rPr>
                <a:t>且</a:t>
              </a:r>
              <a:r>
                <a:rPr kumimoji="0" lang="en-US" altLang="zh-CN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7458" name="Object 92"/>
            <p:cNvGraphicFramePr/>
            <p:nvPr/>
          </p:nvGraphicFramePr>
          <p:xfrm>
            <a:off x="4050" y="3027"/>
            <a:ext cx="1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59" name="公式" r:id="rId11" imgW="1879600" imgH="381000" progId="Equation.3">
                    <p:embed/>
                  </p:oleObj>
                </mc:Choice>
                <mc:Fallback>
                  <p:oleObj name="公式" r:id="rId11" imgW="1879600" imgH="381000" progId="Equation.3">
                    <p:embed/>
                    <p:pic>
                      <p:nvPicPr>
                        <p:cNvPr id="0" name="图片 3596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" y="3027"/>
                          <a:ext cx="1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2415" name="Rectangle 95"/>
          <p:cNvSpPr>
            <a:spLocks noChangeArrowheads="1"/>
          </p:cNvSpPr>
          <p:nvPr/>
        </p:nvSpPr>
        <p:spPr bwMode="auto">
          <a:xfrm>
            <a:off x="1781175" y="3609975"/>
            <a:ext cx="38147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ea typeface="楷体" panose="02010609060101010101" charset="-122"/>
                <a:cs typeface="楷体" panose="02010609060101010101" charset="-122"/>
              </a:rPr>
              <a:t>区域</a:t>
            </a:r>
            <a:r>
              <a:rPr kumimoji="0" lang="en-US" altLang="zh-CN"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 i="1"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kumimoji="0" lang="en-US" altLang="zh-CN"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zh-CN" altLang="en-US">
                <a:ea typeface="楷体" panose="02010609060101010101" charset="-122"/>
                <a:cs typeface="楷体" panose="02010609060101010101" charset="-122"/>
              </a:rPr>
              <a:t>共形地映射为</a:t>
            </a:r>
            <a:r>
              <a:rPr kumimoji="0" lang="en-US" altLang="zh-CN"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 i="1">
                <a:ea typeface="楷体" panose="02010609060101010101" charset="-122"/>
                <a:cs typeface="楷体" panose="02010609060101010101" charset="-122"/>
              </a:rPr>
              <a:t>G</a:t>
            </a:r>
            <a:r>
              <a:rPr kumimoji="0" lang="en-US" altLang="zh-CN" sz="1600" i="1"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12431" name="Group 111"/>
          <p:cNvGrpSpPr/>
          <p:nvPr/>
        </p:nvGrpSpPr>
        <p:grpSpPr bwMode="auto">
          <a:xfrm>
            <a:off x="3463925" y="5324475"/>
            <a:ext cx="4083050" cy="457200"/>
            <a:chOff x="2182" y="3354"/>
            <a:chExt cx="2572" cy="288"/>
          </a:xfrm>
        </p:grpSpPr>
        <p:graphicFrame>
          <p:nvGraphicFramePr>
            <p:cNvPr id="17453" name="Object 93"/>
            <p:cNvGraphicFramePr/>
            <p:nvPr/>
          </p:nvGraphicFramePr>
          <p:xfrm>
            <a:off x="2854" y="3401"/>
            <a:ext cx="73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60" name="公式" r:id="rId13" imgW="1167765" imgH="342900" progId="Equation.3">
                    <p:embed/>
                  </p:oleObj>
                </mc:Choice>
                <mc:Fallback>
                  <p:oleObj name="公式" r:id="rId13" imgW="1167765" imgH="342900" progId="Equation.3">
                    <p:embed/>
                    <p:pic>
                      <p:nvPicPr>
                        <p:cNvPr id="0" name="图片 3596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4" y="3401"/>
                          <a:ext cx="73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414" name="Rectangle 94"/>
            <p:cNvSpPr>
              <a:spLocks noChangeArrowheads="1"/>
            </p:cNvSpPr>
            <p:nvPr/>
          </p:nvSpPr>
          <p:spPr bwMode="auto">
            <a:xfrm>
              <a:off x="2182" y="3354"/>
              <a:ext cx="7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ea typeface="楷体" panose="02010609060101010101" charset="-122"/>
                  <a:cs typeface="楷体" panose="02010609060101010101" charset="-122"/>
                </a:rPr>
                <a:t>则映射</a:t>
              </a:r>
              <a:r>
                <a:rPr kumimoji="0" lang="en-US" altLang="zh-CN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12417" name="Rectangle 97"/>
            <p:cNvSpPr>
              <a:spLocks noChangeArrowheads="1"/>
            </p:cNvSpPr>
            <p:nvPr/>
          </p:nvSpPr>
          <p:spPr bwMode="auto">
            <a:xfrm>
              <a:off x="3582" y="3354"/>
              <a:ext cx="11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ea typeface="楷体" panose="02010609060101010101" charset="-122"/>
                  <a:cs typeface="楷体" panose="02010609060101010101" charset="-122"/>
                </a:rPr>
                <a:t>是</a:t>
              </a:r>
              <a:r>
                <a:rPr kumimoji="0"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唯一</a:t>
              </a:r>
              <a:r>
                <a:rPr kumimoji="0" lang="zh-CN" altLang="en-US">
                  <a:ea typeface="楷体" panose="02010609060101010101" charset="-122"/>
                  <a:cs typeface="楷体" panose="02010609060101010101" charset="-122"/>
                </a:rPr>
                <a:t>的。</a:t>
              </a:r>
              <a:r>
                <a:rPr kumimoji="0" lang="en-US" altLang="zh-CN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312433" name="Group 113"/>
          <p:cNvGrpSpPr/>
          <p:nvPr/>
        </p:nvGrpSpPr>
        <p:grpSpPr bwMode="auto">
          <a:xfrm>
            <a:off x="1349375" y="4219575"/>
            <a:ext cx="7278688" cy="1011238"/>
            <a:chOff x="850" y="2658"/>
            <a:chExt cx="4585" cy="637"/>
          </a:xfrm>
        </p:grpSpPr>
        <p:grpSp>
          <p:nvGrpSpPr>
            <p:cNvPr id="17446" name="Group 109"/>
            <p:cNvGrpSpPr/>
            <p:nvPr/>
          </p:nvGrpSpPr>
          <p:grpSpPr bwMode="auto">
            <a:xfrm>
              <a:off x="1122" y="3007"/>
              <a:ext cx="2352" cy="288"/>
              <a:chOff x="1122" y="3007"/>
              <a:chExt cx="2352" cy="288"/>
            </a:xfrm>
          </p:grpSpPr>
          <p:sp>
            <p:nvSpPr>
              <p:cNvPr id="312407" name="Rectangle 87"/>
              <p:cNvSpPr>
                <a:spLocks noChangeArrowheads="1"/>
              </p:cNvSpPr>
              <p:nvPr/>
            </p:nvSpPr>
            <p:spPr bwMode="auto">
              <a:xfrm>
                <a:off x="1122" y="3007"/>
                <a:ext cx="137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并任给一实数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aphicFrame>
            <p:nvGraphicFramePr>
              <p:cNvPr id="17452" name="Object 88"/>
              <p:cNvGraphicFramePr/>
              <p:nvPr/>
            </p:nvGraphicFramePr>
            <p:xfrm>
              <a:off x="2387" y="3021"/>
              <a:ext cx="10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661" name="公式" r:id="rId15" imgW="1727200" imgH="381000" progId="Equation.3">
                      <p:embed/>
                    </p:oleObj>
                  </mc:Choice>
                  <mc:Fallback>
                    <p:oleObj name="公式" r:id="rId15" imgW="1727200" imgH="381000" progId="Equation.3">
                      <p:embed/>
                      <p:pic>
                        <p:nvPicPr>
                          <p:cNvPr id="0" name="图片 35966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7" y="3021"/>
                            <a:ext cx="10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47" name="Group 108"/>
            <p:cNvGrpSpPr/>
            <p:nvPr/>
          </p:nvGrpSpPr>
          <p:grpSpPr bwMode="auto">
            <a:xfrm>
              <a:off x="850" y="2658"/>
              <a:ext cx="4585" cy="288"/>
              <a:chOff x="850" y="2658"/>
              <a:chExt cx="4585" cy="288"/>
            </a:xfrm>
          </p:grpSpPr>
          <p:sp>
            <p:nvSpPr>
              <p:cNvPr id="312416" name="Rectangle 96"/>
              <p:cNvSpPr>
                <a:spLocks noChangeArrowheads="1"/>
              </p:cNvSpPr>
              <p:nvPr/>
            </p:nvSpPr>
            <p:spPr bwMode="auto">
              <a:xfrm>
                <a:off x="850" y="2658"/>
                <a:ext cx="438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(2)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如果在区域</a:t>
                </a:r>
                <a:r>
                  <a:rPr kumimoji="0" lang="en-US" altLang="zh-CN" sz="2000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i="1">
                    <a:ea typeface="楷体" panose="02010609060101010101" charset="-122"/>
                    <a:cs typeface="楷体" panose="02010609060101010101" charset="-122"/>
                  </a:rPr>
                  <a:t>D</a:t>
                </a:r>
                <a:r>
                  <a:rPr kumimoji="0" lang="en-US" altLang="zh-CN" sz="1800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和</a:t>
                </a:r>
                <a:r>
                  <a:rPr kumimoji="0" lang="en-US" altLang="zh-CN" sz="1600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i="1">
                    <a:ea typeface="楷体" panose="02010609060101010101" charset="-122"/>
                    <a:cs typeface="楷体" panose="02010609060101010101" charset="-122"/>
                  </a:rPr>
                  <a:t>G</a:t>
                </a:r>
                <a:r>
                  <a:rPr kumimoji="0" lang="en-US" altLang="zh-CN" sz="2000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内再分别任意指定一点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   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和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endParaRPr kumimoji="0" lang="en-US" altLang="zh-CN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aphicFrame>
            <p:nvGraphicFramePr>
              <p:cNvPr id="17449" name="Object 98"/>
              <p:cNvGraphicFramePr/>
              <p:nvPr/>
            </p:nvGraphicFramePr>
            <p:xfrm>
              <a:off x="4707" y="2677"/>
              <a:ext cx="1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662" name="公式" r:id="rId17" imgW="279400" imgH="381000" progId="Equation.3">
                      <p:embed/>
                    </p:oleObj>
                  </mc:Choice>
                  <mc:Fallback>
                    <p:oleObj name="公式" r:id="rId17" imgW="279400" imgH="381000" progId="Equation.3">
                      <p:embed/>
                      <p:pic>
                        <p:nvPicPr>
                          <p:cNvPr id="0" name="图片 35966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7" y="2677"/>
                            <a:ext cx="1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50" name="Object 99"/>
              <p:cNvGraphicFramePr/>
              <p:nvPr/>
            </p:nvGraphicFramePr>
            <p:xfrm>
              <a:off x="5123" y="2675"/>
              <a:ext cx="31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663" name="Equation" r:id="rId19" imgW="495300" imgH="381000" progId="Equation.DSMT4">
                      <p:embed/>
                    </p:oleObj>
                  </mc:Choice>
                  <mc:Fallback>
                    <p:oleObj name="Equation" r:id="rId19" imgW="495300" imgH="381000" progId="Equation.DSMT4">
                      <p:embed/>
                      <p:pic>
                        <p:nvPicPr>
                          <p:cNvPr id="0" name="图片 35966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3" y="2675"/>
                            <a:ext cx="31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12420" name="Group 100"/>
          <p:cNvGrpSpPr/>
          <p:nvPr/>
        </p:nvGrpSpPr>
        <p:grpSpPr bwMode="auto">
          <a:xfrm>
            <a:off x="533400" y="3033713"/>
            <a:ext cx="796925" cy="796925"/>
            <a:chOff x="772" y="525"/>
            <a:chExt cx="502" cy="502"/>
          </a:xfrm>
        </p:grpSpPr>
        <p:sp>
          <p:nvSpPr>
            <p:cNvPr id="312421" name="Rectangle 101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422" name="Rectangle 102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124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12423" name="Rectangle 103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12424" name="Rectangle 104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6.4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7437" name="组 57"/>
          <p:cNvGrpSpPr/>
          <p:nvPr/>
        </p:nvGrpSpPr>
        <p:grpSpPr bwMode="auto">
          <a:xfrm>
            <a:off x="4332288" y="569913"/>
            <a:ext cx="2506662" cy="523875"/>
            <a:chOff x="2896813" y="569268"/>
            <a:chExt cx="2506864" cy="525165"/>
          </a:xfrm>
        </p:grpSpPr>
        <p:sp>
          <p:nvSpPr>
            <p:cNvPr id="17439" name="矩形 58"/>
            <p:cNvSpPr>
              <a:spLocks noChangeArrowheads="1"/>
            </p:cNvSpPr>
            <p:nvPr/>
          </p:nvSpPr>
          <p:spPr bwMode="auto">
            <a:xfrm>
              <a:off x="2896813" y="569268"/>
              <a:ext cx="4293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D</a:t>
              </a:r>
              <a:endParaRPr lang="zh-CN" altLang="en-US"/>
            </a:p>
          </p:txBody>
        </p:sp>
        <p:cxnSp>
          <p:nvCxnSpPr>
            <p:cNvPr id="60" name="直线箭头连接符 59"/>
            <p:cNvCxnSpPr/>
            <p:nvPr/>
          </p:nvCxnSpPr>
          <p:spPr bwMode="auto">
            <a:xfrm>
              <a:off x="3350875" y="863678"/>
              <a:ext cx="1576514" cy="12731"/>
            </a:xfrm>
            <a:prstGeom prst="straightConnector1">
              <a:avLst/>
            </a:prstGeom>
            <a:gradFill rotWithShape="1">
              <a:gsLst>
                <a:gs pos="0">
                  <a:srgbClr val="FC7E00"/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441" name="矩形 61"/>
            <p:cNvSpPr>
              <a:spLocks noChangeArrowheads="1"/>
            </p:cNvSpPr>
            <p:nvPr/>
          </p:nvSpPr>
          <p:spPr bwMode="auto">
            <a:xfrm>
              <a:off x="4979613" y="632768"/>
              <a:ext cx="4240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G</a:t>
              </a:r>
              <a:endParaRPr lang="zh-CN" altLang="en-US"/>
            </a:p>
          </p:txBody>
        </p:sp>
      </p:grpSp>
      <p:sp>
        <p:nvSpPr>
          <p:cNvPr id="17438" name="矩形 62"/>
          <p:cNvSpPr>
            <a:spLocks noChangeArrowheads="1"/>
          </p:cNvSpPr>
          <p:nvPr/>
        </p:nvSpPr>
        <p:spPr bwMode="auto">
          <a:xfrm>
            <a:off x="5335588" y="379413"/>
            <a:ext cx="49212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1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1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1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1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1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1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1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1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4" grpId="0"/>
      <p:bldP spid="312335" grpId="0"/>
      <p:bldP spid="312404" grpId="0"/>
      <p:bldP spid="3124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8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5" name="Picture 8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6" name="Picture 8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8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1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8" name="Picture 8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Picture 90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0" name="Picture 9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1" name="Picture 9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2" name="Picture 9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3" name="Picture 94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4" name="Picture 95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556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5" name="Picture 96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554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6" name="Picture 9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556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7" name="Picture 9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554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8" name="Picture 9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565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9" name="Picture 100" descr="xsf"/>
          <p:cNvPicPr preferRelativeResize="0"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564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0" name="Picture 10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1" name="Picture 10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132" name="Rectangle 44"/>
          <p:cNvSpPr>
            <a:spLocks noChangeArrowheads="1"/>
          </p:cNvSpPr>
          <p:nvPr/>
        </p:nvSpPr>
        <p:spPr bwMode="auto">
          <a:xfrm>
            <a:off x="530225" y="1201738"/>
            <a:ext cx="27860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2. </a:t>
            </a:r>
            <a:r>
              <a:rPr lang="zh-CN" altLang="en-US">
                <a:solidFill>
                  <a:srgbClr val="000099"/>
                </a:solidFill>
              </a:rPr>
              <a:t>基本问题的</a:t>
            </a:r>
            <a:r>
              <a:rPr kumimoji="0" lang="zh-CN" altLang="en-US">
                <a:solidFill>
                  <a:srgbClr val="000099"/>
                </a:solidFill>
              </a:rPr>
              <a:t>简化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345134" name="Rectangle 46"/>
          <p:cNvSpPr>
            <a:spLocks noChangeArrowheads="1"/>
          </p:cNvSpPr>
          <p:nvPr/>
        </p:nvSpPr>
        <p:spPr bwMode="auto">
          <a:xfrm>
            <a:off x="858838" y="2509838"/>
            <a:ext cx="8174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事实上，由此即可求得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任意两个单连域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之间的共形映射。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</a:t>
            </a:r>
            <a:endParaRPr lang="en-US" altLang="zh-CN"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45223" name="Group 135"/>
          <p:cNvGrpSpPr/>
          <p:nvPr/>
        </p:nvGrpSpPr>
        <p:grpSpPr bwMode="auto">
          <a:xfrm>
            <a:off x="4192588" y="3240088"/>
            <a:ext cx="1250950" cy="1233487"/>
            <a:chOff x="2641" y="2041"/>
            <a:chExt cx="788" cy="777"/>
          </a:xfrm>
        </p:grpSpPr>
        <p:sp>
          <p:nvSpPr>
            <p:cNvPr id="345206" name="Oval 118"/>
            <p:cNvSpPr>
              <a:spLocks noChangeAspect="1" noChangeArrowheads="1"/>
            </p:cNvSpPr>
            <p:nvPr/>
          </p:nvSpPr>
          <p:spPr bwMode="auto">
            <a:xfrm>
              <a:off x="2724" y="2178"/>
              <a:ext cx="567" cy="567"/>
            </a:xfrm>
            <a:prstGeom prst="ellipse">
              <a:avLst/>
            </a:prstGeom>
            <a:gradFill rotWithShape="1">
              <a:gsLst>
                <a:gs pos="0">
                  <a:srgbClr val="E5FFFF"/>
                </a:gs>
                <a:gs pos="100000">
                  <a:srgbClr val="FFD6C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FF"/>
              </a:solidFill>
              <a:prstDash val="dash"/>
              <a:rou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5135" name="Line 47"/>
            <p:cNvSpPr>
              <a:spLocks noChangeAspect="1" noChangeShapeType="1"/>
            </p:cNvSpPr>
            <p:nvPr/>
          </p:nvSpPr>
          <p:spPr bwMode="auto">
            <a:xfrm>
              <a:off x="2641" y="2461"/>
              <a:ext cx="77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5136" name="Line 48"/>
            <p:cNvSpPr>
              <a:spLocks noChangeAspect="1" noChangeShapeType="1"/>
            </p:cNvSpPr>
            <p:nvPr/>
          </p:nvSpPr>
          <p:spPr bwMode="auto">
            <a:xfrm rot="-5400000">
              <a:off x="2620" y="2430"/>
              <a:ext cx="77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8500" name="Object 52"/>
            <p:cNvGraphicFramePr>
              <a:graphicFrameLocks noChangeAspect="1"/>
            </p:cNvGraphicFramePr>
            <p:nvPr/>
          </p:nvGraphicFramePr>
          <p:xfrm>
            <a:off x="3219" y="2079"/>
            <a:ext cx="21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54" name="公式" r:id="rId4" imgW="419100" imgH="342900" progId="Equation.3">
                    <p:embed/>
                  </p:oleObj>
                </mc:Choice>
                <mc:Fallback>
                  <p:oleObj name="公式" r:id="rId4" imgW="419100" imgH="342900" progId="Equation.3">
                    <p:embed/>
                    <p:pic>
                      <p:nvPicPr>
                        <p:cNvPr id="0" name="图片 3606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9" y="2079"/>
                          <a:ext cx="210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5224" name="Group 136"/>
          <p:cNvGrpSpPr/>
          <p:nvPr/>
        </p:nvGrpSpPr>
        <p:grpSpPr bwMode="auto">
          <a:xfrm>
            <a:off x="2819400" y="3914775"/>
            <a:ext cx="1200150" cy="533400"/>
            <a:chOff x="1776" y="2466"/>
            <a:chExt cx="756" cy="336"/>
          </a:xfrm>
        </p:grpSpPr>
        <p:pic>
          <p:nvPicPr>
            <p:cNvPr id="18495" name="Picture 62" descr="a"/>
            <p:cNvPicPr preferRelativeResize="0">
              <a:picLocks noChangeAspect="1" noChangeArrowheads="1"/>
            </p:cNvPicPr>
            <p:nvPr/>
          </p:nvPicPr>
          <p:blipFill>
            <a:blip r:embed="rId6">
              <a:lum bright="-12000" contras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371169">
              <a:off x="1794" y="2466"/>
              <a:ext cx="516" cy="1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154" name="Line 66"/>
            <p:cNvSpPr>
              <a:spLocks noChangeShapeType="1"/>
            </p:cNvSpPr>
            <p:nvPr/>
          </p:nvSpPr>
          <p:spPr bwMode="auto">
            <a:xfrm flipV="1">
              <a:off x="1776" y="2478"/>
              <a:ext cx="756" cy="324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tailEnd type="stealth" w="med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45225" name="Group 137"/>
          <p:cNvGrpSpPr/>
          <p:nvPr/>
        </p:nvGrpSpPr>
        <p:grpSpPr bwMode="auto">
          <a:xfrm>
            <a:off x="5645150" y="3852863"/>
            <a:ext cx="1114425" cy="506412"/>
            <a:chOff x="3556" y="2427"/>
            <a:chExt cx="702" cy="319"/>
          </a:xfrm>
        </p:grpSpPr>
        <p:pic>
          <p:nvPicPr>
            <p:cNvPr id="18493" name="Picture 63" descr="b"/>
            <p:cNvPicPr preferRelativeResize="0">
              <a:picLocks noChangeAspect="1" noChangeArrowheads="1"/>
            </p:cNvPicPr>
            <p:nvPr/>
          </p:nvPicPr>
          <p:blipFill>
            <a:blip r:embed="rId7">
              <a:lum bright="-12000" contras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87993">
              <a:off x="3711" y="2427"/>
              <a:ext cx="546" cy="1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155" name="Line 67"/>
            <p:cNvSpPr>
              <a:spLocks noChangeShapeType="1"/>
            </p:cNvSpPr>
            <p:nvPr/>
          </p:nvSpPr>
          <p:spPr bwMode="auto">
            <a:xfrm flipH="1" flipV="1">
              <a:off x="3556" y="2446"/>
              <a:ext cx="702" cy="30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45226" name="Group 138"/>
          <p:cNvGrpSpPr/>
          <p:nvPr/>
        </p:nvGrpSpPr>
        <p:grpSpPr bwMode="auto">
          <a:xfrm>
            <a:off x="5562600" y="4013200"/>
            <a:ext cx="1174750" cy="558800"/>
            <a:chOff x="3504" y="2528"/>
            <a:chExt cx="740" cy="352"/>
          </a:xfrm>
        </p:grpSpPr>
        <p:pic>
          <p:nvPicPr>
            <p:cNvPr id="18491" name="Picture 65" descr="c"/>
            <p:cNvPicPr preferRelativeResize="0">
              <a:picLocks noChangeAspect="1" noChangeArrowheads="1"/>
            </p:cNvPicPr>
            <p:nvPr/>
          </p:nvPicPr>
          <p:blipFill>
            <a:blip r:embed="rId8">
              <a:lum bright="-12000" contras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3913">
              <a:off x="3504" y="2712"/>
              <a:ext cx="654" cy="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156" name="Line 68"/>
            <p:cNvSpPr>
              <a:spLocks noChangeShapeType="1"/>
            </p:cNvSpPr>
            <p:nvPr/>
          </p:nvSpPr>
          <p:spPr bwMode="auto">
            <a:xfrm flipH="1" flipV="1">
              <a:off x="3542" y="2528"/>
              <a:ext cx="702" cy="30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45227" name="Group 139"/>
          <p:cNvGrpSpPr/>
          <p:nvPr/>
        </p:nvGrpSpPr>
        <p:grpSpPr bwMode="auto">
          <a:xfrm>
            <a:off x="2930525" y="4911725"/>
            <a:ext cx="3667125" cy="485775"/>
            <a:chOff x="1846" y="3094"/>
            <a:chExt cx="2310" cy="306"/>
          </a:xfrm>
        </p:grpSpPr>
        <p:graphicFrame>
          <p:nvGraphicFramePr>
            <p:cNvPr id="18489" name="Object 56"/>
            <p:cNvGraphicFramePr>
              <a:graphicFrameLocks noChangeAspect="1"/>
            </p:cNvGraphicFramePr>
            <p:nvPr/>
          </p:nvGraphicFramePr>
          <p:xfrm>
            <a:off x="2160" y="3183"/>
            <a:ext cx="92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55" name="公式" r:id="rId9" imgW="1841500" imgH="431800" progId="Equation.3">
                    <p:embed/>
                  </p:oleObj>
                </mc:Choice>
                <mc:Fallback>
                  <p:oleObj name="公式" r:id="rId9" imgW="1841500" imgH="431800" progId="Equation.3">
                    <p:embed/>
                    <p:pic>
                      <p:nvPicPr>
                        <p:cNvPr id="0" name="图片 3606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183"/>
                          <a:ext cx="92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5157" name="Line 69"/>
            <p:cNvSpPr>
              <a:spLocks noChangeShapeType="1"/>
            </p:cNvSpPr>
            <p:nvPr/>
          </p:nvSpPr>
          <p:spPr bwMode="auto">
            <a:xfrm flipV="1">
              <a:off x="1846" y="3094"/>
              <a:ext cx="2310" cy="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45158" name="Rectangle 70"/>
          <p:cNvSpPr>
            <a:spLocks noChangeArrowheads="1"/>
          </p:cNvSpPr>
          <p:nvPr/>
        </p:nvSpPr>
        <p:spPr bwMode="auto">
          <a:xfrm>
            <a:off x="536575" y="5918200"/>
            <a:ext cx="5545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FF0000"/>
                </a:solidFill>
              </a:rPr>
              <a:t>附：</a:t>
            </a: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关于存在性与唯一性的补充说明。</a:t>
            </a:r>
            <a:r>
              <a:rPr kumimoji="0" lang="en-US" altLang="zh-CN">
                <a:solidFill>
                  <a:schemeClr val="hlink"/>
                </a:solidFill>
                <a:ea typeface="华文仿宋" panose="02010600040101010101" charset="-122"/>
                <a:cs typeface="华文仿宋" panose="02010600040101010101" charset="-122"/>
              </a:rPr>
              <a:t>  </a:t>
            </a:r>
            <a:endParaRPr kumimoji="0" lang="en-US" altLang="zh-CN">
              <a:solidFill>
                <a:schemeClr val="hlink"/>
              </a:solidFill>
              <a:ea typeface="华文仿宋" panose="02010600040101010101" charset="-122"/>
              <a:cs typeface="华文仿宋" panose="02010600040101010101" charset="-122"/>
            </a:endParaRPr>
          </a:p>
        </p:txBody>
      </p:sp>
      <p:grpSp>
        <p:nvGrpSpPr>
          <p:cNvPr id="345221" name="Group 133"/>
          <p:cNvGrpSpPr/>
          <p:nvPr/>
        </p:nvGrpSpPr>
        <p:grpSpPr bwMode="auto">
          <a:xfrm>
            <a:off x="1943100" y="3636963"/>
            <a:ext cx="879475" cy="1673225"/>
            <a:chOff x="1224" y="2291"/>
            <a:chExt cx="554" cy="1054"/>
          </a:xfrm>
        </p:grpSpPr>
        <p:graphicFrame>
          <p:nvGraphicFramePr>
            <p:cNvPr id="18486" name="Object 51"/>
            <p:cNvGraphicFramePr>
              <a:graphicFrameLocks noChangeAspect="1"/>
            </p:cNvGraphicFramePr>
            <p:nvPr/>
          </p:nvGraphicFramePr>
          <p:xfrm>
            <a:off x="1349" y="2291"/>
            <a:ext cx="198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56" name="公式" r:id="rId11" imgW="393700" imgH="342900" progId="Equation.3">
                    <p:embed/>
                  </p:oleObj>
                </mc:Choice>
                <mc:Fallback>
                  <p:oleObj name="公式" r:id="rId11" imgW="393700" imgH="342900" progId="Equation.3">
                    <p:embed/>
                    <p:pic>
                      <p:nvPicPr>
                        <p:cNvPr id="0" name="图片 3606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9" y="2291"/>
                          <a:ext cx="198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5201" name="Freeform 113"/>
            <p:cNvSpPr/>
            <p:nvPr/>
          </p:nvSpPr>
          <p:spPr bwMode="auto">
            <a:xfrm>
              <a:off x="1224" y="2522"/>
              <a:ext cx="554" cy="823"/>
            </a:xfrm>
            <a:custGeom>
              <a:avLst/>
              <a:gdLst>
                <a:gd name="T0" fmla="*/ 118 w 554"/>
                <a:gd name="T1" fmla="*/ 52 h 823"/>
                <a:gd name="T2" fmla="*/ 61 w 554"/>
                <a:gd name="T3" fmla="*/ 142 h 823"/>
                <a:gd name="T4" fmla="*/ 24 w 554"/>
                <a:gd name="T5" fmla="*/ 342 h 823"/>
                <a:gd name="T6" fmla="*/ 36 w 554"/>
                <a:gd name="T7" fmla="*/ 642 h 823"/>
                <a:gd name="T8" fmla="*/ 240 w 554"/>
                <a:gd name="T9" fmla="*/ 792 h 823"/>
                <a:gd name="T10" fmla="*/ 460 w 554"/>
                <a:gd name="T11" fmla="*/ 808 h 823"/>
                <a:gd name="T12" fmla="*/ 546 w 554"/>
                <a:gd name="T13" fmla="*/ 703 h 823"/>
                <a:gd name="T14" fmla="*/ 510 w 554"/>
                <a:gd name="T15" fmla="*/ 588 h 823"/>
                <a:gd name="T16" fmla="*/ 424 w 554"/>
                <a:gd name="T17" fmla="*/ 480 h 823"/>
                <a:gd name="T18" fmla="*/ 378 w 554"/>
                <a:gd name="T19" fmla="*/ 384 h 823"/>
                <a:gd name="T20" fmla="*/ 364 w 554"/>
                <a:gd name="T21" fmla="*/ 247 h 823"/>
                <a:gd name="T22" fmla="*/ 390 w 554"/>
                <a:gd name="T23" fmla="*/ 130 h 823"/>
                <a:gd name="T24" fmla="*/ 369 w 554"/>
                <a:gd name="T25" fmla="*/ 49 h 823"/>
                <a:gd name="T26" fmla="*/ 298 w 554"/>
                <a:gd name="T27" fmla="*/ 10 h 823"/>
                <a:gd name="T28" fmla="*/ 217 w 554"/>
                <a:gd name="T29" fmla="*/ 7 h 823"/>
                <a:gd name="T30" fmla="*/ 118 w 554"/>
                <a:gd name="T31" fmla="*/ 5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4" h="823">
                  <a:moveTo>
                    <a:pt x="118" y="52"/>
                  </a:moveTo>
                  <a:cubicBezTo>
                    <a:pt x="92" y="74"/>
                    <a:pt x="77" y="94"/>
                    <a:pt x="61" y="142"/>
                  </a:cubicBezTo>
                  <a:cubicBezTo>
                    <a:pt x="45" y="190"/>
                    <a:pt x="28" y="259"/>
                    <a:pt x="24" y="342"/>
                  </a:cubicBezTo>
                  <a:cubicBezTo>
                    <a:pt x="20" y="425"/>
                    <a:pt x="0" y="567"/>
                    <a:pt x="36" y="642"/>
                  </a:cubicBezTo>
                  <a:cubicBezTo>
                    <a:pt x="72" y="717"/>
                    <a:pt x="169" y="764"/>
                    <a:pt x="240" y="792"/>
                  </a:cubicBezTo>
                  <a:cubicBezTo>
                    <a:pt x="311" y="820"/>
                    <a:pt x="409" y="823"/>
                    <a:pt x="460" y="808"/>
                  </a:cubicBezTo>
                  <a:cubicBezTo>
                    <a:pt x="511" y="793"/>
                    <a:pt x="538" y="740"/>
                    <a:pt x="546" y="703"/>
                  </a:cubicBezTo>
                  <a:cubicBezTo>
                    <a:pt x="554" y="666"/>
                    <a:pt x="530" y="625"/>
                    <a:pt x="510" y="588"/>
                  </a:cubicBezTo>
                  <a:cubicBezTo>
                    <a:pt x="490" y="551"/>
                    <a:pt x="446" y="514"/>
                    <a:pt x="424" y="480"/>
                  </a:cubicBezTo>
                  <a:cubicBezTo>
                    <a:pt x="402" y="446"/>
                    <a:pt x="388" y="423"/>
                    <a:pt x="378" y="384"/>
                  </a:cubicBezTo>
                  <a:cubicBezTo>
                    <a:pt x="368" y="345"/>
                    <a:pt x="362" y="289"/>
                    <a:pt x="364" y="247"/>
                  </a:cubicBezTo>
                  <a:cubicBezTo>
                    <a:pt x="366" y="205"/>
                    <a:pt x="389" y="163"/>
                    <a:pt x="390" y="130"/>
                  </a:cubicBezTo>
                  <a:cubicBezTo>
                    <a:pt x="391" y="97"/>
                    <a:pt x="384" y="69"/>
                    <a:pt x="369" y="49"/>
                  </a:cubicBezTo>
                  <a:cubicBezTo>
                    <a:pt x="354" y="29"/>
                    <a:pt x="323" y="17"/>
                    <a:pt x="298" y="10"/>
                  </a:cubicBezTo>
                  <a:cubicBezTo>
                    <a:pt x="273" y="3"/>
                    <a:pt x="247" y="0"/>
                    <a:pt x="217" y="7"/>
                  </a:cubicBezTo>
                  <a:cubicBezTo>
                    <a:pt x="191" y="12"/>
                    <a:pt x="144" y="30"/>
                    <a:pt x="118" y="5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5FFFF"/>
                </a:gs>
              </a:gsLst>
              <a:path path="rect">
                <a:fillToRect l="50000" t="50000" r="50000" b="50000"/>
              </a:path>
            </a:gradFill>
            <a:ln w="127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8488" name="Object 116"/>
            <p:cNvGraphicFramePr/>
            <p:nvPr/>
          </p:nvGraphicFramePr>
          <p:xfrm>
            <a:off x="1339" y="2908"/>
            <a:ext cx="177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57" name="公式" r:id="rId13" imgW="279400" imgH="266700" progId="Equation.3">
                    <p:embed/>
                  </p:oleObj>
                </mc:Choice>
                <mc:Fallback>
                  <p:oleObj name="公式" r:id="rId13" imgW="279400" imgH="266700" progId="Equation.3">
                    <p:embed/>
                    <p:pic>
                      <p:nvPicPr>
                        <p:cNvPr id="0" name="图片 3606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2908"/>
                          <a:ext cx="177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5207" name="Rectangle 119"/>
          <p:cNvSpPr>
            <a:spLocks noChangeArrowheads="1"/>
          </p:cNvSpPr>
          <p:nvPr/>
        </p:nvSpPr>
        <p:spPr bwMode="auto">
          <a:xfrm>
            <a:off x="536575" y="568325"/>
            <a:ext cx="39354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二、问题二</a:t>
            </a:r>
            <a:r>
              <a:rPr lang="en-US" altLang="zh-CN" sz="2800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lang="zh-CN" altLang="en-US" sz="2800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基本问题</a:t>
            </a:r>
            <a:r>
              <a:rPr lang="en-US" altLang="zh-CN" sz="2800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345208" name="Group 120"/>
          <p:cNvGrpSpPr/>
          <p:nvPr/>
        </p:nvGrpSpPr>
        <p:grpSpPr bwMode="auto">
          <a:xfrm>
            <a:off x="3232153" y="1252544"/>
            <a:ext cx="692151" cy="338138"/>
            <a:chOff x="1454" y="2469"/>
            <a:chExt cx="436" cy="213"/>
          </a:xfrm>
        </p:grpSpPr>
        <p:sp>
          <p:nvSpPr>
            <p:cNvPr id="345209" name="Rectangle 121"/>
            <p:cNvSpPr>
              <a:spLocks noChangeArrowheads="1"/>
            </p:cNvSpPr>
            <p:nvPr/>
          </p:nvSpPr>
          <p:spPr bwMode="auto">
            <a:xfrm>
              <a:off x="1484" y="2498"/>
              <a:ext cx="365" cy="163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5210" name="Rectangle 122"/>
            <p:cNvSpPr>
              <a:spLocks noChangeArrowheads="1"/>
            </p:cNvSpPr>
            <p:nvPr/>
          </p:nvSpPr>
          <p:spPr bwMode="auto">
            <a:xfrm>
              <a:off x="1454" y="2469"/>
              <a:ext cx="436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8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121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345220" name="Group 132"/>
          <p:cNvGrpSpPr/>
          <p:nvPr/>
        </p:nvGrpSpPr>
        <p:grpSpPr bwMode="auto">
          <a:xfrm>
            <a:off x="928688" y="1817688"/>
            <a:ext cx="8162925" cy="485775"/>
            <a:chOff x="585" y="1145"/>
            <a:chExt cx="5142" cy="306"/>
          </a:xfrm>
        </p:grpSpPr>
        <p:sp>
          <p:nvSpPr>
            <p:cNvPr id="345211" name="Rectangle 123"/>
            <p:cNvSpPr>
              <a:spLocks noChangeArrowheads="1"/>
            </p:cNvSpPr>
            <p:nvPr/>
          </p:nvSpPr>
          <p:spPr bwMode="auto">
            <a:xfrm>
              <a:off x="600" y="1145"/>
              <a:ext cx="5004" cy="306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5119" name="Rectangle 31"/>
            <p:cNvSpPr>
              <a:spLocks noChangeArrowheads="1"/>
            </p:cNvSpPr>
            <p:nvPr/>
          </p:nvSpPr>
          <p:spPr bwMode="auto">
            <a:xfrm>
              <a:off x="585" y="1163"/>
              <a:ext cx="30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对给定的单连域</a:t>
              </a:r>
              <a:r>
                <a:rPr lang="en-US" altLang="zh-CN" sz="2000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D</a:t>
              </a:r>
              <a:r>
                <a:rPr lang="en-US" altLang="zh-CN" sz="1200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,  </a:t>
              </a:r>
              <a:r>
                <a:rPr lang="zh-CN" altLang="en-US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求共形映射，</a:t>
              </a:r>
              <a:r>
                <a:rPr lang="en-US" altLang="zh-CN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tx1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45122" name="Rectangle 34"/>
            <p:cNvSpPr>
              <a:spLocks noChangeArrowheads="1"/>
            </p:cNvSpPr>
            <p:nvPr/>
          </p:nvSpPr>
          <p:spPr bwMode="auto">
            <a:xfrm>
              <a:off x="3440" y="1163"/>
              <a:ext cx="228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使得</a:t>
              </a:r>
              <a:r>
                <a:rPr lang="en-US" altLang="zh-CN" sz="1600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D</a:t>
              </a:r>
              <a:r>
                <a:rPr lang="en-US" altLang="zh-CN" sz="1600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映射为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单位圆域</a:t>
              </a:r>
              <a:r>
                <a:rPr lang="zh-CN" altLang="en-US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lang="en-US" altLang="zh-CN">
                <a:solidFill>
                  <a:schemeClr val="tx1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345222" name="Group 134"/>
          <p:cNvGrpSpPr/>
          <p:nvPr/>
        </p:nvGrpSpPr>
        <p:grpSpPr bwMode="auto">
          <a:xfrm>
            <a:off x="6867525" y="3636963"/>
            <a:ext cx="857250" cy="1670050"/>
            <a:chOff x="4326" y="2291"/>
            <a:chExt cx="540" cy="1052"/>
          </a:xfrm>
        </p:grpSpPr>
        <p:sp>
          <p:nvSpPr>
            <p:cNvPr id="345203" name="Freeform 115"/>
            <p:cNvSpPr/>
            <p:nvPr/>
          </p:nvSpPr>
          <p:spPr bwMode="auto">
            <a:xfrm>
              <a:off x="4326" y="2511"/>
              <a:ext cx="540" cy="832"/>
            </a:xfrm>
            <a:custGeom>
              <a:avLst/>
              <a:gdLst>
                <a:gd name="T0" fmla="*/ 143 w 540"/>
                <a:gd name="T1" fmla="*/ 150 h 832"/>
                <a:gd name="T2" fmla="*/ 65 w 540"/>
                <a:gd name="T3" fmla="*/ 339 h 832"/>
                <a:gd name="T4" fmla="*/ 28 w 540"/>
                <a:gd name="T5" fmla="*/ 572 h 832"/>
                <a:gd name="T6" fmla="*/ 8 w 540"/>
                <a:gd name="T7" fmla="*/ 707 h 832"/>
                <a:gd name="T8" fmla="*/ 79 w 540"/>
                <a:gd name="T9" fmla="*/ 798 h 832"/>
                <a:gd name="T10" fmla="*/ 263 w 540"/>
                <a:gd name="T11" fmla="*/ 809 h 832"/>
                <a:gd name="T12" fmla="*/ 497 w 540"/>
                <a:gd name="T13" fmla="*/ 659 h 832"/>
                <a:gd name="T14" fmla="*/ 521 w 540"/>
                <a:gd name="T15" fmla="*/ 300 h 832"/>
                <a:gd name="T16" fmla="*/ 464 w 540"/>
                <a:gd name="T17" fmla="*/ 84 h 832"/>
                <a:gd name="T18" fmla="*/ 343 w 540"/>
                <a:gd name="T19" fmla="*/ 12 h 832"/>
                <a:gd name="T20" fmla="*/ 230 w 540"/>
                <a:gd name="T21" fmla="*/ 14 h 832"/>
                <a:gd name="T22" fmla="*/ 172 w 540"/>
                <a:gd name="T23" fmla="*/ 62 h 832"/>
                <a:gd name="T24" fmla="*/ 143 w 540"/>
                <a:gd name="T25" fmla="*/ 15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0" h="832">
                  <a:moveTo>
                    <a:pt x="143" y="150"/>
                  </a:moveTo>
                  <a:cubicBezTo>
                    <a:pt x="125" y="196"/>
                    <a:pt x="84" y="269"/>
                    <a:pt x="65" y="339"/>
                  </a:cubicBezTo>
                  <a:cubicBezTo>
                    <a:pt x="46" y="409"/>
                    <a:pt x="38" y="511"/>
                    <a:pt x="28" y="572"/>
                  </a:cubicBezTo>
                  <a:cubicBezTo>
                    <a:pt x="18" y="633"/>
                    <a:pt x="0" y="669"/>
                    <a:pt x="8" y="707"/>
                  </a:cubicBezTo>
                  <a:cubicBezTo>
                    <a:pt x="16" y="745"/>
                    <a:pt x="37" y="781"/>
                    <a:pt x="79" y="798"/>
                  </a:cubicBezTo>
                  <a:cubicBezTo>
                    <a:pt x="121" y="815"/>
                    <a:pt x="193" y="832"/>
                    <a:pt x="263" y="809"/>
                  </a:cubicBezTo>
                  <a:cubicBezTo>
                    <a:pt x="333" y="786"/>
                    <a:pt x="454" y="744"/>
                    <a:pt x="497" y="659"/>
                  </a:cubicBezTo>
                  <a:cubicBezTo>
                    <a:pt x="540" y="574"/>
                    <a:pt x="526" y="396"/>
                    <a:pt x="521" y="300"/>
                  </a:cubicBezTo>
                  <a:cubicBezTo>
                    <a:pt x="516" y="204"/>
                    <a:pt x="494" y="132"/>
                    <a:pt x="464" y="84"/>
                  </a:cubicBezTo>
                  <a:cubicBezTo>
                    <a:pt x="434" y="36"/>
                    <a:pt x="382" y="24"/>
                    <a:pt x="343" y="12"/>
                  </a:cubicBezTo>
                  <a:cubicBezTo>
                    <a:pt x="304" y="0"/>
                    <a:pt x="258" y="6"/>
                    <a:pt x="230" y="14"/>
                  </a:cubicBezTo>
                  <a:cubicBezTo>
                    <a:pt x="202" y="22"/>
                    <a:pt x="186" y="39"/>
                    <a:pt x="172" y="62"/>
                  </a:cubicBezTo>
                  <a:cubicBezTo>
                    <a:pt x="158" y="85"/>
                    <a:pt x="161" y="104"/>
                    <a:pt x="143" y="15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D6C1"/>
                </a:gs>
              </a:gsLst>
              <a:path path="rect">
                <a:fillToRect l="50000" t="50000" r="50000" b="50000"/>
              </a:path>
            </a:gradFill>
            <a:ln w="127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8479" name="Object 117"/>
            <p:cNvGraphicFramePr/>
            <p:nvPr/>
          </p:nvGraphicFramePr>
          <p:xfrm>
            <a:off x="4509" y="2902"/>
            <a:ext cx="16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58" name="公式" r:id="rId15" imgW="266700" imgH="279400" progId="Equation.3">
                    <p:embed/>
                  </p:oleObj>
                </mc:Choice>
                <mc:Fallback>
                  <p:oleObj name="公式" r:id="rId15" imgW="266700" imgH="279400" progId="Equation.3">
                    <p:embed/>
                    <p:pic>
                      <p:nvPicPr>
                        <p:cNvPr id="0" name="图片 3606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2902"/>
                          <a:ext cx="16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0" name="Object 124"/>
            <p:cNvGraphicFramePr>
              <a:graphicFrameLocks noChangeAspect="1"/>
            </p:cNvGraphicFramePr>
            <p:nvPr/>
          </p:nvGraphicFramePr>
          <p:xfrm>
            <a:off x="4520" y="2291"/>
            <a:ext cx="23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59" name="公式" r:id="rId17" imgW="469900" imgH="342900" progId="Equation.3">
                    <p:embed/>
                  </p:oleObj>
                </mc:Choice>
                <mc:Fallback>
                  <p:oleObj name="公式" r:id="rId17" imgW="469900" imgH="342900" progId="Equation.3">
                    <p:embed/>
                    <p:pic>
                      <p:nvPicPr>
                        <p:cNvPr id="0" name="图片 3606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2291"/>
                          <a:ext cx="237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5228" name="Group 140"/>
          <p:cNvGrpSpPr/>
          <p:nvPr/>
        </p:nvGrpSpPr>
        <p:grpSpPr bwMode="auto">
          <a:xfrm>
            <a:off x="4857750" y="4954588"/>
            <a:ext cx="1150938" cy="455612"/>
            <a:chOff x="3060" y="3121"/>
            <a:chExt cx="725" cy="287"/>
          </a:xfrm>
        </p:grpSpPr>
        <p:graphicFrame>
          <p:nvGraphicFramePr>
            <p:cNvPr id="18474" name="Object 57"/>
            <p:cNvGraphicFramePr>
              <a:graphicFrameLocks noChangeAspect="1"/>
            </p:cNvGraphicFramePr>
            <p:nvPr/>
          </p:nvGraphicFramePr>
          <p:xfrm>
            <a:off x="3467" y="3233"/>
            <a:ext cx="31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60" name="公式" r:id="rId19" imgW="635000" imgH="342900" progId="Equation.3">
                    <p:embed/>
                  </p:oleObj>
                </mc:Choice>
                <mc:Fallback>
                  <p:oleObj name="公式" r:id="rId19" imgW="635000" imgH="342900" progId="Equation.3">
                    <p:embed/>
                    <p:pic>
                      <p:nvPicPr>
                        <p:cNvPr id="0" name="图片 3606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7" y="3233"/>
                          <a:ext cx="31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75" name="Group 128"/>
            <p:cNvGrpSpPr/>
            <p:nvPr/>
          </p:nvGrpSpPr>
          <p:grpSpPr bwMode="auto">
            <a:xfrm>
              <a:off x="3060" y="3121"/>
              <a:ext cx="452" cy="287"/>
              <a:chOff x="4128" y="3343"/>
              <a:chExt cx="452" cy="287"/>
            </a:xfrm>
          </p:grpSpPr>
          <p:sp>
            <p:nvSpPr>
              <p:cNvPr id="345214" name="Text Box 126"/>
              <p:cNvSpPr txBox="1">
                <a:spLocks noChangeArrowheads="1"/>
              </p:cNvSpPr>
              <p:nvPr/>
            </p:nvSpPr>
            <p:spPr bwMode="auto">
              <a:xfrm>
                <a:off x="4128" y="3343"/>
                <a:ext cx="452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400">
                    <a:solidFill>
                      <a:srgbClr val="339933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lang="zh-CN" altLang="en-US" sz="1400">
                    <a:solidFill>
                      <a:srgbClr val="0000FF"/>
                    </a:solidFill>
                    <a:ea typeface="楷体" panose="02010609060101010101" charset="-122"/>
                    <a:cs typeface="楷体" panose="02010609060101010101" charset="-122"/>
                  </a:rPr>
                  <a:t>记为</a:t>
                </a:r>
                <a:r>
                  <a:rPr lang="en-US" altLang="zh-CN" sz="1400">
                    <a:solidFill>
                      <a:srgbClr val="339933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sz="1400" b="0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18477" name="Object 127"/>
              <p:cNvGraphicFramePr/>
              <p:nvPr/>
            </p:nvGraphicFramePr>
            <p:xfrm>
              <a:off x="4170" y="3496"/>
              <a:ext cx="370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661" name="Equation" r:id="rId21" imgW="723900" imgH="254000" progId="Equation.DSMT4">
                      <p:embed/>
                    </p:oleObj>
                  </mc:Choice>
                  <mc:Fallback>
                    <p:oleObj name="Equation" r:id="rId21" imgW="723900" imgH="254000" progId="Equation.DSMT4">
                      <p:embed/>
                      <p:pic>
                        <p:nvPicPr>
                          <p:cNvPr id="0" name="图片 36066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0" y="3496"/>
                            <a:ext cx="370" cy="1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467" name="组 64"/>
          <p:cNvGrpSpPr/>
          <p:nvPr/>
        </p:nvGrpSpPr>
        <p:grpSpPr bwMode="auto">
          <a:xfrm>
            <a:off x="4332288" y="569913"/>
            <a:ext cx="2506662" cy="523875"/>
            <a:chOff x="2896813" y="569268"/>
            <a:chExt cx="2506864" cy="525165"/>
          </a:xfrm>
        </p:grpSpPr>
        <p:sp>
          <p:nvSpPr>
            <p:cNvPr id="18469" name="矩形 65"/>
            <p:cNvSpPr>
              <a:spLocks noChangeArrowheads="1"/>
            </p:cNvSpPr>
            <p:nvPr/>
          </p:nvSpPr>
          <p:spPr bwMode="auto">
            <a:xfrm>
              <a:off x="2896813" y="569268"/>
              <a:ext cx="4293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a typeface="楷体" panose="02010609060101010101" charset="-122"/>
                  <a:cs typeface="楷体" panose="02010609060101010101" charset="-122"/>
                </a:rPr>
                <a:t>D</a:t>
              </a:r>
              <a:endParaRPr lang="zh-CN" altLang="en-US"/>
            </a:p>
          </p:txBody>
        </p:sp>
        <p:cxnSp>
          <p:nvCxnSpPr>
            <p:cNvPr id="67" name="直线箭头连接符 66"/>
            <p:cNvCxnSpPr/>
            <p:nvPr/>
          </p:nvCxnSpPr>
          <p:spPr bwMode="auto">
            <a:xfrm>
              <a:off x="3350875" y="863678"/>
              <a:ext cx="1576514" cy="12731"/>
            </a:xfrm>
            <a:prstGeom prst="straightConnector1">
              <a:avLst/>
            </a:prstGeom>
            <a:gradFill rotWithShape="1">
              <a:gsLst>
                <a:gs pos="0">
                  <a:srgbClr val="FC7E00"/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471" name="矩形 67"/>
            <p:cNvSpPr>
              <a:spLocks noChangeArrowheads="1"/>
            </p:cNvSpPr>
            <p:nvPr/>
          </p:nvSpPr>
          <p:spPr bwMode="auto">
            <a:xfrm>
              <a:off x="4979613" y="632768"/>
              <a:ext cx="4240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G</a:t>
              </a:r>
              <a:endParaRPr lang="zh-CN" altLang="en-US"/>
            </a:p>
          </p:txBody>
        </p:sp>
      </p:grpSp>
      <p:sp>
        <p:nvSpPr>
          <p:cNvPr id="18468" name="矩形 68"/>
          <p:cNvSpPr>
            <a:spLocks noChangeArrowheads="1"/>
          </p:cNvSpPr>
          <p:nvPr/>
        </p:nvSpPr>
        <p:spPr bwMode="auto">
          <a:xfrm>
            <a:off x="5335588" y="379413"/>
            <a:ext cx="49212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4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4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34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4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4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4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4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4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34" grpId="0"/>
      <p:bldP spid="3451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3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5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6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7" name="Picture 2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8" name="Picture 2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9" name="Picture 2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0" name="Picture 2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1" name="Picture 2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2" name="Picture 2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3" name="Picture 2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4" name="Picture 2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5" name="Picture 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6" name="Picture 3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531813" y="717550"/>
            <a:ext cx="3759200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zh-CN" sz="3200">
                <a:solidFill>
                  <a:srgbClr val="000099"/>
                </a:solidFill>
              </a:rPr>
              <a:t>§6.3  </a:t>
            </a:r>
            <a:r>
              <a:rPr kumimoji="0" lang="zh-CN" altLang="en-US" sz="3200">
                <a:solidFill>
                  <a:srgbClr val="000099"/>
                </a:solidFill>
              </a:rPr>
              <a:t>分式线性映射</a:t>
            </a:r>
            <a:r>
              <a:rPr kumimoji="0" lang="en-US" altLang="zh-CN" sz="3200">
                <a:solidFill>
                  <a:srgbClr val="000099"/>
                </a:solidFill>
              </a:rPr>
              <a:t>  </a:t>
            </a:r>
            <a:endParaRPr kumimoji="0" lang="en-US" altLang="zh-CN" sz="3200">
              <a:solidFill>
                <a:srgbClr val="000099"/>
              </a:solidFill>
            </a:endParaRPr>
          </a:p>
        </p:txBody>
      </p:sp>
      <p:grpSp>
        <p:nvGrpSpPr>
          <p:cNvPr id="307232" name="Group 32"/>
          <p:cNvGrpSpPr/>
          <p:nvPr/>
        </p:nvGrpSpPr>
        <p:grpSpPr bwMode="auto">
          <a:xfrm>
            <a:off x="957263" y="1490663"/>
            <a:ext cx="5570537" cy="3178175"/>
            <a:chOff x="603" y="939"/>
            <a:chExt cx="3509" cy="2002"/>
          </a:xfrm>
        </p:grpSpPr>
        <p:sp>
          <p:nvSpPr>
            <p:cNvPr id="307203" name="Rectangle 3"/>
            <p:cNvSpPr>
              <a:spLocks noChangeArrowheads="1"/>
            </p:cNvSpPr>
            <p:nvPr/>
          </p:nvSpPr>
          <p:spPr bwMode="auto">
            <a:xfrm>
              <a:off x="603" y="939"/>
              <a:ext cx="314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800">
                  <a:solidFill>
                    <a:srgbClr val="000099"/>
                  </a:solidFill>
                </a:rPr>
                <a:t>一、</a:t>
              </a:r>
              <a:r>
                <a:rPr kumimoji="0" lang="zh-CN" altLang="en-US" sz="2800">
                  <a:solidFill>
                    <a:srgbClr val="000099"/>
                  </a:solidFill>
                </a:rPr>
                <a:t>分式线性映射的一般形式</a:t>
              </a:r>
              <a:r>
                <a:rPr kumimoji="0" lang="en-US" altLang="zh-CN" sz="2800">
                  <a:solidFill>
                    <a:srgbClr val="000099"/>
                  </a:solidFill>
                </a:rPr>
                <a:t>  </a:t>
              </a:r>
              <a:endParaRPr kumimoji="0" lang="en-US" altLang="zh-CN" sz="2800">
                <a:solidFill>
                  <a:srgbClr val="000099"/>
                </a:solidFill>
              </a:endParaRPr>
            </a:p>
          </p:txBody>
        </p:sp>
        <p:sp>
          <p:nvSpPr>
            <p:cNvPr id="307204" name="Rectangle 4"/>
            <p:cNvSpPr>
              <a:spLocks noChangeArrowheads="1"/>
            </p:cNvSpPr>
            <p:nvPr/>
          </p:nvSpPr>
          <p:spPr bwMode="auto">
            <a:xfrm>
              <a:off x="603" y="1355"/>
              <a:ext cx="269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rgbClr val="000099"/>
                  </a:solidFill>
                </a:rPr>
                <a:t>二、</a:t>
              </a:r>
              <a:r>
                <a:rPr kumimoji="0" lang="zh-CN" altLang="en-US" sz="2800" dirty="0">
                  <a:solidFill>
                    <a:srgbClr val="000099"/>
                  </a:solidFill>
                </a:rPr>
                <a:t>分式线性映射的分解</a:t>
              </a:r>
              <a:r>
                <a:rPr kumimoji="0" lang="en-US" altLang="zh-CN" sz="2800" dirty="0">
                  <a:solidFill>
                    <a:srgbClr val="000099"/>
                  </a:solidFill>
                </a:rPr>
                <a:t>  </a:t>
              </a:r>
              <a:endParaRPr kumimoji="0" lang="en-US" altLang="zh-CN" sz="2800" dirty="0">
                <a:solidFill>
                  <a:srgbClr val="000099"/>
                </a:solidFill>
              </a:endParaRPr>
            </a:p>
          </p:txBody>
        </p:sp>
        <p:sp>
          <p:nvSpPr>
            <p:cNvPr id="307205" name="Rectangle 5"/>
            <p:cNvSpPr>
              <a:spLocks noChangeArrowheads="1"/>
            </p:cNvSpPr>
            <p:nvPr/>
          </p:nvSpPr>
          <p:spPr bwMode="auto">
            <a:xfrm>
              <a:off x="603" y="1770"/>
              <a:ext cx="2604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rgbClr val="000099"/>
                  </a:solidFill>
                </a:rPr>
                <a:t>三、</a:t>
              </a:r>
              <a:r>
                <a:rPr kumimoji="0" lang="zh-CN" altLang="en-US" sz="2800" dirty="0">
                  <a:solidFill>
                    <a:srgbClr val="000099"/>
                  </a:solidFill>
                </a:rPr>
                <a:t>分式线性映射的特性</a:t>
              </a:r>
              <a:r>
                <a:rPr kumimoji="0" lang="en-US" altLang="zh-CN" sz="2800" dirty="0">
                  <a:solidFill>
                    <a:srgbClr val="000099"/>
                  </a:solidFill>
                </a:rPr>
                <a:t>  </a:t>
              </a:r>
              <a:endParaRPr lang="en-US" altLang="zh-CN" sz="2800" dirty="0">
                <a:solidFill>
                  <a:srgbClr val="000099"/>
                </a:solidFill>
              </a:endParaRPr>
            </a:p>
          </p:txBody>
        </p:sp>
        <p:sp>
          <p:nvSpPr>
            <p:cNvPr id="307208" name="Rectangle 8"/>
            <p:cNvSpPr>
              <a:spLocks noChangeArrowheads="1"/>
            </p:cNvSpPr>
            <p:nvPr/>
          </p:nvSpPr>
          <p:spPr bwMode="auto">
            <a:xfrm>
              <a:off x="603" y="2191"/>
              <a:ext cx="3509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rgbClr val="000099"/>
                  </a:solidFill>
                </a:rPr>
                <a:t>四、唯一决定分式线性映射的条件</a:t>
              </a:r>
              <a:r>
                <a:rPr lang="en-US" altLang="zh-CN" sz="2800" dirty="0">
                  <a:solidFill>
                    <a:srgbClr val="000099"/>
                  </a:solidFill>
                </a:rPr>
                <a:t>  </a:t>
              </a:r>
              <a:endParaRPr lang="en-US" altLang="zh-CN" sz="2800" dirty="0">
                <a:solidFill>
                  <a:srgbClr val="000099"/>
                </a:solidFill>
              </a:endParaRPr>
            </a:p>
          </p:txBody>
        </p:sp>
        <p:sp>
          <p:nvSpPr>
            <p:cNvPr id="307209" name="Rectangle 9"/>
            <p:cNvSpPr>
              <a:spLocks noChangeArrowheads="1"/>
            </p:cNvSpPr>
            <p:nvPr/>
          </p:nvSpPr>
          <p:spPr bwMode="auto">
            <a:xfrm>
              <a:off x="603" y="2611"/>
              <a:ext cx="2902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rgbClr val="000099"/>
                  </a:solidFill>
                </a:rPr>
                <a:t>五、两个典型区域间的映射</a:t>
              </a:r>
              <a:r>
                <a:rPr lang="en-US" altLang="zh-CN" sz="2800" dirty="0">
                  <a:solidFill>
                    <a:srgbClr val="000099"/>
                  </a:solidFill>
                </a:rPr>
                <a:t>  </a:t>
              </a:r>
              <a:endParaRPr lang="en-US" altLang="zh-CN" sz="2800" dirty="0">
                <a:solidFill>
                  <a:srgbClr val="000099"/>
                </a:solidFill>
              </a:endParaRPr>
            </a:p>
          </p:txBody>
        </p:sp>
      </p:grpSp>
      <p:pic>
        <p:nvPicPr>
          <p:cNvPr id="4119" name="Picture 3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9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9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Picture 9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1" name="Picture 9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2" name="Picture 9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Picture 9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Picture 9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98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6" name="Picture 9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7" name="Picture 10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8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9" name="Picture 102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0" name="Picture 10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1" name="Picture 104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2" name="Picture 10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3" name="Picture 10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4" name="Picture 10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5" name="Picture 108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6" name="Picture 10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7" name="Picture 1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446" name="Group 86"/>
          <p:cNvGrpSpPr/>
          <p:nvPr/>
        </p:nvGrpSpPr>
        <p:grpSpPr bwMode="auto">
          <a:xfrm>
            <a:off x="6745288" y="1012825"/>
            <a:ext cx="1492250" cy="1592263"/>
            <a:chOff x="4249" y="638"/>
            <a:chExt cx="940" cy="1003"/>
          </a:xfrm>
        </p:grpSpPr>
        <p:sp>
          <p:nvSpPr>
            <p:cNvPr id="399373" name="Freeform 13"/>
            <p:cNvSpPr/>
            <p:nvPr/>
          </p:nvSpPr>
          <p:spPr bwMode="auto">
            <a:xfrm rot="-438206">
              <a:off x="4249" y="861"/>
              <a:ext cx="731" cy="637"/>
            </a:xfrm>
            <a:custGeom>
              <a:avLst/>
              <a:gdLst>
                <a:gd name="T0" fmla="*/ 731 w 731"/>
                <a:gd name="T1" fmla="*/ 0 h 637"/>
                <a:gd name="T2" fmla="*/ 0 w 731"/>
                <a:gd name="T3" fmla="*/ 63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1" h="637">
                  <a:moveTo>
                    <a:pt x="731" y="0"/>
                  </a:moveTo>
                  <a:lnTo>
                    <a:pt x="0" y="637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375" name="弧 15"/>
            <p:cNvSpPr/>
            <p:nvPr/>
          </p:nvSpPr>
          <p:spPr bwMode="auto">
            <a:xfrm rot="257550">
              <a:off x="4250" y="1482"/>
              <a:ext cx="136" cy="159"/>
            </a:xfrm>
            <a:custGeom>
              <a:avLst/>
              <a:gdLst>
                <a:gd name="G0" fmla="+- 0 0 0"/>
                <a:gd name="G1" fmla="+- 16469 0 0"/>
                <a:gd name="G2" fmla="+- 21600 0 0"/>
                <a:gd name="T0" fmla="*/ 13976 w 18601"/>
                <a:gd name="T1" fmla="*/ 0 h 16469"/>
                <a:gd name="T2" fmla="*/ 18601 w 18601"/>
                <a:gd name="T3" fmla="*/ 5489 h 16469"/>
                <a:gd name="T4" fmla="*/ 0 w 18601"/>
                <a:gd name="T5" fmla="*/ 16469 h 1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01" h="16469" fill="none" extrusionOk="0">
                  <a:moveTo>
                    <a:pt x="13976" y="-1"/>
                  </a:moveTo>
                  <a:cubicBezTo>
                    <a:pt x="15813" y="1558"/>
                    <a:pt x="17376" y="3414"/>
                    <a:pt x="18601" y="5488"/>
                  </a:cubicBezTo>
                </a:path>
                <a:path w="18601" h="16469" stroke="0" extrusionOk="0">
                  <a:moveTo>
                    <a:pt x="13976" y="-1"/>
                  </a:moveTo>
                  <a:cubicBezTo>
                    <a:pt x="15813" y="1558"/>
                    <a:pt x="17376" y="3414"/>
                    <a:pt x="18601" y="5488"/>
                  </a:cubicBezTo>
                  <a:lnTo>
                    <a:pt x="0" y="16469"/>
                  </a:lnTo>
                  <a:close/>
                </a:path>
              </a:pathLst>
            </a:custGeom>
            <a:noFill/>
            <a:ln w="25400" cap="rnd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9307" name="Object 17"/>
            <p:cNvGraphicFramePr>
              <a:graphicFrameLocks noChangeAspect="1"/>
            </p:cNvGraphicFramePr>
            <p:nvPr/>
          </p:nvGraphicFramePr>
          <p:xfrm>
            <a:off x="4413" y="1364"/>
            <a:ext cx="13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公式" r:id="rId3" imgW="292100" imgH="381000" progId="Equation.3">
                    <p:embed/>
                  </p:oleObj>
                </mc:Choice>
                <mc:Fallback>
                  <p:oleObj name="公式" r:id="rId3" imgW="292100" imgH="381000" progId="Equation.3">
                    <p:embed/>
                    <p:pic>
                      <p:nvPicPr>
                        <p:cNvPr id="0" name="图片 2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" y="1364"/>
                          <a:ext cx="13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41" name="Rectangle 81"/>
            <p:cNvSpPr>
              <a:spLocks noChangeArrowheads="1"/>
            </p:cNvSpPr>
            <p:nvPr/>
          </p:nvSpPr>
          <p:spPr bwMode="auto">
            <a:xfrm>
              <a:off x="4751" y="638"/>
              <a:ext cx="43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切线</a:t>
              </a:r>
              <a:r>
                <a:rPr lang="en-US" altLang="zh-CN" sz="160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600">
                <a:solidFill>
                  <a:schemeClr val="hlink"/>
                </a:solidFill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399363" name="Freeform 3"/>
          <p:cNvSpPr/>
          <p:nvPr/>
        </p:nvSpPr>
        <p:spPr bwMode="auto">
          <a:xfrm>
            <a:off x="7112000" y="3836988"/>
            <a:ext cx="941388" cy="785812"/>
          </a:xfrm>
          <a:custGeom>
            <a:avLst/>
            <a:gdLst>
              <a:gd name="T0" fmla="*/ 593 w 593"/>
              <a:gd name="T1" fmla="*/ 1 h 495"/>
              <a:gd name="T2" fmla="*/ 0 w 593"/>
              <a:gd name="T3" fmla="*/ 495 h 495"/>
              <a:gd name="T4" fmla="*/ 30 w 593"/>
              <a:gd name="T5" fmla="*/ 425 h 495"/>
              <a:gd name="T6" fmla="*/ 47 w 593"/>
              <a:gd name="T7" fmla="*/ 392 h 495"/>
              <a:gd name="T8" fmla="*/ 65 w 593"/>
              <a:gd name="T9" fmla="*/ 364 h 495"/>
              <a:gd name="T10" fmla="*/ 106 w 593"/>
              <a:gd name="T11" fmla="*/ 310 h 495"/>
              <a:gd name="T12" fmla="*/ 150 w 593"/>
              <a:gd name="T13" fmla="*/ 257 h 495"/>
              <a:gd name="T14" fmla="*/ 200 w 593"/>
              <a:gd name="T15" fmla="*/ 207 h 495"/>
              <a:gd name="T16" fmla="*/ 255 w 593"/>
              <a:gd name="T17" fmla="*/ 159 h 495"/>
              <a:gd name="T18" fmla="*/ 313 w 593"/>
              <a:gd name="T19" fmla="*/ 115 h 495"/>
              <a:gd name="T20" fmla="*/ 375 w 593"/>
              <a:gd name="T21" fmla="*/ 77 h 495"/>
              <a:gd name="T22" fmla="*/ 441 w 593"/>
              <a:gd name="T23" fmla="*/ 44 h 495"/>
              <a:gd name="T24" fmla="*/ 510 w 593"/>
              <a:gd name="T25" fmla="*/ 19 h 495"/>
              <a:gd name="T26" fmla="*/ 548 w 593"/>
              <a:gd name="T27" fmla="*/ 8 h 495"/>
              <a:gd name="T28" fmla="*/ 588 w 593"/>
              <a:gd name="T29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3" h="495">
                <a:moveTo>
                  <a:pt x="593" y="1"/>
                </a:moveTo>
                <a:lnTo>
                  <a:pt x="0" y="495"/>
                </a:lnTo>
                <a:lnTo>
                  <a:pt x="30" y="425"/>
                </a:lnTo>
                <a:lnTo>
                  <a:pt x="47" y="392"/>
                </a:lnTo>
                <a:lnTo>
                  <a:pt x="65" y="364"/>
                </a:lnTo>
                <a:lnTo>
                  <a:pt x="106" y="310"/>
                </a:lnTo>
                <a:lnTo>
                  <a:pt x="150" y="257"/>
                </a:lnTo>
                <a:lnTo>
                  <a:pt x="200" y="207"/>
                </a:lnTo>
                <a:lnTo>
                  <a:pt x="255" y="159"/>
                </a:lnTo>
                <a:lnTo>
                  <a:pt x="313" y="115"/>
                </a:lnTo>
                <a:lnTo>
                  <a:pt x="375" y="77"/>
                </a:lnTo>
                <a:lnTo>
                  <a:pt x="441" y="44"/>
                </a:lnTo>
                <a:lnTo>
                  <a:pt x="510" y="19"/>
                </a:lnTo>
                <a:lnTo>
                  <a:pt x="548" y="8"/>
                </a:lnTo>
                <a:lnTo>
                  <a:pt x="588" y="0"/>
                </a:lnTo>
              </a:path>
            </a:pathLst>
          </a:custGeom>
          <a:gradFill rotWithShape="1">
            <a:gsLst>
              <a:gs pos="0">
                <a:srgbClr val="F47A00"/>
              </a:gs>
              <a:gs pos="100000">
                <a:srgbClr val="FFF0E1"/>
              </a:gs>
            </a:gsLst>
            <a:lin ang="18900000" scaled="1"/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9364" name="Freeform 4"/>
          <p:cNvSpPr/>
          <p:nvPr/>
        </p:nvSpPr>
        <p:spPr bwMode="auto">
          <a:xfrm>
            <a:off x="7386638" y="1376363"/>
            <a:ext cx="841375" cy="434975"/>
          </a:xfrm>
          <a:custGeom>
            <a:avLst/>
            <a:gdLst>
              <a:gd name="T0" fmla="*/ 522 w 530"/>
              <a:gd name="T1" fmla="*/ 12 h 286"/>
              <a:gd name="T2" fmla="*/ 18 w 530"/>
              <a:gd name="T3" fmla="*/ 264 h 286"/>
              <a:gd name="T4" fmla="*/ 78 w 530"/>
              <a:gd name="T5" fmla="*/ 215 h 286"/>
              <a:gd name="T6" fmla="*/ 137 w 530"/>
              <a:gd name="T7" fmla="*/ 161 h 286"/>
              <a:gd name="T8" fmla="*/ 209 w 530"/>
              <a:gd name="T9" fmla="*/ 104 h 286"/>
              <a:gd name="T10" fmla="*/ 245 w 530"/>
              <a:gd name="T11" fmla="*/ 78 h 286"/>
              <a:gd name="T12" fmla="*/ 282 w 530"/>
              <a:gd name="T13" fmla="*/ 56 h 286"/>
              <a:gd name="T14" fmla="*/ 321 w 530"/>
              <a:gd name="T15" fmla="*/ 38 h 286"/>
              <a:gd name="T16" fmla="*/ 353 w 530"/>
              <a:gd name="T17" fmla="*/ 25 h 286"/>
              <a:gd name="T18" fmla="*/ 388 w 530"/>
              <a:gd name="T19" fmla="*/ 15 h 286"/>
              <a:gd name="T20" fmla="*/ 422 w 530"/>
              <a:gd name="T21" fmla="*/ 11 h 286"/>
              <a:gd name="T22" fmla="*/ 469 w 530"/>
              <a:gd name="T23" fmla="*/ 7 h 286"/>
              <a:gd name="T24" fmla="*/ 525 w 530"/>
              <a:gd name="T25" fmla="*/ 1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0" h="286">
                <a:moveTo>
                  <a:pt x="522" y="12"/>
                </a:moveTo>
                <a:cubicBezTo>
                  <a:pt x="530" y="0"/>
                  <a:pt x="0" y="286"/>
                  <a:pt x="18" y="264"/>
                </a:cubicBezTo>
                <a:cubicBezTo>
                  <a:pt x="36" y="242"/>
                  <a:pt x="59" y="233"/>
                  <a:pt x="78" y="215"/>
                </a:cubicBezTo>
                <a:lnTo>
                  <a:pt x="137" y="161"/>
                </a:lnTo>
                <a:lnTo>
                  <a:pt x="209" y="104"/>
                </a:lnTo>
                <a:cubicBezTo>
                  <a:pt x="226" y="91"/>
                  <a:pt x="233" y="86"/>
                  <a:pt x="245" y="78"/>
                </a:cubicBezTo>
                <a:cubicBezTo>
                  <a:pt x="257" y="71"/>
                  <a:pt x="272" y="61"/>
                  <a:pt x="282" y="56"/>
                </a:cubicBezTo>
                <a:cubicBezTo>
                  <a:pt x="293" y="50"/>
                  <a:pt x="310" y="43"/>
                  <a:pt x="321" y="38"/>
                </a:cubicBezTo>
                <a:cubicBezTo>
                  <a:pt x="333" y="32"/>
                  <a:pt x="342" y="28"/>
                  <a:pt x="353" y="25"/>
                </a:cubicBezTo>
                <a:cubicBezTo>
                  <a:pt x="365" y="21"/>
                  <a:pt x="376" y="18"/>
                  <a:pt x="388" y="15"/>
                </a:cubicBezTo>
                <a:cubicBezTo>
                  <a:pt x="400" y="13"/>
                  <a:pt x="409" y="13"/>
                  <a:pt x="422" y="11"/>
                </a:cubicBezTo>
                <a:cubicBezTo>
                  <a:pt x="435" y="9"/>
                  <a:pt x="469" y="7"/>
                  <a:pt x="469" y="7"/>
                </a:cubicBezTo>
                <a:cubicBezTo>
                  <a:pt x="469" y="7"/>
                  <a:pt x="516" y="9"/>
                  <a:pt x="525" y="10"/>
                </a:cubicBezTo>
              </a:path>
            </a:pathLst>
          </a:custGeom>
          <a:gradFill rotWithShape="1">
            <a:gsLst>
              <a:gs pos="0">
                <a:srgbClr val="F47A00"/>
              </a:gs>
              <a:gs pos="100000">
                <a:srgbClr val="FFF0E1"/>
              </a:gs>
            </a:gsLst>
            <a:lin ang="18900000" scaled="1"/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9367" name="Line 7"/>
          <p:cNvSpPr>
            <a:spLocks noChangeShapeType="1"/>
          </p:cNvSpPr>
          <p:nvPr/>
        </p:nvSpPr>
        <p:spPr bwMode="auto">
          <a:xfrm>
            <a:off x="5843588" y="2447925"/>
            <a:ext cx="30194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9368" name="Freeform 8"/>
          <p:cNvSpPr/>
          <p:nvPr/>
        </p:nvSpPr>
        <p:spPr bwMode="auto">
          <a:xfrm>
            <a:off x="7048500" y="3830638"/>
            <a:ext cx="1285875" cy="1027112"/>
          </a:xfrm>
          <a:custGeom>
            <a:avLst/>
            <a:gdLst>
              <a:gd name="T0" fmla="*/ 0 w 810"/>
              <a:gd name="T1" fmla="*/ 647 h 647"/>
              <a:gd name="T2" fmla="*/ 9 w 810"/>
              <a:gd name="T3" fmla="*/ 602 h 647"/>
              <a:gd name="T4" fmla="*/ 11 w 810"/>
              <a:gd name="T5" fmla="*/ 582 h 647"/>
              <a:gd name="T6" fmla="*/ 36 w 810"/>
              <a:gd name="T7" fmla="*/ 507 h 647"/>
              <a:gd name="T8" fmla="*/ 66 w 810"/>
              <a:gd name="T9" fmla="*/ 437 h 647"/>
              <a:gd name="T10" fmla="*/ 83 w 810"/>
              <a:gd name="T11" fmla="*/ 404 h 647"/>
              <a:gd name="T12" fmla="*/ 101 w 810"/>
              <a:gd name="T13" fmla="*/ 376 h 647"/>
              <a:gd name="T14" fmla="*/ 142 w 810"/>
              <a:gd name="T15" fmla="*/ 322 h 647"/>
              <a:gd name="T16" fmla="*/ 186 w 810"/>
              <a:gd name="T17" fmla="*/ 269 h 647"/>
              <a:gd name="T18" fmla="*/ 236 w 810"/>
              <a:gd name="T19" fmla="*/ 219 h 647"/>
              <a:gd name="T20" fmla="*/ 291 w 810"/>
              <a:gd name="T21" fmla="*/ 171 h 647"/>
              <a:gd name="T22" fmla="*/ 349 w 810"/>
              <a:gd name="T23" fmla="*/ 127 h 647"/>
              <a:gd name="T24" fmla="*/ 411 w 810"/>
              <a:gd name="T25" fmla="*/ 89 h 647"/>
              <a:gd name="T26" fmla="*/ 477 w 810"/>
              <a:gd name="T27" fmla="*/ 56 h 647"/>
              <a:gd name="T28" fmla="*/ 546 w 810"/>
              <a:gd name="T29" fmla="*/ 31 h 647"/>
              <a:gd name="T30" fmla="*/ 584 w 810"/>
              <a:gd name="T31" fmla="*/ 20 h 647"/>
              <a:gd name="T32" fmla="*/ 624 w 810"/>
              <a:gd name="T33" fmla="*/ 12 h 647"/>
              <a:gd name="T34" fmla="*/ 714 w 810"/>
              <a:gd name="T35" fmla="*/ 4 h 647"/>
              <a:gd name="T36" fmla="*/ 810 w 810"/>
              <a:gd name="T37" fmla="*/ 0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0" h="647">
                <a:moveTo>
                  <a:pt x="0" y="647"/>
                </a:moveTo>
                <a:lnTo>
                  <a:pt x="9" y="602"/>
                </a:lnTo>
                <a:lnTo>
                  <a:pt x="11" y="582"/>
                </a:lnTo>
                <a:lnTo>
                  <a:pt x="36" y="507"/>
                </a:lnTo>
                <a:lnTo>
                  <a:pt x="66" y="437"/>
                </a:lnTo>
                <a:lnTo>
                  <a:pt x="83" y="404"/>
                </a:lnTo>
                <a:lnTo>
                  <a:pt x="101" y="376"/>
                </a:lnTo>
                <a:lnTo>
                  <a:pt x="142" y="322"/>
                </a:lnTo>
                <a:lnTo>
                  <a:pt x="186" y="269"/>
                </a:lnTo>
                <a:lnTo>
                  <a:pt x="236" y="219"/>
                </a:lnTo>
                <a:lnTo>
                  <a:pt x="291" y="171"/>
                </a:lnTo>
                <a:lnTo>
                  <a:pt x="349" y="127"/>
                </a:lnTo>
                <a:lnTo>
                  <a:pt x="411" y="89"/>
                </a:lnTo>
                <a:lnTo>
                  <a:pt x="477" y="56"/>
                </a:lnTo>
                <a:lnTo>
                  <a:pt x="546" y="31"/>
                </a:lnTo>
                <a:lnTo>
                  <a:pt x="584" y="20"/>
                </a:lnTo>
                <a:lnTo>
                  <a:pt x="624" y="12"/>
                </a:lnTo>
                <a:lnTo>
                  <a:pt x="714" y="4"/>
                </a:lnTo>
                <a:lnTo>
                  <a:pt x="810" y="0"/>
                </a:lnTo>
              </a:path>
            </a:pathLst>
          </a:custGeom>
          <a:noFill/>
          <a:ln w="25400" cap="rnd" cmpd="sng">
            <a:solidFill>
              <a:srgbClr val="0000FF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9369" name="Line 9"/>
          <p:cNvSpPr>
            <a:spLocks noChangeShapeType="1"/>
          </p:cNvSpPr>
          <p:nvPr/>
        </p:nvSpPr>
        <p:spPr bwMode="auto">
          <a:xfrm flipV="1">
            <a:off x="6443663" y="3560763"/>
            <a:ext cx="1960562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9370" name="弧 10"/>
          <p:cNvSpPr/>
          <p:nvPr/>
        </p:nvSpPr>
        <p:spPr bwMode="auto">
          <a:xfrm rot="-480115">
            <a:off x="6105525" y="2351088"/>
            <a:ext cx="231775" cy="114300"/>
          </a:xfrm>
          <a:custGeom>
            <a:avLst/>
            <a:gdLst>
              <a:gd name="G0" fmla="+- 0 0 0"/>
              <a:gd name="G1" fmla="+- 7209 0 0"/>
              <a:gd name="G2" fmla="+- 21600 0 0"/>
              <a:gd name="T0" fmla="*/ 20361 w 21583"/>
              <a:gd name="T1" fmla="*/ 0 h 7209"/>
              <a:gd name="T2" fmla="*/ 21583 w 21583"/>
              <a:gd name="T3" fmla="*/ 6344 h 7209"/>
              <a:gd name="T4" fmla="*/ 0 w 21583"/>
              <a:gd name="T5" fmla="*/ 7209 h 7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83" h="7209" fill="none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</a:path>
              <a:path w="21583" h="7209" stroke="0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  <a:lnTo>
                  <a:pt x="0" y="720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9371" name="Freeform 11"/>
          <p:cNvSpPr/>
          <p:nvPr/>
        </p:nvSpPr>
        <p:spPr bwMode="auto">
          <a:xfrm>
            <a:off x="7315200" y="1390650"/>
            <a:ext cx="1211263" cy="538163"/>
          </a:xfrm>
          <a:custGeom>
            <a:avLst/>
            <a:gdLst>
              <a:gd name="T0" fmla="*/ 0 w 763"/>
              <a:gd name="T1" fmla="*/ 339 h 339"/>
              <a:gd name="T2" fmla="*/ 48 w 763"/>
              <a:gd name="T3" fmla="*/ 266 h 339"/>
              <a:gd name="T4" fmla="*/ 107 w 763"/>
              <a:gd name="T5" fmla="*/ 208 h 339"/>
              <a:gd name="T6" fmla="*/ 166 w 763"/>
              <a:gd name="T7" fmla="*/ 154 h 339"/>
              <a:gd name="T8" fmla="*/ 238 w 763"/>
              <a:gd name="T9" fmla="*/ 97 h 339"/>
              <a:gd name="T10" fmla="*/ 274 w 763"/>
              <a:gd name="T11" fmla="*/ 71 h 339"/>
              <a:gd name="T12" fmla="*/ 311 w 763"/>
              <a:gd name="T13" fmla="*/ 49 h 339"/>
              <a:gd name="T14" fmla="*/ 350 w 763"/>
              <a:gd name="T15" fmla="*/ 31 h 339"/>
              <a:gd name="T16" fmla="*/ 382 w 763"/>
              <a:gd name="T17" fmla="*/ 18 h 339"/>
              <a:gd name="T18" fmla="*/ 417 w 763"/>
              <a:gd name="T19" fmla="*/ 8 h 339"/>
              <a:gd name="T20" fmla="*/ 451 w 763"/>
              <a:gd name="T21" fmla="*/ 4 h 339"/>
              <a:gd name="T22" fmla="*/ 498 w 763"/>
              <a:gd name="T23" fmla="*/ 0 h 339"/>
              <a:gd name="T24" fmla="*/ 554 w 763"/>
              <a:gd name="T25" fmla="*/ 3 h 339"/>
              <a:gd name="T26" fmla="*/ 614 w 763"/>
              <a:gd name="T27" fmla="*/ 11 h 339"/>
              <a:gd name="T28" fmla="*/ 657 w 763"/>
              <a:gd name="T29" fmla="*/ 17 h 339"/>
              <a:gd name="T30" fmla="*/ 707 w 763"/>
              <a:gd name="T31" fmla="*/ 26 h 339"/>
              <a:gd name="T32" fmla="*/ 763 w 763"/>
              <a:gd name="T33" fmla="*/ 42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3" h="339">
                <a:moveTo>
                  <a:pt x="0" y="339"/>
                </a:moveTo>
                <a:lnTo>
                  <a:pt x="48" y="266"/>
                </a:lnTo>
                <a:lnTo>
                  <a:pt x="107" y="208"/>
                </a:lnTo>
                <a:lnTo>
                  <a:pt x="166" y="154"/>
                </a:lnTo>
                <a:lnTo>
                  <a:pt x="238" y="97"/>
                </a:lnTo>
                <a:cubicBezTo>
                  <a:pt x="255" y="84"/>
                  <a:pt x="262" y="79"/>
                  <a:pt x="274" y="71"/>
                </a:cubicBezTo>
                <a:cubicBezTo>
                  <a:pt x="286" y="64"/>
                  <a:pt x="301" y="54"/>
                  <a:pt x="311" y="49"/>
                </a:cubicBezTo>
                <a:cubicBezTo>
                  <a:pt x="322" y="43"/>
                  <a:pt x="339" y="36"/>
                  <a:pt x="350" y="31"/>
                </a:cubicBezTo>
                <a:cubicBezTo>
                  <a:pt x="362" y="25"/>
                  <a:pt x="371" y="21"/>
                  <a:pt x="382" y="18"/>
                </a:cubicBezTo>
                <a:cubicBezTo>
                  <a:pt x="394" y="14"/>
                  <a:pt x="405" y="11"/>
                  <a:pt x="417" y="8"/>
                </a:cubicBezTo>
                <a:cubicBezTo>
                  <a:pt x="429" y="6"/>
                  <a:pt x="438" y="6"/>
                  <a:pt x="451" y="4"/>
                </a:cubicBezTo>
                <a:cubicBezTo>
                  <a:pt x="464" y="2"/>
                  <a:pt x="498" y="0"/>
                  <a:pt x="498" y="0"/>
                </a:cubicBezTo>
                <a:cubicBezTo>
                  <a:pt x="498" y="0"/>
                  <a:pt x="554" y="3"/>
                  <a:pt x="554" y="3"/>
                </a:cubicBezTo>
                <a:cubicBezTo>
                  <a:pt x="554" y="3"/>
                  <a:pt x="614" y="11"/>
                  <a:pt x="614" y="11"/>
                </a:cubicBezTo>
                <a:cubicBezTo>
                  <a:pt x="614" y="11"/>
                  <a:pt x="642" y="14"/>
                  <a:pt x="657" y="17"/>
                </a:cubicBezTo>
                <a:cubicBezTo>
                  <a:pt x="673" y="21"/>
                  <a:pt x="689" y="23"/>
                  <a:pt x="707" y="26"/>
                </a:cubicBezTo>
                <a:cubicBezTo>
                  <a:pt x="724" y="30"/>
                  <a:pt x="752" y="39"/>
                  <a:pt x="763" y="42"/>
                </a:cubicBezTo>
              </a:path>
            </a:pathLst>
          </a:custGeom>
          <a:noFill/>
          <a:ln w="25400" cap="rnd" cmpd="sng">
            <a:solidFill>
              <a:srgbClr val="0000FF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9372" name="Line 12"/>
          <p:cNvSpPr>
            <a:spLocks noChangeShapeType="1"/>
          </p:cNvSpPr>
          <p:nvPr/>
        </p:nvSpPr>
        <p:spPr bwMode="auto">
          <a:xfrm rot="21172570" flipV="1">
            <a:off x="6030913" y="1352550"/>
            <a:ext cx="2665412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9247" name="Object 16"/>
          <p:cNvGraphicFramePr>
            <a:graphicFrameLocks noChangeAspect="1"/>
          </p:cNvGraphicFramePr>
          <p:nvPr/>
        </p:nvGraphicFramePr>
        <p:xfrm>
          <a:off x="6484938" y="2228850"/>
          <a:ext cx="158750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公式" r:id="rId5" imgW="215900" imgH="279400" progId="Equation.3">
                  <p:embed/>
                </p:oleObj>
              </mc:Choice>
              <mc:Fallback>
                <p:oleObj name="公式" r:id="rId5" imgW="215900" imgH="279400" progId="Equation.3">
                  <p:embed/>
                  <p:pic>
                    <p:nvPicPr>
                      <p:cNvPr id="0" name="图片 2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2228850"/>
                        <a:ext cx="158750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18"/>
          <p:cNvGraphicFramePr/>
          <p:nvPr/>
        </p:nvGraphicFramePr>
        <p:xfrm>
          <a:off x="8335963" y="1995488"/>
          <a:ext cx="3921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公式" r:id="rId7" imgW="393700" imgH="342900" progId="Equation.3">
                  <p:embed/>
                </p:oleObj>
              </mc:Choice>
              <mc:Fallback>
                <p:oleObj name="公式" r:id="rId7" imgW="393700" imgH="342900" progId="Equation.3">
                  <p:embed/>
                  <p:pic>
                    <p:nvPicPr>
                      <p:cNvPr id="0" name="图片 210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963" y="1995488"/>
                        <a:ext cx="3921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9"/>
          <p:cNvGraphicFramePr>
            <a:graphicFrameLocks noChangeAspect="1"/>
          </p:cNvGraphicFramePr>
          <p:nvPr/>
        </p:nvGraphicFramePr>
        <p:xfrm>
          <a:off x="8569325" y="1366838"/>
          <a:ext cx="2540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公式" r:id="rId9" imgW="342900" imgH="381000" progId="Equation.3">
                  <p:embed/>
                </p:oleObj>
              </mc:Choice>
              <mc:Fallback>
                <p:oleObj name="公式" r:id="rId9" imgW="342900" imgH="381000" progId="Equation.3">
                  <p:embed/>
                  <p:pic>
                    <p:nvPicPr>
                      <p:cNvPr id="0" name="图片 2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9325" y="1366838"/>
                        <a:ext cx="2540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0" name="Object 20"/>
          <p:cNvGraphicFramePr>
            <a:graphicFrameLocks noChangeAspect="1"/>
          </p:cNvGraphicFramePr>
          <p:nvPr/>
        </p:nvGraphicFramePr>
        <p:xfrm>
          <a:off x="8154988" y="1460500"/>
          <a:ext cx="130175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公式" r:id="rId11" imgW="177800" imgH="215900" progId="Equation.3">
                  <p:embed/>
                </p:oleObj>
              </mc:Choice>
              <mc:Fallback>
                <p:oleObj name="公式" r:id="rId11" imgW="177800" imgH="215900" progId="Equation.3">
                  <p:embed/>
                  <p:pic>
                    <p:nvPicPr>
                      <p:cNvPr id="0" name="图片 2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88" y="1460500"/>
                        <a:ext cx="130175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1" name="Object 21"/>
          <p:cNvGraphicFramePr>
            <a:graphicFrameLocks noChangeAspect="1"/>
          </p:cNvGraphicFramePr>
          <p:nvPr/>
        </p:nvGraphicFramePr>
        <p:xfrm>
          <a:off x="7473950" y="1685925"/>
          <a:ext cx="2063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公式" r:id="rId13" imgW="279400" imgH="381000" progId="Equation.3">
                  <p:embed/>
                </p:oleObj>
              </mc:Choice>
              <mc:Fallback>
                <p:oleObj name="公式" r:id="rId13" imgW="279400" imgH="381000" progId="Equation.3">
                  <p:embed/>
                  <p:pic>
                    <p:nvPicPr>
                      <p:cNvPr id="0" name="图片 2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1685925"/>
                        <a:ext cx="20637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2" name="Oval 22"/>
          <p:cNvSpPr>
            <a:spLocks noChangeAspect="1" noChangeArrowheads="1"/>
          </p:cNvSpPr>
          <p:nvPr/>
        </p:nvSpPr>
        <p:spPr bwMode="auto">
          <a:xfrm>
            <a:off x="7366000" y="1760538"/>
            <a:ext cx="71438" cy="71437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9383" name="弧 23"/>
          <p:cNvSpPr/>
          <p:nvPr/>
        </p:nvSpPr>
        <p:spPr bwMode="auto">
          <a:xfrm rot="-480115">
            <a:off x="6388100" y="5086350"/>
            <a:ext cx="231775" cy="114300"/>
          </a:xfrm>
          <a:custGeom>
            <a:avLst/>
            <a:gdLst>
              <a:gd name="G0" fmla="+- 0 0 0"/>
              <a:gd name="G1" fmla="+- 7209 0 0"/>
              <a:gd name="G2" fmla="+- 21600 0 0"/>
              <a:gd name="T0" fmla="*/ 20361 w 21583"/>
              <a:gd name="T1" fmla="*/ 0 h 7209"/>
              <a:gd name="T2" fmla="*/ 21583 w 21583"/>
              <a:gd name="T3" fmla="*/ 6344 h 7209"/>
              <a:gd name="T4" fmla="*/ 0 w 21583"/>
              <a:gd name="T5" fmla="*/ 7209 h 7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83" h="7209" fill="none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</a:path>
              <a:path w="21583" h="7209" stroke="0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  <a:lnTo>
                  <a:pt x="0" y="720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9254" name="Object 25"/>
          <p:cNvGraphicFramePr>
            <a:graphicFrameLocks noChangeAspect="1"/>
          </p:cNvGraphicFramePr>
          <p:nvPr/>
        </p:nvGraphicFramePr>
        <p:xfrm>
          <a:off x="6654800" y="4978400"/>
          <a:ext cx="1666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公式" r:id="rId15" imgW="228600" imgH="266700" progId="Equation.3">
                  <p:embed/>
                </p:oleObj>
              </mc:Choice>
              <mc:Fallback>
                <p:oleObj name="公式" r:id="rId15" imgW="228600" imgH="266700" progId="Equation.3">
                  <p:embed/>
                  <p:pic>
                    <p:nvPicPr>
                      <p:cNvPr id="0" name="图片 2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4978400"/>
                        <a:ext cx="166688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27"/>
          <p:cNvGraphicFramePr/>
          <p:nvPr/>
        </p:nvGraphicFramePr>
        <p:xfrm>
          <a:off x="8256588" y="4725988"/>
          <a:ext cx="4683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公式" r:id="rId17" imgW="469900" imgH="342900" progId="Equation.3">
                  <p:embed/>
                </p:oleObj>
              </mc:Choice>
              <mc:Fallback>
                <p:oleObj name="公式" r:id="rId17" imgW="469900" imgH="342900" progId="Equation.3">
                  <p:embed/>
                  <p:pic>
                    <p:nvPicPr>
                      <p:cNvPr id="0" name="图片 2106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4725988"/>
                        <a:ext cx="4683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28"/>
          <p:cNvGraphicFramePr>
            <a:graphicFrameLocks noChangeAspect="1"/>
          </p:cNvGraphicFramePr>
          <p:nvPr/>
        </p:nvGraphicFramePr>
        <p:xfrm>
          <a:off x="8385175" y="3683000"/>
          <a:ext cx="263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公式" r:id="rId19" imgW="355600" imgH="381000" progId="Equation.3">
                  <p:embed/>
                </p:oleObj>
              </mc:Choice>
              <mc:Fallback>
                <p:oleObj name="公式" r:id="rId19" imgW="355600" imgH="381000" progId="Equation.3">
                  <p:embed/>
                  <p:pic>
                    <p:nvPicPr>
                      <p:cNvPr id="0" name="图片 2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5175" y="3683000"/>
                        <a:ext cx="2635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29"/>
          <p:cNvGraphicFramePr>
            <a:graphicFrameLocks noChangeAspect="1"/>
          </p:cNvGraphicFramePr>
          <p:nvPr/>
        </p:nvGraphicFramePr>
        <p:xfrm>
          <a:off x="7962900" y="3914775"/>
          <a:ext cx="195263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公式" r:id="rId21" imgW="266065" imgH="215900" progId="Equation.3">
                  <p:embed/>
                </p:oleObj>
              </mc:Choice>
              <mc:Fallback>
                <p:oleObj name="公式" r:id="rId21" imgW="266065" imgH="215900" progId="Equation.3">
                  <p:embed/>
                  <p:pic>
                    <p:nvPicPr>
                      <p:cNvPr id="0" name="图片 2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3914775"/>
                        <a:ext cx="195263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30"/>
          <p:cNvGraphicFramePr>
            <a:graphicFrameLocks noChangeAspect="1"/>
          </p:cNvGraphicFramePr>
          <p:nvPr/>
        </p:nvGraphicFramePr>
        <p:xfrm>
          <a:off x="7151688" y="4521200"/>
          <a:ext cx="263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公式" r:id="rId23" imgW="355600" imgH="381000" progId="Equation.3">
                  <p:embed/>
                </p:oleObj>
              </mc:Choice>
              <mc:Fallback>
                <p:oleObj name="公式" r:id="rId23" imgW="355600" imgH="381000" progId="Equation.3">
                  <p:embed/>
                  <p:pic>
                    <p:nvPicPr>
                      <p:cNvPr id="0" name="图片 2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4521200"/>
                        <a:ext cx="2635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1" name="Oval 31"/>
          <p:cNvSpPr>
            <a:spLocks noChangeAspect="1" noChangeArrowheads="1"/>
          </p:cNvSpPr>
          <p:nvPr/>
        </p:nvSpPr>
        <p:spPr bwMode="auto">
          <a:xfrm>
            <a:off x="8177213" y="1362075"/>
            <a:ext cx="71437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9393" name="Oval 33"/>
          <p:cNvSpPr>
            <a:spLocks noChangeAspect="1" noChangeArrowheads="1"/>
          </p:cNvSpPr>
          <p:nvPr/>
        </p:nvSpPr>
        <p:spPr bwMode="auto">
          <a:xfrm>
            <a:off x="8020050" y="3810000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9261" name="Object 34"/>
          <p:cNvGraphicFramePr>
            <a:graphicFrameLocks noChangeAspect="1"/>
          </p:cNvGraphicFramePr>
          <p:nvPr/>
        </p:nvGraphicFramePr>
        <p:xfrm>
          <a:off x="7761288" y="1587500"/>
          <a:ext cx="292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公式" r:id="rId25" imgW="393700" imgH="342900" progId="Equation.3">
                  <p:embed/>
                </p:oleObj>
              </mc:Choice>
              <mc:Fallback>
                <p:oleObj name="公式" r:id="rId25" imgW="393700" imgH="342900" progId="Equation.3">
                  <p:embed/>
                  <p:pic>
                    <p:nvPicPr>
                      <p:cNvPr id="0" name="图片 2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288" y="1587500"/>
                        <a:ext cx="2921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35"/>
          <p:cNvGraphicFramePr>
            <a:graphicFrameLocks noChangeAspect="1"/>
          </p:cNvGraphicFramePr>
          <p:nvPr/>
        </p:nvGraphicFramePr>
        <p:xfrm>
          <a:off x="7521575" y="4246563"/>
          <a:ext cx="3476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公式" r:id="rId27" imgW="469900" imgH="342900" progId="Equation.3">
                  <p:embed/>
                </p:oleObj>
              </mc:Choice>
              <mc:Fallback>
                <p:oleObj name="公式" r:id="rId27" imgW="469900" imgH="342900" progId="Equation.3">
                  <p:embed/>
                  <p:pic>
                    <p:nvPicPr>
                      <p:cNvPr id="0" name="图片 2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75" y="4246563"/>
                        <a:ext cx="347663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6" name="Line 36"/>
          <p:cNvSpPr>
            <a:spLocks noChangeShapeType="1"/>
          </p:cNvSpPr>
          <p:nvPr/>
        </p:nvSpPr>
        <p:spPr bwMode="auto">
          <a:xfrm>
            <a:off x="5849938" y="5187950"/>
            <a:ext cx="30194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9397" name="Line 37"/>
          <p:cNvSpPr>
            <a:spLocks noChangeShapeType="1"/>
          </p:cNvSpPr>
          <p:nvPr/>
        </p:nvSpPr>
        <p:spPr bwMode="auto">
          <a:xfrm>
            <a:off x="6858000" y="2714625"/>
            <a:ext cx="0" cy="64770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9265" name="Object 38"/>
          <p:cNvGraphicFramePr/>
          <p:nvPr/>
        </p:nvGraphicFramePr>
        <p:xfrm>
          <a:off x="6985000" y="2838450"/>
          <a:ext cx="116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公式" r:id="rId29" imgW="1167765" imgH="342900" progId="Equation.3">
                  <p:embed/>
                </p:oleObj>
              </mc:Choice>
              <mc:Fallback>
                <p:oleObj name="公式" r:id="rId29" imgW="1167765" imgH="342900" progId="Equation.3">
                  <p:embed/>
                  <p:pic>
                    <p:nvPicPr>
                      <p:cNvPr id="0" name="图片 2112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2838450"/>
                        <a:ext cx="1168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9" name="Line 39"/>
          <p:cNvSpPr>
            <a:spLocks noChangeShapeType="1"/>
          </p:cNvSpPr>
          <p:nvPr/>
        </p:nvSpPr>
        <p:spPr bwMode="auto">
          <a:xfrm rot="-5400000">
            <a:off x="5038725" y="1700213"/>
            <a:ext cx="1981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9400" name="Line 40"/>
          <p:cNvSpPr>
            <a:spLocks noChangeShapeType="1"/>
          </p:cNvSpPr>
          <p:nvPr/>
        </p:nvSpPr>
        <p:spPr bwMode="auto">
          <a:xfrm rot="-5400000">
            <a:off x="5038725" y="4414838"/>
            <a:ext cx="1981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9426" name="Rectangle 66"/>
          <p:cNvSpPr>
            <a:spLocks noChangeArrowheads="1"/>
          </p:cNvSpPr>
          <p:nvPr/>
        </p:nvSpPr>
        <p:spPr bwMode="auto">
          <a:xfrm>
            <a:off x="531813" y="3830638"/>
            <a:ext cx="17129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2. </a:t>
            </a:r>
            <a:r>
              <a:rPr lang="zh-CN" altLang="en-US">
                <a:solidFill>
                  <a:srgbClr val="000099"/>
                </a:solidFill>
              </a:rPr>
              <a:t>旋转角</a:t>
            </a:r>
            <a:r>
              <a:rPr lang="en-US" altLang="zh-CN">
                <a:solidFill>
                  <a:srgbClr val="000099"/>
                </a:solidFill>
              </a:rPr>
              <a:t>    </a:t>
            </a:r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399447" name="Group 87"/>
          <p:cNvGrpSpPr/>
          <p:nvPr/>
        </p:nvGrpSpPr>
        <p:grpSpPr bwMode="auto">
          <a:xfrm>
            <a:off x="6772275" y="3648075"/>
            <a:ext cx="985838" cy="1687513"/>
            <a:chOff x="4266" y="2298"/>
            <a:chExt cx="621" cy="1063"/>
          </a:xfrm>
        </p:grpSpPr>
        <p:sp>
          <p:nvSpPr>
            <p:cNvPr id="399374" name="Line 14"/>
            <p:cNvSpPr>
              <a:spLocks noChangeShapeType="1"/>
            </p:cNvSpPr>
            <p:nvPr/>
          </p:nvSpPr>
          <p:spPr bwMode="auto">
            <a:xfrm flipH="1">
              <a:off x="4345" y="2481"/>
              <a:ext cx="289" cy="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384" name="弧 24"/>
            <p:cNvSpPr/>
            <p:nvPr/>
          </p:nvSpPr>
          <p:spPr bwMode="auto">
            <a:xfrm rot="257550">
              <a:off x="4266" y="3202"/>
              <a:ext cx="136" cy="159"/>
            </a:xfrm>
            <a:custGeom>
              <a:avLst/>
              <a:gdLst>
                <a:gd name="G0" fmla="+- 0 0 0"/>
                <a:gd name="G1" fmla="+- 16469 0 0"/>
                <a:gd name="G2" fmla="+- 21600 0 0"/>
                <a:gd name="T0" fmla="*/ 13976 w 18601"/>
                <a:gd name="T1" fmla="*/ 0 h 16469"/>
                <a:gd name="T2" fmla="*/ 18601 w 18601"/>
                <a:gd name="T3" fmla="*/ 5489 h 16469"/>
                <a:gd name="T4" fmla="*/ 0 w 18601"/>
                <a:gd name="T5" fmla="*/ 16469 h 1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01" h="16469" fill="none" extrusionOk="0">
                  <a:moveTo>
                    <a:pt x="13976" y="-1"/>
                  </a:moveTo>
                  <a:cubicBezTo>
                    <a:pt x="15813" y="1558"/>
                    <a:pt x="17376" y="3414"/>
                    <a:pt x="18601" y="5488"/>
                  </a:cubicBezTo>
                </a:path>
                <a:path w="18601" h="16469" stroke="0" extrusionOk="0">
                  <a:moveTo>
                    <a:pt x="13976" y="-1"/>
                  </a:moveTo>
                  <a:cubicBezTo>
                    <a:pt x="15813" y="1558"/>
                    <a:pt x="17376" y="3414"/>
                    <a:pt x="18601" y="5488"/>
                  </a:cubicBezTo>
                  <a:lnTo>
                    <a:pt x="0" y="16469"/>
                  </a:lnTo>
                  <a:close/>
                </a:path>
              </a:pathLst>
            </a:custGeom>
            <a:noFill/>
            <a:ln w="25400" cap="rnd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9296" name="Object 26"/>
            <p:cNvGraphicFramePr>
              <a:graphicFrameLocks noChangeAspect="1"/>
            </p:cNvGraphicFramePr>
            <p:nvPr/>
          </p:nvGraphicFramePr>
          <p:xfrm>
            <a:off x="4399" y="3084"/>
            <a:ext cx="148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" name="公式" r:id="rId31" imgW="317500" imgH="380365" progId="Equation.3">
                    <p:embed/>
                  </p:oleObj>
                </mc:Choice>
                <mc:Fallback>
                  <p:oleObj name="公式" r:id="rId31" imgW="317500" imgH="380365" progId="Equation.3">
                    <p:embed/>
                    <p:pic>
                      <p:nvPicPr>
                        <p:cNvPr id="0" name="图片 2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3084"/>
                          <a:ext cx="148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42" name="Rectangle 82"/>
            <p:cNvSpPr>
              <a:spLocks noChangeArrowheads="1"/>
            </p:cNvSpPr>
            <p:nvPr/>
          </p:nvSpPr>
          <p:spPr bwMode="auto">
            <a:xfrm>
              <a:off x="4449" y="2298"/>
              <a:ext cx="43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切线</a:t>
              </a:r>
              <a:r>
                <a:rPr lang="en-US" altLang="zh-CN" sz="1600">
                  <a:solidFill>
                    <a:schemeClr val="hlink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600">
                <a:solidFill>
                  <a:schemeClr val="hlink"/>
                </a:solidFill>
                <a:ea typeface="楷体_GB2312" charset="0"/>
                <a:cs typeface="楷体_GB2312" charset="0"/>
              </a:endParaRPr>
            </a:p>
          </p:txBody>
        </p:sp>
      </p:grpSp>
      <p:pic>
        <p:nvPicPr>
          <p:cNvPr id="399444" name="Picture 84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392" name="Oval 32"/>
          <p:cNvSpPr>
            <a:spLocks noChangeAspect="1" noChangeArrowheads="1"/>
          </p:cNvSpPr>
          <p:nvPr/>
        </p:nvSpPr>
        <p:spPr bwMode="auto">
          <a:xfrm>
            <a:off x="7072313" y="4591050"/>
            <a:ext cx="71437" cy="71438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9472" name="Rectangle 112"/>
          <p:cNvSpPr>
            <a:spLocks noChangeArrowheads="1"/>
          </p:cNvSpPr>
          <p:nvPr/>
        </p:nvSpPr>
        <p:spPr bwMode="auto">
          <a:xfrm>
            <a:off x="536575" y="528638"/>
            <a:ext cx="40719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一、伸缩率与旋转角</a:t>
            </a:r>
            <a:r>
              <a:rPr lang="en-US" altLang="zh-CN" sz="2800" dirty="0">
                <a:solidFill>
                  <a:srgbClr val="000099"/>
                </a:solidFill>
              </a:rPr>
              <a:t>  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grpSp>
        <p:nvGrpSpPr>
          <p:cNvPr id="94" name="Group 73"/>
          <p:cNvGrpSpPr/>
          <p:nvPr/>
        </p:nvGrpSpPr>
        <p:grpSpPr bwMode="auto">
          <a:xfrm>
            <a:off x="1435100" y="1811338"/>
            <a:ext cx="622300" cy="695325"/>
            <a:chOff x="926" y="3365"/>
            <a:chExt cx="392" cy="438"/>
          </a:xfrm>
        </p:grpSpPr>
        <p:graphicFrame>
          <p:nvGraphicFramePr>
            <p:cNvPr id="95" name="Object 66"/>
            <p:cNvGraphicFramePr/>
            <p:nvPr/>
          </p:nvGraphicFramePr>
          <p:xfrm>
            <a:off x="926" y="3365"/>
            <a:ext cx="39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" name="公式" r:id="rId34" imgW="622300" imgH="558800" progId="Equation.3">
                    <p:embed/>
                  </p:oleObj>
                </mc:Choice>
                <mc:Fallback>
                  <p:oleObj name="公式" r:id="rId34" imgW="622300" imgH="558800" progId="Equation.3">
                    <p:embed/>
                    <p:pic>
                      <p:nvPicPr>
                        <p:cNvPr id="0" name="图片 21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3365"/>
                          <a:ext cx="39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67"/>
            <p:cNvGraphicFramePr>
              <a:graphicFrameLocks noChangeAspect="1"/>
            </p:cNvGraphicFramePr>
            <p:nvPr/>
          </p:nvGraphicFramePr>
          <p:xfrm>
            <a:off x="1002" y="3632"/>
            <a:ext cx="143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" name="公式" r:id="rId36" imgW="381000" imgH="419100" progId="Equation.3">
                    <p:embed/>
                  </p:oleObj>
                </mc:Choice>
                <mc:Fallback>
                  <p:oleObj name="公式" r:id="rId36" imgW="381000" imgH="419100" progId="Equation.3">
                    <p:embed/>
                    <p:pic>
                      <p:nvPicPr>
                        <p:cNvPr id="0" name="图片 2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2" y="3632"/>
                          <a:ext cx="143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" name="Rectangle 6"/>
          <p:cNvSpPr>
            <a:spLocks noChangeArrowheads="1"/>
          </p:cNvSpPr>
          <p:nvPr/>
        </p:nvSpPr>
        <p:spPr bwMode="auto">
          <a:xfrm>
            <a:off x="484188" y="1141413"/>
            <a:ext cx="17129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99"/>
                </a:solidFill>
              </a:rPr>
              <a:t>1. </a:t>
            </a:r>
            <a:r>
              <a:rPr lang="zh-CN" altLang="en-US" dirty="0">
                <a:solidFill>
                  <a:srgbClr val="000099"/>
                </a:solidFill>
              </a:rPr>
              <a:t>伸缩率</a:t>
            </a:r>
            <a:r>
              <a:rPr lang="en-US" altLang="zh-CN" dirty="0">
                <a:solidFill>
                  <a:srgbClr val="000099"/>
                </a:solidFill>
              </a:rPr>
              <a:t>    </a:t>
            </a:r>
            <a:endParaRPr lang="en-US" altLang="zh-CN" dirty="0">
              <a:solidFill>
                <a:srgbClr val="000099"/>
              </a:solidFill>
            </a:endParaRPr>
          </a:p>
        </p:txBody>
      </p:sp>
      <p:graphicFrame>
        <p:nvGraphicFramePr>
          <p:cNvPr id="98" name="Object 65"/>
          <p:cNvGraphicFramePr/>
          <p:nvPr/>
        </p:nvGraphicFramePr>
        <p:xfrm>
          <a:off x="2035175" y="1646238"/>
          <a:ext cx="1181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公式" r:id="rId38" imgW="1180465" imgH="799465" progId="Equation.3">
                  <p:embed/>
                </p:oleObj>
              </mc:Choice>
              <mc:Fallback>
                <p:oleObj name="公式" r:id="rId38" imgW="1180465" imgH="799465" progId="Equation.3">
                  <p:embed/>
                  <p:pic>
                    <p:nvPicPr>
                      <p:cNvPr id="0" name="图片 2116"/>
                      <p:cNvPicPr>
                        <a:picLocks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1646238"/>
                        <a:ext cx="1181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" name="Group 100"/>
          <p:cNvGrpSpPr/>
          <p:nvPr/>
        </p:nvGrpSpPr>
        <p:grpSpPr bwMode="auto">
          <a:xfrm>
            <a:off x="1309688" y="2630488"/>
            <a:ext cx="4157662" cy="457200"/>
            <a:chOff x="849" y="2833"/>
            <a:chExt cx="2619" cy="288"/>
          </a:xfrm>
        </p:grpSpPr>
        <p:sp>
          <p:nvSpPr>
            <p:cNvPr id="105" name="Rectangle 87"/>
            <p:cNvSpPr>
              <a:spLocks noChangeArrowheads="1"/>
            </p:cNvSpPr>
            <p:nvPr/>
          </p:nvSpPr>
          <p:spPr bwMode="auto">
            <a:xfrm>
              <a:off x="849" y="2833"/>
              <a:ext cx="261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/>
                <a:t>为曲线</a:t>
              </a:r>
              <a:r>
                <a:rPr lang="en-US" altLang="zh-CN" dirty="0"/>
                <a:t>      </a:t>
              </a:r>
              <a:r>
                <a:rPr lang="zh-CN" altLang="en-US" dirty="0"/>
                <a:t>经</a:t>
              </a:r>
              <a:r>
                <a:rPr lang="en-US" altLang="zh-CN" dirty="0"/>
                <a:t>                </a:t>
              </a:r>
              <a:r>
                <a:rPr lang="zh-CN" altLang="en-US" dirty="0"/>
                <a:t>映射后</a:t>
              </a:r>
              <a:r>
                <a:rPr lang="en-US" altLang="zh-CN" dirty="0"/>
                <a:t>  </a:t>
              </a:r>
              <a:endParaRPr lang="en-US" altLang="zh-CN" dirty="0"/>
            </a:p>
          </p:txBody>
        </p:sp>
        <p:graphicFrame>
          <p:nvGraphicFramePr>
            <p:cNvPr id="106" name="Object 81"/>
            <p:cNvGraphicFramePr/>
            <p:nvPr/>
          </p:nvGraphicFramePr>
          <p:xfrm>
            <a:off x="1516" y="2871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8" name="公式" r:id="rId40" imgW="355600" imgH="381000" progId="Equation.3">
                    <p:embed/>
                  </p:oleObj>
                </mc:Choice>
                <mc:Fallback>
                  <p:oleObj name="公式" r:id="rId40" imgW="355600" imgH="381000" progId="Equation.3">
                    <p:embed/>
                    <p:pic>
                      <p:nvPicPr>
                        <p:cNvPr id="0" name="图片 21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" y="2871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82"/>
            <p:cNvGraphicFramePr/>
            <p:nvPr/>
          </p:nvGraphicFramePr>
          <p:xfrm>
            <a:off x="2016" y="2883"/>
            <a:ext cx="6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" name="公式" r:id="rId42" imgW="1167765" imgH="342900" progId="Equation.3">
                    <p:embed/>
                  </p:oleObj>
                </mc:Choice>
                <mc:Fallback>
                  <p:oleObj name="公式" r:id="rId42" imgW="1167765" imgH="342900" progId="Equation.3">
                    <p:embed/>
                    <p:pic>
                      <p:nvPicPr>
                        <p:cNvPr id="0" name="图片 21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883"/>
                          <a:ext cx="68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" name="Group 101"/>
          <p:cNvGrpSpPr/>
          <p:nvPr/>
        </p:nvGrpSpPr>
        <p:grpSpPr bwMode="auto">
          <a:xfrm>
            <a:off x="1314450" y="3267075"/>
            <a:ext cx="2887663" cy="457200"/>
            <a:chOff x="852" y="3234"/>
            <a:chExt cx="1819" cy="288"/>
          </a:xfrm>
        </p:grpSpPr>
        <p:graphicFrame>
          <p:nvGraphicFramePr>
            <p:cNvPr id="109" name="Object 80"/>
            <p:cNvGraphicFramePr/>
            <p:nvPr/>
          </p:nvGraphicFramePr>
          <p:xfrm>
            <a:off x="1152" y="3245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" name="公式" r:id="rId44" imgW="279400" imgH="381000" progId="Equation.3">
                    <p:embed/>
                  </p:oleObj>
                </mc:Choice>
                <mc:Fallback>
                  <p:oleObj name="公式" r:id="rId44" imgW="279400" imgH="381000" progId="Equation.3">
                    <p:embed/>
                    <p:pic>
                      <p:nvPicPr>
                        <p:cNvPr id="0" name="图片 21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245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" name="Rectangle 88"/>
            <p:cNvSpPr>
              <a:spLocks noChangeArrowheads="1"/>
            </p:cNvSpPr>
            <p:nvPr/>
          </p:nvSpPr>
          <p:spPr bwMode="auto">
            <a:xfrm>
              <a:off x="852" y="3234"/>
              <a:ext cx="181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在</a:t>
              </a:r>
              <a:r>
                <a:rPr lang="en-US" altLang="zh-CN"/>
                <a:t>     </a:t>
              </a:r>
              <a:r>
                <a:rPr lang="zh-CN" altLang="en-US"/>
                <a:t>点的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伸缩率</a:t>
              </a:r>
              <a:r>
                <a:rPr lang="en-US" altLang="zh-CN" sz="800"/>
                <a:t> </a:t>
              </a:r>
              <a:r>
                <a:rPr lang="zh-CN" altLang="en-US"/>
                <a:t>。</a:t>
              </a:r>
              <a:r>
                <a:rPr lang="en-US" altLang="zh-CN"/>
                <a:t>  </a:t>
              </a:r>
              <a:endParaRPr lang="en-US" altLang="zh-CN"/>
            </a:p>
          </p:txBody>
        </p:sp>
      </p:grpSp>
      <p:grpSp>
        <p:nvGrpSpPr>
          <p:cNvPr id="115" name="Group 89"/>
          <p:cNvGrpSpPr/>
          <p:nvPr/>
        </p:nvGrpSpPr>
        <p:grpSpPr bwMode="auto">
          <a:xfrm>
            <a:off x="1296988" y="5097463"/>
            <a:ext cx="4157662" cy="457200"/>
            <a:chOff x="849" y="2755"/>
            <a:chExt cx="2619" cy="288"/>
          </a:xfrm>
        </p:grpSpPr>
        <p:sp>
          <p:nvSpPr>
            <p:cNvPr id="116" name="Rectangle 2"/>
            <p:cNvSpPr>
              <a:spLocks noChangeArrowheads="1"/>
            </p:cNvSpPr>
            <p:nvPr/>
          </p:nvSpPr>
          <p:spPr bwMode="auto">
            <a:xfrm>
              <a:off x="849" y="2755"/>
              <a:ext cx="261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为曲线</a:t>
              </a:r>
              <a:r>
                <a:rPr lang="en-US" altLang="zh-CN"/>
                <a:t>      </a:t>
              </a:r>
              <a:r>
                <a:rPr lang="zh-CN" altLang="en-US"/>
                <a:t>经</a:t>
              </a:r>
              <a:r>
                <a:rPr lang="en-US" altLang="zh-CN"/>
                <a:t>                </a:t>
              </a:r>
              <a:r>
                <a:rPr lang="zh-CN" altLang="en-US"/>
                <a:t>映射后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117" name="Object 63"/>
            <p:cNvGraphicFramePr/>
            <p:nvPr/>
          </p:nvGraphicFramePr>
          <p:xfrm>
            <a:off x="1516" y="2793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" name="公式" r:id="rId46" imgW="355600" imgH="381000" progId="Equation.3">
                    <p:embed/>
                  </p:oleObj>
                </mc:Choice>
                <mc:Fallback>
                  <p:oleObj name="公式" r:id="rId46" imgW="355600" imgH="381000" progId="Equation.3">
                    <p:embed/>
                    <p:pic>
                      <p:nvPicPr>
                        <p:cNvPr id="0" name="图片 21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" y="2793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Object 64"/>
            <p:cNvGraphicFramePr/>
            <p:nvPr/>
          </p:nvGraphicFramePr>
          <p:xfrm>
            <a:off x="2016" y="2805"/>
            <a:ext cx="6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2" name="公式" r:id="rId47" imgW="1167765" imgH="342900" progId="Equation.3">
                    <p:embed/>
                  </p:oleObj>
                </mc:Choice>
                <mc:Fallback>
                  <p:oleObj name="公式" r:id="rId47" imgW="1167765" imgH="342900" progId="Equation.3">
                    <p:embed/>
                    <p:pic>
                      <p:nvPicPr>
                        <p:cNvPr id="0" name="图片 21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805"/>
                          <a:ext cx="68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9" name="Group 90"/>
          <p:cNvGrpSpPr/>
          <p:nvPr/>
        </p:nvGrpSpPr>
        <p:grpSpPr bwMode="auto">
          <a:xfrm>
            <a:off x="1301750" y="5695950"/>
            <a:ext cx="2862263" cy="457200"/>
            <a:chOff x="852" y="3132"/>
            <a:chExt cx="1803" cy="288"/>
          </a:xfrm>
        </p:grpSpPr>
        <p:graphicFrame>
          <p:nvGraphicFramePr>
            <p:cNvPr id="120" name="Object 62"/>
            <p:cNvGraphicFramePr/>
            <p:nvPr/>
          </p:nvGraphicFramePr>
          <p:xfrm>
            <a:off x="1152" y="3143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" name="公式" r:id="rId48" imgW="279400" imgH="381000" progId="Equation.3">
                    <p:embed/>
                  </p:oleObj>
                </mc:Choice>
                <mc:Fallback>
                  <p:oleObj name="公式" r:id="rId48" imgW="279400" imgH="381000" progId="Equation.3">
                    <p:embed/>
                    <p:pic>
                      <p:nvPicPr>
                        <p:cNvPr id="0" name="图片 21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143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" name="Rectangle 65"/>
            <p:cNvSpPr>
              <a:spLocks noChangeArrowheads="1"/>
            </p:cNvSpPr>
            <p:nvPr/>
          </p:nvSpPr>
          <p:spPr bwMode="auto">
            <a:xfrm>
              <a:off x="852" y="3132"/>
              <a:ext cx="18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在</a:t>
              </a:r>
              <a:r>
                <a:rPr lang="en-US" altLang="zh-CN"/>
                <a:t>     </a:t>
              </a:r>
              <a:r>
                <a:rPr lang="zh-CN" altLang="en-US"/>
                <a:t>点的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旋转角</a:t>
              </a:r>
              <a:r>
                <a:rPr lang="zh-CN" altLang="en-US"/>
                <a:t>。</a:t>
              </a:r>
              <a:r>
                <a:rPr lang="en-US" altLang="zh-CN"/>
                <a:t>  </a:t>
              </a:r>
              <a:endParaRPr lang="en-US" altLang="zh-CN"/>
            </a:p>
          </p:txBody>
        </p:sp>
      </p:grpSp>
      <p:sp>
        <p:nvSpPr>
          <p:cNvPr id="86" name="Text Box 83"/>
          <p:cNvSpPr txBox="1">
            <a:spLocks noChangeArrowheads="1"/>
          </p:cNvSpPr>
          <p:nvPr/>
        </p:nvSpPr>
        <p:spPr bwMode="auto">
          <a:xfrm>
            <a:off x="508000" y="6213475"/>
            <a:ext cx="82502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49"/>
              </a:buBlip>
              <a:defRPr/>
            </a:pP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这两个指标定量地刻画了曲线经映射后的</a:t>
            </a: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局部变化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特征。</a:t>
            </a: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334E55B0-647D-440b-865C-3EC943EB4CBC-1" descr="wpsoffice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251075" y="4355465"/>
            <a:ext cx="1257300" cy="3708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6" grpId="0"/>
      <p:bldP spid="97" grpId="0"/>
      <p:bldP spid="8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3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3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3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5" name="Picture 3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3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7" name="Picture 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Picture 3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9" name="Picture 3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0" name="Picture 3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1" name="Picture 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2" name="Picture 4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3" name="Picture 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4" name="Picture 4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5" name="Picture 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6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7" name="Picture 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8" name="Picture 4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9" name="Picture 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0" name="Picture 4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60198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536575" y="568325"/>
            <a:ext cx="4984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</a:t>
            </a:r>
            <a:r>
              <a:rPr kumimoji="0" lang="zh-CN" altLang="en-US" sz="2800">
                <a:solidFill>
                  <a:srgbClr val="000099"/>
                </a:solidFill>
              </a:rPr>
              <a:t>分式线性映射的一般形式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kumimoji="0" lang="en-US" altLang="zh-CN" sz="2800">
              <a:solidFill>
                <a:srgbClr val="000099"/>
              </a:solidFill>
            </a:endParaRPr>
          </a:p>
        </p:txBody>
      </p:sp>
      <p:sp>
        <p:nvSpPr>
          <p:cNvPr id="311309" name="Rectangle 13"/>
          <p:cNvSpPr>
            <a:spLocks noChangeArrowheads="1"/>
          </p:cNvSpPr>
          <p:nvPr/>
        </p:nvSpPr>
        <p:spPr bwMode="auto">
          <a:xfrm>
            <a:off x="536575" y="127793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定义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311313" name="Rectangle 17"/>
          <p:cNvSpPr>
            <a:spLocks noChangeArrowheads="1"/>
          </p:cNvSpPr>
          <p:nvPr/>
        </p:nvSpPr>
        <p:spPr bwMode="auto">
          <a:xfrm>
            <a:off x="1349375" y="2840038"/>
            <a:ext cx="2174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构成的映射，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311355" name="Group 59"/>
          <p:cNvGrpSpPr/>
          <p:nvPr/>
        </p:nvGrpSpPr>
        <p:grpSpPr bwMode="auto">
          <a:xfrm>
            <a:off x="1349375" y="3459163"/>
            <a:ext cx="6245225" cy="457200"/>
            <a:chOff x="850" y="2179"/>
            <a:chExt cx="3934" cy="288"/>
          </a:xfrm>
        </p:grpSpPr>
        <p:sp>
          <p:nvSpPr>
            <p:cNvPr id="311316" name="Rectangle 20"/>
            <p:cNvSpPr>
              <a:spLocks noChangeArrowheads="1"/>
            </p:cNvSpPr>
            <p:nvPr/>
          </p:nvSpPr>
          <p:spPr bwMode="auto">
            <a:xfrm>
              <a:off x="850" y="2179"/>
              <a:ext cx="12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特别地，若</a:t>
              </a:r>
              <a:r>
                <a:rPr kumimoji="0" lang="en-US" altLang="zh-CN">
                  <a:solidFill>
                    <a:srgbClr val="000000"/>
                  </a:solidFill>
                </a:rPr>
                <a:t>   </a:t>
              </a:r>
              <a:endParaRPr kumimoji="0" lang="en-US" altLang="zh-CN">
                <a:solidFill>
                  <a:srgbClr val="000099"/>
                </a:solidFill>
              </a:endParaRPr>
            </a:p>
          </p:txBody>
        </p:sp>
        <p:graphicFrame>
          <p:nvGraphicFramePr>
            <p:cNvPr id="5161" name="Object 21"/>
            <p:cNvGraphicFramePr/>
            <p:nvPr/>
          </p:nvGraphicFramePr>
          <p:xfrm>
            <a:off x="1914" y="2223"/>
            <a:ext cx="4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91" name="公式" r:id="rId3" imgW="748665" imgH="342900" progId="Equation.3">
                    <p:embed/>
                  </p:oleObj>
                </mc:Choice>
                <mc:Fallback>
                  <p:oleObj name="公式" r:id="rId3" imgW="748665" imgH="342900" progId="Equation.3">
                    <p:embed/>
                    <p:pic>
                      <p:nvPicPr>
                        <p:cNvPr id="0" name="图片 4454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4" y="2223"/>
                          <a:ext cx="47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318" name="Rectangle 22"/>
            <p:cNvSpPr>
              <a:spLocks noChangeArrowheads="1"/>
            </p:cNvSpPr>
            <p:nvPr/>
          </p:nvSpPr>
          <p:spPr bwMode="auto">
            <a:xfrm>
              <a:off x="2448" y="2179"/>
              <a:ext cx="23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则称为</a:t>
              </a:r>
              <a:r>
                <a:rPr kumimoji="0" lang="en-US" altLang="zh-CN" u="sng">
                  <a:solidFill>
                    <a:srgbClr val="777777"/>
                  </a:solidFill>
                  <a:latin typeface="宋体" panose="02010600030101010101" charset="-122"/>
                </a:rPr>
                <a:t>(</a:t>
              </a:r>
              <a:r>
                <a:rPr kumimoji="0" lang="zh-CN" altLang="en-US" u="sng">
                  <a:solidFill>
                    <a:srgbClr val="777777"/>
                  </a:solidFill>
                  <a:ea typeface="楷体" panose="02010609060101010101" charset="-122"/>
                  <a:cs typeface="楷体" panose="02010609060101010101" charset="-122"/>
                </a:rPr>
                <a:t>整式</a:t>
              </a:r>
              <a:r>
                <a:rPr kumimoji="0" lang="en-US" altLang="zh-CN" u="sng">
                  <a:solidFill>
                    <a:srgbClr val="777777"/>
                  </a:solidFill>
                  <a:latin typeface="宋体" panose="02010600030101010101" charset="-122"/>
                </a:rPr>
                <a:t>)</a:t>
              </a:r>
              <a:r>
                <a:rPr kumimoji="0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线性映射</a:t>
              </a:r>
              <a:r>
                <a:rPr kumimoji="0" lang="zh-CN" altLang="en-US">
                  <a:solidFill>
                    <a:srgbClr val="000000"/>
                  </a:solidFill>
                </a:rPr>
                <a:t>。</a:t>
              </a:r>
              <a:r>
                <a:rPr kumimoji="0" lang="en-US" altLang="zh-CN">
                  <a:solidFill>
                    <a:srgbClr val="000099"/>
                  </a:solidFill>
                </a:rPr>
                <a:t>  </a:t>
              </a:r>
              <a:endParaRPr kumimoji="0" lang="en-US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311354" name="Rectangle 58"/>
          <p:cNvSpPr>
            <a:spLocks noChangeArrowheads="1"/>
          </p:cNvSpPr>
          <p:nvPr/>
        </p:nvSpPr>
        <p:spPr bwMode="auto">
          <a:xfrm>
            <a:off x="3184525" y="2840038"/>
            <a:ext cx="30940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称为</a:t>
            </a:r>
            <a:r>
              <a:rPr kumimoji="0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kumimoji="0" lang="zh-CN" altLang="en-US">
                <a:solidFill>
                  <a:srgbClr val="000000"/>
                </a:solidFill>
              </a:rPr>
              <a:t>；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311356" name="Rectangle 60"/>
          <p:cNvSpPr>
            <a:spLocks noChangeArrowheads="1"/>
          </p:cNvSpPr>
          <p:nvPr/>
        </p:nvSpPr>
        <p:spPr bwMode="auto">
          <a:xfrm>
            <a:off x="1346200" y="1277938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由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311360" name="Group 64"/>
          <p:cNvGrpSpPr/>
          <p:nvPr/>
        </p:nvGrpSpPr>
        <p:grpSpPr bwMode="auto">
          <a:xfrm>
            <a:off x="1674813" y="1277938"/>
            <a:ext cx="7032625" cy="1390650"/>
            <a:chOff x="1055" y="805"/>
            <a:chExt cx="4430" cy="876"/>
          </a:xfrm>
        </p:grpSpPr>
        <p:grpSp>
          <p:nvGrpSpPr>
            <p:cNvPr id="5152" name="Group 62"/>
            <p:cNvGrpSpPr/>
            <p:nvPr/>
          </p:nvGrpSpPr>
          <p:grpSpPr bwMode="auto">
            <a:xfrm>
              <a:off x="1268" y="1186"/>
              <a:ext cx="4217" cy="495"/>
              <a:chOff x="1268" y="1186"/>
              <a:chExt cx="4217" cy="495"/>
            </a:xfrm>
          </p:grpSpPr>
          <p:sp>
            <p:nvSpPr>
              <p:cNvPr id="311312" name="Text Box 16"/>
              <p:cNvSpPr txBox="1">
                <a:spLocks noChangeArrowheads="1"/>
              </p:cNvSpPr>
              <p:nvPr/>
            </p:nvSpPr>
            <p:spPr bwMode="auto">
              <a:xfrm>
                <a:off x="2192" y="1280"/>
                <a:ext cx="329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latin typeface="宋体" panose="02010600030101010101" charset="-122"/>
                  </a:rPr>
                  <a:t>(</a:t>
                </a:r>
                <a:r>
                  <a:rPr lang="zh-CN" altLang="en-US">
                    <a:ea typeface="楷体" panose="02010609060101010101" charset="-122"/>
                    <a:cs typeface="楷体" panose="02010609060101010101" charset="-122"/>
                  </a:rPr>
                  <a:t>其中</a:t>
                </a:r>
                <a:r>
                  <a:rPr lang="en-US" altLang="zh-CN">
                    <a:ea typeface="楷体" panose="02010609060101010101" charset="-122"/>
                    <a:cs typeface="楷体" panose="02010609060101010101" charset="-122"/>
                  </a:rPr>
                  <a:t>                  </a:t>
                </a:r>
                <a:r>
                  <a:rPr lang="zh-CN" altLang="en-US">
                    <a:ea typeface="楷体" panose="02010609060101010101" charset="-122"/>
                    <a:cs typeface="楷体" panose="02010609060101010101" charset="-122"/>
                  </a:rPr>
                  <a:t>为复数，且</a:t>
                </a:r>
                <a:r>
                  <a:rPr lang="en-US" altLang="zh-CN">
                    <a:ea typeface="楷体" panose="02010609060101010101" charset="-122"/>
                    <a:cs typeface="楷体" panose="02010609060101010101" charset="-122"/>
                  </a:rPr>
                  <a:t>              </a:t>
                </a:r>
                <a:r>
                  <a:rPr lang="en-US" altLang="zh-CN">
                    <a:latin typeface="宋体" panose="02010600030101010101" charset="-122"/>
                  </a:rPr>
                  <a:t>)</a:t>
                </a:r>
                <a:r>
                  <a:rPr lang="en-US" altLang="zh-CN"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aphicFrame>
            <p:nvGraphicFramePr>
              <p:cNvPr id="5155" name="Object 10"/>
              <p:cNvGraphicFramePr/>
              <p:nvPr/>
            </p:nvGraphicFramePr>
            <p:xfrm>
              <a:off x="1268" y="1186"/>
              <a:ext cx="928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5492" name="公式" r:id="rId5" imgW="1473200" imgH="787400" progId="Equation.3">
                      <p:embed/>
                    </p:oleObj>
                  </mc:Choice>
                  <mc:Fallback>
                    <p:oleObj name="公式" r:id="rId5" imgW="1473200" imgH="787400" progId="Equation.3">
                      <p:embed/>
                      <p:pic>
                        <p:nvPicPr>
                          <p:cNvPr id="0" name="图片 44549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8" y="1186"/>
                            <a:ext cx="928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6" name="Object 12"/>
              <p:cNvGraphicFramePr/>
              <p:nvPr/>
            </p:nvGraphicFramePr>
            <p:xfrm>
              <a:off x="4738" y="1377"/>
              <a:ext cx="470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5493" name="Equation" r:id="rId7" imgW="575945" imgH="182880" progId="Equation.DSMT4">
                      <p:embed/>
                    </p:oleObj>
                  </mc:Choice>
                  <mc:Fallback>
                    <p:oleObj name="Equation" r:id="rId7" imgW="575945" imgH="182880" progId="Equation.DSMT4">
                      <p:embed/>
                      <p:pic>
                        <p:nvPicPr>
                          <p:cNvPr id="0" name="图片 44549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8" y="1377"/>
                            <a:ext cx="470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7" name="Object 15"/>
              <p:cNvGraphicFramePr/>
              <p:nvPr/>
            </p:nvGraphicFramePr>
            <p:xfrm>
              <a:off x="2760" y="1337"/>
              <a:ext cx="81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5494" name="Equation" r:id="rId9" imgW="1295400" imgH="342900" progId="Equation.DSMT4">
                      <p:embed/>
                    </p:oleObj>
                  </mc:Choice>
                  <mc:Fallback>
                    <p:oleObj name="Equation" r:id="rId9" imgW="1295400" imgH="342900" progId="Equation.DSMT4">
                      <p:embed/>
                      <p:pic>
                        <p:nvPicPr>
                          <p:cNvPr id="0" name="图片 44549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0" y="1337"/>
                            <a:ext cx="81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1357" name="Rectangle 61"/>
            <p:cNvSpPr>
              <a:spLocks noChangeArrowheads="1"/>
            </p:cNvSpPr>
            <p:nvPr/>
          </p:nvSpPr>
          <p:spPr bwMode="auto">
            <a:xfrm>
              <a:off x="1055" y="805"/>
              <a:ext cx="15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分式线性函数</a:t>
              </a:r>
              <a:r>
                <a:rPr kumimoji="0"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：</a:t>
              </a:r>
              <a:r>
                <a:rPr kumimoji="0"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1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1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/>
      <p:bldP spid="311309" grpId="0"/>
      <p:bldP spid="311313" grpId="0"/>
      <p:bldP spid="311354" grpId="0"/>
      <p:bldP spid="3113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3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3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9" name="Picture 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0" name="Picture 3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1" name="Picture 3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2" name="Picture 3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3" name="Picture 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4" name="Picture 4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5" name="Picture 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6" name="Picture 4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7" name="Picture 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08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8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06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9" name="Picture 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08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0" name="Picture 4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06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1" name="Picture 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18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2" name="Picture 4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16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3" name="Picture 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4" name="Picture 5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739" name="Rectangle 3"/>
          <p:cNvSpPr>
            <a:spLocks noChangeArrowheads="1"/>
          </p:cNvSpPr>
          <p:nvPr/>
        </p:nvSpPr>
        <p:spPr bwMode="auto">
          <a:xfrm>
            <a:off x="536575" y="568325"/>
            <a:ext cx="42910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</a:t>
            </a:r>
            <a:r>
              <a:rPr kumimoji="0" lang="zh-CN" altLang="en-US" sz="2800">
                <a:solidFill>
                  <a:srgbClr val="000099"/>
                </a:solidFill>
              </a:rPr>
              <a:t>分式线性映射的分解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kumimoji="0" lang="en-US" altLang="zh-CN" sz="2800">
              <a:solidFill>
                <a:srgbClr val="000099"/>
              </a:solidFill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536575" y="13255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分析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500795" name="Group 59"/>
          <p:cNvGrpSpPr/>
          <p:nvPr/>
        </p:nvGrpSpPr>
        <p:grpSpPr bwMode="auto">
          <a:xfrm>
            <a:off x="1355725" y="1187450"/>
            <a:ext cx="4171950" cy="785813"/>
            <a:chOff x="854" y="748"/>
            <a:chExt cx="2628" cy="495"/>
          </a:xfrm>
        </p:grpSpPr>
        <p:sp>
          <p:nvSpPr>
            <p:cNvPr id="500741" name="Rectangle 5"/>
            <p:cNvSpPr>
              <a:spLocks noChangeArrowheads="1"/>
            </p:cNvSpPr>
            <p:nvPr/>
          </p:nvSpPr>
          <p:spPr bwMode="auto">
            <a:xfrm>
              <a:off x="854" y="835"/>
              <a:ext cx="18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对于</a:t>
              </a:r>
              <a:r>
                <a:rPr kumimoji="0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分式线性函数</a:t>
              </a:r>
              <a:r>
                <a:rPr kumimoji="0" lang="en-US" altLang="zh-CN">
                  <a:solidFill>
                    <a:srgbClr val="000000"/>
                  </a:solidFill>
                </a:rPr>
                <a:t> 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6182" name="Object 6"/>
            <p:cNvGraphicFramePr/>
            <p:nvPr/>
          </p:nvGraphicFramePr>
          <p:xfrm>
            <a:off x="2490" y="748"/>
            <a:ext cx="992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56" name="公式" r:id="rId3" imgW="1574800" imgH="787400" progId="Equation.3">
                    <p:embed/>
                  </p:oleObj>
                </mc:Choice>
                <mc:Fallback>
                  <p:oleObj name="公式" r:id="rId3" imgW="1574800" imgH="787400" progId="Equation.3">
                    <p:embed/>
                    <p:pic>
                      <p:nvPicPr>
                        <p:cNvPr id="0" name="图片 4465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0" y="748"/>
                          <a:ext cx="992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0743" name="Object 7"/>
          <p:cNvGraphicFramePr/>
          <p:nvPr/>
        </p:nvGraphicFramePr>
        <p:xfrm>
          <a:off x="2257425" y="2622550"/>
          <a:ext cx="22733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57" name="公式" r:id="rId5" imgW="2273300" imgH="787400" progId="Equation.3">
                  <p:embed/>
                </p:oleObj>
              </mc:Choice>
              <mc:Fallback>
                <p:oleObj name="公式" r:id="rId5" imgW="2273300" imgH="787400" progId="Equation.3">
                  <p:embed/>
                  <p:pic>
                    <p:nvPicPr>
                      <p:cNvPr id="0" name="图片 44655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622550"/>
                        <a:ext cx="22733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61" name="Object 25"/>
          <p:cNvGraphicFramePr/>
          <p:nvPr/>
        </p:nvGraphicFramePr>
        <p:xfrm>
          <a:off x="2562225" y="3695700"/>
          <a:ext cx="30861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58" name="公式" r:id="rId7" imgW="3086100" imgH="787400" progId="Equation.3">
                  <p:embed/>
                </p:oleObj>
              </mc:Choice>
              <mc:Fallback>
                <p:oleObj name="公式" r:id="rId7" imgW="3086100" imgH="787400" progId="Equation.3">
                  <p:embed/>
                  <p:pic>
                    <p:nvPicPr>
                      <p:cNvPr id="0" name="图片 44655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3695700"/>
                        <a:ext cx="30861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63" name="Object 27"/>
          <p:cNvGraphicFramePr/>
          <p:nvPr/>
        </p:nvGraphicFramePr>
        <p:xfrm>
          <a:off x="3762375" y="5340350"/>
          <a:ext cx="1651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59" name="公式" r:id="rId9" imgW="1651000" imgH="723900" progId="Equation.3">
                  <p:embed/>
                </p:oleObj>
              </mc:Choice>
              <mc:Fallback>
                <p:oleObj name="公式" r:id="rId9" imgW="1651000" imgH="723900" progId="Equation.3">
                  <p:embed/>
                  <p:pic>
                    <p:nvPicPr>
                      <p:cNvPr id="0" name="图片 44655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5340350"/>
                        <a:ext cx="1651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64" name="Object 28"/>
          <p:cNvGraphicFramePr/>
          <p:nvPr/>
        </p:nvGraphicFramePr>
        <p:xfrm>
          <a:off x="2257425" y="5338763"/>
          <a:ext cx="14605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60" name="公式" r:id="rId11" imgW="1460500" imgH="787400" progId="Equation.3">
                  <p:embed/>
                </p:oleObj>
              </mc:Choice>
              <mc:Fallback>
                <p:oleObj name="公式" r:id="rId11" imgW="1460500" imgH="787400" progId="Equation.3">
                  <p:embed/>
                  <p:pic>
                    <p:nvPicPr>
                      <p:cNvPr id="0" name="图片 44655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5338763"/>
                        <a:ext cx="14605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72" name="Picture 5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789" name="Rectangle 53"/>
          <p:cNvSpPr>
            <a:spLocks noChangeArrowheads="1"/>
          </p:cNvSpPr>
          <p:nvPr/>
        </p:nvSpPr>
        <p:spPr bwMode="auto">
          <a:xfrm>
            <a:off x="5632450" y="1325563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有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00796" name="Group 60"/>
          <p:cNvGrpSpPr/>
          <p:nvPr/>
        </p:nvGrpSpPr>
        <p:grpSpPr bwMode="auto">
          <a:xfrm>
            <a:off x="1352550" y="2068513"/>
            <a:ext cx="2449513" cy="457200"/>
            <a:chOff x="852" y="1303"/>
            <a:chExt cx="1543" cy="288"/>
          </a:xfrm>
        </p:grpSpPr>
        <p:sp>
          <p:nvSpPr>
            <p:cNvPr id="500757" name="Rectangle 21"/>
            <p:cNvSpPr>
              <a:spLocks noChangeArrowheads="1"/>
            </p:cNvSpPr>
            <p:nvPr/>
          </p:nvSpPr>
          <p:spPr bwMode="auto">
            <a:xfrm>
              <a:off x="852" y="1303"/>
              <a:ext cx="15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(1) </a:t>
              </a:r>
              <a:r>
                <a:rPr kumimoji="0"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kumimoji="0" lang="en-US" altLang="zh-CN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         </a:t>
              </a:r>
              <a:r>
                <a:rPr kumimoji="0"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时，</a:t>
              </a:r>
              <a:r>
                <a:rPr kumimoji="0" lang="en-US" altLang="zh-CN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6180" name="Object 14"/>
            <p:cNvGraphicFramePr/>
            <p:nvPr/>
          </p:nvGraphicFramePr>
          <p:xfrm>
            <a:off x="1412" y="1349"/>
            <a:ext cx="40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61" name="公式" r:id="rId13" imgW="647700" imgH="279400" progId="Equation.3">
                    <p:embed/>
                  </p:oleObj>
                </mc:Choice>
                <mc:Fallback>
                  <p:oleObj name="公式" r:id="rId13" imgW="647700" imgH="279400" progId="Equation.3">
                    <p:embed/>
                    <p:pic>
                      <p:nvPicPr>
                        <p:cNvPr id="0" name="图片 4465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" y="1349"/>
                          <a:ext cx="40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0797" name="Group 61"/>
          <p:cNvGrpSpPr/>
          <p:nvPr/>
        </p:nvGrpSpPr>
        <p:grpSpPr bwMode="auto">
          <a:xfrm>
            <a:off x="1352550" y="4768850"/>
            <a:ext cx="2449513" cy="457200"/>
            <a:chOff x="852" y="3004"/>
            <a:chExt cx="1543" cy="288"/>
          </a:xfrm>
        </p:grpSpPr>
        <p:sp>
          <p:nvSpPr>
            <p:cNvPr id="500760" name="Rectangle 24"/>
            <p:cNvSpPr>
              <a:spLocks noChangeArrowheads="1"/>
            </p:cNvSpPr>
            <p:nvPr/>
          </p:nvSpPr>
          <p:spPr bwMode="auto">
            <a:xfrm>
              <a:off x="852" y="3004"/>
              <a:ext cx="15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(2) </a:t>
              </a:r>
              <a:r>
                <a:rPr kumimoji="0"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kumimoji="0" lang="en-US" altLang="zh-CN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         </a:t>
              </a:r>
              <a:r>
                <a:rPr kumimoji="0" lang="zh-CN" altLang="en-US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时，</a:t>
              </a:r>
              <a:r>
                <a:rPr kumimoji="0" lang="en-US" altLang="zh-CN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6178" name="Object 23"/>
            <p:cNvGraphicFramePr/>
            <p:nvPr/>
          </p:nvGraphicFramePr>
          <p:xfrm>
            <a:off x="1412" y="3050"/>
            <a:ext cx="40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62" name="公式" r:id="rId15" imgW="647700" imgH="279400" progId="Equation.3">
                    <p:embed/>
                  </p:oleObj>
                </mc:Choice>
                <mc:Fallback>
                  <p:oleObj name="公式" r:id="rId15" imgW="647700" imgH="279400" progId="Equation.3">
                    <p:embed/>
                    <p:pic>
                      <p:nvPicPr>
                        <p:cNvPr id="0" name="图片 4465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" y="3050"/>
                          <a:ext cx="40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0790" name="Object 54"/>
          <p:cNvGraphicFramePr/>
          <p:nvPr/>
        </p:nvGraphicFramePr>
        <p:xfrm>
          <a:off x="4581525" y="2628900"/>
          <a:ext cx="36195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63" name="Equation" r:id="rId17" imgW="3619500" imgH="787400" progId="Equation.DSMT4">
                  <p:embed/>
                </p:oleObj>
              </mc:Choice>
              <mc:Fallback>
                <p:oleObj name="Equation" r:id="rId17" imgW="3619500" imgH="787400" progId="Equation.DSMT4">
                  <p:embed/>
                  <p:pic>
                    <p:nvPicPr>
                      <p:cNvPr id="0" name="图片 44656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2628900"/>
                        <a:ext cx="36195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0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0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0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0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0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0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0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/>
      <p:bldP spid="500740" grpId="0"/>
      <p:bldP spid="50078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3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3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3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5" name="Picture 3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4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3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82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7" name="Picture 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Picture 3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9" name="Picture 3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0" name="Picture 3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1" name="Picture 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2" name="Picture 4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3" name="Picture 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4" name="Picture 4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86000" y="5402262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5" name="Picture 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6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7" name="Picture 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8" name="Picture 4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9" name="Picture 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3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0" name="Picture 4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60198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536575" y="568325"/>
            <a:ext cx="4984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一、</a:t>
            </a:r>
            <a:r>
              <a:rPr kumimoji="0" lang="zh-CN" altLang="en-US" sz="2800">
                <a:solidFill>
                  <a:srgbClr val="000099"/>
                </a:solidFill>
              </a:rPr>
              <a:t>分式线性映射的一般形式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kumimoji="0" lang="en-US" altLang="zh-CN" sz="2800">
              <a:solidFill>
                <a:srgbClr val="000099"/>
              </a:solidFill>
            </a:endParaRPr>
          </a:p>
        </p:txBody>
      </p:sp>
      <p:sp>
        <p:nvSpPr>
          <p:cNvPr id="311319" name="Rectangle 23"/>
          <p:cNvSpPr>
            <a:spLocks noChangeArrowheads="1"/>
          </p:cNvSpPr>
          <p:nvPr/>
        </p:nvSpPr>
        <p:spPr bwMode="auto">
          <a:xfrm>
            <a:off x="1387475" y="1852613"/>
            <a:ext cx="72517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分式线性映射的</a:t>
            </a: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逆映射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，也是一个分式线性映射，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11314" name="Rectangle 18"/>
          <p:cNvSpPr>
            <a:spLocks noChangeArrowheads="1"/>
          </p:cNvSpPr>
          <p:nvPr/>
        </p:nvSpPr>
        <p:spPr bwMode="auto">
          <a:xfrm>
            <a:off x="1387475" y="1255713"/>
            <a:ext cx="76342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两个分式线性映射的</a:t>
            </a: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复合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，仍是一个分式线性映射。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11321" name="Rectangle 25"/>
          <p:cNvSpPr>
            <a:spLocks noChangeArrowheads="1"/>
          </p:cNvSpPr>
          <p:nvPr/>
        </p:nvSpPr>
        <p:spPr bwMode="auto">
          <a:xfrm>
            <a:off x="574675" y="12620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rgbClr val="0000FF"/>
                </a:solidFill>
              </a:rPr>
              <a:t>结论</a:t>
            </a:r>
            <a:r>
              <a:rPr kumimoji="0" lang="en-US" altLang="zh-CN" dirty="0">
                <a:solidFill>
                  <a:srgbClr val="0000FF"/>
                </a:solidFill>
              </a:rPr>
              <a:t>  </a:t>
            </a:r>
            <a:endParaRPr kumimoji="0" lang="en-US" altLang="zh-CN" dirty="0">
              <a:solidFill>
                <a:srgbClr val="0000FF"/>
              </a:solidFill>
            </a:endParaRPr>
          </a:p>
        </p:txBody>
      </p:sp>
      <p:grpSp>
        <p:nvGrpSpPr>
          <p:cNvPr id="311359" name="Group 63"/>
          <p:cNvGrpSpPr/>
          <p:nvPr/>
        </p:nvGrpSpPr>
        <p:grpSpPr bwMode="auto">
          <a:xfrm>
            <a:off x="1641475" y="2463800"/>
            <a:ext cx="2254250" cy="785813"/>
            <a:chOff x="1010" y="3440"/>
            <a:chExt cx="1420" cy="495"/>
          </a:xfrm>
        </p:grpSpPr>
        <p:graphicFrame>
          <p:nvGraphicFramePr>
            <p:cNvPr id="5158" name="Object 52"/>
            <p:cNvGraphicFramePr/>
            <p:nvPr/>
          </p:nvGraphicFramePr>
          <p:xfrm>
            <a:off x="1294" y="3440"/>
            <a:ext cx="1136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28" name="公式" r:id="rId4" imgW="1803400" imgH="787400" progId="Equation.3">
                    <p:embed/>
                  </p:oleObj>
                </mc:Choice>
                <mc:Fallback>
                  <p:oleObj name="公式" r:id="rId4" imgW="1803400" imgH="787400" progId="Equation.3">
                    <p:embed/>
                    <p:pic>
                      <p:nvPicPr>
                        <p:cNvPr id="0" name="图片 4956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3440"/>
                          <a:ext cx="1136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353" name="Rectangle 57"/>
            <p:cNvSpPr>
              <a:spLocks noChangeArrowheads="1"/>
            </p:cNvSpPr>
            <p:nvPr/>
          </p:nvSpPr>
          <p:spPr bwMode="auto">
            <a:xfrm>
              <a:off x="1010" y="3529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即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/>
      <p:bldP spid="311319" grpId="0"/>
      <p:bldP spid="311314" grpId="0"/>
      <p:bldP spid="3113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19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1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17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1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319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2" name="Picture 15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317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3" name="Picture 1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08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4" name="Picture 1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06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5" name="Picture 16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6" name="Picture 16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7" name="Picture 16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8" name="Picture 16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9" name="Picture 16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0" name="Picture 16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1" name="Picture 17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030" name="Rectangle 6"/>
          <p:cNvSpPr>
            <a:spLocks noChangeArrowheads="1"/>
          </p:cNvSpPr>
          <p:nvPr/>
        </p:nvSpPr>
        <p:spPr bwMode="auto">
          <a:xfrm>
            <a:off x="530225" y="1674813"/>
            <a:ext cx="719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513032" name="Object 8"/>
          <p:cNvGraphicFramePr/>
          <p:nvPr/>
        </p:nvGraphicFramePr>
        <p:xfrm>
          <a:off x="1123950" y="1508125"/>
          <a:ext cx="12446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90" name="公式" r:id="rId3" imgW="1244600" imgH="787400" progId="Equation.3">
                  <p:embed/>
                </p:oleObj>
              </mc:Choice>
              <mc:Fallback>
                <p:oleObj name="公式" r:id="rId3" imgW="1244600" imgH="787400" progId="Equation.3">
                  <p:embed/>
                  <p:pic>
                    <p:nvPicPr>
                      <p:cNvPr id="0" name="图片 44768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508125"/>
                        <a:ext cx="12446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33" name="Object 9"/>
          <p:cNvGraphicFramePr/>
          <p:nvPr/>
        </p:nvGraphicFramePr>
        <p:xfrm>
          <a:off x="2463800" y="1514475"/>
          <a:ext cx="18161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91" name="公式" r:id="rId5" imgW="1816100" imgH="787400" progId="Equation.3">
                  <p:embed/>
                </p:oleObj>
              </mc:Choice>
              <mc:Fallback>
                <p:oleObj name="公式" r:id="rId5" imgW="1816100" imgH="787400" progId="Equation.3">
                  <p:embed/>
                  <p:pic>
                    <p:nvPicPr>
                      <p:cNvPr id="0" name="图片 44769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1514475"/>
                        <a:ext cx="18161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34" name="Object 10"/>
          <p:cNvGraphicFramePr/>
          <p:nvPr/>
        </p:nvGraphicFramePr>
        <p:xfrm>
          <a:off x="4352925" y="1511300"/>
          <a:ext cx="13843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92" name="公式" r:id="rId7" imgW="1384300" imgH="787400" progId="Equation.3">
                  <p:embed/>
                </p:oleObj>
              </mc:Choice>
              <mc:Fallback>
                <p:oleObj name="公式" r:id="rId7" imgW="1384300" imgH="787400" progId="Equation.3">
                  <p:embed/>
                  <p:pic>
                    <p:nvPicPr>
                      <p:cNvPr id="0" name="图片 44769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1511300"/>
                        <a:ext cx="13843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35" name="Object 11"/>
          <p:cNvGraphicFramePr/>
          <p:nvPr/>
        </p:nvGraphicFramePr>
        <p:xfrm>
          <a:off x="5861050" y="1395413"/>
          <a:ext cx="24384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93" name="公式" r:id="rId9" imgW="2438400" imgH="901700" progId="Equation.3">
                  <p:embed/>
                </p:oleObj>
              </mc:Choice>
              <mc:Fallback>
                <p:oleObj name="公式" r:id="rId9" imgW="2438400" imgH="901700" progId="Equation.3">
                  <p:embed/>
                  <p:pic>
                    <p:nvPicPr>
                      <p:cNvPr id="0" name="图片 44769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1395413"/>
                        <a:ext cx="24384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37" name="Object 13"/>
          <p:cNvGraphicFramePr/>
          <p:nvPr/>
        </p:nvGraphicFramePr>
        <p:xfrm>
          <a:off x="1219200" y="2992438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94" name="公式" r:id="rId11" imgW="177800" imgH="215900" progId="Equation.3">
                  <p:embed/>
                </p:oleObj>
              </mc:Choice>
              <mc:Fallback>
                <p:oleObj name="公式" r:id="rId11" imgW="177800" imgH="215900" progId="Equation.3">
                  <p:embed/>
                  <p:pic>
                    <p:nvPicPr>
                      <p:cNvPr id="0" name="图片 44769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92438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217" name="Group 193"/>
          <p:cNvGrpSpPr/>
          <p:nvPr/>
        </p:nvGrpSpPr>
        <p:grpSpPr bwMode="auto">
          <a:xfrm>
            <a:off x="1504950" y="2779713"/>
            <a:ext cx="1314450" cy="482600"/>
            <a:chOff x="948" y="1751"/>
            <a:chExt cx="828" cy="304"/>
          </a:xfrm>
        </p:grpSpPr>
        <p:graphicFrame>
          <p:nvGraphicFramePr>
            <p:cNvPr id="7216" name="Object 14"/>
            <p:cNvGraphicFramePr/>
            <p:nvPr/>
          </p:nvGraphicFramePr>
          <p:xfrm>
            <a:off x="1608" y="1823"/>
            <a:ext cx="16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695" name="公式" r:id="rId13" imgW="266700" imgH="368300" progId="Equation.3">
                    <p:embed/>
                  </p:oleObj>
                </mc:Choice>
                <mc:Fallback>
                  <p:oleObj name="公式" r:id="rId13" imgW="266700" imgH="368300" progId="Equation.3">
                    <p:embed/>
                    <p:pic>
                      <p:nvPicPr>
                        <p:cNvPr id="0" name="图片 4476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1823"/>
                          <a:ext cx="16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17" name="Group 186"/>
            <p:cNvGrpSpPr/>
            <p:nvPr/>
          </p:nvGrpSpPr>
          <p:grpSpPr bwMode="auto">
            <a:xfrm>
              <a:off x="948" y="1751"/>
              <a:ext cx="567" cy="205"/>
              <a:chOff x="948" y="1751"/>
              <a:chExt cx="567" cy="205"/>
            </a:xfrm>
          </p:grpSpPr>
          <p:graphicFrame>
            <p:nvGraphicFramePr>
              <p:cNvPr id="7218" name="Object 19"/>
              <p:cNvGraphicFramePr>
                <a:graphicFrameLocks noChangeAspect="1"/>
              </p:cNvGraphicFramePr>
              <p:nvPr/>
            </p:nvGraphicFramePr>
            <p:xfrm>
              <a:off x="1074" y="1751"/>
              <a:ext cx="292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696" name="公式" r:id="rId15" imgW="546100" imgH="342900" progId="Equation.3">
                      <p:embed/>
                    </p:oleObj>
                  </mc:Choice>
                  <mc:Fallback>
                    <p:oleObj name="公式" r:id="rId15" imgW="546100" imgH="342900" progId="Equation.3">
                      <p:embed/>
                      <p:pic>
                        <p:nvPicPr>
                          <p:cNvPr id="0" name="图片 4476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4" y="1751"/>
                            <a:ext cx="292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3052" name="Line 28"/>
              <p:cNvSpPr>
                <a:spLocks noChangeShapeType="1"/>
              </p:cNvSpPr>
              <p:nvPr/>
            </p:nvSpPr>
            <p:spPr bwMode="auto">
              <a:xfrm>
                <a:off x="948" y="1956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A50021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13211" name="Group 187"/>
          <p:cNvGrpSpPr/>
          <p:nvPr/>
        </p:nvGrpSpPr>
        <p:grpSpPr bwMode="auto">
          <a:xfrm>
            <a:off x="2959100" y="2473325"/>
            <a:ext cx="1330325" cy="795338"/>
            <a:chOff x="1864" y="1558"/>
            <a:chExt cx="838" cy="501"/>
          </a:xfrm>
        </p:grpSpPr>
        <p:graphicFrame>
          <p:nvGraphicFramePr>
            <p:cNvPr id="7210" name="Object 15"/>
            <p:cNvGraphicFramePr/>
            <p:nvPr/>
          </p:nvGraphicFramePr>
          <p:xfrm>
            <a:off x="2526" y="1827"/>
            <a:ext cx="1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697" name="公式" r:id="rId17" imgW="279400" imgH="368300" progId="Equation.3">
                    <p:embed/>
                  </p:oleObj>
                </mc:Choice>
                <mc:Fallback>
                  <p:oleObj name="公式" r:id="rId17" imgW="279400" imgH="368300" progId="Equation.3">
                    <p:embed/>
                    <p:pic>
                      <p:nvPicPr>
                        <p:cNvPr id="0" name="图片 4476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" y="1827"/>
                          <a:ext cx="1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11" name="Group 26"/>
            <p:cNvGrpSpPr>
              <a:grpSpLocks noChangeAspect="1"/>
            </p:cNvGrpSpPr>
            <p:nvPr/>
          </p:nvGrpSpPr>
          <p:grpSpPr bwMode="auto">
            <a:xfrm>
              <a:off x="2020" y="1558"/>
              <a:ext cx="184" cy="422"/>
              <a:chOff x="1648" y="3256"/>
              <a:chExt cx="216" cy="495"/>
            </a:xfrm>
          </p:grpSpPr>
          <p:graphicFrame>
            <p:nvGraphicFramePr>
              <p:cNvPr id="7213" name="Object 23"/>
              <p:cNvGraphicFramePr>
                <a:graphicFrameLocks noChangeAspect="1"/>
              </p:cNvGraphicFramePr>
              <p:nvPr/>
            </p:nvGraphicFramePr>
            <p:xfrm>
              <a:off x="1648" y="3256"/>
              <a:ext cx="216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698" name="公式" r:id="rId19" imgW="342900" imgH="786765" progId="Equation.3">
                      <p:embed/>
                    </p:oleObj>
                  </mc:Choice>
                  <mc:Fallback>
                    <p:oleObj name="公式" r:id="rId19" imgW="342900" imgH="786765" progId="Equation.3">
                      <p:embed/>
                      <p:pic>
                        <p:nvPicPr>
                          <p:cNvPr id="0" name="图片 4476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8" y="3256"/>
                            <a:ext cx="216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4" name="Object 24"/>
              <p:cNvGraphicFramePr>
                <a:graphicFrameLocks noChangeAspect="1"/>
              </p:cNvGraphicFramePr>
              <p:nvPr/>
            </p:nvGraphicFramePr>
            <p:xfrm>
              <a:off x="1694" y="3464"/>
              <a:ext cx="168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699" name="公式" r:id="rId21" imgW="266700" imgH="368300" progId="Equation.3">
                      <p:embed/>
                    </p:oleObj>
                  </mc:Choice>
                  <mc:Fallback>
                    <p:oleObj name="公式" r:id="rId21" imgW="266700" imgH="368300" progId="Equation.3">
                      <p:embed/>
                      <p:pic>
                        <p:nvPicPr>
                          <p:cNvPr id="0" name="图片 4476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4" y="3464"/>
                            <a:ext cx="168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5" name="Object 25"/>
              <p:cNvGraphicFramePr>
                <a:graphicFrameLocks noChangeAspect="1"/>
              </p:cNvGraphicFramePr>
              <p:nvPr/>
            </p:nvGraphicFramePr>
            <p:xfrm>
              <a:off x="1702" y="3293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700" name="公式" r:id="rId23" imgW="165100" imgH="266065" progId="Equation.3">
                      <p:embed/>
                    </p:oleObj>
                  </mc:Choice>
                  <mc:Fallback>
                    <p:oleObj name="公式" r:id="rId23" imgW="165100" imgH="266065" progId="Equation.3">
                      <p:embed/>
                      <p:pic>
                        <p:nvPicPr>
                          <p:cNvPr id="0" name="图片 4476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2" y="3293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3053" name="Line 29"/>
            <p:cNvSpPr>
              <a:spLocks noChangeShapeType="1"/>
            </p:cNvSpPr>
            <p:nvPr/>
          </p:nvSpPr>
          <p:spPr bwMode="auto">
            <a:xfrm>
              <a:off x="1864" y="1960"/>
              <a:ext cx="567" cy="0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218" name="Group 194"/>
          <p:cNvGrpSpPr/>
          <p:nvPr/>
        </p:nvGrpSpPr>
        <p:grpSpPr bwMode="auto">
          <a:xfrm>
            <a:off x="4416425" y="2489200"/>
            <a:ext cx="1327150" cy="792163"/>
            <a:chOff x="2782" y="1568"/>
            <a:chExt cx="836" cy="499"/>
          </a:xfrm>
        </p:grpSpPr>
        <p:graphicFrame>
          <p:nvGraphicFramePr>
            <p:cNvPr id="7207" name="Object 16"/>
            <p:cNvGraphicFramePr/>
            <p:nvPr/>
          </p:nvGraphicFramePr>
          <p:xfrm>
            <a:off x="3442" y="1827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701" name="公式" r:id="rId25" imgW="279400" imgH="381000" progId="Equation.3">
                    <p:embed/>
                  </p:oleObj>
                </mc:Choice>
                <mc:Fallback>
                  <p:oleObj name="公式" r:id="rId25" imgW="279400" imgH="381000" progId="Equation.3">
                    <p:embed/>
                    <p:pic>
                      <p:nvPicPr>
                        <p:cNvPr id="0" name="图片 4477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1827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8" name="Object 22"/>
            <p:cNvGraphicFramePr>
              <a:graphicFrameLocks noChangeAspect="1"/>
            </p:cNvGraphicFramePr>
            <p:nvPr/>
          </p:nvGraphicFramePr>
          <p:xfrm>
            <a:off x="2842" y="1568"/>
            <a:ext cx="44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702" name="公式" r:id="rId27" imgW="837565" imgH="673100" progId="Equation.3">
                    <p:embed/>
                  </p:oleObj>
                </mc:Choice>
                <mc:Fallback>
                  <p:oleObj name="公式" r:id="rId27" imgW="837565" imgH="673100" progId="Equation.3">
                    <p:embed/>
                    <p:pic>
                      <p:nvPicPr>
                        <p:cNvPr id="0" name="图片 4477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" y="1568"/>
                          <a:ext cx="448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54" name="Line 30"/>
            <p:cNvSpPr>
              <a:spLocks noChangeShapeType="1"/>
            </p:cNvSpPr>
            <p:nvPr/>
          </p:nvSpPr>
          <p:spPr bwMode="auto">
            <a:xfrm>
              <a:off x="2782" y="1960"/>
              <a:ext cx="567" cy="0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213" name="Group 189"/>
          <p:cNvGrpSpPr/>
          <p:nvPr/>
        </p:nvGrpSpPr>
        <p:grpSpPr bwMode="auto">
          <a:xfrm>
            <a:off x="5880100" y="2751138"/>
            <a:ext cx="1327150" cy="511175"/>
            <a:chOff x="3704" y="1733"/>
            <a:chExt cx="836" cy="322"/>
          </a:xfrm>
        </p:grpSpPr>
        <p:graphicFrame>
          <p:nvGraphicFramePr>
            <p:cNvPr id="7204" name="Object 17"/>
            <p:cNvGraphicFramePr/>
            <p:nvPr/>
          </p:nvGraphicFramePr>
          <p:xfrm>
            <a:off x="4364" y="1823"/>
            <a:ext cx="1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703" name="公式" r:id="rId29" imgW="279400" imgH="368300" progId="Equation.3">
                    <p:embed/>
                  </p:oleObj>
                </mc:Choice>
                <mc:Fallback>
                  <p:oleObj name="公式" r:id="rId29" imgW="279400" imgH="368300" progId="Equation.3">
                    <p:embed/>
                    <p:pic>
                      <p:nvPicPr>
                        <p:cNvPr id="0" name="图片 4477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4" y="1823"/>
                          <a:ext cx="1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5" name="Object 20"/>
            <p:cNvGraphicFramePr>
              <a:graphicFrameLocks noChangeAspect="1"/>
            </p:cNvGraphicFramePr>
            <p:nvPr/>
          </p:nvGraphicFramePr>
          <p:xfrm>
            <a:off x="3850" y="1733"/>
            <a:ext cx="24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704" name="公式" r:id="rId31" imgW="457200" imgH="381000" progId="Equation.3">
                    <p:embed/>
                  </p:oleObj>
                </mc:Choice>
                <mc:Fallback>
                  <p:oleObj name="公式" r:id="rId31" imgW="457200" imgH="381000" progId="Equation.3">
                    <p:embed/>
                    <p:pic>
                      <p:nvPicPr>
                        <p:cNvPr id="0" name="图片 4477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0" y="1733"/>
                          <a:ext cx="244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55" name="Line 31"/>
            <p:cNvSpPr>
              <a:spLocks noChangeShapeType="1"/>
            </p:cNvSpPr>
            <p:nvPr/>
          </p:nvSpPr>
          <p:spPr bwMode="auto">
            <a:xfrm>
              <a:off x="3704" y="1958"/>
              <a:ext cx="567" cy="0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214" name="Group 190"/>
          <p:cNvGrpSpPr/>
          <p:nvPr/>
        </p:nvGrpSpPr>
        <p:grpSpPr bwMode="auto">
          <a:xfrm>
            <a:off x="7334250" y="2757488"/>
            <a:ext cx="1273175" cy="444500"/>
            <a:chOff x="4620" y="1737"/>
            <a:chExt cx="802" cy="280"/>
          </a:xfrm>
        </p:grpSpPr>
        <p:graphicFrame>
          <p:nvGraphicFramePr>
            <p:cNvPr id="7201" name="Object 18"/>
            <p:cNvGraphicFramePr/>
            <p:nvPr/>
          </p:nvGraphicFramePr>
          <p:xfrm>
            <a:off x="5254" y="1881"/>
            <a:ext cx="16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705" name="公式" r:id="rId33" imgW="266065" imgH="215900" progId="Equation.3">
                    <p:embed/>
                  </p:oleObj>
                </mc:Choice>
                <mc:Fallback>
                  <p:oleObj name="公式" r:id="rId33" imgW="266065" imgH="215900" progId="Equation.3">
                    <p:embed/>
                    <p:pic>
                      <p:nvPicPr>
                        <p:cNvPr id="0" name="图片 4477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4" y="1881"/>
                          <a:ext cx="16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2" name="Object 21"/>
            <p:cNvGraphicFramePr>
              <a:graphicFrameLocks noChangeAspect="1"/>
            </p:cNvGraphicFramePr>
            <p:nvPr/>
          </p:nvGraphicFramePr>
          <p:xfrm>
            <a:off x="4685" y="1737"/>
            <a:ext cx="387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706" name="公式" r:id="rId35" imgW="723900" imgH="368300" progId="Equation.3">
                    <p:embed/>
                  </p:oleObj>
                </mc:Choice>
                <mc:Fallback>
                  <p:oleObj name="公式" r:id="rId35" imgW="723900" imgH="368300" progId="Equation.3">
                    <p:embed/>
                    <p:pic>
                      <p:nvPicPr>
                        <p:cNvPr id="0" name="图片 4477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1737"/>
                          <a:ext cx="387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56" name="Line 32"/>
            <p:cNvSpPr>
              <a:spLocks noChangeShapeType="1"/>
            </p:cNvSpPr>
            <p:nvPr/>
          </p:nvSpPr>
          <p:spPr bwMode="auto">
            <a:xfrm>
              <a:off x="4620" y="1956"/>
              <a:ext cx="567" cy="0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7193" name="Picture 17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3216" name="Group 192"/>
          <p:cNvGrpSpPr/>
          <p:nvPr/>
        </p:nvGrpSpPr>
        <p:grpSpPr bwMode="auto">
          <a:xfrm>
            <a:off x="444500" y="530225"/>
            <a:ext cx="5775325" cy="785813"/>
            <a:chOff x="280" y="334"/>
            <a:chExt cx="3638" cy="495"/>
          </a:xfrm>
        </p:grpSpPr>
        <p:sp>
          <p:nvSpPr>
            <p:cNvPr id="513204" name="Rectangle 180"/>
            <p:cNvSpPr>
              <a:spLocks noChangeArrowheads="1"/>
            </p:cNvSpPr>
            <p:nvPr/>
          </p:nvSpPr>
          <p:spPr bwMode="auto">
            <a:xfrm>
              <a:off x="336" y="433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513205" name="Rectangle 181"/>
            <p:cNvSpPr>
              <a:spLocks noChangeArrowheads="1"/>
            </p:cNvSpPr>
            <p:nvPr/>
          </p:nvSpPr>
          <p:spPr bwMode="auto">
            <a:xfrm>
              <a:off x="280" y="430"/>
              <a:ext cx="363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000000"/>
                  </a:solidFill>
                </a:rPr>
                <a:t>将分式线性映射</a:t>
              </a:r>
              <a:r>
                <a:rPr lang="en-US" altLang="zh-CN" dirty="0">
                  <a:solidFill>
                    <a:srgbClr val="000000"/>
                  </a:solidFill>
                </a:rPr>
                <a:t>                  </a:t>
              </a:r>
              <a:r>
                <a:rPr lang="en-US" altLang="zh-CN" sz="1000" dirty="0">
                  <a:solidFill>
                    <a:srgbClr val="000000"/>
                  </a:solidFill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分解</a:t>
              </a:r>
              <a:endParaRPr kumimoji="0" lang="en-US" altLang="zh-CN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7200" name="Object 182"/>
            <p:cNvGraphicFramePr/>
            <p:nvPr/>
          </p:nvGraphicFramePr>
          <p:xfrm>
            <a:off x="2176" y="334"/>
            <a:ext cx="784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707" name="Equation" r:id="rId37" imgW="1244600" imgH="787400" progId="Equation.DSMT4">
                    <p:embed/>
                  </p:oleObj>
                </mc:Choice>
                <mc:Fallback>
                  <p:oleObj name="Equation" r:id="rId37" imgW="1244600" imgH="787400" progId="Equation.DSMT4">
                    <p:embed/>
                    <p:pic>
                      <p:nvPicPr>
                        <p:cNvPr id="0" name="图片 4477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" y="334"/>
                          <a:ext cx="784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207" name="Group 183"/>
          <p:cNvGrpSpPr/>
          <p:nvPr/>
        </p:nvGrpSpPr>
        <p:grpSpPr bwMode="auto">
          <a:xfrm>
            <a:off x="515938" y="1158877"/>
            <a:ext cx="1271588" cy="338138"/>
            <a:chOff x="2671" y="700"/>
            <a:chExt cx="801" cy="213"/>
          </a:xfrm>
        </p:grpSpPr>
        <p:sp>
          <p:nvSpPr>
            <p:cNvPr id="513208" name="Rectangle 184"/>
            <p:cNvSpPr>
              <a:spLocks noChangeArrowheads="1"/>
            </p:cNvSpPr>
            <p:nvPr/>
          </p:nvSpPr>
          <p:spPr bwMode="auto">
            <a:xfrm>
              <a:off x="2726" y="717"/>
              <a:ext cx="695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209" name="Rectangle 185"/>
            <p:cNvSpPr>
              <a:spLocks noChangeArrowheads="1"/>
            </p:cNvSpPr>
            <p:nvPr/>
          </p:nvSpPr>
          <p:spPr bwMode="auto">
            <a:xfrm>
              <a:off x="2671" y="700"/>
              <a:ext cx="801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125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6.5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1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1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1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1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1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1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1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1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1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1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1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5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7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8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08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0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06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1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08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2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06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3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18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4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16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5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6" name="Picture 2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7" name="Picture 2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3951" name="Object 31"/>
          <p:cNvGraphicFramePr/>
          <p:nvPr/>
        </p:nvGraphicFramePr>
        <p:xfrm>
          <a:off x="1914525" y="5648325"/>
          <a:ext cx="30861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59" name="公式" r:id="rId3" imgW="3086100" imgH="787400" progId="Equation.3">
                  <p:embed/>
                </p:oleObj>
              </mc:Choice>
              <mc:Fallback>
                <p:oleObj name="公式" r:id="rId3" imgW="3086100" imgH="787400" progId="Equation.3">
                  <p:embed/>
                  <p:pic>
                    <p:nvPicPr>
                      <p:cNvPr id="0" name="图片 44865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5648325"/>
                        <a:ext cx="30861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2" name="Object 32"/>
          <p:cNvGraphicFramePr/>
          <p:nvPr/>
        </p:nvGraphicFramePr>
        <p:xfrm>
          <a:off x="1625600" y="5929313"/>
          <a:ext cx="266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60" name="公式" r:id="rId5" imgW="266065" imgH="215900" progId="Equation.3">
                  <p:embed/>
                </p:oleObj>
              </mc:Choice>
              <mc:Fallback>
                <p:oleObj name="公式" r:id="rId5" imgW="266065" imgH="215900" progId="Equation.3">
                  <p:embed/>
                  <p:pic>
                    <p:nvPicPr>
                      <p:cNvPr id="0" name="图片 44865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929313"/>
                        <a:ext cx="2667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3" name="Object 33"/>
          <p:cNvGraphicFramePr/>
          <p:nvPr/>
        </p:nvGraphicFramePr>
        <p:xfrm>
          <a:off x="6229350" y="5635625"/>
          <a:ext cx="1651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61" name="公式" r:id="rId7" imgW="1651000" imgH="723900" progId="Equation.3">
                  <p:embed/>
                </p:oleObj>
              </mc:Choice>
              <mc:Fallback>
                <p:oleObj name="公式" r:id="rId7" imgW="1651000" imgH="723900" progId="Equation.3">
                  <p:embed/>
                  <p:pic>
                    <p:nvPicPr>
                      <p:cNvPr id="0" name="图片 44866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5635625"/>
                        <a:ext cx="1651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4" name="Object 34"/>
          <p:cNvGraphicFramePr/>
          <p:nvPr/>
        </p:nvGraphicFramePr>
        <p:xfrm>
          <a:off x="5946775" y="5907088"/>
          <a:ext cx="266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62" name="公式" r:id="rId9" imgW="266065" imgH="215900" progId="Equation.3">
                  <p:embed/>
                </p:oleObj>
              </mc:Choice>
              <mc:Fallback>
                <p:oleObj name="公式" r:id="rId9" imgW="266065" imgH="215900" progId="Equation.3">
                  <p:embed/>
                  <p:pic>
                    <p:nvPicPr>
                      <p:cNvPr id="0" name="图片 44866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775" y="5907088"/>
                        <a:ext cx="2667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000" name="Group 80"/>
          <p:cNvGrpSpPr/>
          <p:nvPr/>
        </p:nvGrpSpPr>
        <p:grpSpPr bwMode="auto">
          <a:xfrm>
            <a:off x="492125" y="5540375"/>
            <a:ext cx="8597900" cy="711200"/>
            <a:chOff x="310" y="3490"/>
            <a:chExt cx="5416" cy="448"/>
          </a:xfrm>
        </p:grpSpPr>
        <p:sp>
          <p:nvSpPr>
            <p:cNvPr id="593955" name="Text Box 35"/>
            <p:cNvSpPr txBox="1">
              <a:spLocks noChangeArrowheads="1"/>
            </p:cNvSpPr>
            <p:nvPr/>
          </p:nvSpPr>
          <p:spPr bwMode="auto">
            <a:xfrm>
              <a:off x="3296" y="3650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777777"/>
                  </a:solidFill>
                  <a:ea typeface="楷体" panose="02010609060101010101" charset="-122"/>
                  <a:cs typeface="楷体" panose="02010609060101010101" charset="-122"/>
                </a:rPr>
                <a:t>或</a:t>
              </a:r>
              <a:r>
                <a:rPr lang="en-US" altLang="zh-CN">
                  <a:solidFill>
                    <a:srgbClr val="777777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93998" name="Line 78"/>
            <p:cNvSpPr>
              <a:spLocks noChangeShapeType="1"/>
            </p:cNvSpPr>
            <p:nvPr/>
          </p:nvSpPr>
          <p:spPr bwMode="auto">
            <a:xfrm flipV="1">
              <a:off x="310" y="3490"/>
              <a:ext cx="5416" cy="0"/>
            </a:xfrm>
            <a:prstGeom prst="line">
              <a:avLst/>
            </a:prstGeom>
            <a:noFill/>
            <a:ln w="38100" cmpd="dbl">
              <a:solidFill>
                <a:srgbClr val="2495FC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93999" name="Rectangle 79"/>
          <p:cNvSpPr>
            <a:spLocks noChangeArrowheads="1"/>
          </p:cNvSpPr>
          <p:nvPr/>
        </p:nvSpPr>
        <p:spPr bwMode="auto">
          <a:xfrm>
            <a:off x="484188" y="5505450"/>
            <a:ext cx="8618537" cy="952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4001" name="Rectangle 81"/>
          <p:cNvSpPr>
            <a:spLocks noChangeArrowheads="1"/>
          </p:cNvSpPr>
          <p:nvPr/>
        </p:nvSpPr>
        <p:spPr bwMode="auto">
          <a:xfrm>
            <a:off x="536575" y="1201738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结论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594002" name="Group 82"/>
          <p:cNvGrpSpPr/>
          <p:nvPr/>
        </p:nvGrpSpPr>
        <p:grpSpPr bwMode="auto">
          <a:xfrm>
            <a:off x="1381125" y="2411413"/>
            <a:ext cx="4108450" cy="476250"/>
            <a:chOff x="854" y="1585"/>
            <a:chExt cx="2588" cy="300"/>
          </a:xfrm>
        </p:grpSpPr>
        <p:graphicFrame>
          <p:nvGraphicFramePr>
            <p:cNvPr id="8242" name="Object 83"/>
            <p:cNvGraphicFramePr/>
            <p:nvPr/>
          </p:nvGraphicFramePr>
          <p:xfrm>
            <a:off x="1200" y="1643"/>
            <a:ext cx="79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663" name="公式" r:id="rId10" imgW="1256665" imgH="342900" progId="Equation.3">
                    <p:embed/>
                  </p:oleObj>
                </mc:Choice>
                <mc:Fallback>
                  <p:oleObj name="公式" r:id="rId10" imgW="1256665" imgH="342900" progId="Equation.3">
                    <p:embed/>
                    <p:pic>
                      <p:nvPicPr>
                        <p:cNvPr id="0" name="图片 4486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643"/>
                          <a:ext cx="79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04" name="Rectangle 84"/>
            <p:cNvSpPr>
              <a:spLocks noChangeArrowheads="1"/>
            </p:cNvSpPr>
            <p:nvPr/>
          </p:nvSpPr>
          <p:spPr bwMode="auto">
            <a:xfrm>
              <a:off x="854" y="1585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  </a:t>
              </a:r>
              <a:endParaRPr lang="en-US" altLang="zh-CN"/>
            </a:p>
          </p:txBody>
        </p:sp>
        <p:sp>
          <p:nvSpPr>
            <p:cNvPr id="594005" name="Rectangle 85"/>
            <p:cNvSpPr>
              <a:spLocks noChangeArrowheads="1"/>
            </p:cNvSpPr>
            <p:nvPr/>
          </p:nvSpPr>
          <p:spPr bwMode="auto">
            <a:xfrm>
              <a:off x="1998" y="1597"/>
              <a:ext cx="14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 sz="1200"/>
                <a:t> </a:t>
              </a:r>
              <a:r>
                <a:rPr lang="en-US" altLang="zh-CN" i="1"/>
                <a:t>b</a:t>
              </a:r>
              <a:r>
                <a:rPr lang="en-US" altLang="zh-CN" sz="1200" i="1"/>
                <a:t>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为复数</a:t>
              </a:r>
              <a:r>
                <a:rPr lang="en-US" altLang="zh-CN" sz="1200"/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；</a:t>
              </a:r>
              <a:r>
                <a:rPr lang="en-US" altLang="zh-CN">
                  <a:latin typeface="宋体" panose="02010600030101010101" charset="-122"/>
                </a:rPr>
                <a:t>  </a:t>
              </a:r>
              <a:endParaRPr lang="en-US" altLang="zh-CN">
                <a:latin typeface="宋体" panose="02010600030101010101" charset="-122"/>
              </a:endParaRPr>
            </a:p>
          </p:txBody>
        </p:sp>
      </p:grpSp>
      <p:grpSp>
        <p:nvGrpSpPr>
          <p:cNvPr id="594006" name="Group 86"/>
          <p:cNvGrpSpPr/>
          <p:nvPr/>
        </p:nvGrpSpPr>
        <p:grpSpPr bwMode="auto">
          <a:xfrm>
            <a:off x="1381125" y="2995613"/>
            <a:ext cx="4225925" cy="508000"/>
            <a:chOff x="852" y="1953"/>
            <a:chExt cx="2662" cy="320"/>
          </a:xfrm>
        </p:grpSpPr>
        <p:graphicFrame>
          <p:nvGraphicFramePr>
            <p:cNvPr id="8238" name="Object 87"/>
            <p:cNvGraphicFramePr/>
            <p:nvPr/>
          </p:nvGraphicFramePr>
          <p:xfrm>
            <a:off x="1196" y="1953"/>
            <a:ext cx="8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664" name="公式" r:id="rId12" imgW="1282700" imgH="469900" progId="Equation.3">
                    <p:embed/>
                  </p:oleObj>
                </mc:Choice>
                <mc:Fallback>
                  <p:oleObj name="公式" r:id="rId12" imgW="1282700" imgH="469900" progId="Equation.3">
                    <p:embed/>
                    <p:pic>
                      <p:nvPicPr>
                        <p:cNvPr id="0" name="图片 4486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1953"/>
                          <a:ext cx="8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08" name="Rectangle 88"/>
            <p:cNvSpPr>
              <a:spLocks noChangeArrowheads="1"/>
            </p:cNvSpPr>
            <p:nvPr/>
          </p:nvSpPr>
          <p:spPr bwMode="auto">
            <a:xfrm>
              <a:off x="852" y="1973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(2)  </a:t>
              </a:r>
              <a:endParaRPr lang="en-US" altLang="zh-CN"/>
            </a:p>
          </p:txBody>
        </p:sp>
        <p:sp>
          <p:nvSpPr>
            <p:cNvPr id="594009" name="Rectangle 89"/>
            <p:cNvSpPr>
              <a:spLocks noChangeArrowheads="1"/>
            </p:cNvSpPr>
            <p:nvPr/>
          </p:nvSpPr>
          <p:spPr bwMode="auto">
            <a:xfrm>
              <a:off x="1998" y="1985"/>
              <a:ext cx="15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 sz="1200"/>
                <a:t> </a:t>
              </a:r>
              <a:r>
                <a:rPr lang="en-US" altLang="zh-CN" i="1"/>
                <a:t>   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为实数</a:t>
              </a:r>
              <a:r>
                <a:rPr lang="en-US" altLang="zh-CN" sz="1200"/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；</a:t>
              </a:r>
              <a:r>
                <a:rPr lang="en-US" altLang="zh-CN">
                  <a:latin typeface="宋体" panose="02010600030101010101" charset="-122"/>
                </a:rPr>
                <a:t>  </a:t>
              </a:r>
              <a:endParaRPr lang="en-US" altLang="zh-CN">
                <a:latin typeface="宋体" panose="02010600030101010101" charset="-122"/>
              </a:endParaRPr>
            </a:p>
          </p:txBody>
        </p:sp>
        <p:graphicFrame>
          <p:nvGraphicFramePr>
            <p:cNvPr id="8241" name="Object 90"/>
            <p:cNvGraphicFramePr/>
            <p:nvPr/>
          </p:nvGraphicFramePr>
          <p:xfrm>
            <a:off x="2176" y="2029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665" name="公式" r:id="rId14" imgW="292100" imgH="381000" progId="Equation.3">
                    <p:embed/>
                  </p:oleObj>
                </mc:Choice>
                <mc:Fallback>
                  <p:oleObj name="公式" r:id="rId14" imgW="292100" imgH="381000" progId="Equation.3">
                    <p:embed/>
                    <p:pic>
                      <p:nvPicPr>
                        <p:cNvPr id="0" name="图片 4486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" y="2029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011" name="Group 91"/>
          <p:cNvGrpSpPr/>
          <p:nvPr/>
        </p:nvGrpSpPr>
        <p:grpSpPr bwMode="auto">
          <a:xfrm>
            <a:off x="1381125" y="3627438"/>
            <a:ext cx="4078288" cy="476250"/>
            <a:chOff x="852" y="2351"/>
            <a:chExt cx="2569" cy="300"/>
          </a:xfrm>
        </p:grpSpPr>
        <p:graphicFrame>
          <p:nvGraphicFramePr>
            <p:cNvPr id="8235" name="Object 92"/>
            <p:cNvGraphicFramePr/>
            <p:nvPr/>
          </p:nvGraphicFramePr>
          <p:xfrm>
            <a:off x="1200" y="2451"/>
            <a:ext cx="62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666" name="公式" r:id="rId16" imgW="989965" imgH="279400" progId="Equation.3">
                    <p:embed/>
                  </p:oleObj>
                </mc:Choice>
                <mc:Fallback>
                  <p:oleObj name="公式" r:id="rId16" imgW="989965" imgH="279400" progId="Equation.3">
                    <p:embed/>
                    <p:pic>
                      <p:nvPicPr>
                        <p:cNvPr id="0" name="图片 4486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51"/>
                          <a:ext cx="62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13" name="Rectangle 93"/>
            <p:cNvSpPr>
              <a:spLocks noChangeArrowheads="1"/>
            </p:cNvSpPr>
            <p:nvPr/>
          </p:nvSpPr>
          <p:spPr bwMode="auto">
            <a:xfrm>
              <a:off x="852" y="2351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(3)  </a:t>
              </a:r>
              <a:endParaRPr lang="en-US" altLang="zh-CN"/>
            </a:p>
          </p:txBody>
        </p:sp>
        <p:sp>
          <p:nvSpPr>
            <p:cNvPr id="594014" name="Rectangle 94"/>
            <p:cNvSpPr>
              <a:spLocks noChangeArrowheads="1"/>
            </p:cNvSpPr>
            <p:nvPr/>
          </p:nvSpPr>
          <p:spPr bwMode="auto">
            <a:xfrm>
              <a:off x="1998" y="2363"/>
              <a:ext cx="14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 sz="1200"/>
                <a:t> </a:t>
              </a:r>
              <a:r>
                <a:rPr lang="en-US" altLang="zh-CN" i="1"/>
                <a:t>r</a:t>
              </a:r>
              <a:r>
                <a:rPr lang="en-US" altLang="zh-CN" sz="1200" i="1"/>
                <a:t>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为正数</a:t>
              </a:r>
              <a:r>
                <a:rPr lang="en-US" altLang="zh-CN" sz="1200"/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；</a:t>
              </a:r>
              <a:r>
                <a:rPr lang="en-US" altLang="zh-CN">
                  <a:latin typeface="宋体" panose="02010600030101010101" charset="-122"/>
                </a:rPr>
                <a:t>  </a:t>
              </a:r>
              <a:endParaRPr lang="en-US" altLang="zh-CN">
                <a:latin typeface="宋体" panose="02010600030101010101" charset="-122"/>
              </a:endParaRPr>
            </a:p>
          </p:txBody>
        </p:sp>
      </p:grpSp>
      <p:graphicFrame>
        <p:nvGraphicFramePr>
          <p:cNvPr id="594015" name="Object 95"/>
          <p:cNvGraphicFramePr/>
          <p:nvPr/>
        </p:nvGraphicFramePr>
        <p:xfrm>
          <a:off x="5032375" y="2500313"/>
          <a:ext cx="3429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67" name="公式" r:id="rId18" imgW="342900" imgH="1536700" progId="Equation.3">
                  <p:embed/>
                </p:oleObj>
              </mc:Choice>
              <mc:Fallback>
                <p:oleObj name="公式" r:id="rId18" imgW="342900" imgH="1536700" progId="Equation.3">
                  <p:embed/>
                  <p:pic>
                    <p:nvPicPr>
                      <p:cNvPr id="0" name="图片 448666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2500313"/>
                        <a:ext cx="34290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6" name="Rectangle 96"/>
          <p:cNvSpPr>
            <a:spLocks noChangeArrowheads="1"/>
          </p:cNvSpPr>
          <p:nvPr/>
        </p:nvSpPr>
        <p:spPr bwMode="auto">
          <a:xfrm>
            <a:off x="5345113" y="3038475"/>
            <a:ext cx="3708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复合成</a:t>
            </a:r>
            <a:r>
              <a:rPr kumimoji="0" lang="en-US" altLang="zh-CN" u="sng" dirty="0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kumimoji="0" lang="zh-CN" altLang="en-US" u="sng" dirty="0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整式</a:t>
            </a:r>
            <a:r>
              <a:rPr kumimoji="0" lang="en-US" altLang="zh-CN" u="sng" dirty="0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kumimoji="0" lang="zh-CN" altLang="en-US" u="sng" dirty="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线性映射</a:t>
            </a:r>
            <a:r>
              <a:rPr kumimoji="0" lang="zh-CN" altLang="en-US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 dirty="0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94017" name="Group 97"/>
          <p:cNvGrpSpPr/>
          <p:nvPr/>
        </p:nvGrpSpPr>
        <p:grpSpPr bwMode="auto">
          <a:xfrm>
            <a:off x="615950" y="5211763"/>
            <a:ext cx="8248650" cy="1017587"/>
            <a:chOff x="388" y="3283"/>
            <a:chExt cx="5196" cy="641"/>
          </a:xfrm>
        </p:grpSpPr>
        <p:sp>
          <p:nvSpPr>
            <p:cNvPr id="594018" name="Rectangle 98"/>
            <p:cNvSpPr>
              <a:spLocks noChangeArrowheads="1"/>
            </p:cNvSpPr>
            <p:nvPr/>
          </p:nvSpPr>
          <p:spPr bwMode="auto">
            <a:xfrm>
              <a:off x="388" y="3283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85000"/>
                <a:buFontTx/>
                <a:buBlip>
                  <a:blip r:embed="rId20"/>
                </a:buBlip>
                <a:defRPr/>
              </a:pPr>
              <a:r>
                <a:rPr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在后面的讨论中，有时会根据需要，只对</a:t>
              </a:r>
              <a:r>
                <a:rPr kumimoji="0" lang="en-US" altLang="zh-CN" u="sng">
                  <a:solidFill>
                    <a:srgbClr val="777777"/>
                  </a:solidFill>
                  <a:latin typeface="宋体" panose="02010600030101010101" charset="-122"/>
                </a:rPr>
                <a:t>(</a:t>
              </a:r>
              <a:r>
                <a:rPr kumimoji="0" lang="zh-CN" altLang="en-US" u="sng">
                  <a:solidFill>
                    <a:srgbClr val="777777"/>
                  </a:solidFill>
                  <a:ea typeface="楷体" panose="02010609060101010101" charset="-122"/>
                  <a:cs typeface="楷体" panose="02010609060101010101" charset="-122"/>
                </a:rPr>
                <a:t>整式</a:t>
              </a:r>
              <a:r>
                <a:rPr kumimoji="0" lang="en-US" altLang="zh-CN" u="sng">
                  <a:solidFill>
                    <a:srgbClr val="777777"/>
                  </a:solidFill>
                  <a:latin typeface="宋体" panose="02010600030101010101" charset="-122"/>
                </a:rPr>
                <a:t>)</a:t>
              </a:r>
              <a:r>
                <a:rPr kumimoji="0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线性映射</a:t>
              </a:r>
              <a:r>
                <a:rPr kumimoji="0"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94019" name="Rectangle 99"/>
            <p:cNvSpPr>
              <a:spLocks noChangeArrowheads="1"/>
            </p:cNvSpPr>
            <p:nvPr/>
          </p:nvSpPr>
          <p:spPr bwMode="auto">
            <a:xfrm>
              <a:off x="546" y="3636"/>
              <a:ext cx="27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defRPr/>
              </a:pPr>
              <a:r>
                <a:rPr kumimoji="0"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和</a:t>
              </a:r>
              <a:r>
                <a:rPr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第</a:t>
              </a:r>
              <a:r>
                <a:rPr lang="en-US" altLang="zh-CN" sz="800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(4)</a:t>
              </a:r>
              <a:r>
                <a:rPr lang="en-US" altLang="zh-CN" sz="1200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种</a:t>
              </a:r>
              <a:r>
                <a:rPr kumimoji="0"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映射</a:t>
              </a:r>
              <a:r>
                <a:rPr kumimoji="0"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分别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进行讨论。</a:t>
              </a:r>
              <a:r>
                <a:rPr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94020" name="Group 100"/>
          <p:cNvGrpSpPr/>
          <p:nvPr/>
        </p:nvGrpSpPr>
        <p:grpSpPr bwMode="auto">
          <a:xfrm>
            <a:off x="1381125" y="4216400"/>
            <a:ext cx="1536700" cy="785813"/>
            <a:chOff x="870" y="2656"/>
            <a:chExt cx="968" cy="495"/>
          </a:xfrm>
        </p:grpSpPr>
        <p:sp>
          <p:nvSpPr>
            <p:cNvPr id="594021" name="Rectangle 101"/>
            <p:cNvSpPr>
              <a:spLocks noChangeArrowheads="1"/>
            </p:cNvSpPr>
            <p:nvPr/>
          </p:nvSpPr>
          <p:spPr bwMode="auto">
            <a:xfrm>
              <a:off x="870" y="2733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(4)  </a:t>
              </a:r>
              <a:endParaRPr lang="en-US" altLang="zh-CN"/>
            </a:p>
          </p:txBody>
        </p:sp>
        <p:grpSp>
          <p:nvGrpSpPr>
            <p:cNvPr id="8229" name="Group 102"/>
            <p:cNvGrpSpPr/>
            <p:nvPr/>
          </p:nvGrpSpPr>
          <p:grpSpPr bwMode="auto">
            <a:xfrm>
              <a:off x="1222" y="2656"/>
              <a:ext cx="616" cy="495"/>
              <a:chOff x="1222" y="2656"/>
              <a:chExt cx="616" cy="495"/>
            </a:xfrm>
          </p:grpSpPr>
          <p:graphicFrame>
            <p:nvGraphicFramePr>
              <p:cNvPr id="8230" name="Object 103"/>
              <p:cNvGraphicFramePr/>
              <p:nvPr/>
            </p:nvGraphicFramePr>
            <p:xfrm>
              <a:off x="1222" y="2656"/>
              <a:ext cx="616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668" name="公式" r:id="rId21" imgW="977900" imgH="787400" progId="Equation.3">
                      <p:embed/>
                    </p:oleObj>
                  </mc:Choice>
                  <mc:Fallback>
                    <p:oleObj name="公式" r:id="rId21" imgW="977900" imgH="787400" progId="Equation.3">
                      <p:embed/>
                      <p:pic>
                        <p:nvPicPr>
                          <p:cNvPr id="0" name="图片 44866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2" y="2656"/>
                            <a:ext cx="616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1" name="Object 104"/>
              <p:cNvGraphicFramePr/>
              <p:nvPr/>
            </p:nvGraphicFramePr>
            <p:xfrm>
              <a:off x="1610" y="2918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669" name="公式" r:id="rId23" imgW="177800" imgH="215900" progId="Equation.3">
                      <p:embed/>
                    </p:oleObj>
                  </mc:Choice>
                  <mc:Fallback>
                    <p:oleObj name="公式" r:id="rId23" imgW="177800" imgH="215900" progId="Equation.3">
                      <p:embed/>
                      <p:pic>
                        <p:nvPicPr>
                          <p:cNvPr id="0" name="图片 4486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0" y="2918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2" name="Object 105"/>
              <p:cNvGraphicFramePr/>
              <p:nvPr/>
            </p:nvGraphicFramePr>
            <p:xfrm>
              <a:off x="1620" y="2699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670" name="公式" r:id="rId25" imgW="165100" imgH="266065" progId="Equation.3">
                      <p:embed/>
                    </p:oleObj>
                  </mc:Choice>
                  <mc:Fallback>
                    <p:oleObj name="公式" r:id="rId25" imgW="165100" imgH="266065" progId="Equation.3">
                      <p:embed/>
                      <p:pic>
                        <p:nvPicPr>
                          <p:cNvPr id="0" name="图片 44866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0" y="2699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94026" name="Group 106"/>
          <p:cNvGrpSpPr/>
          <p:nvPr/>
        </p:nvGrpSpPr>
        <p:grpSpPr bwMode="auto">
          <a:xfrm>
            <a:off x="1352550" y="1201738"/>
            <a:ext cx="7689850" cy="1017587"/>
            <a:chOff x="852" y="757"/>
            <a:chExt cx="4844" cy="641"/>
          </a:xfrm>
        </p:grpSpPr>
        <p:sp>
          <p:nvSpPr>
            <p:cNvPr id="594027" name="Rectangle 107"/>
            <p:cNvSpPr>
              <a:spLocks noChangeArrowheads="1"/>
            </p:cNvSpPr>
            <p:nvPr/>
          </p:nvSpPr>
          <p:spPr bwMode="auto">
            <a:xfrm>
              <a:off x="852" y="757"/>
              <a:ext cx="48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任何一个分式线性映射都可以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分解</a:t>
              </a:r>
              <a:r>
                <a:rPr lang="zh-CN" altLang="en-US"/>
                <a:t>为下面四种最简单的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594028" name="Rectangle 108"/>
            <p:cNvSpPr>
              <a:spLocks noChangeArrowheads="1"/>
            </p:cNvSpPr>
            <p:nvPr/>
          </p:nvSpPr>
          <p:spPr bwMode="auto">
            <a:xfrm>
              <a:off x="852" y="1110"/>
              <a:ext cx="15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分式线性映射。</a:t>
              </a:r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594029" name="Rectangle 109"/>
          <p:cNvSpPr>
            <a:spLocks noChangeArrowheads="1"/>
          </p:cNvSpPr>
          <p:nvPr/>
        </p:nvSpPr>
        <p:spPr bwMode="auto">
          <a:xfrm>
            <a:off x="536575" y="568325"/>
            <a:ext cx="42910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</a:t>
            </a:r>
            <a:r>
              <a:rPr kumimoji="0" lang="zh-CN" altLang="en-US" sz="2800">
                <a:solidFill>
                  <a:srgbClr val="000099"/>
                </a:solidFill>
              </a:rPr>
              <a:t>分式线性映射的分解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kumimoji="0" lang="en-US" altLang="zh-CN" sz="2800">
              <a:solidFill>
                <a:srgbClr val="000099"/>
              </a:solidFill>
            </a:endParaRPr>
          </a:p>
        </p:txBody>
      </p:sp>
      <p:graphicFrame>
        <p:nvGraphicFramePr>
          <p:cNvPr id="54" name="Object 95"/>
          <p:cNvGraphicFramePr/>
          <p:nvPr/>
        </p:nvGraphicFramePr>
        <p:xfrm>
          <a:off x="5222875" y="3275013"/>
          <a:ext cx="3429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71" name="Equation" r:id="rId27" imgW="342900" imgH="1536700" progId="Equation.DSMT4">
                  <p:embed/>
                </p:oleObj>
              </mc:Choice>
              <mc:Fallback>
                <p:oleObj name="Equation" r:id="rId27" imgW="342900" imgH="1536700" progId="Equation.DSMT4">
                  <p:embed/>
                  <p:pic>
                    <p:nvPicPr>
                      <p:cNvPr id="0" name="图片 448670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3275013"/>
                        <a:ext cx="34290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96"/>
          <p:cNvSpPr>
            <a:spLocks noChangeArrowheads="1"/>
          </p:cNvSpPr>
          <p:nvPr/>
        </p:nvSpPr>
        <p:spPr bwMode="auto">
          <a:xfrm>
            <a:off x="5599113" y="3813175"/>
            <a:ext cx="3570287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复合成</a:t>
            </a:r>
            <a:r>
              <a:rPr kumimoji="0" lang="en-US" altLang="zh-CN" u="sng" dirty="0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kumimoji="0" lang="zh-CN" altLang="en-US" u="sng" dirty="0">
                <a:solidFill>
                  <a:srgbClr val="777777"/>
                </a:solidFill>
                <a:latin typeface="宋体" panose="02010600030101010101" charset="-122"/>
              </a:rPr>
              <a:t>分</a:t>
            </a:r>
            <a:r>
              <a:rPr kumimoji="0" lang="zh-CN" altLang="en-US" u="sng" dirty="0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式</a:t>
            </a:r>
            <a:r>
              <a:rPr kumimoji="0" lang="en-US" altLang="zh-CN" u="sng" dirty="0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kumimoji="0" lang="zh-CN" altLang="en-US" u="sng" dirty="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线性映射</a:t>
            </a:r>
            <a:r>
              <a:rPr kumimoji="0" lang="zh-CN" altLang="en-US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 dirty="0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14 -0.43981 L 0.00035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93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220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4 -0.28612 L 5E-6 4.0740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93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143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382 -0.0412 L 0.00035 0.0004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939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208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75 -0.0426 L 2.22222E-6 0.0004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93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38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9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9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9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9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9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9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9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59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9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9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9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9" grpId="0" animBg="1"/>
      <p:bldP spid="594001" grpId="0"/>
      <p:bldP spid="594016" grpId="0"/>
      <p:bldP spid="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669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4653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0" name="Picture 6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1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2" name="Picture 6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3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4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256338" y="2098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6" name="Picture 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254750" y="2097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7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127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8" name="Picture 7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126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9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127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0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126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1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137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2" name="Picture 7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135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3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4" name="Picture 8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806" name="Rectangle 22"/>
          <p:cNvSpPr>
            <a:spLocks noChangeArrowheads="1"/>
          </p:cNvSpPr>
          <p:nvPr/>
        </p:nvSpPr>
        <p:spPr bwMode="auto">
          <a:xfrm>
            <a:off x="531813" y="2401888"/>
            <a:ext cx="1866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1. </a:t>
            </a:r>
            <a:r>
              <a:rPr kumimoji="0" lang="zh-CN" altLang="en-US">
                <a:solidFill>
                  <a:srgbClr val="000099"/>
                </a:solidFill>
              </a:rPr>
              <a:t>平移映射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502913" name="Group 129"/>
          <p:cNvGrpSpPr/>
          <p:nvPr/>
        </p:nvGrpSpPr>
        <p:grpSpPr bwMode="auto">
          <a:xfrm>
            <a:off x="1276350" y="3019425"/>
            <a:ext cx="3279775" cy="458788"/>
            <a:chOff x="804" y="1902"/>
            <a:chExt cx="2066" cy="289"/>
          </a:xfrm>
        </p:grpSpPr>
        <p:sp>
          <p:nvSpPr>
            <p:cNvPr id="502834" name="Rectangle 50"/>
            <p:cNvSpPr>
              <a:spLocks noChangeArrowheads="1"/>
            </p:cNvSpPr>
            <p:nvPr/>
          </p:nvSpPr>
          <p:spPr bwMode="auto">
            <a:xfrm>
              <a:off x="804" y="1902"/>
              <a:ext cx="1908" cy="288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9294" name="Object 27"/>
            <p:cNvGraphicFramePr/>
            <p:nvPr/>
          </p:nvGraphicFramePr>
          <p:xfrm>
            <a:off x="852" y="1961"/>
            <a:ext cx="79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716" name="公式" r:id="rId3" imgW="1256665" imgH="342900" progId="Equation.3">
                    <p:embed/>
                  </p:oleObj>
                </mc:Choice>
                <mc:Fallback>
                  <p:oleObj name="公式" r:id="rId3" imgW="1256665" imgH="342900" progId="Equation.3">
                    <p:embed/>
                    <p:pic>
                      <p:nvPicPr>
                        <p:cNvPr id="0" name="图片 4497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1961"/>
                          <a:ext cx="79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812" name="Rectangle 28"/>
            <p:cNvSpPr>
              <a:spLocks noChangeArrowheads="1"/>
            </p:cNvSpPr>
            <p:nvPr/>
          </p:nvSpPr>
          <p:spPr bwMode="auto">
            <a:xfrm>
              <a:off x="1674" y="1903"/>
              <a:ext cx="11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  <a:latin typeface="宋体" panose="02010600030101010101" charset="-122"/>
                </a:rPr>
                <a:t>(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b</a:t>
              </a:r>
              <a:r>
                <a:rPr lang="en-US" altLang="zh-CN" sz="1200" i="1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为复数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宋体" panose="02010600030101010101" charset="-122"/>
                </a:rPr>
                <a:t>)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502815" name="Object 31"/>
          <p:cNvGraphicFramePr/>
          <p:nvPr/>
        </p:nvGraphicFramePr>
        <p:xfrm>
          <a:off x="1841500" y="4262438"/>
          <a:ext cx="151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17" name="公式" r:id="rId5" imgW="1511300" imgH="419100" progId="Equation.3">
                  <p:embed/>
                </p:oleObj>
              </mc:Choice>
              <mc:Fallback>
                <p:oleObj name="公式" r:id="rId5" imgW="1511300" imgH="419100" progId="Equation.3">
                  <p:embed/>
                  <p:pic>
                    <p:nvPicPr>
                      <p:cNvPr id="0" name="图片 44971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262438"/>
                        <a:ext cx="151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939" name="Group 155"/>
          <p:cNvGrpSpPr/>
          <p:nvPr/>
        </p:nvGrpSpPr>
        <p:grpSpPr bwMode="auto">
          <a:xfrm>
            <a:off x="1352550" y="3706813"/>
            <a:ext cx="3435350" cy="457200"/>
            <a:chOff x="852" y="2335"/>
            <a:chExt cx="2164" cy="288"/>
          </a:xfrm>
        </p:grpSpPr>
        <p:graphicFrame>
          <p:nvGraphicFramePr>
            <p:cNvPr id="9290" name="Object 29"/>
            <p:cNvGraphicFramePr/>
            <p:nvPr/>
          </p:nvGraphicFramePr>
          <p:xfrm>
            <a:off x="1156" y="2375"/>
            <a:ext cx="8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718" name="公式" r:id="rId7" imgW="1396365" imgH="342900" progId="Equation.3">
                    <p:embed/>
                  </p:oleObj>
                </mc:Choice>
                <mc:Fallback>
                  <p:oleObj name="公式" r:id="rId7" imgW="1396365" imgH="342900" progId="Equation.3">
                    <p:embed/>
                    <p:pic>
                      <p:nvPicPr>
                        <p:cNvPr id="0" name="图片 4497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375"/>
                          <a:ext cx="8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1" name="Object 32"/>
            <p:cNvGraphicFramePr/>
            <p:nvPr/>
          </p:nvGraphicFramePr>
          <p:xfrm>
            <a:off x="2152" y="2373"/>
            <a:ext cx="8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719" name="公式" r:id="rId9" imgW="1371600" imgH="342900" progId="Equation.3">
                    <p:embed/>
                  </p:oleObj>
                </mc:Choice>
                <mc:Fallback>
                  <p:oleObj name="公式" r:id="rId9" imgW="1371600" imgH="342900" progId="Equation.3">
                    <p:embed/>
                    <p:pic>
                      <p:nvPicPr>
                        <p:cNvPr id="0" name="图片 4497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2373"/>
                          <a:ext cx="86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819" name="Rectangle 35"/>
            <p:cNvSpPr>
              <a:spLocks noChangeArrowheads="1"/>
            </p:cNvSpPr>
            <p:nvPr/>
          </p:nvSpPr>
          <p:spPr bwMode="auto">
            <a:xfrm>
              <a:off x="852" y="233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令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</p:grpSp>
      <p:grpSp>
        <p:nvGrpSpPr>
          <p:cNvPr id="502915" name="Group 131"/>
          <p:cNvGrpSpPr/>
          <p:nvPr/>
        </p:nvGrpSpPr>
        <p:grpSpPr bwMode="auto">
          <a:xfrm>
            <a:off x="1352550" y="4754563"/>
            <a:ext cx="3552825" cy="476250"/>
            <a:chOff x="852" y="2995"/>
            <a:chExt cx="2238" cy="300"/>
          </a:xfrm>
        </p:grpSpPr>
        <p:graphicFrame>
          <p:nvGraphicFramePr>
            <p:cNvPr id="9287" name="Object 33"/>
            <p:cNvGraphicFramePr/>
            <p:nvPr/>
          </p:nvGraphicFramePr>
          <p:xfrm>
            <a:off x="1342" y="3027"/>
            <a:ext cx="8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720" name="公式" r:id="rId11" imgW="1333500" imgH="419100" progId="Equation.3">
                    <p:embed/>
                  </p:oleObj>
                </mc:Choice>
                <mc:Fallback>
                  <p:oleObj name="公式" r:id="rId11" imgW="1333500" imgH="419100" progId="Equation.3">
                    <p:embed/>
                    <p:pic>
                      <p:nvPicPr>
                        <p:cNvPr id="0" name="图片 4497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3027"/>
                          <a:ext cx="8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" name="Object 34"/>
            <p:cNvGraphicFramePr/>
            <p:nvPr/>
          </p:nvGraphicFramePr>
          <p:xfrm>
            <a:off x="2266" y="3031"/>
            <a:ext cx="8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721" name="公式" r:id="rId13" imgW="1308100" imgH="419100" progId="Equation.3">
                    <p:embed/>
                  </p:oleObj>
                </mc:Choice>
                <mc:Fallback>
                  <p:oleObj name="公式" r:id="rId13" imgW="1308100" imgH="419100" progId="Equation.3">
                    <p:embed/>
                    <p:pic>
                      <p:nvPicPr>
                        <p:cNvPr id="0" name="图片 4497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" y="3031"/>
                          <a:ext cx="8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820" name="Rectangle 36"/>
            <p:cNvSpPr>
              <a:spLocks noChangeArrowheads="1"/>
            </p:cNvSpPr>
            <p:nvPr/>
          </p:nvSpPr>
          <p:spPr bwMode="auto">
            <a:xfrm>
              <a:off x="852" y="2995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则有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</p:grpSp>
      <p:sp>
        <p:nvSpPr>
          <p:cNvPr id="502837" name="Rectangle 53"/>
          <p:cNvSpPr>
            <a:spLocks noChangeArrowheads="1"/>
          </p:cNvSpPr>
          <p:nvPr/>
        </p:nvSpPr>
        <p:spPr bwMode="auto">
          <a:xfrm>
            <a:off x="530225" y="1201738"/>
            <a:ext cx="4876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85000"/>
              <a:buFontTx/>
              <a:buBlip>
                <a:blip r:embed="rId15"/>
              </a:buBlip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下面分别对四种映射进行讨论。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02838" name="Rectangle 54"/>
          <p:cNvSpPr>
            <a:spLocks noChangeArrowheads="1"/>
          </p:cNvSpPr>
          <p:nvPr/>
        </p:nvSpPr>
        <p:spPr bwMode="auto">
          <a:xfrm>
            <a:off x="781050" y="1752600"/>
            <a:ext cx="55356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将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w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平面与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z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平面放在同一个平面上。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9242" name="Picture 8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866" name="Rectangle 82"/>
          <p:cNvSpPr>
            <a:spLocks noChangeArrowheads="1"/>
          </p:cNvSpPr>
          <p:nvPr/>
        </p:nvSpPr>
        <p:spPr bwMode="auto">
          <a:xfrm>
            <a:off x="536575" y="568325"/>
            <a:ext cx="42910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</a:t>
            </a:r>
            <a:r>
              <a:rPr kumimoji="0" lang="zh-CN" altLang="en-US" sz="2800">
                <a:solidFill>
                  <a:srgbClr val="000099"/>
                </a:solidFill>
              </a:rPr>
              <a:t>分式线性映射的分解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kumimoji="0" lang="en-US" altLang="zh-CN" sz="2800">
              <a:solidFill>
                <a:srgbClr val="000099"/>
              </a:solidFill>
            </a:endParaRPr>
          </a:p>
        </p:txBody>
      </p:sp>
      <p:sp>
        <p:nvSpPr>
          <p:cNvPr id="502867" name="Rectangle 83"/>
          <p:cNvSpPr>
            <a:spLocks noChangeArrowheads="1"/>
          </p:cNvSpPr>
          <p:nvPr/>
        </p:nvSpPr>
        <p:spPr bwMode="auto">
          <a:xfrm>
            <a:off x="5073650" y="1201738"/>
            <a:ext cx="3937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为了比较映射前后的变化，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02868" name="Rectangle 84"/>
          <p:cNvSpPr>
            <a:spLocks noChangeArrowheads="1"/>
          </p:cNvSpPr>
          <p:nvPr/>
        </p:nvSpPr>
        <p:spPr bwMode="auto">
          <a:xfrm>
            <a:off x="530225" y="3706813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分析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502869" name="Rectangle 85"/>
          <p:cNvSpPr>
            <a:spLocks noChangeArrowheads="1"/>
          </p:cNvSpPr>
          <p:nvPr/>
        </p:nvSpPr>
        <p:spPr bwMode="auto">
          <a:xfrm>
            <a:off x="530225" y="5459413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特点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502917" name="Group 133"/>
          <p:cNvGrpSpPr/>
          <p:nvPr/>
        </p:nvGrpSpPr>
        <p:grpSpPr bwMode="auto">
          <a:xfrm>
            <a:off x="1352550" y="5459413"/>
            <a:ext cx="7223125" cy="457200"/>
            <a:chOff x="852" y="3439"/>
            <a:chExt cx="4550" cy="288"/>
          </a:xfrm>
        </p:grpSpPr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852" y="3439"/>
              <a:ext cx="45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90000"/>
                <a:defRPr/>
              </a:pPr>
              <a:r>
                <a:rPr kumimoji="0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平移映射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将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点集</a:t>
              </a:r>
              <a:r>
                <a:rPr kumimoji="0"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沿着向量</a:t>
              </a:r>
              <a:r>
                <a:rPr kumimoji="0"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kumimoji="0"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的方向</a:t>
              </a:r>
              <a:r>
                <a:rPr kumimoji="0"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平移</a:t>
              </a:r>
              <a:r>
                <a:rPr kumimoji="0"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一段距离</a:t>
              </a:r>
              <a:r>
                <a:rPr kumimoji="0"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  . </a:t>
              </a:r>
              <a:endParaRPr kumimoji="0"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pSp>
          <p:nvGrpSpPr>
            <p:cNvPr id="9283" name="Group 132"/>
            <p:cNvGrpSpPr/>
            <p:nvPr/>
          </p:nvGrpSpPr>
          <p:grpSpPr bwMode="auto">
            <a:xfrm>
              <a:off x="4986" y="3467"/>
              <a:ext cx="240" cy="226"/>
              <a:chOff x="5004" y="3467"/>
              <a:chExt cx="240" cy="226"/>
            </a:xfrm>
          </p:grpSpPr>
          <p:graphicFrame>
            <p:nvGraphicFramePr>
              <p:cNvPr id="9285" name="Object 41"/>
              <p:cNvGraphicFramePr/>
              <p:nvPr/>
            </p:nvGraphicFramePr>
            <p:xfrm>
              <a:off x="5004" y="3477"/>
              <a:ext cx="24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9722" name="公式" r:id="rId16" imgW="381000" imgH="342900" progId="Equation.3">
                      <p:embed/>
                    </p:oleObj>
                  </mc:Choice>
                  <mc:Fallback>
                    <p:oleObj name="公式" r:id="rId16" imgW="381000" imgH="342900" progId="Equation.3">
                      <p:embed/>
                      <p:pic>
                        <p:nvPicPr>
                          <p:cNvPr id="0" name="图片 44972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4" y="3477"/>
                            <a:ext cx="24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86" name="Object 42"/>
              <p:cNvGraphicFramePr/>
              <p:nvPr/>
            </p:nvGraphicFramePr>
            <p:xfrm>
              <a:off x="5060" y="3467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9723" name="公式" r:id="rId18" imgW="215900" imgH="330200" progId="Equation.3">
                      <p:embed/>
                    </p:oleObj>
                  </mc:Choice>
                  <mc:Fallback>
                    <p:oleObj name="公式" r:id="rId18" imgW="215900" imgH="330200" progId="Equation.3">
                      <p:embed/>
                      <p:pic>
                        <p:nvPicPr>
                          <p:cNvPr id="0" name="图片 44972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0" y="3467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284" name="Object 40"/>
            <p:cNvGraphicFramePr/>
            <p:nvPr/>
          </p:nvGraphicFramePr>
          <p:xfrm>
            <a:off x="3078" y="3469"/>
            <a:ext cx="1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724" name="公式" r:id="rId20" imgW="215900" imgH="342900" progId="Equation.3">
                    <p:embed/>
                  </p:oleObj>
                </mc:Choice>
                <mc:Fallback>
                  <p:oleObj name="公式" r:id="rId20" imgW="215900" imgH="342900" progId="Equation.3">
                    <p:embed/>
                    <p:pic>
                      <p:nvPicPr>
                        <p:cNvPr id="0" name="图片 4497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3469"/>
                          <a:ext cx="1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882" name="Object 98"/>
          <p:cNvGraphicFramePr>
            <a:graphicFrameLocks noChangeAspect="1"/>
          </p:cNvGraphicFramePr>
          <p:nvPr/>
        </p:nvGraphicFramePr>
        <p:xfrm>
          <a:off x="6889750" y="3190875"/>
          <a:ext cx="207963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25" name="公式" r:id="rId22" imgW="279400" imgH="266700" progId="Equation.3">
                  <p:embed/>
                </p:oleObj>
              </mc:Choice>
              <mc:Fallback>
                <p:oleObj name="公式" r:id="rId22" imgW="279400" imgH="266700" progId="Equation.3">
                  <p:embed/>
                  <p:pic>
                    <p:nvPicPr>
                      <p:cNvPr id="0" name="图片 4497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190875"/>
                        <a:ext cx="207963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937" name="Group 153"/>
          <p:cNvGrpSpPr/>
          <p:nvPr/>
        </p:nvGrpSpPr>
        <p:grpSpPr bwMode="auto">
          <a:xfrm>
            <a:off x="6103938" y="3262313"/>
            <a:ext cx="571500" cy="742950"/>
            <a:chOff x="3845" y="2055"/>
            <a:chExt cx="360" cy="468"/>
          </a:xfrm>
        </p:grpSpPr>
        <p:graphicFrame>
          <p:nvGraphicFramePr>
            <p:cNvPr id="9280" name="Object 97"/>
            <p:cNvGraphicFramePr>
              <a:graphicFrameLocks noChangeAspect="1"/>
            </p:cNvGraphicFramePr>
            <p:nvPr/>
          </p:nvGraphicFramePr>
          <p:xfrm>
            <a:off x="3871" y="2179"/>
            <a:ext cx="127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726" name="公式" r:id="rId24" imgW="266700" imgH="279400" progId="Equation.3">
                    <p:embed/>
                  </p:oleObj>
                </mc:Choice>
                <mc:Fallback>
                  <p:oleObj name="公式" r:id="rId24" imgW="266700" imgH="279400" progId="Equation.3">
                    <p:embed/>
                    <p:pic>
                      <p:nvPicPr>
                        <p:cNvPr id="0" name="图片 4497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" y="2179"/>
                          <a:ext cx="127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889" name="Freeform 105"/>
            <p:cNvSpPr/>
            <p:nvPr/>
          </p:nvSpPr>
          <p:spPr bwMode="auto">
            <a:xfrm>
              <a:off x="3845" y="2055"/>
              <a:ext cx="360" cy="468"/>
            </a:xfrm>
            <a:custGeom>
              <a:avLst/>
              <a:gdLst>
                <a:gd name="T0" fmla="*/ 0 w 405"/>
                <a:gd name="T1" fmla="*/ 468 h 468"/>
                <a:gd name="T2" fmla="*/ 72 w 405"/>
                <a:gd name="T3" fmla="*/ 336 h 468"/>
                <a:gd name="T4" fmla="*/ 138 w 405"/>
                <a:gd name="T5" fmla="*/ 264 h 468"/>
                <a:gd name="T6" fmla="*/ 258 w 405"/>
                <a:gd name="T7" fmla="*/ 186 h 468"/>
                <a:gd name="T8" fmla="*/ 324 w 405"/>
                <a:gd name="T9" fmla="*/ 126 h 468"/>
                <a:gd name="T10" fmla="*/ 375 w 405"/>
                <a:gd name="T11" fmla="*/ 57 h 468"/>
                <a:gd name="T12" fmla="*/ 405 w 405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468">
                  <a:moveTo>
                    <a:pt x="0" y="468"/>
                  </a:moveTo>
                  <a:cubicBezTo>
                    <a:pt x="12" y="446"/>
                    <a:pt x="49" y="370"/>
                    <a:pt x="72" y="336"/>
                  </a:cubicBezTo>
                  <a:cubicBezTo>
                    <a:pt x="95" y="302"/>
                    <a:pt x="107" y="289"/>
                    <a:pt x="138" y="264"/>
                  </a:cubicBezTo>
                  <a:cubicBezTo>
                    <a:pt x="169" y="239"/>
                    <a:pt x="227" y="209"/>
                    <a:pt x="258" y="186"/>
                  </a:cubicBezTo>
                  <a:cubicBezTo>
                    <a:pt x="289" y="163"/>
                    <a:pt x="305" y="147"/>
                    <a:pt x="324" y="126"/>
                  </a:cubicBezTo>
                  <a:cubicBezTo>
                    <a:pt x="343" y="105"/>
                    <a:pt x="362" y="78"/>
                    <a:pt x="375" y="57"/>
                  </a:cubicBezTo>
                  <a:cubicBezTo>
                    <a:pt x="388" y="36"/>
                    <a:pt x="399" y="12"/>
                    <a:pt x="405" y="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02897" name="Line 113"/>
          <p:cNvSpPr>
            <a:spLocks noChangeShapeType="1"/>
          </p:cNvSpPr>
          <p:nvPr/>
        </p:nvSpPr>
        <p:spPr bwMode="auto">
          <a:xfrm flipV="1">
            <a:off x="6796088" y="2895600"/>
            <a:ext cx="676275" cy="2190750"/>
          </a:xfrm>
          <a:prstGeom prst="line">
            <a:avLst/>
          </a:prstGeom>
          <a:noFill/>
          <a:ln w="3175">
            <a:solidFill>
              <a:srgbClr val="969696"/>
            </a:solidFill>
            <a:prstDash val="dash"/>
            <a:round/>
            <a:tailEnd type="none" w="sm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02903" name="Line 119"/>
          <p:cNvSpPr>
            <a:spLocks noChangeAspect="1" noChangeShapeType="1"/>
          </p:cNvSpPr>
          <p:nvPr/>
        </p:nvSpPr>
        <p:spPr bwMode="auto">
          <a:xfrm flipV="1">
            <a:off x="6105525" y="3649663"/>
            <a:ext cx="785813" cy="361950"/>
          </a:xfrm>
          <a:prstGeom prst="line">
            <a:avLst/>
          </a:prstGeom>
          <a:noFill/>
          <a:ln w="3175" cap="rnd">
            <a:solidFill>
              <a:srgbClr val="008000"/>
            </a:solidFill>
            <a:prstDash val="sysDot"/>
            <a:round/>
            <a:tailEnd type="none" w="sm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02906" name="Line 122"/>
          <p:cNvSpPr>
            <a:spLocks noChangeAspect="1" noChangeShapeType="1"/>
          </p:cNvSpPr>
          <p:nvPr/>
        </p:nvSpPr>
        <p:spPr bwMode="auto">
          <a:xfrm flipH="1" flipV="1">
            <a:off x="6892925" y="3646488"/>
            <a:ext cx="685800" cy="1071562"/>
          </a:xfrm>
          <a:prstGeom prst="line">
            <a:avLst/>
          </a:prstGeom>
          <a:noFill/>
          <a:ln w="3175" cap="rnd">
            <a:solidFill>
              <a:srgbClr val="008000"/>
            </a:solidFill>
            <a:prstDash val="sysDot"/>
            <a:round/>
            <a:tailEnd type="none" w="sm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02907" name="Freeform 123"/>
          <p:cNvSpPr/>
          <p:nvPr/>
        </p:nvSpPr>
        <p:spPr bwMode="auto">
          <a:xfrm>
            <a:off x="6891338" y="2906713"/>
            <a:ext cx="571500" cy="742950"/>
          </a:xfrm>
          <a:custGeom>
            <a:avLst/>
            <a:gdLst>
              <a:gd name="T0" fmla="*/ 0 w 405"/>
              <a:gd name="T1" fmla="*/ 468 h 468"/>
              <a:gd name="T2" fmla="*/ 72 w 405"/>
              <a:gd name="T3" fmla="*/ 336 h 468"/>
              <a:gd name="T4" fmla="*/ 138 w 405"/>
              <a:gd name="T5" fmla="*/ 264 h 468"/>
              <a:gd name="T6" fmla="*/ 258 w 405"/>
              <a:gd name="T7" fmla="*/ 186 h 468"/>
              <a:gd name="T8" fmla="*/ 324 w 405"/>
              <a:gd name="T9" fmla="*/ 126 h 468"/>
              <a:gd name="T10" fmla="*/ 375 w 405"/>
              <a:gd name="T11" fmla="*/ 57 h 468"/>
              <a:gd name="T12" fmla="*/ 405 w 405"/>
              <a:gd name="T13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5" h="468">
                <a:moveTo>
                  <a:pt x="0" y="468"/>
                </a:moveTo>
                <a:cubicBezTo>
                  <a:pt x="12" y="446"/>
                  <a:pt x="49" y="370"/>
                  <a:pt x="72" y="336"/>
                </a:cubicBezTo>
                <a:cubicBezTo>
                  <a:pt x="95" y="302"/>
                  <a:pt x="107" y="289"/>
                  <a:pt x="138" y="264"/>
                </a:cubicBezTo>
                <a:cubicBezTo>
                  <a:pt x="169" y="239"/>
                  <a:pt x="227" y="209"/>
                  <a:pt x="258" y="186"/>
                </a:cubicBezTo>
                <a:cubicBezTo>
                  <a:pt x="289" y="163"/>
                  <a:pt x="305" y="147"/>
                  <a:pt x="324" y="126"/>
                </a:cubicBezTo>
                <a:cubicBezTo>
                  <a:pt x="343" y="105"/>
                  <a:pt x="362" y="78"/>
                  <a:pt x="375" y="57"/>
                </a:cubicBezTo>
                <a:cubicBezTo>
                  <a:pt x="388" y="36"/>
                  <a:pt x="399" y="12"/>
                  <a:pt x="405" y="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02908" name="Line 124"/>
          <p:cNvSpPr>
            <a:spLocks noChangeAspect="1" noChangeShapeType="1"/>
          </p:cNvSpPr>
          <p:nvPr/>
        </p:nvSpPr>
        <p:spPr bwMode="auto">
          <a:xfrm flipV="1">
            <a:off x="6681788" y="2897188"/>
            <a:ext cx="785812" cy="361950"/>
          </a:xfrm>
          <a:prstGeom prst="line">
            <a:avLst/>
          </a:prstGeom>
          <a:noFill/>
          <a:ln w="3175" cap="rnd">
            <a:solidFill>
              <a:srgbClr val="008000"/>
            </a:solidFill>
            <a:prstDash val="sysDot"/>
            <a:round/>
            <a:tailEnd type="none" w="sm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02938" name="Group 154"/>
          <p:cNvGrpSpPr/>
          <p:nvPr/>
        </p:nvGrpSpPr>
        <p:grpSpPr bwMode="auto">
          <a:xfrm>
            <a:off x="6797675" y="3560763"/>
            <a:ext cx="387350" cy="1524000"/>
            <a:chOff x="4282" y="2243"/>
            <a:chExt cx="244" cy="960"/>
          </a:xfrm>
        </p:grpSpPr>
        <p:sp>
          <p:nvSpPr>
            <p:cNvPr id="502874" name="Line 90"/>
            <p:cNvSpPr>
              <a:spLocks noChangeAspect="1" noChangeShapeType="1"/>
            </p:cNvSpPr>
            <p:nvPr/>
          </p:nvSpPr>
          <p:spPr bwMode="auto">
            <a:xfrm flipV="1">
              <a:off x="4282" y="2303"/>
              <a:ext cx="58" cy="90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tailEnd type="stealth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9278" name="Object 94"/>
            <p:cNvGraphicFramePr>
              <a:graphicFrameLocks noChangeAspect="1"/>
            </p:cNvGraphicFramePr>
            <p:nvPr/>
          </p:nvGraphicFramePr>
          <p:xfrm>
            <a:off x="4381" y="2243"/>
            <a:ext cx="145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727" name="公式" r:id="rId26" imgW="266065" imgH="215900" progId="Equation.3">
                    <p:embed/>
                  </p:oleObj>
                </mc:Choice>
                <mc:Fallback>
                  <p:oleObj name="公式" r:id="rId26" imgW="266065" imgH="215900" progId="Equation.3">
                    <p:embed/>
                    <p:pic>
                      <p:nvPicPr>
                        <p:cNvPr id="0" name="图片 4497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" y="2243"/>
                          <a:ext cx="145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905" name="Oval 121"/>
            <p:cNvSpPr>
              <a:spLocks noChangeAspect="1" noChangeArrowheads="1"/>
            </p:cNvSpPr>
            <p:nvPr/>
          </p:nvSpPr>
          <p:spPr bwMode="auto">
            <a:xfrm>
              <a:off x="4326" y="2286"/>
              <a:ext cx="29" cy="2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A5002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02923" name="Group 139"/>
          <p:cNvGrpSpPr/>
          <p:nvPr/>
        </p:nvGrpSpPr>
        <p:grpSpPr bwMode="auto">
          <a:xfrm>
            <a:off x="6529388" y="2982913"/>
            <a:ext cx="257175" cy="2093912"/>
            <a:chOff x="4113" y="1879"/>
            <a:chExt cx="162" cy="1319"/>
          </a:xfrm>
        </p:grpSpPr>
        <p:sp>
          <p:nvSpPr>
            <p:cNvPr id="502896" name="Line 112"/>
            <p:cNvSpPr>
              <a:spLocks noChangeShapeType="1"/>
            </p:cNvSpPr>
            <p:nvPr/>
          </p:nvSpPr>
          <p:spPr bwMode="auto">
            <a:xfrm flipH="1" flipV="1">
              <a:off x="4208" y="2050"/>
              <a:ext cx="67" cy="1148"/>
            </a:xfrm>
            <a:prstGeom prst="line">
              <a:avLst/>
            </a:prstGeom>
            <a:noFill/>
            <a:ln w="3175">
              <a:solidFill>
                <a:srgbClr val="969696"/>
              </a:solidFill>
              <a:prstDash val="dash"/>
              <a:round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274" name="Group 135"/>
            <p:cNvGrpSpPr/>
            <p:nvPr/>
          </p:nvGrpSpPr>
          <p:grpSpPr bwMode="auto">
            <a:xfrm>
              <a:off x="4113" y="1879"/>
              <a:ext cx="116" cy="191"/>
              <a:chOff x="4113" y="1879"/>
              <a:chExt cx="116" cy="191"/>
            </a:xfrm>
          </p:grpSpPr>
          <p:graphicFrame>
            <p:nvGraphicFramePr>
              <p:cNvPr id="9275" name="Object 95"/>
              <p:cNvGraphicFramePr>
                <a:graphicFrameLocks noChangeAspect="1"/>
              </p:cNvGraphicFramePr>
              <p:nvPr/>
            </p:nvGraphicFramePr>
            <p:xfrm>
              <a:off x="4113" y="1879"/>
              <a:ext cx="11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9728" name="公式" r:id="rId28" imgW="215900" imgH="279400" progId="Equation.3">
                      <p:embed/>
                    </p:oleObj>
                  </mc:Choice>
                  <mc:Fallback>
                    <p:oleObj name="公式" r:id="rId28" imgW="215900" imgH="279400" progId="Equation.3">
                      <p:embed/>
                      <p:pic>
                        <p:nvPicPr>
                          <p:cNvPr id="0" name="图片 4497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3" y="1879"/>
                            <a:ext cx="116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910" name="Oval 126"/>
              <p:cNvSpPr>
                <a:spLocks noChangeAspect="1" noChangeArrowheads="1"/>
              </p:cNvSpPr>
              <p:nvPr/>
            </p:nvSpPr>
            <p:spPr bwMode="auto">
              <a:xfrm>
                <a:off x="4192" y="2041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02924" name="Group 140"/>
          <p:cNvGrpSpPr/>
          <p:nvPr/>
        </p:nvGrpSpPr>
        <p:grpSpPr bwMode="auto">
          <a:xfrm>
            <a:off x="7446963" y="2660650"/>
            <a:ext cx="298450" cy="2060575"/>
            <a:chOff x="4691" y="1676"/>
            <a:chExt cx="188" cy="1298"/>
          </a:xfrm>
        </p:grpSpPr>
        <p:sp>
          <p:nvSpPr>
            <p:cNvPr id="502909" name="Line 125"/>
            <p:cNvSpPr>
              <a:spLocks noChangeShapeType="1"/>
            </p:cNvSpPr>
            <p:nvPr/>
          </p:nvSpPr>
          <p:spPr bwMode="auto">
            <a:xfrm flipH="1" flipV="1">
              <a:off x="4710" y="1826"/>
              <a:ext cx="67" cy="1148"/>
            </a:xfrm>
            <a:prstGeom prst="line">
              <a:avLst/>
            </a:prstGeom>
            <a:noFill/>
            <a:ln w="3175">
              <a:solidFill>
                <a:srgbClr val="969696"/>
              </a:solidFill>
              <a:prstDash val="dash"/>
              <a:round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270" name="Group 136"/>
            <p:cNvGrpSpPr/>
            <p:nvPr/>
          </p:nvGrpSpPr>
          <p:grpSpPr bwMode="auto">
            <a:xfrm>
              <a:off x="4691" y="1676"/>
              <a:ext cx="188" cy="164"/>
              <a:chOff x="4691" y="1676"/>
              <a:chExt cx="188" cy="164"/>
            </a:xfrm>
          </p:grpSpPr>
          <p:graphicFrame>
            <p:nvGraphicFramePr>
              <p:cNvPr id="9271" name="Object 96"/>
              <p:cNvGraphicFramePr>
                <a:graphicFrameLocks noChangeAspect="1"/>
              </p:cNvGraphicFramePr>
              <p:nvPr/>
            </p:nvGraphicFramePr>
            <p:xfrm>
              <a:off x="4736" y="1676"/>
              <a:ext cx="143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9729" name="公式" r:id="rId30" imgW="266700" imgH="279400" progId="Equation.3">
                      <p:embed/>
                    </p:oleObj>
                  </mc:Choice>
                  <mc:Fallback>
                    <p:oleObj name="公式" r:id="rId30" imgW="266700" imgH="279400" progId="Equation.3">
                      <p:embed/>
                      <p:pic>
                        <p:nvPicPr>
                          <p:cNvPr id="0" name="图片 4497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6" y="1676"/>
                            <a:ext cx="143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911" name="Oval 127"/>
              <p:cNvSpPr>
                <a:spLocks noChangeAspect="1" noChangeArrowheads="1"/>
              </p:cNvSpPr>
              <p:nvPr/>
            </p:nvSpPr>
            <p:spPr bwMode="auto">
              <a:xfrm>
                <a:off x="4691" y="1811"/>
                <a:ext cx="29" cy="29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02936" name="Group 152"/>
          <p:cNvGrpSpPr/>
          <p:nvPr/>
        </p:nvGrpSpPr>
        <p:grpSpPr bwMode="auto">
          <a:xfrm>
            <a:off x="5829300" y="2457450"/>
            <a:ext cx="2238375" cy="2628900"/>
            <a:chOff x="3672" y="1548"/>
            <a:chExt cx="1410" cy="1656"/>
          </a:xfrm>
        </p:grpSpPr>
        <p:sp>
          <p:nvSpPr>
            <p:cNvPr id="502871" name="Line 87"/>
            <p:cNvSpPr>
              <a:spLocks noChangeAspect="1" noChangeShapeType="1"/>
            </p:cNvSpPr>
            <p:nvPr/>
          </p:nvSpPr>
          <p:spPr bwMode="auto">
            <a:xfrm>
              <a:off x="3672" y="3204"/>
              <a:ext cx="141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2872" name="Line 88"/>
            <p:cNvSpPr>
              <a:spLocks noChangeShapeType="1"/>
            </p:cNvSpPr>
            <p:nvPr/>
          </p:nvSpPr>
          <p:spPr bwMode="auto">
            <a:xfrm flipV="1">
              <a:off x="4278" y="1548"/>
              <a:ext cx="0" cy="165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261" name="Group 138"/>
            <p:cNvGrpSpPr/>
            <p:nvPr/>
          </p:nvGrpSpPr>
          <p:grpSpPr bwMode="auto">
            <a:xfrm>
              <a:off x="4280" y="2872"/>
              <a:ext cx="635" cy="332"/>
              <a:chOff x="4280" y="2872"/>
              <a:chExt cx="635" cy="332"/>
            </a:xfrm>
          </p:grpSpPr>
          <p:sp>
            <p:nvSpPr>
              <p:cNvPr id="502873" name="Line 89"/>
              <p:cNvSpPr>
                <a:spLocks noChangeAspect="1" noChangeShapeType="1"/>
              </p:cNvSpPr>
              <p:nvPr/>
            </p:nvSpPr>
            <p:spPr bwMode="auto">
              <a:xfrm flipV="1">
                <a:off x="4280" y="2976"/>
                <a:ext cx="495" cy="228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tailEnd type="stealth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9268" name="Object 93"/>
              <p:cNvGraphicFramePr>
                <a:graphicFrameLocks noChangeAspect="1"/>
              </p:cNvGraphicFramePr>
              <p:nvPr/>
            </p:nvGraphicFramePr>
            <p:xfrm>
              <a:off x="4813" y="2872"/>
              <a:ext cx="102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9730" name="公式" r:id="rId32" imgW="190500" imgH="279400" progId="Equation.3">
                      <p:embed/>
                    </p:oleObj>
                  </mc:Choice>
                  <mc:Fallback>
                    <p:oleObj name="公式" r:id="rId32" imgW="190500" imgH="279400" progId="Equation.3">
                      <p:embed/>
                      <p:pic>
                        <p:nvPicPr>
                          <p:cNvPr id="0" name="图片 4497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3" y="2872"/>
                            <a:ext cx="102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62" name="Group 137"/>
            <p:cNvGrpSpPr/>
            <p:nvPr/>
          </p:nvGrpSpPr>
          <p:grpSpPr bwMode="auto">
            <a:xfrm>
              <a:off x="3723" y="2486"/>
              <a:ext cx="555" cy="716"/>
              <a:chOff x="3723" y="2486"/>
              <a:chExt cx="555" cy="716"/>
            </a:xfrm>
          </p:grpSpPr>
          <p:sp>
            <p:nvSpPr>
              <p:cNvPr id="502875" name="Line 9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846" y="2527"/>
                <a:ext cx="432" cy="675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tailEnd type="stealth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9264" name="Group 134"/>
              <p:cNvGrpSpPr/>
              <p:nvPr/>
            </p:nvGrpSpPr>
            <p:grpSpPr bwMode="auto">
              <a:xfrm>
                <a:off x="3723" y="2486"/>
                <a:ext cx="140" cy="115"/>
                <a:chOff x="3723" y="2486"/>
                <a:chExt cx="140" cy="115"/>
              </a:xfrm>
            </p:grpSpPr>
            <p:graphicFrame>
              <p:nvGraphicFramePr>
                <p:cNvPr id="9265" name="Object 92"/>
                <p:cNvGraphicFramePr>
                  <a:graphicFrameLocks noChangeAspect="1"/>
                </p:cNvGraphicFramePr>
                <p:nvPr/>
              </p:nvGraphicFramePr>
              <p:xfrm>
                <a:off x="3723" y="2486"/>
                <a:ext cx="95" cy="1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9731" name="Equation" r:id="rId34" imgW="177800" imgH="215900" progId="Equation.DSMT4">
                        <p:embed/>
                      </p:oleObj>
                    </mc:Choice>
                    <mc:Fallback>
                      <p:oleObj name="Equation" r:id="rId34" imgW="177800" imgH="215900" progId="Equation.DSMT4">
                        <p:embed/>
                        <p:pic>
                          <p:nvPicPr>
                            <p:cNvPr id="0" name="图片 4497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23" y="2486"/>
                              <a:ext cx="95" cy="1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02912" name="Oval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3834" y="2511"/>
                  <a:ext cx="29" cy="29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0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0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0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0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0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50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50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50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50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50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50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50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50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00"/>
                                        <p:tgtEl>
                                          <p:spTgt spid="50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93 0.05208 L 5E-6 7.40741E-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5029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50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50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50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06" grpId="0"/>
      <p:bldP spid="502837" grpId="0"/>
      <p:bldP spid="502838" grpId="0"/>
      <p:bldP spid="502867" grpId="0"/>
      <p:bldP spid="502868" grpId="0"/>
      <p:bldP spid="50286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971" name="Group 139"/>
          <p:cNvGrpSpPr/>
          <p:nvPr/>
        </p:nvGrpSpPr>
        <p:grpSpPr bwMode="auto">
          <a:xfrm>
            <a:off x="4645025" y="2593975"/>
            <a:ext cx="3417888" cy="1944688"/>
            <a:chOff x="2926" y="1634"/>
            <a:chExt cx="2153" cy="1225"/>
          </a:xfrm>
        </p:grpSpPr>
        <p:sp>
          <p:nvSpPr>
            <p:cNvPr id="504967" name="Freeform 135"/>
            <p:cNvSpPr/>
            <p:nvPr/>
          </p:nvSpPr>
          <p:spPr bwMode="auto">
            <a:xfrm rot="2837763" flipV="1">
              <a:off x="2980" y="2445"/>
              <a:ext cx="360" cy="468"/>
            </a:xfrm>
            <a:custGeom>
              <a:avLst/>
              <a:gdLst>
                <a:gd name="T0" fmla="*/ 0 w 405"/>
                <a:gd name="T1" fmla="*/ 468 h 468"/>
                <a:gd name="T2" fmla="*/ 72 w 405"/>
                <a:gd name="T3" fmla="*/ 336 h 468"/>
                <a:gd name="T4" fmla="*/ 138 w 405"/>
                <a:gd name="T5" fmla="*/ 264 h 468"/>
                <a:gd name="T6" fmla="*/ 258 w 405"/>
                <a:gd name="T7" fmla="*/ 186 h 468"/>
                <a:gd name="T8" fmla="*/ 324 w 405"/>
                <a:gd name="T9" fmla="*/ 126 h 468"/>
                <a:gd name="T10" fmla="*/ 375 w 405"/>
                <a:gd name="T11" fmla="*/ 57 h 468"/>
                <a:gd name="T12" fmla="*/ 405 w 405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468">
                  <a:moveTo>
                    <a:pt x="0" y="468"/>
                  </a:moveTo>
                  <a:cubicBezTo>
                    <a:pt x="12" y="446"/>
                    <a:pt x="49" y="370"/>
                    <a:pt x="72" y="336"/>
                  </a:cubicBezTo>
                  <a:cubicBezTo>
                    <a:pt x="95" y="302"/>
                    <a:pt x="107" y="289"/>
                    <a:pt x="138" y="264"/>
                  </a:cubicBezTo>
                  <a:cubicBezTo>
                    <a:pt x="169" y="239"/>
                    <a:pt x="227" y="209"/>
                    <a:pt x="258" y="186"/>
                  </a:cubicBezTo>
                  <a:cubicBezTo>
                    <a:pt x="289" y="163"/>
                    <a:pt x="305" y="147"/>
                    <a:pt x="324" y="126"/>
                  </a:cubicBezTo>
                  <a:cubicBezTo>
                    <a:pt x="343" y="105"/>
                    <a:pt x="362" y="78"/>
                    <a:pt x="375" y="57"/>
                  </a:cubicBezTo>
                  <a:cubicBezTo>
                    <a:pt x="388" y="36"/>
                    <a:pt x="399" y="12"/>
                    <a:pt x="405" y="0"/>
                  </a:cubicBezTo>
                </a:path>
              </a:pathLst>
            </a:cu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4970" name="Freeform 138"/>
            <p:cNvSpPr/>
            <p:nvPr/>
          </p:nvSpPr>
          <p:spPr bwMode="auto">
            <a:xfrm rot="2837763" flipH="1">
              <a:off x="4665" y="1580"/>
              <a:ext cx="360" cy="468"/>
            </a:xfrm>
            <a:custGeom>
              <a:avLst/>
              <a:gdLst>
                <a:gd name="T0" fmla="*/ 0 w 405"/>
                <a:gd name="T1" fmla="*/ 468 h 468"/>
                <a:gd name="T2" fmla="*/ 72 w 405"/>
                <a:gd name="T3" fmla="*/ 336 h 468"/>
                <a:gd name="T4" fmla="*/ 138 w 405"/>
                <a:gd name="T5" fmla="*/ 264 h 468"/>
                <a:gd name="T6" fmla="*/ 258 w 405"/>
                <a:gd name="T7" fmla="*/ 186 h 468"/>
                <a:gd name="T8" fmla="*/ 324 w 405"/>
                <a:gd name="T9" fmla="*/ 126 h 468"/>
                <a:gd name="T10" fmla="*/ 375 w 405"/>
                <a:gd name="T11" fmla="*/ 57 h 468"/>
                <a:gd name="T12" fmla="*/ 405 w 405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468">
                  <a:moveTo>
                    <a:pt x="0" y="468"/>
                  </a:moveTo>
                  <a:cubicBezTo>
                    <a:pt x="12" y="446"/>
                    <a:pt x="49" y="370"/>
                    <a:pt x="72" y="336"/>
                  </a:cubicBezTo>
                  <a:cubicBezTo>
                    <a:pt x="95" y="302"/>
                    <a:pt x="107" y="289"/>
                    <a:pt x="138" y="264"/>
                  </a:cubicBezTo>
                  <a:cubicBezTo>
                    <a:pt x="169" y="239"/>
                    <a:pt x="227" y="209"/>
                    <a:pt x="258" y="186"/>
                  </a:cubicBezTo>
                  <a:cubicBezTo>
                    <a:pt x="289" y="163"/>
                    <a:pt x="305" y="147"/>
                    <a:pt x="324" y="126"/>
                  </a:cubicBezTo>
                  <a:cubicBezTo>
                    <a:pt x="343" y="105"/>
                    <a:pt x="362" y="78"/>
                    <a:pt x="375" y="57"/>
                  </a:cubicBezTo>
                  <a:cubicBezTo>
                    <a:pt x="388" y="36"/>
                    <a:pt x="399" y="12"/>
                    <a:pt x="405" y="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04961" name="Group 129"/>
          <p:cNvGrpSpPr/>
          <p:nvPr/>
        </p:nvGrpSpPr>
        <p:grpSpPr bwMode="auto">
          <a:xfrm>
            <a:off x="5187950" y="3108325"/>
            <a:ext cx="2332038" cy="911225"/>
            <a:chOff x="3268" y="1958"/>
            <a:chExt cx="1469" cy="574"/>
          </a:xfrm>
        </p:grpSpPr>
        <p:sp>
          <p:nvSpPr>
            <p:cNvPr id="504958" name="Line 126"/>
            <p:cNvSpPr>
              <a:spLocks noChangeAspect="1" noChangeShapeType="1"/>
            </p:cNvSpPr>
            <p:nvPr/>
          </p:nvSpPr>
          <p:spPr bwMode="auto">
            <a:xfrm rot="2837763" flipV="1">
              <a:off x="4184" y="1836"/>
              <a:ext cx="432" cy="675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tailEnd type="stealth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4960" name="Line 128"/>
            <p:cNvSpPr>
              <a:spLocks noChangeAspect="1" noChangeShapeType="1"/>
            </p:cNvSpPr>
            <p:nvPr/>
          </p:nvSpPr>
          <p:spPr bwMode="auto">
            <a:xfrm rot="2837763" flipH="1">
              <a:off x="3390" y="1978"/>
              <a:ext cx="432" cy="6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stealth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04963" name="Group 131"/>
          <p:cNvGrpSpPr/>
          <p:nvPr/>
        </p:nvGrpSpPr>
        <p:grpSpPr bwMode="auto">
          <a:xfrm>
            <a:off x="4730750" y="2928938"/>
            <a:ext cx="3244850" cy="1271587"/>
            <a:chOff x="2980" y="1845"/>
            <a:chExt cx="2044" cy="801"/>
          </a:xfrm>
        </p:grpSpPr>
        <p:sp>
          <p:nvSpPr>
            <p:cNvPr id="504959" name="Line 127"/>
            <p:cNvSpPr>
              <a:spLocks noChangeShapeType="1"/>
            </p:cNvSpPr>
            <p:nvPr/>
          </p:nvSpPr>
          <p:spPr bwMode="auto">
            <a:xfrm rot="2837763" flipV="1">
              <a:off x="4417" y="1304"/>
              <a:ext cx="67" cy="1148"/>
            </a:xfrm>
            <a:prstGeom prst="line">
              <a:avLst/>
            </a:prstGeom>
            <a:noFill/>
            <a:ln w="3175">
              <a:solidFill>
                <a:srgbClr val="969696"/>
              </a:solidFill>
              <a:round/>
              <a:tailEnd type="stealth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4962" name="Line 130"/>
            <p:cNvSpPr>
              <a:spLocks noChangeShapeType="1"/>
            </p:cNvSpPr>
            <p:nvPr/>
          </p:nvSpPr>
          <p:spPr bwMode="auto">
            <a:xfrm rot="2837763" flipH="1">
              <a:off x="3524" y="2039"/>
              <a:ext cx="67" cy="1148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tailEnd type="stealth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0244" name="Picture 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48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5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46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6" name="Picture 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7" name="Picture 5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8" name="Picture 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137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135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0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137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1" name="Picture 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135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2" name="Picture 6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6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838" name="Rectangle 6"/>
          <p:cNvSpPr>
            <a:spLocks noChangeArrowheads="1"/>
          </p:cNvSpPr>
          <p:nvPr/>
        </p:nvSpPr>
        <p:spPr bwMode="auto">
          <a:xfrm>
            <a:off x="531813" y="1201738"/>
            <a:ext cx="1943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2. </a:t>
            </a:r>
            <a:r>
              <a:rPr kumimoji="0" lang="zh-CN" altLang="en-US">
                <a:solidFill>
                  <a:srgbClr val="000099"/>
                </a:solidFill>
              </a:rPr>
              <a:t>旋转映射</a:t>
            </a:r>
            <a:r>
              <a:rPr kumimoji="0" lang="en-US" altLang="zh-CN">
                <a:solidFill>
                  <a:srgbClr val="000099"/>
                </a:solidFill>
              </a:rPr>
              <a:t>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504955" name="Group 123"/>
          <p:cNvGrpSpPr/>
          <p:nvPr/>
        </p:nvGrpSpPr>
        <p:grpSpPr bwMode="auto">
          <a:xfrm>
            <a:off x="1349375" y="3954463"/>
            <a:ext cx="5403850" cy="457200"/>
            <a:chOff x="850" y="2491"/>
            <a:chExt cx="3404" cy="288"/>
          </a:xfrm>
        </p:grpSpPr>
        <p:graphicFrame>
          <p:nvGraphicFramePr>
            <p:cNvPr id="10307" name="Object 17"/>
            <p:cNvGraphicFramePr/>
            <p:nvPr/>
          </p:nvGraphicFramePr>
          <p:xfrm>
            <a:off x="4006" y="2527"/>
            <a:ext cx="24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18" name="公式" r:id="rId3" imgW="393700" imgH="381000" progId="Equation.3">
                    <p:embed/>
                  </p:oleObj>
                </mc:Choice>
                <mc:Fallback>
                  <p:oleObj name="公式" r:id="rId3" imgW="393700" imgH="381000" progId="Equation.3">
                    <p:embed/>
                    <p:pic>
                      <p:nvPicPr>
                        <p:cNvPr id="0" name="图片 4507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" y="2527"/>
                          <a:ext cx="24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4848" name="Rectangle 16"/>
            <p:cNvSpPr>
              <a:spLocks noChangeArrowheads="1"/>
            </p:cNvSpPr>
            <p:nvPr/>
          </p:nvSpPr>
          <p:spPr bwMode="auto">
            <a:xfrm>
              <a:off x="850" y="2491"/>
              <a:ext cx="325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90000"/>
                <a:defRPr/>
              </a:pPr>
              <a:r>
                <a:rPr kumimoji="0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旋转映射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将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点集</a:t>
              </a: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绕原点</a:t>
              </a:r>
              <a:r>
                <a:rPr kumimoji="0"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旋转</a:t>
              </a:r>
              <a:r>
                <a:rPr kumimoji="0"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一个角度</a:t>
              </a:r>
              <a:r>
                <a:rPr kumimoji="0"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kumimoji="0"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04952" name="Group 120"/>
          <p:cNvGrpSpPr/>
          <p:nvPr/>
        </p:nvGrpSpPr>
        <p:grpSpPr bwMode="auto">
          <a:xfrm>
            <a:off x="1276350" y="1819275"/>
            <a:ext cx="3403600" cy="542925"/>
            <a:chOff x="804" y="1146"/>
            <a:chExt cx="2144" cy="342"/>
          </a:xfrm>
        </p:grpSpPr>
        <p:sp>
          <p:nvSpPr>
            <p:cNvPr id="504836" name="Rectangle 4"/>
            <p:cNvSpPr>
              <a:spLocks noChangeArrowheads="1"/>
            </p:cNvSpPr>
            <p:nvPr/>
          </p:nvSpPr>
          <p:spPr bwMode="auto">
            <a:xfrm>
              <a:off x="804" y="1146"/>
              <a:ext cx="1974" cy="342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0304" name="Object 25"/>
            <p:cNvGraphicFramePr/>
            <p:nvPr/>
          </p:nvGraphicFramePr>
          <p:xfrm>
            <a:off x="848" y="1169"/>
            <a:ext cx="8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19" name="公式" r:id="rId5" imgW="1282700" imgH="469900" progId="Equation.3">
                    <p:embed/>
                  </p:oleObj>
                </mc:Choice>
                <mc:Fallback>
                  <p:oleObj name="公式" r:id="rId5" imgW="1282700" imgH="469900" progId="Equation.3">
                    <p:embed/>
                    <p:pic>
                      <p:nvPicPr>
                        <p:cNvPr id="0" name="图片 4507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1169"/>
                          <a:ext cx="8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4858" name="Rectangle 26"/>
            <p:cNvSpPr>
              <a:spLocks noChangeArrowheads="1"/>
            </p:cNvSpPr>
            <p:nvPr/>
          </p:nvSpPr>
          <p:spPr bwMode="auto">
            <a:xfrm>
              <a:off x="1680" y="1187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 sz="1200"/>
                <a:t> </a:t>
              </a:r>
              <a:r>
                <a:rPr lang="en-US" altLang="zh-CN" i="1"/>
                <a:t>   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为实数</a:t>
              </a:r>
              <a:r>
                <a:rPr lang="en-US" altLang="zh-CN" sz="1200"/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graphicFrame>
          <p:nvGraphicFramePr>
            <p:cNvPr id="10306" name="Object 27"/>
            <p:cNvGraphicFramePr/>
            <p:nvPr/>
          </p:nvGraphicFramePr>
          <p:xfrm>
            <a:off x="1852" y="1231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20" name="公式" r:id="rId7" imgW="292100" imgH="381000" progId="Equation.3">
                    <p:embed/>
                  </p:oleObj>
                </mc:Choice>
                <mc:Fallback>
                  <p:oleObj name="公式" r:id="rId7" imgW="292100" imgH="381000" progId="Equation.3">
                    <p:embed/>
                    <p:pic>
                      <p:nvPicPr>
                        <p:cNvPr id="0" name="图片 4507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1231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4953" name="Group 121"/>
          <p:cNvGrpSpPr/>
          <p:nvPr/>
        </p:nvGrpSpPr>
        <p:grpSpPr bwMode="auto">
          <a:xfrm>
            <a:off x="1349375" y="2614613"/>
            <a:ext cx="1752600" cy="482600"/>
            <a:chOff x="850" y="1647"/>
            <a:chExt cx="1104" cy="304"/>
          </a:xfrm>
        </p:grpSpPr>
        <p:sp>
          <p:nvSpPr>
            <p:cNvPr id="504846" name="Rectangle 14"/>
            <p:cNvSpPr>
              <a:spLocks noChangeArrowheads="1"/>
            </p:cNvSpPr>
            <p:nvPr/>
          </p:nvSpPr>
          <p:spPr bwMode="auto">
            <a:xfrm>
              <a:off x="850" y="1663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令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aphicFrame>
          <p:nvGraphicFramePr>
            <p:cNvPr id="10302" name="Object 28"/>
            <p:cNvGraphicFramePr/>
            <p:nvPr/>
          </p:nvGraphicFramePr>
          <p:xfrm>
            <a:off x="1146" y="1647"/>
            <a:ext cx="8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21" name="公式" r:id="rId9" imgW="1282700" imgH="431800" progId="Equation.3">
                    <p:embed/>
                  </p:oleObj>
                </mc:Choice>
                <mc:Fallback>
                  <p:oleObj name="公式" r:id="rId9" imgW="1282700" imgH="431800" progId="Equation.3">
                    <p:embed/>
                    <p:pic>
                      <p:nvPicPr>
                        <p:cNvPr id="0" name="图片 4507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1647"/>
                          <a:ext cx="8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4954" name="Group 122"/>
          <p:cNvGrpSpPr/>
          <p:nvPr/>
        </p:nvGrpSpPr>
        <p:grpSpPr bwMode="auto">
          <a:xfrm>
            <a:off x="1349375" y="3198813"/>
            <a:ext cx="2647950" cy="508000"/>
            <a:chOff x="850" y="2015"/>
            <a:chExt cx="1668" cy="320"/>
          </a:xfrm>
        </p:grpSpPr>
        <p:sp>
          <p:nvSpPr>
            <p:cNvPr id="504847" name="Rectangle 15"/>
            <p:cNvSpPr>
              <a:spLocks noChangeArrowheads="1"/>
            </p:cNvSpPr>
            <p:nvPr/>
          </p:nvSpPr>
          <p:spPr bwMode="auto">
            <a:xfrm>
              <a:off x="850" y="2047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则有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aphicFrame>
          <p:nvGraphicFramePr>
            <p:cNvPr id="10300" name="Object 29"/>
            <p:cNvGraphicFramePr/>
            <p:nvPr/>
          </p:nvGraphicFramePr>
          <p:xfrm>
            <a:off x="1334" y="2015"/>
            <a:ext cx="118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22" name="公式" r:id="rId11" imgW="1879600" imgH="469900" progId="Equation.3">
                    <p:embed/>
                  </p:oleObj>
                </mc:Choice>
                <mc:Fallback>
                  <p:oleObj name="公式" r:id="rId11" imgW="1879600" imgH="469900" progId="Equation.3">
                    <p:embed/>
                    <p:pic>
                      <p:nvPicPr>
                        <p:cNvPr id="0" name="图片 4507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" y="2015"/>
                          <a:ext cx="118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4956" name="Group 124"/>
          <p:cNvGrpSpPr/>
          <p:nvPr/>
        </p:nvGrpSpPr>
        <p:grpSpPr bwMode="auto">
          <a:xfrm>
            <a:off x="1397000" y="4560888"/>
            <a:ext cx="4565650" cy="457200"/>
            <a:chOff x="880" y="2873"/>
            <a:chExt cx="2876" cy="288"/>
          </a:xfrm>
        </p:grpSpPr>
        <p:sp>
          <p:nvSpPr>
            <p:cNvPr id="504864" name="Rectangle 32"/>
            <p:cNvSpPr>
              <a:spLocks noChangeArrowheads="1"/>
            </p:cNvSpPr>
            <p:nvPr/>
          </p:nvSpPr>
          <p:spPr bwMode="auto">
            <a:xfrm>
              <a:off x="880" y="2873"/>
              <a:ext cx="28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85000"/>
                <a:buFontTx/>
                <a:buBlip>
                  <a:blip r:embed="rId13"/>
                </a:buBlip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时，沿逆时针旋转；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0298" name="Object 33"/>
            <p:cNvGraphicFramePr/>
            <p:nvPr/>
          </p:nvGraphicFramePr>
          <p:xfrm>
            <a:off x="1339" y="2915"/>
            <a:ext cx="4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23" name="公式" r:id="rId14" imgW="774065" imgH="381000" progId="Equation.3">
                    <p:embed/>
                  </p:oleObj>
                </mc:Choice>
                <mc:Fallback>
                  <p:oleObj name="公式" r:id="rId14" imgW="774065" imgH="381000" progId="Equation.3">
                    <p:embed/>
                    <p:pic>
                      <p:nvPicPr>
                        <p:cNvPr id="0" name="图片 4507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2915"/>
                          <a:ext cx="4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4957" name="Group 125"/>
          <p:cNvGrpSpPr/>
          <p:nvPr/>
        </p:nvGrpSpPr>
        <p:grpSpPr bwMode="auto">
          <a:xfrm>
            <a:off x="1654175" y="5116513"/>
            <a:ext cx="4311650" cy="457200"/>
            <a:chOff x="1042" y="3223"/>
            <a:chExt cx="2716" cy="288"/>
          </a:xfrm>
        </p:grpSpPr>
        <p:sp>
          <p:nvSpPr>
            <p:cNvPr id="504868" name="Rectangle 36"/>
            <p:cNvSpPr>
              <a:spLocks noChangeArrowheads="1"/>
            </p:cNvSpPr>
            <p:nvPr/>
          </p:nvSpPr>
          <p:spPr bwMode="auto">
            <a:xfrm>
              <a:off x="1042" y="3223"/>
              <a:ext cx="27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90000"/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时，沿顺时针旋转。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0296" name="Object 35"/>
            <p:cNvGraphicFramePr/>
            <p:nvPr/>
          </p:nvGraphicFramePr>
          <p:xfrm>
            <a:off x="1339" y="3261"/>
            <a:ext cx="4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24" name="公式" r:id="rId16" imgW="774065" imgH="381000" progId="Equation.3">
                    <p:embed/>
                  </p:oleObj>
                </mc:Choice>
                <mc:Fallback>
                  <p:oleObj name="公式" r:id="rId16" imgW="774065" imgH="381000" progId="Equation.3">
                    <p:embed/>
                    <p:pic>
                      <p:nvPicPr>
                        <p:cNvPr id="0" name="图片 4507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3261"/>
                          <a:ext cx="4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61" name="Picture 6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897" name="Rectangle 65"/>
          <p:cNvSpPr>
            <a:spLocks noChangeArrowheads="1"/>
          </p:cNvSpPr>
          <p:nvPr/>
        </p:nvSpPr>
        <p:spPr bwMode="auto">
          <a:xfrm>
            <a:off x="536575" y="568325"/>
            <a:ext cx="42910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</a:t>
            </a:r>
            <a:r>
              <a:rPr kumimoji="0" lang="zh-CN" altLang="en-US" sz="2800">
                <a:solidFill>
                  <a:srgbClr val="000099"/>
                </a:solidFill>
              </a:rPr>
              <a:t>分式线性映射的分解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kumimoji="0" lang="en-US" altLang="zh-CN" sz="2800">
              <a:solidFill>
                <a:srgbClr val="000099"/>
              </a:solidFill>
            </a:endParaRPr>
          </a:p>
        </p:txBody>
      </p:sp>
      <p:sp>
        <p:nvSpPr>
          <p:cNvPr id="504898" name="Rectangle 66"/>
          <p:cNvSpPr>
            <a:spLocks noChangeArrowheads="1"/>
          </p:cNvSpPr>
          <p:nvPr/>
        </p:nvSpPr>
        <p:spPr bwMode="auto">
          <a:xfrm>
            <a:off x="530225" y="2640013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分析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504899" name="Rectangle 67"/>
          <p:cNvSpPr>
            <a:spLocks noChangeArrowheads="1"/>
          </p:cNvSpPr>
          <p:nvPr/>
        </p:nvSpPr>
        <p:spPr bwMode="auto">
          <a:xfrm>
            <a:off x="530225" y="3954463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特点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504911" name="Object 79"/>
          <p:cNvGraphicFramePr>
            <a:graphicFrameLocks noChangeAspect="1"/>
          </p:cNvGraphicFramePr>
          <p:nvPr/>
        </p:nvGraphicFramePr>
        <p:xfrm>
          <a:off x="5651500" y="1952625"/>
          <a:ext cx="207963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5" name="公式" r:id="rId18" imgW="279400" imgH="266700" progId="Equation.3">
                  <p:embed/>
                </p:oleObj>
              </mc:Choice>
              <mc:Fallback>
                <p:oleObj name="公式" r:id="rId18" imgW="279400" imgH="266700" progId="Equation.3">
                  <p:embed/>
                  <p:pic>
                    <p:nvPicPr>
                      <p:cNvPr id="0" name="图片 4507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52625"/>
                        <a:ext cx="207963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937" name="Line 105"/>
          <p:cNvSpPr>
            <a:spLocks noChangeAspect="1" noChangeShapeType="1"/>
          </p:cNvSpPr>
          <p:nvPr/>
        </p:nvSpPr>
        <p:spPr bwMode="auto">
          <a:xfrm rot="19101812" flipV="1">
            <a:off x="5910263" y="2401888"/>
            <a:ext cx="685800" cy="1071562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tailEnd type="stealth" w="sm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04938" name="Freeform 106"/>
          <p:cNvSpPr/>
          <p:nvPr/>
        </p:nvSpPr>
        <p:spPr bwMode="auto">
          <a:xfrm rot="19101812" flipH="1">
            <a:off x="5408613" y="1849438"/>
            <a:ext cx="571500" cy="742950"/>
          </a:xfrm>
          <a:custGeom>
            <a:avLst/>
            <a:gdLst>
              <a:gd name="T0" fmla="*/ 0 w 405"/>
              <a:gd name="T1" fmla="*/ 468 h 468"/>
              <a:gd name="T2" fmla="*/ 72 w 405"/>
              <a:gd name="T3" fmla="*/ 336 h 468"/>
              <a:gd name="T4" fmla="*/ 138 w 405"/>
              <a:gd name="T5" fmla="*/ 264 h 468"/>
              <a:gd name="T6" fmla="*/ 258 w 405"/>
              <a:gd name="T7" fmla="*/ 186 h 468"/>
              <a:gd name="T8" fmla="*/ 324 w 405"/>
              <a:gd name="T9" fmla="*/ 126 h 468"/>
              <a:gd name="T10" fmla="*/ 375 w 405"/>
              <a:gd name="T11" fmla="*/ 57 h 468"/>
              <a:gd name="T12" fmla="*/ 405 w 405"/>
              <a:gd name="T13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5" h="468">
                <a:moveTo>
                  <a:pt x="0" y="468"/>
                </a:moveTo>
                <a:cubicBezTo>
                  <a:pt x="12" y="446"/>
                  <a:pt x="49" y="370"/>
                  <a:pt x="72" y="336"/>
                </a:cubicBezTo>
                <a:cubicBezTo>
                  <a:pt x="95" y="302"/>
                  <a:pt x="107" y="289"/>
                  <a:pt x="138" y="264"/>
                </a:cubicBezTo>
                <a:cubicBezTo>
                  <a:pt x="169" y="239"/>
                  <a:pt x="227" y="209"/>
                  <a:pt x="258" y="186"/>
                </a:cubicBezTo>
                <a:cubicBezTo>
                  <a:pt x="289" y="163"/>
                  <a:pt x="305" y="147"/>
                  <a:pt x="324" y="126"/>
                </a:cubicBezTo>
                <a:cubicBezTo>
                  <a:pt x="343" y="105"/>
                  <a:pt x="362" y="78"/>
                  <a:pt x="375" y="57"/>
                </a:cubicBezTo>
                <a:cubicBezTo>
                  <a:pt x="388" y="36"/>
                  <a:pt x="399" y="12"/>
                  <a:pt x="405" y="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04940" name="Line 108"/>
          <p:cNvSpPr>
            <a:spLocks noChangeShapeType="1"/>
          </p:cNvSpPr>
          <p:nvPr/>
        </p:nvSpPr>
        <p:spPr bwMode="auto">
          <a:xfrm rot="19101812" flipV="1">
            <a:off x="5726113" y="1933575"/>
            <a:ext cx="106362" cy="182245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tailEnd type="stealth" w="sm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04944" name="弧 112"/>
          <p:cNvSpPr>
            <a:spLocks noChangeAspect="1"/>
          </p:cNvSpPr>
          <p:nvPr/>
        </p:nvSpPr>
        <p:spPr bwMode="auto">
          <a:xfrm>
            <a:off x="6156325" y="2301875"/>
            <a:ext cx="1450975" cy="1265238"/>
          </a:xfrm>
          <a:custGeom>
            <a:avLst/>
            <a:gdLst>
              <a:gd name="G0" fmla="+- 3542 0 0"/>
              <a:gd name="G1" fmla="+- 21600 0 0"/>
              <a:gd name="G2" fmla="+- 21600 0 0"/>
              <a:gd name="T0" fmla="*/ 0 w 24773"/>
              <a:gd name="T1" fmla="*/ 292 h 21600"/>
              <a:gd name="T2" fmla="*/ 24773 w 24773"/>
              <a:gd name="T3" fmla="*/ 17626 h 21600"/>
              <a:gd name="T4" fmla="*/ 3542 w 2477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773" h="21600" fill="none" extrusionOk="0">
                <a:moveTo>
                  <a:pt x="0" y="292"/>
                </a:moveTo>
                <a:cubicBezTo>
                  <a:pt x="1170" y="97"/>
                  <a:pt x="2355" y="-1"/>
                  <a:pt x="3542" y="-1"/>
                </a:cubicBezTo>
                <a:cubicBezTo>
                  <a:pt x="13938" y="-1"/>
                  <a:pt x="22860" y="7406"/>
                  <a:pt x="24773" y="17625"/>
                </a:cubicBezTo>
              </a:path>
              <a:path w="24773" h="21600" stroke="0" extrusionOk="0">
                <a:moveTo>
                  <a:pt x="0" y="292"/>
                </a:moveTo>
                <a:cubicBezTo>
                  <a:pt x="1170" y="97"/>
                  <a:pt x="2355" y="-1"/>
                  <a:pt x="3542" y="-1"/>
                </a:cubicBezTo>
                <a:cubicBezTo>
                  <a:pt x="13938" y="-1"/>
                  <a:pt x="22860" y="7406"/>
                  <a:pt x="24773" y="17625"/>
                </a:cubicBezTo>
                <a:lnTo>
                  <a:pt x="3542" y="21600"/>
                </a:lnTo>
                <a:close/>
              </a:path>
            </a:pathLst>
          </a:custGeom>
          <a:noFill/>
          <a:ln w="6350">
            <a:solidFill>
              <a:srgbClr val="008080"/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4945" name="弧 113"/>
          <p:cNvSpPr>
            <a:spLocks noChangeAspect="1"/>
          </p:cNvSpPr>
          <p:nvPr/>
        </p:nvSpPr>
        <p:spPr bwMode="auto">
          <a:xfrm>
            <a:off x="5230813" y="1738313"/>
            <a:ext cx="2540000" cy="1820862"/>
          </a:xfrm>
          <a:custGeom>
            <a:avLst/>
            <a:gdLst>
              <a:gd name="G0" fmla="+- 13427 0 0"/>
              <a:gd name="G1" fmla="+- 21600 0 0"/>
              <a:gd name="G2" fmla="+- 21600 0 0"/>
              <a:gd name="T0" fmla="*/ 0 w 30133"/>
              <a:gd name="T1" fmla="*/ 4680 h 21600"/>
              <a:gd name="T2" fmla="*/ 30133 w 30133"/>
              <a:gd name="T3" fmla="*/ 7908 h 21600"/>
              <a:gd name="T4" fmla="*/ 13427 w 3013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133" h="21600" fill="none" extrusionOk="0">
                <a:moveTo>
                  <a:pt x="0" y="4680"/>
                </a:moveTo>
                <a:cubicBezTo>
                  <a:pt x="3819" y="1649"/>
                  <a:pt x="8551" y="-1"/>
                  <a:pt x="13427" y="-1"/>
                </a:cubicBezTo>
                <a:cubicBezTo>
                  <a:pt x="19899" y="-1"/>
                  <a:pt x="26030" y="2902"/>
                  <a:pt x="30132" y="7908"/>
                </a:cubicBezTo>
              </a:path>
              <a:path w="30133" h="21600" stroke="0" extrusionOk="0">
                <a:moveTo>
                  <a:pt x="0" y="4680"/>
                </a:moveTo>
                <a:cubicBezTo>
                  <a:pt x="3819" y="1649"/>
                  <a:pt x="8551" y="-1"/>
                  <a:pt x="13427" y="-1"/>
                </a:cubicBezTo>
                <a:cubicBezTo>
                  <a:pt x="19899" y="-1"/>
                  <a:pt x="26030" y="2902"/>
                  <a:pt x="30132" y="7908"/>
                </a:cubicBezTo>
                <a:lnTo>
                  <a:pt x="13427" y="21600"/>
                </a:lnTo>
                <a:close/>
              </a:path>
            </a:pathLst>
          </a:custGeom>
          <a:noFill/>
          <a:ln w="6350">
            <a:solidFill>
              <a:srgbClr val="008080"/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04972" name="Group 140"/>
          <p:cNvGrpSpPr/>
          <p:nvPr/>
        </p:nvGrpSpPr>
        <p:grpSpPr bwMode="auto">
          <a:xfrm>
            <a:off x="6310313" y="3097213"/>
            <a:ext cx="430212" cy="476250"/>
            <a:chOff x="3975" y="1951"/>
            <a:chExt cx="271" cy="300"/>
          </a:xfrm>
        </p:grpSpPr>
        <p:graphicFrame>
          <p:nvGraphicFramePr>
            <p:cNvPr id="10293" name="Object 74"/>
            <p:cNvGraphicFramePr>
              <a:graphicFrameLocks noChangeAspect="1"/>
            </p:cNvGraphicFramePr>
            <p:nvPr/>
          </p:nvGraphicFramePr>
          <p:xfrm>
            <a:off x="4090" y="1951"/>
            <a:ext cx="15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26" name="公式" r:id="rId20" imgW="292100" imgH="381000" progId="Equation.3">
                    <p:embed/>
                  </p:oleObj>
                </mc:Choice>
                <mc:Fallback>
                  <p:oleObj name="公式" r:id="rId20" imgW="292100" imgH="381000" progId="Equation.3">
                    <p:embed/>
                    <p:pic>
                      <p:nvPicPr>
                        <p:cNvPr id="0" name="图片 4507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0" y="1951"/>
                          <a:ext cx="15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4947" name="弧 115"/>
            <p:cNvSpPr>
              <a:spLocks noChangeAspect="1"/>
            </p:cNvSpPr>
            <p:nvPr/>
          </p:nvSpPr>
          <p:spPr bwMode="auto">
            <a:xfrm>
              <a:off x="3975" y="2119"/>
              <a:ext cx="151" cy="132"/>
            </a:xfrm>
            <a:custGeom>
              <a:avLst/>
              <a:gdLst>
                <a:gd name="G0" fmla="+- 3542 0 0"/>
                <a:gd name="G1" fmla="+- 21600 0 0"/>
                <a:gd name="G2" fmla="+- 21600 0 0"/>
                <a:gd name="T0" fmla="*/ 0 w 24773"/>
                <a:gd name="T1" fmla="*/ 292 h 21600"/>
                <a:gd name="T2" fmla="*/ 24773 w 24773"/>
                <a:gd name="T3" fmla="*/ 17626 h 21600"/>
                <a:gd name="T4" fmla="*/ 3542 w 247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73" h="21600" fill="none" extrusionOk="0">
                  <a:moveTo>
                    <a:pt x="0" y="292"/>
                  </a:moveTo>
                  <a:cubicBezTo>
                    <a:pt x="1170" y="97"/>
                    <a:pt x="2355" y="-1"/>
                    <a:pt x="3542" y="-1"/>
                  </a:cubicBezTo>
                  <a:cubicBezTo>
                    <a:pt x="13938" y="-1"/>
                    <a:pt x="22860" y="7406"/>
                    <a:pt x="24773" y="17625"/>
                  </a:cubicBezTo>
                </a:path>
                <a:path w="24773" h="21600" stroke="0" extrusionOk="0">
                  <a:moveTo>
                    <a:pt x="0" y="292"/>
                  </a:moveTo>
                  <a:cubicBezTo>
                    <a:pt x="1170" y="97"/>
                    <a:pt x="2355" y="-1"/>
                    <a:pt x="3542" y="-1"/>
                  </a:cubicBezTo>
                  <a:cubicBezTo>
                    <a:pt x="13938" y="-1"/>
                    <a:pt x="22860" y="7406"/>
                    <a:pt x="24773" y="17625"/>
                  </a:cubicBezTo>
                  <a:lnTo>
                    <a:pt x="3542" y="21600"/>
                  </a:lnTo>
                  <a:close/>
                </a:path>
              </a:pathLst>
            </a:custGeom>
            <a:noFill/>
            <a:ln w="38100" cmpd="dbl">
              <a:solidFill>
                <a:srgbClr val="CC0000"/>
              </a:solidFill>
              <a:round/>
              <a:headEnd type="stealth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04974" name="Group 142"/>
          <p:cNvGrpSpPr/>
          <p:nvPr/>
        </p:nvGrpSpPr>
        <p:grpSpPr bwMode="auto">
          <a:xfrm>
            <a:off x="7319963" y="2592388"/>
            <a:ext cx="742950" cy="571500"/>
            <a:chOff x="4611" y="1633"/>
            <a:chExt cx="468" cy="360"/>
          </a:xfrm>
        </p:grpSpPr>
        <p:graphicFrame>
          <p:nvGraphicFramePr>
            <p:cNvPr id="10291" name="Object 78"/>
            <p:cNvGraphicFramePr>
              <a:graphicFrameLocks noChangeAspect="1"/>
            </p:cNvGraphicFramePr>
            <p:nvPr/>
          </p:nvGraphicFramePr>
          <p:xfrm>
            <a:off x="4883" y="1723"/>
            <a:ext cx="127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27" name="公式" r:id="rId22" imgW="266700" imgH="279400" progId="Equation.3">
                    <p:embed/>
                  </p:oleObj>
                </mc:Choice>
                <mc:Fallback>
                  <p:oleObj name="公式" r:id="rId22" imgW="266700" imgH="279400" progId="Equation.3">
                    <p:embed/>
                    <p:pic>
                      <p:nvPicPr>
                        <p:cNvPr id="0" name="图片 4507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3" y="1723"/>
                          <a:ext cx="127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4912" name="Freeform 80"/>
            <p:cNvSpPr/>
            <p:nvPr/>
          </p:nvSpPr>
          <p:spPr bwMode="auto">
            <a:xfrm rot="2837763" flipH="1">
              <a:off x="4665" y="1579"/>
              <a:ext cx="360" cy="468"/>
            </a:xfrm>
            <a:custGeom>
              <a:avLst/>
              <a:gdLst>
                <a:gd name="T0" fmla="*/ 0 w 405"/>
                <a:gd name="T1" fmla="*/ 468 h 468"/>
                <a:gd name="T2" fmla="*/ 72 w 405"/>
                <a:gd name="T3" fmla="*/ 336 h 468"/>
                <a:gd name="T4" fmla="*/ 138 w 405"/>
                <a:gd name="T5" fmla="*/ 264 h 468"/>
                <a:gd name="T6" fmla="*/ 258 w 405"/>
                <a:gd name="T7" fmla="*/ 186 h 468"/>
                <a:gd name="T8" fmla="*/ 324 w 405"/>
                <a:gd name="T9" fmla="*/ 126 h 468"/>
                <a:gd name="T10" fmla="*/ 375 w 405"/>
                <a:gd name="T11" fmla="*/ 57 h 468"/>
                <a:gd name="T12" fmla="*/ 405 w 405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468">
                  <a:moveTo>
                    <a:pt x="0" y="468"/>
                  </a:moveTo>
                  <a:cubicBezTo>
                    <a:pt x="12" y="446"/>
                    <a:pt x="49" y="370"/>
                    <a:pt x="72" y="336"/>
                  </a:cubicBezTo>
                  <a:cubicBezTo>
                    <a:pt x="95" y="302"/>
                    <a:pt x="107" y="289"/>
                    <a:pt x="138" y="264"/>
                  </a:cubicBezTo>
                  <a:cubicBezTo>
                    <a:pt x="169" y="239"/>
                    <a:pt x="227" y="209"/>
                    <a:pt x="258" y="186"/>
                  </a:cubicBezTo>
                  <a:cubicBezTo>
                    <a:pt x="289" y="163"/>
                    <a:pt x="305" y="147"/>
                    <a:pt x="324" y="126"/>
                  </a:cubicBezTo>
                  <a:cubicBezTo>
                    <a:pt x="343" y="105"/>
                    <a:pt x="362" y="78"/>
                    <a:pt x="375" y="57"/>
                  </a:cubicBezTo>
                  <a:cubicBezTo>
                    <a:pt x="388" y="36"/>
                    <a:pt x="399" y="12"/>
                    <a:pt x="405" y="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04973" name="Group 141"/>
          <p:cNvGrpSpPr/>
          <p:nvPr/>
        </p:nvGrpSpPr>
        <p:grpSpPr bwMode="auto">
          <a:xfrm>
            <a:off x="5038725" y="1304925"/>
            <a:ext cx="3159125" cy="2489200"/>
            <a:chOff x="3174" y="822"/>
            <a:chExt cx="1990" cy="1568"/>
          </a:xfrm>
        </p:grpSpPr>
        <p:sp>
          <p:nvSpPr>
            <p:cNvPr id="504901" name="Line 69"/>
            <p:cNvSpPr>
              <a:spLocks noChangeShapeType="1"/>
            </p:cNvSpPr>
            <p:nvPr/>
          </p:nvSpPr>
          <p:spPr bwMode="auto">
            <a:xfrm flipV="1">
              <a:off x="4004" y="822"/>
              <a:ext cx="0" cy="142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4900" name="Line 68"/>
            <p:cNvSpPr>
              <a:spLocks noChangeAspect="1" noChangeShapeType="1"/>
            </p:cNvSpPr>
            <p:nvPr/>
          </p:nvSpPr>
          <p:spPr bwMode="auto">
            <a:xfrm>
              <a:off x="3174" y="2244"/>
              <a:ext cx="199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4904" name="Line 72"/>
            <p:cNvSpPr>
              <a:spLocks noChangeAspect="1" noChangeShapeType="1"/>
            </p:cNvSpPr>
            <p:nvPr/>
          </p:nvSpPr>
          <p:spPr bwMode="auto">
            <a:xfrm rot="2837763" flipV="1">
              <a:off x="4184" y="1836"/>
              <a:ext cx="432" cy="675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tailEnd type="stealth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288" name="Group 117"/>
            <p:cNvGrpSpPr/>
            <p:nvPr/>
          </p:nvGrpSpPr>
          <p:grpSpPr bwMode="auto">
            <a:xfrm>
              <a:off x="4776" y="2061"/>
              <a:ext cx="149" cy="115"/>
              <a:chOff x="4776" y="2061"/>
              <a:chExt cx="149" cy="115"/>
            </a:xfrm>
          </p:grpSpPr>
          <p:graphicFrame>
            <p:nvGraphicFramePr>
              <p:cNvPr id="10289" name="Object 73"/>
              <p:cNvGraphicFramePr>
                <a:graphicFrameLocks noChangeAspect="1"/>
              </p:cNvGraphicFramePr>
              <p:nvPr/>
            </p:nvGraphicFramePr>
            <p:xfrm>
              <a:off x="4830" y="2061"/>
              <a:ext cx="95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728" name="公式" r:id="rId24" imgW="177800" imgH="215900" progId="Equation.3">
                      <p:embed/>
                    </p:oleObj>
                  </mc:Choice>
                  <mc:Fallback>
                    <p:oleObj name="公式" r:id="rId24" imgW="177800" imgH="215900" progId="Equation.3">
                      <p:embed/>
                      <p:pic>
                        <p:nvPicPr>
                          <p:cNvPr id="0" name="图片 4507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0" y="2061"/>
                            <a:ext cx="95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4923" name="Oval 91"/>
              <p:cNvSpPr>
                <a:spLocks noChangeAspect="1" noChangeArrowheads="1"/>
              </p:cNvSpPr>
              <p:nvPr/>
            </p:nvSpPr>
            <p:spPr bwMode="auto">
              <a:xfrm rot="2837763" flipH="1">
                <a:off x="4776" y="2089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04975" name="Group 143"/>
          <p:cNvGrpSpPr/>
          <p:nvPr/>
        </p:nvGrpSpPr>
        <p:grpSpPr bwMode="auto">
          <a:xfrm>
            <a:off x="6153150" y="2278063"/>
            <a:ext cx="1860550" cy="757237"/>
            <a:chOff x="3876" y="1435"/>
            <a:chExt cx="1172" cy="477"/>
          </a:xfrm>
        </p:grpSpPr>
        <p:sp>
          <p:nvSpPr>
            <p:cNvPr id="504925" name="Line 93"/>
            <p:cNvSpPr>
              <a:spLocks noChangeShapeType="1"/>
            </p:cNvSpPr>
            <p:nvPr/>
          </p:nvSpPr>
          <p:spPr bwMode="auto">
            <a:xfrm rot="2837763" flipV="1">
              <a:off x="4420" y="1305"/>
              <a:ext cx="67" cy="1148"/>
            </a:xfrm>
            <a:prstGeom prst="line">
              <a:avLst/>
            </a:prstGeom>
            <a:noFill/>
            <a:ln w="3175">
              <a:solidFill>
                <a:srgbClr val="969696"/>
              </a:solidFill>
              <a:round/>
              <a:tailEnd type="stealth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282" name="Group 116"/>
            <p:cNvGrpSpPr/>
            <p:nvPr/>
          </p:nvGrpSpPr>
          <p:grpSpPr bwMode="auto">
            <a:xfrm>
              <a:off x="4879" y="1435"/>
              <a:ext cx="169" cy="149"/>
              <a:chOff x="4879" y="1435"/>
              <a:chExt cx="169" cy="149"/>
            </a:xfrm>
          </p:grpSpPr>
          <p:graphicFrame>
            <p:nvGraphicFramePr>
              <p:cNvPr id="10283" name="Object 76"/>
              <p:cNvGraphicFramePr>
                <a:graphicFrameLocks noChangeAspect="1"/>
              </p:cNvGraphicFramePr>
              <p:nvPr/>
            </p:nvGraphicFramePr>
            <p:xfrm>
              <a:off x="4932" y="1435"/>
              <a:ext cx="11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729" name="公式" r:id="rId26" imgW="215900" imgH="279400" progId="Equation.3">
                      <p:embed/>
                    </p:oleObj>
                  </mc:Choice>
                  <mc:Fallback>
                    <p:oleObj name="公式" r:id="rId26" imgW="215900" imgH="279400" progId="Equation.3">
                      <p:embed/>
                      <p:pic>
                        <p:nvPicPr>
                          <p:cNvPr id="0" name="图片 4507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2" y="1435"/>
                            <a:ext cx="116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4921" name="Oval 89"/>
              <p:cNvSpPr>
                <a:spLocks noChangeAspect="1" noChangeArrowheads="1"/>
              </p:cNvSpPr>
              <p:nvPr/>
            </p:nvSpPr>
            <p:spPr bwMode="auto">
              <a:xfrm rot="2837763" flipH="1">
                <a:off x="4879" y="1501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04950" name="Group 118"/>
          <p:cNvGrpSpPr/>
          <p:nvPr/>
        </p:nvGrpSpPr>
        <p:grpSpPr bwMode="auto">
          <a:xfrm>
            <a:off x="5121275" y="1833563"/>
            <a:ext cx="227013" cy="323850"/>
            <a:chOff x="3226" y="1155"/>
            <a:chExt cx="143" cy="204"/>
          </a:xfrm>
        </p:grpSpPr>
        <p:graphicFrame>
          <p:nvGraphicFramePr>
            <p:cNvPr id="10279" name="Object 77"/>
            <p:cNvGraphicFramePr>
              <a:graphicFrameLocks noChangeAspect="1"/>
            </p:cNvGraphicFramePr>
            <p:nvPr/>
          </p:nvGraphicFramePr>
          <p:xfrm>
            <a:off x="3226" y="1155"/>
            <a:ext cx="143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30" name="公式" r:id="rId28" imgW="266700" imgH="279400" progId="Equation.3">
                    <p:embed/>
                  </p:oleObj>
                </mc:Choice>
                <mc:Fallback>
                  <p:oleObj name="公式" r:id="rId28" imgW="266700" imgH="279400" progId="Equation.3">
                    <p:embed/>
                    <p:pic>
                      <p:nvPicPr>
                        <p:cNvPr id="0" name="图片 4507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1155"/>
                          <a:ext cx="143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4941" name="Oval 109"/>
            <p:cNvSpPr>
              <a:spLocks noChangeAspect="1" noChangeArrowheads="1"/>
            </p:cNvSpPr>
            <p:nvPr/>
          </p:nvSpPr>
          <p:spPr bwMode="auto">
            <a:xfrm rot="19101812" flipH="1">
              <a:off x="3276" y="1330"/>
              <a:ext cx="29" cy="2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A5002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04951" name="Group 119"/>
          <p:cNvGrpSpPr/>
          <p:nvPr/>
        </p:nvGrpSpPr>
        <p:grpSpPr bwMode="auto">
          <a:xfrm>
            <a:off x="5883275" y="2292350"/>
            <a:ext cx="293688" cy="215900"/>
            <a:chOff x="3706" y="1444"/>
            <a:chExt cx="185" cy="136"/>
          </a:xfrm>
        </p:grpSpPr>
        <p:graphicFrame>
          <p:nvGraphicFramePr>
            <p:cNvPr id="10277" name="Object 75"/>
            <p:cNvGraphicFramePr>
              <a:graphicFrameLocks noChangeAspect="1"/>
            </p:cNvGraphicFramePr>
            <p:nvPr/>
          </p:nvGraphicFramePr>
          <p:xfrm>
            <a:off x="3706" y="1464"/>
            <a:ext cx="145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31" name="Equation" r:id="rId30" imgW="266065" imgH="215900" progId="Equation.DSMT4">
                    <p:embed/>
                  </p:oleObj>
                </mc:Choice>
                <mc:Fallback>
                  <p:oleObj name="Equation" r:id="rId30" imgW="266065" imgH="215900" progId="Equation.DSMT4">
                    <p:embed/>
                    <p:pic>
                      <p:nvPicPr>
                        <p:cNvPr id="0" name="图片 4507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6" y="1464"/>
                          <a:ext cx="145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4939" name="Oval 107"/>
            <p:cNvSpPr>
              <a:spLocks noChangeAspect="1" noChangeArrowheads="1"/>
            </p:cNvSpPr>
            <p:nvPr/>
          </p:nvSpPr>
          <p:spPr bwMode="auto">
            <a:xfrm rot="19101812" flipH="1">
              <a:off x="3862" y="1444"/>
              <a:ext cx="29" cy="2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A5002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0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0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2000"/>
                                        <p:tgtEl>
                                          <p:spTgt spid="50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2000"/>
                                        <p:tgtEl>
                                          <p:spTgt spid="50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2000"/>
                                        <p:tgtEl>
                                          <p:spTgt spid="50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340000">
                                      <p:cBhvr>
                                        <p:cTn id="44" dur="2000" fill="hold"/>
                                        <p:tgtEl>
                                          <p:spTgt spid="5049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50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0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340000">
                                      <p:cBhvr>
                                        <p:cTn id="63" dur="2000" fill="hold"/>
                                        <p:tgtEl>
                                          <p:spTgt spid="5049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000"/>
                                        <p:tgtEl>
                                          <p:spTgt spid="50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50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50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340000">
                                      <p:cBhvr>
                                        <p:cTn id="85" dur="2000" fill="hold"/>
                                        <p:tgtEl>
                                          <p:spTgt spid="5049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50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50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50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50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50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8" grpId="0"/>
      <p:bldP spid="504898" grpId="0"/>
      <p:bldP spid="50489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48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46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1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884" name="Rectangle 12"/>
          <p:cNvSpPr>
            <a:spLocks noChangeArrowheads="1"/>
          </p:cNvSpPr>
          <p:nvPr/>
        </p:nvSpPr>
        <p:spPr bwMode="auto">
          <a:xfrm>
            <a:off x="531813" y="1201738"/>
            <a:ext cx="1936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3. </a:t>
            </a:r>
            <a:r>
              <a:rPr kumimoji="0" lang="zh-CN" altLang="en-US">
                <a:solidFill>
                  <a:srgbClr val="000099"/>
                </a:solidFill>
              </a:rPr>
              <a:t>相似映射</a:t>
            </a:r>
            <a:r>
              <a:rPr kumimoji="0" lang="en-US" altLang="zh-CN">
                <a:solidFill>
                  <a:srgbClr val="000099"/>
                </a:solidFill>
              </a:rPr>
              <a:t>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591886" name="Rectangle 14"/>
          <p:cNvSpPr>
            <a:spLocks noChangeArrowheads="1"/>
          </p:cNvSpPr>
          <p:nvPr/>
        </p:nvSpPr>
        <p:spPr bwMode="auto">
          <a:xfrm>
            <a:off x="1349375" y="3954463"/>
            <a:ext cx="75390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90000"/>
              <a:defRPr/>
            </a:pPr>
            <a:r>
              <a:rPr kumimoji="0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相似映射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保持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点</a:t>
            </a: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的辐角不变，但模扩大</a:t>
            </a:r>
            <a:r>
              <a:rPr kumimoji="0" lang="en-US" altLang="zh-CN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或缩小</a:t>
            </a:r>
            <a:r>
              <a:rPr kumimoji="0" lang="en-US" altLang="zh-CN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kumimoji="0" lang="en-US" altLang="zh-CN" i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r </a:t>
            </a: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倍，</a:t>
            </a:r>
            <a:r>
              <a:rPr kumimoji="0"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91982" name="Group 110"/>
          <p:cNvGrpSpPr/>
          <p:nvPr/>
        </p:nvGrpSpPr>
        <p:grpSpPr bwMode="auto">
          <a:xfrm>
            <a:off x="1349375" y="2614613"/>
            <a:ext cx="1752600" cy="482600"/>
            <a:chOff x="850" y="1647"/>
            <a:chExt cx="1104" cy="304"/>
          </a:xfrm>
        </p:grpSpPr>
        <p:sp>
          <p:nvSpPr>
            <p:cNvPr id="591891" name="Rectangle 19"/>
            <p:cNvSpPr>
              <a:spLocks noChangeArrowheads="1"/>
            </p:cNvSpPr>
            <p:nvPr/>
          </p:nvSpPr>
          <p:spPr bwMode="auto">
            <a:xfrm>
              <a:off x="850" y="1663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令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aphicFrame>
          <p:nvGraphicFramePr>
            <p:cNvPr id="11340" name="Object 20"/>
            <p:cNvGraphicFramePr/>
            <p:nvPr/>
          </p:nvGraphicFramePr>
          <p:xfrm>
            <a:off x="1146" y="1647"/>
            <a:ext cx="8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20" name="公式" r:id="rId3" imgW="1282700" imgH="431800" progId="Equation.3">
                    <p:embed/>
                  </p:oleObj>
                </mc:Choice>
                <mc:Fallback>
                  <p:oleObj name="公式" r:id="rId3" imgW="1282700" imgH="431800" progId="Equation.3">
                    <p:embed/>
                    <p:pic>
                      <p:nvPicPr>
                        <p:cNvPr id="0" name="图片 4517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1647"/>
                          <a:ext cx="8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274" name="Picture 2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900" name="Rectangle 28"/>
          <p:cNvSpPr>
            <a:spLocks noChangeArrowheads="1"/>
          </p:cNvSpPr>
          <p:nvPr/>
        </p:nvSpPr>
        <p:spPr bwMode="auto">
          <a:xfrm>
            <a:off x="536575" y="568325"/>
            <a:ext cx="42910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</a:t>
            </a:r>
            <a:r>
              <a:rPr kumimoji="0" lang="zh-CN" altLang="en-US" sz="2800">
                <a:solidFill>
                  <a:srgbClr val="000099"/>
                </a:solidFill>
              </a:rPr>
              <a:t>分式线性映射的分解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kumimoji="0" lang="en-US" altLang="zh-CN" sz="2800">
              <a:solidFill>
                <a:srgbClr val="000099"/>
              </a:solidFill>
            </a:endParaRPr>
          </a:p>
        </p:txBody>
      </p:sp>
      <p:sp>
        <p:nvSpPr>
          <p:cNvPr id="591901" name="Rectangle 29"/>
          <p:cNvSpPr>
            <a:spLocks noChangeArrowheads="1"/>
          </p:cNvSpPr>
          <p:nvPr/>
        </p:nvSpPr>
        <p:spPr bwMode="auto">
          <a:xfrm>
            <a:off x="530225" y="2640013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分析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591902" name="Rectangle 30"/>
          <p:cNvSpPr>
            <a:spLocks noChangeArrowheads="1"/>
          </p:cNvSpPr>
          <p:nvPr/>
        </p:nvSpPr>
        <p:spPr bwMode="auto">
          <a:xfrm>
            <a:off x="530225" y="39544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特点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591981" name="Group 109"/>
          <p:cNvGrpSpPr/>
          <p:nvPr/>
        </p:nvGrpSpPr>
        <p:grpSpPr bwMode="auto">
          <a:xfrm>
            <a:off x="1276350" y="1819275"/>
            <a:ext cx="2997200" cy="495300"/>
            <a:chOff x="804" y="1146"/>
            <a:chExt cx="1888" cy="312"/>
          </a:xfrm>
        </p:grpSpPr>
        <p:sp>
          <p:nvSpPr>
            <p:cNvPr id="591887" name="Rectangle 15"/>
            <p:cNvSpPr>
              <a:spLocks noChangeArrowheads="1"/>
            </p:cNvSpPr>
            <p:nvPr/>
          </p:nvSpPr>
          <p:spPr bwMode="auto">
            <a:xfrm>
              <a:off x="804" y="1146"/>
              <a:ext cx="1722" cy="312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1337" name="Object 55"/>
            <p:cNvGraphicFramePr/>
            <p:nvPr/>
          </p:nvGraphicFramePr>
          <p:xfrm>
            <a:off x="846" y="1251"/>
            <a:ext cx="62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21" name="公式" r:id="rId5" imgW="989965" imgH="279400" progId="Equation.3">
                    <p:embed/>
                  </p:oleObj>
                </mc:Choice>
                <mc:Fallback>
                  <p:oleObj name="公式" r:id="rId5" imgW="989965" imgH="279400" progId="Equation.3">
                    <p:embed/>
                    <p:pic>
                      <p:nvPicPr>
                        <p:cNvPr id="0" name="图片 4517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" y="1251"/>
                          <a:ext cx="62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1928" name="Rectangle 56"/>
            <p:cNvSpPr>
              <a:spLocks noChangeArrowheads="1"/>
            </p:cNvSpPr>
            <p:nvPr/>
          </p:nvSpPr>
          <p:spPr bwMode="auto">
            <a:xfrm>
              <a:off x="1512" y="1169"/>
              <a:ext cx="11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 sz="1200"/>
                <a:t> </a:t>
              </a:r>
              <a:r>
                <a:rPr lang="en-US" altLang="zh-CN" i="1"/>
                <a:t>r</a:t>
              </a:r>
              <a:r>
                <a:rPr lang="en-US" altLang="zh-CN" sz="1200" i="1"/>
                <a:t>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为正数</a:t>
              </a:r>
              <a:r>
                <a:rPr lang="en-US" altLang="zh-CN" sz="1200"/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en-US" altLang="zh-CN"/>
                <a:t>   </a:t>
              </a:r>
              <a:endParaRPr lang="en-US" altLang="zh-CN"/>
            </a:p>
          </p:txBody>
        </p:sp>
      </p:grpSp>
      <p:grpSp>
        <p:nvGrpSpPr>
          <p:cNvPr id="591983" name="Group 111"/>
          <p:cNvGrpSpPr/>
          <p:nvPr/>
        </p:nvGrpSpPr>
        <p:grpSpPr bwMode="auto">
          <a:xfrm>
            <a:off x="1349375" y="3233738"/>
            <a:ext cx="2355850" cy="473075"/>
            <a:chOff x="850" y="2037"/>
            <a:chExt cx="1484" cy="298"/>
          </a:xfrm>
        </p:grpSpPr>
        <p:sp>
          <p:nvSpPr>
            <p:cNvPr id="591893" name="Rectangle 21"/>
            <p:cNvSpPr>
              <a:spLocks noChangeArrowheads="1"/>
            </p:cNvSpPr>
            <p:nvPr/>
          </p:nvSpPr>
          <p:spPr bwMode="auto">
            <a:xfrm>
              <a:off x="850" y="2047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则有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aphicFrame>
          <p:nvGraphicFramePr>
            <p:cNvPr id="11335" name="Object 58"/>
            <p:cNvGraphicFramePr/>
            <p:nvPr/>
          </p:nvGraphicFramePr>
          <p:xfrm>
            <a:off x="1334" y="2037"/>
            <a:ext cx="10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22" name="公式" r:id="rId7" imgW="1587500" imgH="431800" progId="Equation.3">
                    <p:embed/>
                  </p:oleObj>
                </mc:Choice>
                <mc:Fallback>
                  <p:oleObj name="公式" r:id="rId7" imgW="1587500" imgH="431800" progId="Equation.3">
                    <p:embed/>
                    <p:pic>
                      <p:nvPicPr>
                        <p:cNvPr id="0" name="图片 4517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" y="2037"/>
                          <a:ext cx="10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1933" name="Rectangle 61"/>
          <p:cNvSpPr>
            <a:spLocks noChangeArrowheads="1"/>
          </p:cNvSpPr>
          <p:nvPr/>
        </p:nvSpPr>
        <p:spPr bwMode="auto">
          <a:xfrm>
            <a:off x="1349375" y="4532313"/>
            <a:ext cx="7577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90000"/>
              <a:defRPr/>
            </a:pP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因此，它将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点集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沿极径方向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相似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地</a:t>
            </a: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扩大</a:t>
            </a:r>
            <a:r>
              <a:rPr kumimoji="0" lang="en-US" altLang="zh-CN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或缩小</a:t>
            </a:r>
            <a:r>
              <a:rPr kumimoji="0" lang="en-US" altLang="zh-CN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kumimoji="0" lang="en-US" altLang="zh-CN" i="1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r </a:t>
            </a: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倍。</a:t>
            </a:r>
            <a:r>
              <a:rPr kumimoji="0"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91935" name="Rectangle 63"/>
          <p:cNvSpPr>
            <a:spLocks noChangeArrowheads="1"/>
          </p:cNvSpPr>
          <p:nvPr/>
        </p:nvSpPr>
        <p:spPr bwMode="auto">
          <a:xfrm>
            <a:off x="1397000" y="5218113"/>
            <a:ext cx="57959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85000"/>
              <a:buFontTx/>
              <a:buBlip>
                <a:blip r:embed="rId9"/>
              </a:buBlip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它通常适合于含有原点的曲线或区域。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91947" name="Group 75"/>
          <p:cNvGrpSpPr>
            <a:grpSpLocks noChangeAspect="1"/>
          </p:cNvGrpSpPr>
          <p:nvPr/>
        </p:nvGrpSpPr>
        <p:grpSpPr bwMode="auto">
          <a:xfrm>
            <a:off x="5810250" y="2659063"/>
            <a:ext cx="762000" cy="742950"/>
            <a:chOff x="3528" y="1633"/>
            <a:chExt cx="480" cy="468"/>
          </a:xfrm>
        </p:grpSpPr>
        <p:sp>
          <p:nvSpPr>
            <p:cNvPr id="591914" name="Freeform 42"/>
            <p:cNvSpPr>
              <a:spLocks noChangeAspect="1"/>
            </p:cNvSpPr>
            <p:nvPr/>
          </p:nvSpPr>
          <p:spPr bwMode="auto">
            <a:xfrm rot="21299946" flipH="1">
              <a:off x="3549" y="1633"/>
              <a:ext cx="360" cy="468"/>
            </a:xfrm>
            <a:custGeom>
              <a:avLst/>
              <a:gdLst>
                <a:gd name="T0" fmla="*/ 0 w 405"/>
                <a:gd name="T1" fmla="*/ 468 h 468"/>
                <a:gd name="T2" fmla="*/ 72 w 405"/>
                <a:gd name="T3" fmla="*/ 336 h 468"/>
                <a:gd name="T4" fmla="*/ 138 w 405"/>
                <a:gd name="T5" fmla="*/ 264 h 468"/>
                <a:gd name="T6" fmla="*/ 258 w 405"/>
                <a:gd name="T7" fmla="*/ 186 h 468"/>
                <a:gd name="T8" fmla="*/ 324 w 405"/>
                <a:gd name="T9" fmla="*/ 126 h 468"/>
                <a:gd name="T10" fmla="*/ 375 w 405"/>
                <a:gd name="T11" fmla="*/ 57 h 468"/>
                <a:gd name="T12" fmla="*/ 405 w 405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468">
                  <a:moveTo>
                    <a:pt x="0" y="468"/>
                  </a:moveTo>
                  <a:cubicBezTo>
                    <a:pt x="12" y="446"/>
                    <a:pt x="49" y="370"/>
                    <a:pt x="72" y="336"/>
                  </a:cubicBezTo>
                  <a:cubicBezTo>
                    <a:pt x="95" y="302"/>
                    <a:pt x="107" y="289"/>
                    <a:pt x="138" y="264"/>
                  </a:cubicBezTo>
                  <a:cubicBezTo>
                    <a:pt x="169" y="239"/>
                    <a:pt x="227" y="209"/>
                    <a:pt x="258" y="186"/>
                  </a:cubicBezTo>
                  <a:cubicBezTo>
                    <a:pt x="289" y="163"/>
                    <a:pt x="305" y="147"/>
                    <a:pt x="324" y="126"/>
                  </a:cubicBezTo>
                  <a:cubicBezTo>
                    <a:pt x="343" y="105"/>
                    <a:pt x="362" y="78"/>
                    <a:pt x="375" y="57"/>
                  </a:cubicBezTo>
                  <a:cubicBezTo>
                    <a:pt x="388" y="36"/>
                    <a:pt x="399" y="12"/>
                    <a:pt x="405" y="0"/>
                  </a:cubicBezTo>
                </a:path>
              </a:pathLst>
            </a:cu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1936" name="Line 64"/>
            <p:cNvSpPr>
              <a:spLocks noChangeAspect="1" noChangeShapeType="1"/>
            </p:cNvSpPr>
            <p:nvPr/>
          </p:nvSpPr>
          <p:spPr bwMode="auto">
            <a:xfrm>
              <a:off x="3528" y="1650"/>
              <a:ext cx="480" cy="12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1937" name="Line 65"/>
            <p:cNvSpPr>
              <a:spLocks noChangeAspect="1" noChangeShapeType="1"/>
            </p:cNvSpPr>
            <p:nvPr/>
          </p:nvSpPr>
          <p:spPr bwMode="auto">
            <a:xfrm flipV="1">
              <a:off x="3927" y="1767"/>
              <a:ext cx="81" cy="31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591911" name="Object 39"/>
          <p:cNvGraphicFramePr>
            <a:graphicFrameLocks noChangeAspect="1"/>
          </p:cNvGraphicFramePr>
          <p:nvPr/>
        </p:nvGraphicFramePr>
        <p:xfrm>
          <a:off x="6527800" y="2219325"/>
          <a:ext cx="207963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23" name="公式" r:id="rId10" imgW="279400" imgH="266700" progId="Equation.3">
                  <p:embed/>
                </p:oleObj>
              </mc:Choice>
              <mc:Fallback>
                <p:oleObj name="公式" r:id="rId10" imgW="279400" imgH="266700" progId="Equation.3">
                  <p:embed/>
                  <p:pic>
                    <p:nvPicPr>
                      <p:cNvPr id="0" name="图片 451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2219325"/>
                        <a:ext cx="207963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1948" name="Group 76"/>
          <p:cNvGrpSpPr>
            <a:grpSpLocks noChangeAspect="1"/>
          </p:cNvGrpSpPr>
          <p:nvPr/>
        </p:nvGrpSpPr>
        <p:grpSpPr bwMode="auto">
          <a:xfrm>
            <a:off x="6454775" y="1693863"/>
            <a:ext cx="1525588" cy="1487487"/>
            <a:chOff x="3528" y="1633"/>
            <a:chExt cx="480" cy="468"/>
          </a:xfrm>
        </p:grpSpPr>
        <p:sp>
          <p:nvSpPr>
            <p:cNvPr id="591949" name="Freeform 77"/>
            <p:cNvSpPr>
              <a:spLocks noChangeAspect="1"/>
            </p:cNvSpPr>
            <p:nvPr/>
          </p:nvSpPr>
          <p:spPr bwMode="auto">
            <a:xfrm rot="21299946" flipH="1">
              <a:off x="3549" y="1633"/>
              <a:ext cx="360" cy="468"/>
            </a:xfrm>
            <a:custGeom>
              <a:avLst/>
              <a:gdLst>
                <a:gd name="T0" fmla="*/ 0 w 405"/>
                <a:gd name="T1" fmla="*/ 468 h 468"/>
                <a:gd name="T2" fmla="*/ 72 w 405"/>
                <a:gd name="T3" fmla="*/ 336 h 468"/>
                <a:gd name="T4" fmla="*/ 138 w 405"/>
                <a:gd name="T5" fmla="*/ 264 h 468"/>
                <a:gd name="T6" fmla="*/ 258 w 405"/>
                <a:gd name="T7" fmla="*/ 186 h 468"/>
                <a:gd name="T8" fmla="*/ 324 w 405"/>
                <a:gd name="T9" fmla="*/ 126 h 468"/>
                <a:gd name="T10" fmla="*/ 375 w 405"/>
                <a:gd name="T11" fmla="*/ 57 h 468"/>
                <a:gd name="T12" fmla="*/ 405 w 405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468">
                  <a:moveTo>
                    <a:pt x="0" y="468"/>
                  </a:moveTo>
                  <a:cubicBezTo>
                    <a:pt x="12" y="446"/>
                    <a:pt x="49" y="370"/>
                    <a:pt x="72" y="336"/>
                  </a:cubicBezTo>
                  <a:cubicBezTo>
                    <a:pt x="95" y="302"/>
                    <a:pt x="107" y="289"/>
                    <a:pt x="138" y="264"/>
                  </a:cubicBezTo>
                  <a:cubicBezTo>
                    <a:pt x="169" y="239"/>
                    <a:pt x="227" y="209"/>
                    <a:pt x="258" y="186"/>
                  </a:cubicBezTo>
                  <a:cubicBezTo>
                    <a:pt x="289" y="163"/>
                    <a:pt x="305" y="147"/>
                    <a:pt x="324" y="126"/>
                  </a:cubicBezTo>
                  <a:cubicBezTo>
                    <a:pt x="343" y="105"/>
                    <a:pt x="362" y="78"/>
                    <a:pt x="375" y="57"/>
                  </a:cubicBezTo>
                  <a:cubicBezTo>
                    <a:pt x="388" y="36"/>
                    <a:pt x="399" y="12"/>
                    <a:pt x="405" y="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1950" name="Line 78"/>
            <p:cNvSpPr>
              <a:spLocks noChangeAspect="1" noChangeShapeType="1"/>
            </p:cNvSpPr>
            <p:nvPr/>
          </p:nvSpPr>
          <p:spPr bwMode="auto">
            <a:xfrm>
              <a:off x="3528" y="1650"/>
              <a:ext cx="480" cy="1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1951" name="Line 79"/>
            <p:cNvSpPr>
              <a:spLocks noChangeAspect="1" noChangeShapeType="1"/>
            </p:cNvSpPr>
            <p:nvPr/>
          </p:nvSpPr>
          <p:spPr bwMode="auto">
            <a:xfrm flipV="1">
              <a:off x="3927" y="1767"/>
              <a:ext cx="81" cy="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91991" name="Group 119"/>
          <p:cNvGrpSpPr/>
          <p:nvPr/>
        </p:nvGrpSpPr>
        <p:grpSpPr bwMode="auto">
          <a:xfrm>
            <a:off x="5324475" y="1724025"/>
            <a:ext cx="533400" cy="303213"/>
            <a:chOff x="3354" y="1086"/>
            <a:chExt cx="336" cy="191"/>
          </a:xfrm>
        </p:grpSpPr>
        <p:graphicFrame>
          <p:nvGraphicFramePr>
            <p:cNvPr id="11326" name="Object 117"/>
            <p:cNvGraphicFramePr/>
            <p:nvPr/>
          </p:nvGraphicFramePr>
          <p:xfrm>
            <a:off x="3385" y="1104"/>
            <a:ext cx="27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24" name="公式" r:id="rId12" imgW="635000" imgH="342900" progId="Equation.3">
                    <p:embed/>
                  </p:oleObj>
                </mc:Choice>
                <mc:Fallback>
                  <p:oleObj name="公式" r:id="rId12" imgW="635000" imgH="342900" progId="Equation.3">
                    <p:embed/>
                    <p:pic>
                      <p:nvPicPr>
                        <p:cNvPr id="0" name="图片 4517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1104"/>
                          <a:ext cx="279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1990" name="Rectangle 118"/>
            <p:cNvSpPr>
              <a:spLocks noChangeArrowheads="1"/>
            </p:cNvSpPr>
            <p:nvPr/>
          </p:nvSpPr>
          <p:spPr bwMode="auto">
            <a:xfrm>
              <a:off x="3354" y="1086"/>
              <a:ext cx="336" cy="174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92005" name="Group 133"/>
          <p:cNvGrpSpPr/>
          <p:nvPr/>
        </p:nvGrpSpPr>
        <p:grpSpPr bwMode="auto">
          <a:xfrm>
            <a:off x="5589588" y="1557338"/>
            <a:ext cx="1090612" cy="784225"/>
            <a:chOff x="3521" y="981"/>
            <a:chExt cx="687" cy="494"/>
          </a:xfrm>
        </p:grpSpPr>
        <p:sp>
          <p:nvSpPr>
            <p:cNvPr id="591917" name="Oval 45"/>
            <p:cNvSpPr>
              <a:spLocks noChangeAspect="1" noChangeArrowheads="1"/>
            </p:cNvSpPr>
            <p:nvPr/>
          </p:nvSpPr>
          <p:spPr bwMode="auto">
            <a:xfrm rot="2837763" flipH="1">
              <a:off x="4057" y="1090"/>
              <a:ext cx="29" cy="2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A5002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1323" name="Group 132"/>
            <p:cNvGrpSpPr/>
            <p:nvPr/>
          </p:nvGrpSpPr>
          <p:grpSpPr bwMode="auto">
            <a:xfrm>
              <a:off x="3521" y="981"/>
              <a:ext cx="687" cy="494"/>
              <a:chOff x="3521" y="981"/>
              <a:chExt cx="687" cy="494"/>
            </a:xfrm>
          </p:grpSpPr>
          <p:sp>
            <p:nvSpPr>
              <p:cNvPr id="591942" name="Line 70"/>
              <p:cNvSpPr>
                <a:spLocks noChangeAspect="1" noChangeShapeType="1"/>
              </p:cNvSpPr>
              <p:nvPr/>
            </p:nvSpPr>
            <p:spPr bwMode="auto">
              <a:xfrm rot="2837763">
                <a:off x="3787" y="1053"/>
                <a:ext cx="156" cy="687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 type="stealth" w="sm" len="lg"/>
                <a:tailEnd type="non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1325" name="Object 37"/>
              <p:cNvGraphicFramePr>
                <a:graphicFrameLocks noChangeAspect="1"/>
              </p:cNvGraphicFramePr>
              <p:nvPr/>
            </p:nvGraphicFramePr>
            <p:xfrm>
              <a:off x="3910" y="981"/>
              <a:ext cx="143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725" name="公式" r:id="rId14" imgW="266700" imgH="279400" progId="Equation.3">
                      <p:embed/>
                    </p:oleObj>
                  </mc:Choice>
                  <mc:Fallback>
                    <p:oleObj name="公式" r:id="rId14" imgW="266700" imgH="279400" progId="Equation.3">
                      <p:embed/>
                      <p:pic>
                        <p:nvPicPr>
                          <p:cNvPr id="0" name="图片 4517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0" y="981"/>
                            <a:ext cx="143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91999" name="Group 127"/>
          <p:cNvGrpSpPr/>
          <p:nvPr/>
        </p:nvGrpSpPr>
        <p:grpSpPr bwMode="auto">
          <a:xfrm>
            <a:off x="6535738" y="2900363"/>
            <a:ext cx="1492250" cy="676275"/>
            <a:chOff x="4117" y="1827"/>
            <a:chExt cx="940" cy="426"/>
          </a:xfrm>
        </p:grpSpPr>
        <p:sp>
          <p:nvSpPr>
            <p:cNvPr id="591913" name="Line 41"/>
            <p:cNvSpPr>
              <a:spLocks noChangeAspect="1" noChangeShapeType="1"/>
            </p:cNvSpPr>
            <p:nvPr/>
          </p:nvSpPr>
          <p:spPr bwMode="auto">
            <a:xfrm rot="2837763" flipV="1">
              <a:off x="4254" y="1690"/>
              <a:ext cx="426" cy="70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tailEnd type="stealth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1319" name="Group 121"/>
            <p:cNvGrpSpPr/>
            <p:nvPr/>
          </p:nvGrpSpPr>
          <p:grpSpPr bwMode="auto">
            <a:xfrm>
              <a:off x="4851" y="1902"/>
              <a:ext cx="206" cy="116"/>
              <a:chOff x="4851" y="1902"/>
              <a:chExt cx="206" cy="116"/>
            </a:xfrm>
          </p:grpSpPr>
          <p:graphicFrame>
            <p:nvGraphicFramePr>
              <p:cNvPr id="11320" name="Object 35"/>
              <p:cNvGraphicFramePr>
                <a:graphicFrameLocks noChangeAspect="1"/>
              </p:cNvGraphicFramePr>
              <p:nvPr/>
            </p:nvGraphicFramePr>
            <p:xfrm>
              <a:off x="4912" y="1902"/>
              <a:ext cx="145" cy="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726" name="公式" r:id="rId16" imgW="266065" imgH="215900" progId="Equation.3">
                      <p:embed/>
                    </p:oleObj>
                  </mc:Choice>
                  <mc:Fallback>
                    <p:oleObj name="公式" r:id="rId16" imgW="266065" imgH="215900" progId="Equation.3">
                      <p:embed/>
                      <p:pic>
                        <p:nvPicPr>
                          <p:cNvPr id="0" name="图片 4517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2" y="1902"/>
                            <a:ext cx="145" cy="1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1915" name="Oval 43"/>
              <p:cNvSpPr>
                <a:spLocks noChangeAspect="1" noChangeArrowheads="1"/>
              </p:cNvSpPr>
              <p:nvPr/>
            </p:nvSpPr>
            <p:spPr bwMode="auto">
              <a:xfrm rot="2837763" flipH="1">
                <a:off x="4851" y="1948"/>
                <a:ext cx="29" cy="29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92003" name="Group 131"/>
          <p:cNvGrpSpPr/>
          <p:nvPr/>
        </p:nvGrpSpPr>
        <p:grpSpPr bwMode="auto">
          <a:xfrm>
            <a:off x="6569075" y="1949450"/>
            <a:ext cx="1700213" cy="928688"/>
            <a:chOff x="4138" y="1228"/>
            <a:chExt cx="1071" cy="585"/>
          </a:xfrm>
        </p:grpSpPr>
        <p:sp>
          <p:nvSpPr>
            <p:cNvPr id="591963" name="Line 91"/>
            <p:cNvSpPr>
              <a:spLocks noChangeAspect="1" noChangeShapeType="1"/>
            </p:cNvSpPr>
            <p:nvPr/>
          </p:nvSpPr>
          <p:spPr bwMode="auto">
            <a:xfrm flipV="1">
              <a:off x="4138" y="1343"/>
              <a:ext cx="880" cy="470"/>
            </a:xfrm>
            <a:prstGeom prst="line">
              <a:avLst/>
            </a:prstGeom>
            <a:noFill/>
            <a:ln w="3175">
              <a:solidFill>
                <a:srgbClr val="008080"/>
              </a:solidFill>
              <a:prstDash val="dash"/>
              <a:round/>
              <a:tailEnd type="stealth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1315" name="Group 122"/>
            <p:cNvGrpSpPr/>
            <p:nvPr/>
          </p:nvGrpSpPr>
          <p:grpSpPr bwMode="auto">
            <a:xfrm>
              <a:off x="5008" y="1228"/>
              <a:ext cx="201" cy="156"/>
              <a:chOff x="5008" y="1228"/>
              <a:chExt cx="201" cy="156"/>
            </a:xfrm>
          </p:grpSpPr>
          <p:sp>
            <p:nvSpPr>
              <p:cNvPr id="591964" name="Oval 92"/>
              <p:cNvSpPr>
                <a:spLocks noChangeAspect="1" noChangeArrowheads="1"/>
              </p:cNvSpPr>
              <p:nvPr/>
            </p:nvSpPr>
            <p:spPr bwMode="auto">
              <a:xfrm rot="2837763" flipH="1">
                <a:off x="5008" y="1328"/>
                <a:ext cx="29" cy="29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1317" name="Object 97"/>
              <p:cNvGraphicFramePr>
                <a:graphicFrameLocks noChangeAspect="1"/>
              </p:cNvGraphicFramePr>
              <p:nvPr/>
            </p:nvGraphicFramePr>
            <p:xfrm>
              <a:off x="5066" y="1228"/>
              <a:ext cx="143" cy="1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727" name="公式" r:id="rId18" imgW="266700" imgH="292100" progId="Equation.3">
                      <p:embed/>
                    </p:oleObj>
                  </mc:Choice>
                  <mc:Fallback>
                    <p:oleObj name="公式" r:id="rId18" imgW="266700" imgH="292100" progId="Equation.3">
                      <p:embed/>
                      <p:pic>
                        <p:nvPicPr>
                          <p:cNvPr id="0" name="图片 4517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6" y="1228"/>
                            <a:ext cx="143" cy="1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92010" name="Group 138"/>
          <p:cNvGrpSpPr/>
          <p:nvPr/>
        </p:nvGrpSpPr>
        <p:grpSpPr bwMode="auto">
          <a:xfrm>
            <a:off x="5780088" y="2659063"/>
            <a:ext cx="788987" cy="742950"/>
            <a:chOff x="3641" y="1675"/>
            <a:chExt cx="497" cy="468"/>
          </a:xfrm>
        </p:grpSpPr>
        <p:graphicFrame>
          <p:nvGraphicFramePr>
            <p:cNvPr id="11309" name="Object 38"/>
            <p:cNvGraphicFramePr>
              <a:graphicFrameLocks noChangeAspect="1"/>
            </p:cNvGraphicFramePr>
            <p:nvPr/>
          </p:nvGraphicFramePr>
          <p:xfrm>
            <a:off x="3641" y="1861"/>
            <a:ext cx="127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28" name="公式" r:id="rId20" imgW="266700" imgH="279400" progId="Equation.3">
                    <p:embed/>
                  </p:oleObj>
                </mc:Choice>
                <mc:Fallback>
                  <p:oleObj name="公式" r:id="rId20" imgW="266700" imgH="279400" progId="Equation.3">
                    <p:embed/>
                    <p:pic>
                      <p:nvPicPr>
                        <p:cNvPr id="0" name="图片 4517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1861"/>
                          <a:ext cx="127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310" name="Group 134"/>
            <p:cNvGrpSpPr>
              <a:grpSpLocks noChangeAspect="1"/>
            </p:cNvGrpSpPr>
            <p:nvPr/>
          </p:nvGrpSpPr>
          <p:grpSpPr bwMode="auto">
            <a:xfrm>
              <a:off x="3658" y="1675"/>
              <a:ext cx="480" cy="468"/>
              <a:chOff x="3528" y="1633"/>
              <a:chExt cx="480" cy="468"/>
            </a:xfrm>
          </p:grpSpPr>
          <p:sp>
            <p:nvSpPr>
              <p:cNvPr id="592007" name="Freeform 135"/>
              <p:cNvSpPr>
                <a:spLocks noChangeAspect="1"/>
              </p:cNvSpPr>
              <p:nvPr/>
            </p:nvSpPr>
            <p:spPr bwMode="auto">
              <a:xfrm rot="21299946" flipH="1">
                <a:off x="3549" y="1633"/>
                <a:ext cx="360" cy="468"/>
              </a:xfrm>
              <a:custGeom>
                <a:avLst/>
                <a:gdLst>
                  <a:gd name="T0" fmla="*/ 0 w 405"/>
                  <a:gd name="T1" fmla="*/ 468 h 468"/>
                  <a:gd name="T2" fmla="*/ 72 w 405"/>
                  <a:gd name="T3" fmla="*/ 336 h 468"/>
                  <a:gd name="T4" fmla="*/ 138 w 405"/>
                  <a:gd name="T5" fmla="*/ 264 h 468"/>
                  <a:gd name="T6" fmla="*/ 258 w 405"/>
                  <a:gd name="T7" fmla="*/ 186 h 468"/>
                  <a:gd name="T8" fmla="*/ 324 w 405"/>
                  <a:gd name="T9" fmla="*/ 126 h 468"/>
                  <a:gd name="T10" fmla="*/ 375 w 405"/>
                  <a:gd name="T11" fmla="*/ 57 h 468"/>
                  <a:gd name="T12" fmla="*/ 405 w 405"/>
                  <a:gd name="T1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5" h="468">
                    <a:moveTo>
                      <a:pt x="0" y="468"/>
                    </a:moveTo>
                    <a:cubicBezTo>
                      <a:pt x="12" y="446"/>
                      <a:pt x="49" y="370"/>
                      <a:pt x="72" y="336"/>
                    </a:cubicBezTo>
                    <a:cubicBezTo>
                      <a:pt x="95" y="302"/>
                      <a:pt x="107" y="289"/>
                      <a:pt x="138" y="264"/>
                    </a:cubicBezTo>
                    <a:cubicBezTo>
                      <a:pt x="169" y="239"/>
                      <a:pt x="227" y="209"/>
                      <a:pt x="258" y="186"/>
                    </a:cubicBezTo>
                    <a:cubicBezTo>
                      <a:pt x="289" y="163"/>
                      <a:pt x="305" y="147"/>
                      <a:pt x="324" y="126"/>
                    </a:cubicBezTo>
                    <a:cubicBezTo>
                      <a:pt x="343" y="105"/>
                      <a:pt x="362" y="78"/>
                      <a:pt x="375" y="57"/>
                    </a:cubicBezTo>
                    <a:cubicBezTo>
                      <a:pt x="388" y="36"/>
                      <a:pt x="399" y="12"/>
                      <a:pt x="405" y="0"/>
                    </a:cubicBezTo>
                  </a:path>
                </a:pathLst>
              </a:custGeom>
              <a:noFill/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2008" name="Line 136"/>
              <p:cNvSpPr>
                <a:spLocks noChangeAspect="1" noChangeShapeType="1"/>
              </p:cNvSpPr>
              <p:nvPr/>
            </p:nvSpPr>
            <p:spPr bwMode="auto">
              <a:xfrm>
                <a:off x="3528" y="1650"/>
                <a:ext cx="480" cy="12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2009" name="Line 137"/>
              <p:cNvSpPr>
                <a:spLocks noChangeAspect="1" noChangeShapeType="1"/>
              </p:cNvSpPr>
              <p:nvPr/>
            </p:nvSpPr>
            <p:spPr bwMode="auto">
              <a:xfrm flipV="1">
                <a:off x="3927" y="1767"/>
                <a:ext cx="81" cy="315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92002" name="Group 130"/>
          <p:cNvGrpSpPr/>
          <p:nvPr/>
        </p:nvGrpSpPr>
        <p:grpSpPr bwMode="auto">
          <a:xfrm>
            <a:off x="5164138" y="2847975"/>
            <a:ext cx="1603375" cy="777875"/>
            <a:chOff x="3253" y="1794"/>
            <a:chExt cx="1010" cy="490"/>
          </a:xfrm>
        </p:grpSpPr>
        <p:sp>
          <p:nvSpPr>
            <p:cNvPr id="591987" name="Line 115"/>
            <p:cNvSpPr>
              <a:spLocks noChangeAspect="1" noChangeShapeType="1"/>
            </p:cNvSpPr>
            <p:nvPr/>
          </p:nvSpPr>
          <p:spPr bwMode="auto">
            <a:xfrm flipV="1">
              <a:off x="3253" y="1814"/>
              <a:ext cx="881" cy="470"/>
            </a:xfrm>
            <a:prstGeom prst="line">
              <a:avLst/>
            </a:prstGeom>
            <a:noFill/>
            <a:ln w="3175">
              <a:solidFill>
                <a:srgbClr val="008080"/>
              </a:solidFill>
              <a:prstDash val="dash"/>
              <a:round/>
              <a:tailEnd type="stealth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1306" name="Group 123"/>
            <p:cNvGrpSpPr/>
            <p:nvPr/>
          </p:nvGrpSpPr>
          <p:grpSpPr bwMode="auto">
            <a:xfrm>
              <a:off x="4124" y="1794"/>
              <a:ext cx="139" cy="155"/>
              <a:chOff x="4124" y="1794"/>
              <a:chExt cx="139" cy="155"/>
            </a:xfrm>
          </p:grpSpPr>
          <p:sp>
            <p:nvSpPr>
              <p:cNvPr id="591965" name="Oval 93"/>
              <p:cNvSpPr>
                <a:spLocks noChangeAspect="1" noChangeArrowheads="1"/>
              </p:cNvSpPr>
              <p:nvPr/>
            </p:nvSpPr>
            <p:spPr bwMode="auto">
              <a:xfrm rot="2837763" flipH="1">
                <a:off x="4124" y="1800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1308" name="Object 98"/>
              <p:cNvGraphicFramePr>
                <a:graphicFrameLocks noChangeAspect="1"/>
              </p:cNvGraphicFramePr>
              <p:nvPr/>
            </p:nvGraphicFramePr>
            <p:xfrm>
              <a:off x="4161" y="1794"/>
              <a:ext cx="102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729" name="公式" r:id="rId22" imgW="190500" imgH="292100" progId="Equation.3">
                      <p:embed/>
                    </p:oleObj>
                  </mc:Choice>
                  <mc:Fallback>
                    <p:oleObj name="公式" r:id="rId22" imgW="190500" imgH="292100" progId="Equation.3">
                      <p:embed/>
                      <p:pic>
                        <p:nvPicPr>
                          <p:cNvPr id="0" name="图片 4517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1" y="1794"/>
                            <a:ext cx="102" cy="1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91998" name="Group 126"/>
          <p:cNvGrpSpPr/>
          <p:nvPr/>
        </p:nvGrpSpPr>
        <p:grpSpPr bwMode="auto">
          <a:xfrm>
            <a:off x="4921250" y="1374775"/>
            <a:ext cx="3578225" cy="2460625"/>
            <a:chOff x="3100" y="866"/>
            <a:chExt cx="2254" cy="1550"/>
          </a:xfrm>
        </p:grpSpPr>
        <p:grpSp>
          <p:nvGrpSpPr>
            <p:cNvPr id="11297" name="Group 112"/>
            <p:cNvGrpSpPr/>
            <p:nvPr/>
          </p:nvGrpSpPr>
          <p:grpSpPr bwMode="auto">
            <a:xfrm>
              <a:off x="3100" y="866"/>
              <a:ext cx="2254" cy="1422"/>
              <a:chOff x="3100" y="866"/>
              <a:chExt cx="2254" cy="1422"/>
            </a:xfrm>
          </p:grpSpPr>
          <p:sp>
            <p:nvSpPr>
              <p:cNvPr id="591903" name="Line 31"/>
              <p:cNvSpPr>
                <a:spLocks noChangeAspect="1" noChangeShapeType="1"/>
              </p:cNvSpPr>
              <p:nvPr/>
            </p:nvSpPr>
            <p:spPr bwMode="auto">
              <a:xfrm>
                <a:off x="3100" y="2288"/>
                <a:ext cx="2254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1904" name="Line 32"/>
              <p:cNvSpPr>
                <a:spLocks noChangeAspect="1" noChangeShapeType="1"/>
              </p:cNvSpPr>
              <p:nvPr/>
            </p:nvSpPr>
            <p:spPr bwMode="auto">
              <a:xfrm flipV="1">
                <a:off x="3256" y="866"/>
                <a:ext cx="0" cy="142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1298" name="Group 125"/>
            <p:cNvGrpSpPr/>
            <p:nvPr/>
          </p:nvGrpSpPr>
          <p:grpSpPr bwMode="auto">
            <a:xfrm>
              <a:off x="3307" y="1992"/>
              <a:ext cx="856" cy="424"/>
              <a:chOff x="3307" y="1992"/>
              <a:chExt cx="856" cy="424"/>
            </a:xfrm>
          </p:grpSpPr>
          <p:sp>
            <p:nvSpPr>
              <p:cNvPr id="591985" name="Line 113"/>
              <p:cNvSpPr>
                <a:spLocks noChangeAspect="1" noChangeShapeType="1"/>
              </p:cNvSpPr>
              <p:nvPr/>
            </p:nvSpPr>
            <p:spPr bwMode="auto">
              <a:xfrm rot="2837763" flipV="1">
                <a:off x="3443" y="1856"/>
                <a:ext cx="424" cy="696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tailEnd type="stealth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1300" name="Group 120"/>
              <p:cNvGrpSpPr/>
              <p:nvPr/>
            </p:nvGrpSpPr>
            <p:grpSpPr bwMode="auto">
              <a:xfrm>
                <a:off x="4045" y="2105"/>
                <a:ext cx="118" cy="143"/>
                <a:chOff x="4045" y="2105"/>
                <a:chExt cx="118" cy="143"/>
              </a:xfrm>
            </p:grpSpPr>
            <p:graphicFrame>
              <p:nvGraphicFramePr>
                <p:cNvPr id="11301" name="Object 33"/>
                <p:cNvGraphicFramePr>
                  <a:graphicFrameLocks noChangeAspect="1"/>
                </p:cNvGraphicFramePr>
                <p:nvPr/>
              </p:nvGraphicFramePr>
              <p:xfrm>
                <a:off x="4068" y="2133"/>
                <a:ext cx="95" cy="1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1730" name="公式" r:id="rId24" imgW="177800" imgH="215900" progId="Equation.3">
                        <p:embed/>
                      </p:oleObj>
                    </mc:Choice>
                    <mc:Fallback>
                      <p:oleObj name="公式" r:id="rId24" imgW="177800" imgH="215900" progId="Equation.3">
                        <p:embed/>
                        <p:pic>
                          <p:nvPicPr>
                            <p:cNvPr id="0" name="图片 4517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68" y="2133"/>
                              <a:ext cx="95" cy="1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91966" name="Oval 94"/>
                <p:cNvSpPr>
                  <a:spLocks noChangeAspect="1" noChangeArrowheads="1"/>
                </p:cNvSpPr>
                <p:nvPr/>
              </p:nvSpPr>
              <p:spPr bwMode="auto">
                <a:xfrm rot="2837763" flipH="1">
                  <a:off x="4045" y="2105"/>
                  <a:ext cx="29" cy="29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592000" name="Group 128"/>
          <p:cNvGrpSpPr/>
          <p:nvPr/>
        </p:nvGrpSpPr>
        <p:grpSpPr bwMode="auto">
          <a:xfrm>
            <a:off x="4930775" y="2525713"/>
            <a:ext cx="1109663" cy="760412"/>
            <a:chOff x="3106" y="1591"/>
            <a:chExt cx="699" cy="479"/>
          </a:xfrm>
        </p:grpSpPr>
        <p:sp>
          <p:nvSpPr>
            <p:cNvPr id="591986" name="Line 114"/>
            <p:cNvSpPr>
              <a:spLocks noChangeAspect="1" noChangeShapeType="1"/>
            </p:cNvSpPr>
            <p:nvPr/>
          </p:nvSpPr>
          <p:spPr bwMode="auto">
            <a:xfrm rot="2837763">
              <a:off x="3376" y="1641"/>
              <a:ext cx="159" cy="699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 type="stealth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1294" name="Group 124"/>
            <p:cNvGrpSpPr/>
            <p:nvPr/>
          </p:nvGrpSpPr>
          <p:grpSpPr bwMode="auto">
            <a:xfrm>
              <a:off x="3540" y="1591"/>
              <a:ext cx="139" cy="149"/>
              <a:chOff x="3540" y="1591"/>
              <a:chExt cx="139" cy="149"/>
            </a:xfrm>
          </p:grpSpPr>
          <p:graphicFrame>
            <p:nvGraphicFramePr>
              <p:cNvPr id="11295" name="Object 36"/>
              <p:cNvGraphicFramePr>
                <a:graphicFrameLocks noChangeAspect="1"/>
              </p:cNvGraphicFramePr>
              <p:nvPr/>
            </p:nvGraphicFramePr>
            <p:xfrm>
              <a:off x="3540" y="1591"/>
              <a:ext cx="11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731" name="Equation" r:id="rId26" imgW="215900" imgH="279400" progId="Equation.DSMT4">
                      <p:embed/>
                    </p:oleObj>
                  </mc:Choice>
                  <mc:Fallback>
                    <p:oleObj name="Equation" r:id="rId26" imgW="215900" imgH="279400" progId="Equation.DSMT4">
                      <p:embed/>
                      <p:pic>
                        <p:nvPicPr>
                          <p:cNvPr id="0" name="图片 4517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0" y="1591"/>
                            <a:ext cx="116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1967" name="Oval 95"/>
              <p:cNvSpPr>
                <a:spLocks noChangeAspect="1" noChangeArrowheads="1"/>
              </p:cNvSpPr>
              <p:nvPr/>
            </p:nvSpPr>
            <p:spPr bwMode="auto">
              <a:xfrm rot="2837763" flipH="1">
                <a:off x="3650" y="1680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9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9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9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9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9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9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9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9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9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9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9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9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11198 -0.087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91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4375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59194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9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9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59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59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59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84" grpId="0"/>
      <p:bldP spid="591886" grpId="0"/>
      <p:bldP spid="591901" grpId="0"/>
      <p:bldP spid="591902" grpId="0"/>
      <p:bldP spid="591933" grpId="0"/>
      <p:bldP spid="5919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48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46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Picture 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531813" y="1201738"/>
            <a:ext cx="35544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4. </a:t>
            </a:r>
            <a:r>
              <a:rPr kumimoji="0" lang="zh-CN" altLang="en-US">
                <a:solidFill>
                  <a:srgbClr val="000099"/>
                </a:solidFill>
              </a:rPr>
              <a:t>反演映射</a:t>
            </a:r>
            <a:r>
              <a:rPr kumimoji="0" lang="en-US" altLang="zh-CN">
                <a:solidFill>
                  <a:srgbClr val="000099"/>
                </a:solidFill>
                <a:latin typeface="宋体" panose="02010600030101010101" charset="-122"/>
              </a:rPr>
              <a:t>(</a:t>
            </a:r>
            <a:r>
              <a:rPr kumimoji="0" lang="zh-CN" altLang="en-US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或倒数映射</a:t>
            </a:r>
            <a:r>
              <a:rPr kumimoji="0" lang="en-US" altLang="zh-CN">
                <a:solidFill>
                  <a:srgbClr val="000099"/>
                </a:solidFill>
                <a:latin typeface="宋体" panose="02010600030101010101" charset="-122"/>
              </a:rPr>
              <a:t>)</a:t>
            </a:r>
            <a:endParaRPr kumimoji="0" lang="en-US" altLang="zh-CN">
              <a:solidFill>
                <a:srgbClr val="000099"/>
              </a:solidFill>
              <a:latin typeface="宋体" panose="02010600030101010101" charset="-122"/>
            </a:endParaRP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1349375" y="4325938"/>
            <a:ext cx="7702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90000"/>
              <a:defRPr/>
            </a:pPr>
            <a:r>
              <a:rPr kumimoji="0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倒数映射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将单位圆内</a:t>
            </a:r>
            <a:r>
              <a:rPr lang="en-US" altLang="zh-CN" sz="2200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lang="zh-CN" altLang="en-US" sz="2200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外</a:t>
            </a:r>
            <a:r>
              <a:rPr lang="en-US" altLang="zh-CN" sz="2200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的点映射到单位圆外</a:t>
            </a:r>
            <a:r>
              <a:rPr lang="en-US" altLang="zh-CN" sz="2200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lang="zh-CN" altLang="en-US" sz="2200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内</a:t>
            </a:r>
            <a:r>
              <a:rPr lang="en-US" altLang="zh-CN" sz="2200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的点</a:t>
            </a:r>
            <a:r>
              <a:rPr lang="en-US" altLang="zh-CN" sz="12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,  </a:t>
            </a:r>
            <a:endParaRPr lang="en-US" altLang="zh-CN">
              <a:solidFill>
                <a:srgbClr val="006600"/>
              </a:solidFill>
            </a:endParaRPr>
          </a:p>
        </p:txBody>
      </p:sp>
      <p:grpSp>
        <p:nvGrpSpPr>
          <p:cNvPr id="597002" name="Group 10"/>
          <p:cNvGrpSpPr/>
          <p:nvPr/>
        </p:nvGrpSpPr>
        <p:grpSpPr bwMode="auto">
          <a:xfrm>
            <a:off x="1349375" y="2728913"/>
            <a:ext cx="1752600" cy="482600"/>
            <a:chOff x="850" y="1647"/>
            <a:chExt cx="1104" cy="304"/>
          </a:xfrm>
        </p:grpSpPr>
        <p:sp>
          <p:nvSpPr>
            <p:cNvPr id="597003" name="Rectangle 11"/>
            <p:cNvSpPr>
              <a:spLocks noChangeArrowheads="1"/>
            </p:cNvSpPr>
            <p:nvPr/>
          </p:nvSpPr>
          <p:spPr bwMode="auto">
            <a:xfrm>
              <a:off x="850" y="1663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令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aphicFrame>
          <p:nvGraphicFramePr>
            <p:cNvPr id="12343" name="Object 12"/>
            <p:cNvGraphicFramePr/>
            <p:nvPr/>
          </p:nvGraphicFramePr>
          <p:xfrm>
            <a:off x="1146" y="1647"/>
            <a:ext cx="8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744" name="公式" r:id="rId3" imgW="1282700" imgH="431800" progId="Equation.3">
                    <p:embed/>
                  </p:oleObj>
                </mc:Choice>
                <mc:Fallback>
                  <p:oleObj name="公式" r:id="rId3" imgW="1282700" imgH="431800" progId="Equation.3">
                    <p:embed/>
                    <p:pic>
                      <p:nvPicPr>
                        <p:cNvPr id="0" name="图片 4527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1647"/>
                          <a:ext cx="8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297" name="Picture 1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536575" y="568325"/>
            <a:ext cx="42910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</a:t>
            </a:r>
            <a:r>
              <a:rPr kumimoji="0" lang="zh-CN" altLang="en-US" sz="2800">
                <a:solidFill>
                  <a:srgbClr val="000099"/>
                </a:solidFill>
              </a:rPr>
              <a:t>分式线性映射的分解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kumimoji="0" lang="en-US" altLang="zh-CN" sz="2800">
              <a:solidFill>
                <a:srgbClr val="000099"/>
              </a:solidFill>
            </a:endParaRP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530225" y="2754313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分析</a:t>
            </a:r>
            <a:r>
              <a:rPr kumimoji="0"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530225" y="43259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特点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597085" name="Group 93"/>
          <p:cNvGrpSpPr/>
          <p:nvPr/>
        </p:nvGrpSpPr>
        <p:grpSpPr bwMode="auto">
          <a:xfrm>
            <a:off x="1276350" y="1806575"/>
            <a:ext cx="1133475" cy="785813"/>
            <a:chOff x="804" y="1138"/>
            <a:chExt cx="714" cy="495"/>
          </a:xfrm>
        </p:grpSpPr>
        <p:sp>
          <p:nvSpPr>
            <p:cNvPr id="597010" name="Rectangle 18"/>
            <p:cNvSpPr>
              <a:spLocks noChangeArrowheads="1"/>
            </p:cNvSpPr>
            <p:nvPr/>
          </p:nvSpPr>
          <p:spPr bwMode="auto">
            <a:xfrm>
              <a:off x="804" y="1146"/>
              <a:ext cx="714" cy="432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2338" name="Group 78"/>
            <p:cNvGrpSpPr/>
            <p:nvPr/>
          </p:nvGrpSpPr>
          <p:grpSpPr bwMode="auto">
            <a:xfrm>
              <a:off x="874" y="1138"/>
              <a:ext cx="552" cy="495"/>
              <a:chOff x="4222" y="3292"/>
              <a:chExt cx="552" cy="495"/>
            </a:xfrm>
          </p:grpSpPr>
          <p:graphicFrame>
            <p:nvGraphicFramePr>
              <p:cNvPr id="12339" name="Object 79"/>
              <p:cNvGraphicFramePr/>
              <p:nvPr/>
            </p:nvGraphicFramePr>
            <p:xfrm>
              <a:off x="4222" y="3292"/>
              <a:ext cx="552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745" name="公式" r:id="rId5" imgW="876300" imgH="787400" progId="Equation.3">
                      <p:embed/>
                    </p:oleObj>
                  </mc:Choice>
                  <mc:Fallback>
                    <p:oleObj name="公式" r:id="rId5" imgW="876300" imgH="787400" progId="Equation.3">
                      <p:embed/>
                      <p:pic>
                        <p:nvPicPr>
                          <p:cNvPr id="0" name="图片 45274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2" y="3292"/>
                            <a:ext cx="552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40" name="Object 80"/>
              <p:cNvGraphicFramePr/>
              <p:nvPr/>
            </p:nvGraphicFramePr>
            <p:xfrm>
              <a:off x="4608" y="3548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746" name="公式" r:id="rId7" imgW="177800" imgH="215900" progId="Equation.3">
                      <p:embed/>
                    </p:oleObj>
                  </mc:Choice>
                  <mc:Fallback>
                    <p:oleObj name="公式" r:id="rId7" imgW="177800" imgH="215900" progId="Equation.3">
                      <p:embed/>
                      <p:pic>
                        <p:nvPicPr>
                          <p:cNvPr id="0" name="图片 45274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548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41" name="Object 81"/>
              <p:cNvGraphicFramePr/>
              <p:nvPr/>
            </p:nvGraphicFramePr>
            <p:xfrm>
              <a:off x="4612" y="3341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747" name="公式" r:id="rId9" imgW="165100" imgH="266065" progId="Equation.3">
                      <p:embed/>
                    </p:oleObj>
                  </mc:Choice>
                  <mc:Fallback>
                    <p:oleObj name="公式" r:id="rId9" imgW="165100" imgH="266065" progId="Equation.3">
                      <p:embed/>
                      <p:pic>
                        <p:nvPicPr>
                          <p:cNvPr id="0" name="图片 45274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2" y="3341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97084" name="Group 92"/>
          <p:cNvGrpSpPr/>
          <p:nvPr/>
        </p:nvGrpSpPr>
        <p:grpSpPr bwMode="auto">
          <a:xfrm>
            <a:off x="1349375" y="3327400"/>
            <a:ext cx="2552700" cy="785813"/>
            <a:chOff x="850" y="1952"/>
            <a:chExt cx="1608" cy="495"/>
          </a:xfrm>
        </p:grpSpPr>
        <p:sp>
          <p:nvSpPr>
            <p:cNvPr id="597014" name="Rectangle 22"/>
            <p:cNvSpPr>
              <a:spLocks noChangeArrowheads="1"/>
            </p:cNvSpPr>
            <p:nvPr/>
          </p:nvSpPr>
          <p:spPr bwMode="auto">
            <a:xfrm>
              <a:off x="850" y="2047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则有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pSp>
          <p:nvGrpSpPr>
            <p:cNvPr id="12331" name="Group 83"/>
            <p:cNvGrpSpPr/>
            <p:nvPr/>
          </p:nvGrpSpPr>
          <p:grpSpPr bwMode="auto">
            <a:xfrm>
              <a:off x="1334" y="1952"/>
              <a:ext cx="1124" cy="495"/>
              <a:chOff x="3974" y="3212"/>
              <a:chExt cx="1124" cy="495"/>
            </a:xfrm>
          </p:grpSpPr>
          <p:graphicFrame>
            <p:nvGraphicFramePr>
              <p:cNvPr id="12332" name="Object 84"/>
              <p:cNvGraphicFramePr/>
              <p:nvPr/>
            </p:nvGraphicFramePr>
            <p:xfrm>
              <a:off x="4610" y="3301"/>
              <a:ext cx="48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748" name="公式" r:id="rId11" imgW="774065" imgH="431800" progId="Equation.3">
                      <p:embed/>
                    </p:oleObj>
                  </mc:Choice>
                  <mc:Fallback>
                    <p:oleObj name="公式" r:id="rId11" imgW="774065" imgH="431800" progId="Equation.3">
                      <p:embed/>
                      <p:pic>
                        <p:nvPicPr>
                          <p:cNvPr id="0" name="图片 45274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0" y="3301"/>
                            <a:ext cx="48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333" name="Group 85"/>
              <p:cNvGrpSpPr/>
              <p:nvPr/>
            </p:nvGrpSpPr>
            <p:grpSpPr bwMode="auto">
              <a:xfrm>
                <a:off x="3974" y="3212"/>
                <a:ext cx="624" cy="495"/>
                <a:chOff x="3974" y="3212"/>
                <a:chExt cx="624" cy="495"/>
              </a:xfrm>
            </p:grpSpPr>
            <p:graphicFrame>
              <p:nvGraphicFramePr>
                <p:cNvPr id="12334" name="Object 86"/>
                <p:cNvGraphicFramePr/>
                <p:nvPr/>
              </p:nvGraphicFramePr>
              <p:xfrm>
                <a:off x="3974" y="3212"/>
                <a:ext cx="624" cy="4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2749" name="公式" r:id="rId13" imgW="990600" imgH="787400" progId="Equation.3">
                        <p:embed/>
                      </p:oleObj>
                    </mc:Choice>
                    <mc:Fallback>
                      <p:oleObj name="公式" r:id="rId13" imgW="990600" imgH="787400" progId="Equation.3">
                        <p:embed/>
                        <p:pic>
                          <p:nvPicPr>
                            <p:cNvPr id="0" name="图片 45274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74" y="3212"/>
                              <a:ext cx="624" cy="4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35" name="Object 87"/>
                <p:cNvGraphicFramePr/>
                <p:nvPr/>
              </p:nvGraphicFramePr>
              <p:xfrm>
                <a:off x="4348" y="3464"/>
                <a:ext cx="208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2750" name="公式" r:id="rId15" imgW="330200" imgH="342900" progId="Equation.3">
                        <p:embed/>
                      </p:oleObj>
                    </mc:Choice>
                    <mc:Fallback>
                      <p:oleObj name="公式" r:id="rId15" imgW="330200" imgH="342900" progId="Equation.3">
                        <p:embed/>
                        <p:pic>
                          <p:nvPicPr>
                            <p:cNvPr id="0" name="图片 45274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48" y="3464"/>
                              <a:ext cx="208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36" name="Object 88"/>
                <p:cNvGraphicFramePr/>
                <p:nvPr/>
              </p:nvGraphicFramePr>
              <p:xfrm>
                <a:off x="4400" y="3261"/>
                <a:ext cx="104" cy="1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2751" name="公式" r:id="rId17" imgW="165100" imgH="266065" progId="Equation.3">
                        <p:embed/>
                      </p:oleObj>
                    </mc:Choice>
                    <mc:Fallback>
                      <p:oleObj name="公式" r:id="rId17" imgW="165100" imgH="266065" progId="Equation.3">
                        <p:embed/>
                        <p:pic>
                          <p:nvPicPr>
                            <p:cNvPr id="0" name="图片 45275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00" y="3261"/>
                              <a:ext cx="104" cy="1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597083" name="Rectangle 91"/>
          <p:cNvSpPr>
            <a:spLocks noChangeArrowheads="1"/>
          </p:cNvSpPr>
          <p:nvPr/>
        </p:nvSpPr>
        <p:spPr bwMode="auto">
          <a:xfrm>
            <a:off x="1343025" y="4906963"/>
            <a:ext cx="4984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它们的</a:t>
            </a:r>
            <a:r>
              <a:rPr kumimoji="0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模互为倒数</a:t>
            </a: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，且</a:t>
            </a:r>
            <a:r>
              <a:rPr kumimoji="0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辐角反号</a:t>
            </a: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kumimoji="0"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97152" name="Group 160"/>
          <p:cNvGrpSpPr/>
          <p:nvPr/>
        </p:nvGrpSpPr>
        <p:grpSpPr bwMode="auto">
          <a:xfrm>
            <a:off x="4724400" y="1419225"/>
            <a:ext cx="2627313" cy="2628900"/>
            <a:chOff x="2976" y="894"/>
            <a:chExt cx="1655" cy="1656"/>
          </a:xfrm>
        </p:grpSpPr>
        <p:grpSp>
          <p:nvGrpSpPr>
            <p:cNvPr id="12318" name="Group 142"/>
            <p:cNvGrpSpPr/>
            <p:nvPr/>
          </p:nvGrpSpPr>
          <p:grpSpPr bwMode="auto">
            <a:xfrm>
              <a:off x="3818" y="1573"/>
              <a:ext cx="248" cy="197"/>
              <a:chOff x="4460" y="2323"/>
              <a:chExt cx="248" cy="197"/>
            </a:xfrm>
          </p:grpSpPr>
          <p:sp>
            <p:nvSpPr>
              <p:cNvPr id="597135" name="弧 143"/>
              <p:cNvSpPr/>
              <p:nvPr/>
            </p:nvSpPr>
            <p:spPr bwMode="auto">
              <a:xfrm>
                <a:off x="4460" y="2368"/>
                <a:ext cx="125" cy="152"/>
              </a:xfrm>
              <a:custGeom>
                <a:avLst/>
                <a:gdLst>
                  <a:gd name="G0" fmla="+- 0 0 0"/>
                  <a:gd name="G1" fmla="+- 18147 0 0"/>
                  <a:gd name="G2" fmla="+- 21600 0 0"/>
                  <a:gd name="T0" fmla="*/ 11716 w 21311"/>
                  <a:gd name="T1" fmla="*/ 0 h 18147"/>
                  <a:gd name="T2" fmla="*/ 21311 w 21311"/>
                  <a:gd name="T3" fmla="*/ 14628 h 18147"/>
                  <a:gd name="T4" fmla="*/ 0 w 21311"/>
                  <a:gd name="T5" fmla="*/ 18147 h 18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11" h="18147" fill="none" extrusionOk="0">
                    <a:moveTo>
                      <a:pt x="11715" y="0"/>
                    </a:moveTo>
                    <a:cubicBezTo>
                      <a:pt x="16834" y="3304"/>
                      <a:pt x="20318" y="8617"/>
                      <a:pt x="21311" y="14627"/>
                    </a:cubicBezTo>
                  </a:path>
                  <a:path w="21311" h="18147" stroke="0" extrusionOk="0">
                    <a:moveTo>
                      <a:pt x="11715" y="0"/>
                    </a:moveTo>
                    <a:cubicBezTo>
                      <a:pt x="16834" y="3304"/>
                      <a:pt x="20318" y="8617"/>
                      <a:pt x="21311" y="14627"/>
                    </a:cubicBezTo>
                    <a:lnTo>
                      <a:pt x="0" y="18147"/>
                    </a:lnTo>
                    <a:close/>
                  </a:path>
                </a:pathLst>
              </a:custGeom>
              <a:noFill/>
              <a:ln w="25400" cmpd="dbl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2329" name="Object 144"/>
              <p:cNvGraphicFramePr>
                <a:graphicFrameLocks noChangeAspect="1"/>
              </p:cNvGraphicFramePr>
              <p:nvPr/>
            </p:nvGraphicFramePr>
            <p:xfrm>
              <a:off x="4606" y="2323"/>
              <a:ext cx="10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752" name="公式" r:id="rId18" imgW="215900" imgH="279400" progId="Equation.3">
                      <p:embed/>
                    </p:oleObj>
                  </mc:Choice>
                  <mc:Fallback>
                    <p:oleObj name="公式" r:id="rId18" imgW="215900" imgH="279400" progId="Equation.3">
                      <p:embed/>
                      <p:pic>
                        <p:nvPicPr>
                          <p:cNvPr id="0" name="图片 4527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6" y="2323"/>
                            <a:ext cx="10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19" name="Group 159"/>
            <p:cNvGrpSpPr/>
            <p:nvPr/>
          </p:nvGrpSpPr>
          <p:grpSpPr bwMode="auto">
            <a:xfrm>
              <a:off x="2976" y="894"/>
              <a:ext cx="1655" cy="1656"/>
              <a:chOff x="2976" y="894"/>
              <a:chExt cx="1655" cy="1656"/>
            </a:xfrm>
          </p:grpSpPr>
          <p:grpSp>
            <p:nvGrpSpPr>
              <p:cNvPr id="12320" name="Group 158"/>
              <p:cNvGrpSpPr/>
              <p:nvPr/>
            </p:nvGrpSpPr>
            <p:grpSpPr bwMode="auto">
              <a:xfrm>
                <a:off x="2976" y="894"/>
                <a:ext cx="1655" cy="1656"/>
                <a:chOff x="2976" y="894"/>
                <a:chExt cx="1655" cy="1656"/>
              </a:xfrm>
            </p:grpSpPr>
            <p:sp>
              <p:nvSpPr>
                <p:cNvPr id="597126" name="Line 134"/>
                <p:cNvSpPr>
                  <a:spLocks noChangeAspect="1" noChangeShapeType="1"/>
                </p:cNvSpPr>
                <p:nvPr/>
              </p:nvSpPr>
              <p:spPr bwMode="auto">
                <a:xfrm>
                  <a:off x="2976" y="1740"/>
                  <a:ext cx="1655" cy="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97127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3786" y="894"/>
                  <a:ext cx="0" cy="165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2321" name="Group 157"/>
              <p:cNvGrpSpPr/>
              <p:nvPr/>
            </p:nvGrpSpPr>
            <p:grpSpPr bwMode="auto">
              <a:xfrm>
                <a:off x="3786" y="980"/>
                <a:ext cx="722" cy="762"/>
                <a:chOff x="3786" y="980"/>
                <a:chExt cx="722" cy="762"/>
              </a:xfrm>
            </p:grpSpPr>
            <p:grpSp>
              <p:nvGrpSpPr>
                <p:cNvPr id="12322" name="Group 136"/>
                <p:cNvGrpSpPr/>
                <p:nvPr/>
              </p:nvGrpSpPr>
              <p:grpSpPr bwMode="auto">
                <a:xfrm>
                  <a:off x="4352" y="980"/>
                  <a:ext cx="156" cy="115"/>
                  <a:chOff x="4994" y="1730"/>
                  <a:chExt cx="156" cy="115"/>
                </a:xfrm>
              </p:grpSpPr>
              <p:sp>
                <p:nvSpPr>
                  <p:cNvPr id="597129" name="Oval 1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994" y="1784"/>
                    <a:ext cx="29" cy="29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FF0000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graphicFrame>
                <p:nvGraphicFramePr>
                  <p:cNvPr id="12325" name="Object 138"/>
                  <p:cNvGraphicFramePr>
                    <a:graphicFrameLocks noChangeAspect="1"/>
                  </p:cNvGraphicFramePr>
                  <p:nvPr/>
                </p:nvGraphicFramePr>
                <p:xfrm>
                  <a:off x="5055" y="1730"/>
                  <a:ext cx="95" cy="1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52753" name="公式" r:id="rId20" imgW="177800" imgH="215900" progId="Equation.3">
                          <p:embed/>
                        </p:oleObj>
                      </mc:Choice>
                      <mc:Fallback>
                        <p:oleObj name="公式" r:id="rId20" imgW="177800" imgH="215900" progId="Equation.3">
                          <p:embed/>
                          <p:pic>
                            <p:nvPicPr>
                              <p:cNvPr id="0" name="图片 45275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55" y="1730"/>
                                <a:ext cx="95" cy="11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597141" name="Line 14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786" y="1057"/>
                  <a:ext cx="574" cy="685"/>
                </a:xfrm>
                <a:prstGeom prst="line">
                  <a:avLst/>
                </a:prstGeom>
                <a:noFill/>
                <a:ln w="9525">
                  <a:solidFill>
                    <a:srgbClr val="008080"/>
                  </a:solidFill>
                  <a:round/>
                  <a:tailEnd type="stealth" w="sm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597154" name="Group 162"/>
          <p:cNvGrpSpPr/>
          <p:nvPr/>
        </p:nvGrpSpPr>
        <p:grpSpPr bwMode="auto">
          <a:xfrm>
            <a:off x="6010275" y="2714625"/>
            <a:ext cx="755650" cy="649288"/>
            <a:chOff x="3786" y="1710"/>
            <a:chExt cx="476" cy="409"/>
          </a:xfrm>
        </p:grpSpPr>
        <p:grpSp>
          <p:nvGrpSpPr>
            <p:cNvPr id="12310" name="Group 145"/>
            <p:cNvGrpSpPr/>
            <p:nvPr/>
          </p:nvGrpSpPr>
          <p:grpSpPr bwMode="auto">
            <a:xfrm>
              <a:off x="3818" y="1710"/>
              <a:ext cx="320" cy="220"/>
              <a:chOff x="4460" y="2460"/>
              <a:chExt cx="320" cy="220"/>
            </a:xfrm>
          </p:grpSpPr>
          <p:sp>
            <p:nvSpPr>
              <p:cNvPr id="597138" name="弧 146"/>
              <p:cNvSpPr/>
              <p:nvPr/>
            </p:nvSpPr>
            <p:spPr bwMode="auto">
              <a:xfrm flipV="1">
                <a:off x="4460" y="2460"/>
                <a:ext cx="125" cy="152"/>
              </a:xfrm>
              <a:custGeom>
                <a:avLst/>
                <a:gdLst>
                  <a:gd name="G0" fmla="+- 0 0 0"/>
                  <a:gd name="G1" fmla="+- 18147 0 0"/>
                  <a:gd name="G2" fmla="+- 21600 0 0"/>
                  <a:gd name="T0" fmla="*/ 11716 w 21311"/>
                  <a:gd name="T1" fmla="*/ 0 h 18147"/>
                  <a:gd name="T2" fmla="*/ 21311 w 21311"/>
                  <a:gd name="T3" fmla="*/ 14628 h 18147"/>
                  <a:gd name="T4" fmla="*/ 0 w 21311"/>
                  <a:gd name="T5" fmla="*/ 18147 h 18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11" h="18147" fill="none" extrusionOk="0">
                    <a:moveTo>
                      <a:pt x="11715" y="0"/>
                    </a:moveTo>
                    <a:cubicBezTo>
                      <a:pt x="16834" y="3304"/>
                      <a:pt x="20318" y="8617"/>
                      <a:pt x="21311" y="14627"/>
                    </a:cubicBezTo>
                  </a:path>
                  <a:path w="21311" h="18147" stroke="0" extrusionOk="0">
                    <a:moveTo>
                      <a:pt x="11715" y="0"/>
                    </a:moveTo>
                    <a:cubicBezTo>
                      <a:pt x="16834" y="3304"/>
                      <a:pt x="20318" y="8617"/>
                      <a:pt x="21311" y="14627"/>
                    </a:cubicBezTo>
                    <a:lnTo>
                      <a:pt x="0" y="18147"/>
                    </a:lnTo>
                    <a:close/>
                  </a:path>
                </a:pathLst>
              </a:custGeom>
              <a:noFill/>
              <a:ln w="25400" cmpd="dbl">
                <a:solidFill>
                  <a:srgbClr val="CC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2317" name="Object 147"/>
              <p:cNvGraphicFramePr>
                <a:graphicFrameLocks noChangeAspect="1"/>
              </p:cNvGraphicFramePr>
              <p:nvPr/>
            </p:nvGraphicFramePr>
            <p:xfrm>
              <a:off x="4583" y="2520"/>
              <a:ext cx="197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754" name="公式" r:id="rId22" imgW="419100" imgH="342900" progId="Equation.3">
                      <p:embed/>
                    </p:oleObj>
                  </mc:Choice>
                  <mc:Fallback>
                    <p:oleObj name="公式" r:id="rId22" imgW="419100" imgH="342900" progId="Equation.3">
                      <p:embed/>
                      <p:pic>
                        <p:nvPicPr>
                          <p:cNvPr id="0" name="图片 4527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3" y="2520"/>
                            <a:ext cx="197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11" name="Group 161"/>
            <p:cNvGrpSpPr/>
            <p:nvPr/>
          </p:nvGrpSpPr>
          <p:grpSpPr bwMode="auto">
            <a:xfrm>
              <a:off x="3786" y="1738"/>
              <a:ext cx="476" cy="381"/>
              <a:chOff x="3786" y="1738"/>
              <a:chExt cx="476" cy="381"/>
            </a:xfrm>
          </p:grpSpPr>
          <p:grpSp>
            <p:nvGrpSpPr>
              <p:cNvPr id="12312" name="Group 139"/>
              <p:cNvGrpSpPr/>
              <p:nvPr/>
            </p:nvGrpSpPr>
            <p:grpSpPr bwMode="auto">
              <a:xfrm>
                <a:off x="4064" y="2003"/>
                <a:ext cx="198" cy="116"/>
                <a:chOff x="4706" y="2753"/>
                <a:chExt cx="198" cy="116"/>
              </a:xfrm>
            </p:grpSpPr>
            <p:graphicFrame>
              <p:nvGraphicFramePr>
                <p:cNvPr id="12314" name="Object 140"/>
                <p:cNvGraphicFramePr>
                  <a:graphicFrameLocks noChangeAspect="1"/>
                </p:cNvGraphicFramePr>
                <p:nvPr/>
              </p:nvGraphicFramePr>
              <p:xfrm>
                <a:off x="4759" y="2753"/>
                <a:ext cx="145" cy="1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2755" name="Equation" r:id="rId24" imgW="266065" imgH="215900" progId="Equation.DSMT4">
                        <p:embed/>
                      </p:oleObj>
                    </mc:Choice>
                    <mc:Fallback>
                      <p:oleObj name="Equation" r:id="rId24" imgW="266065" imgH="215900" progId="Equation.DSMT4">
                        <p:embed/>
                        <p:pic>
                          <p:nvPicPr>
                            <p:cNvPr id="0" name="图片 45275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9" y="2753"/>
                              <a:ext cx="145" cy="1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97133" name="Oval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4706" y="2823"/>
                  <a:ext cx="29" cy="29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rgbClr val="A5002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597145" name="Line 153"/>
              <p:cNvSpPr>
                <a:spLocks noChangeAspect="1" noChangeShapeType="1"/>
              </p:cNvSpPr>
              <p:nvPr/>
            </p:nvSpPr>
            <p:spPr bwMode="auto">
              <a:xfrm>
                <a:off x="3786" y="1738"/>
                <a:ext cx="288" cy="344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tailEnd type="stealth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97148" name="Group 156"/>
          <p:cNvGrpSpPr/>
          <p:nvPr/>
        </p:nvGrpSpPr>
        <p:grpSpPr bwMode="auto">
          <a:xfrm>
            <a:off x="4667250" y="1771650"/>
            <a:ext cx="2692400" cy="1979613"/>
            <a:chOff x="2940" y="1116"/>
            <a:chExt cx="1696" cy="1247"/>
          </a:xfrm>
        </p:grpSpPr>
        <p:sp>
          <p:nvSpPr>
            <p:cNvPr id="597140" name="Oval 148"/>
            <p:cNvSpPr>
              <a:spLocks noChangeAspect="1" noChangeArrowheads="1"/>
            </p:cNvSpPr>
            <p:nvPr/>
          </p:nvSpPr>
          <p:spPr bwMode="auto">
            <a:xfrm>
              <a:off x="3162" y="1116"/>
              <a:ext cx="1247" cy="124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7146" name="Text Box 154"/>
            <p:cNvSpPr txBox="1">
              <a:spLocks noChangeArrowheads="1"/>
            </p:cNvSpPr>
            <p:nvPr/>
          </p:nvSpPr>
          <p:spPr bwMode="auto">
            <a:xfrm>
              <a:off x="4376" y="169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777777"/>
                  </a:solidFill>
                </a:rPr>
                <a:t>1  </a:t>
              </a:r>
              <a:endParaRPr lang="en-US" altLang="zh-CN" sz="1800">
                <a:solidFill>
                  <a:srgbClr val="777777"/>
                </a:solidFill>
              </a:endParaRPr>
            </a:p>
          </p:txBody>
        </p:sp>
        <p:sp>
          <p:nvSpPr>
            <p:cNvPr id="597147" name="Text Box 155"/>
            <p:cNvSpPr txBox="1">
              <a:spLocks noChangeArrowheads="1"/>
            </p:cNvSpPr>
            <p:nvPr/>
          </p:nvSpPr>
          <p:spPr bwMode="auto">
            <a:xfrm>
              <a:off x="2940" y="1693"/>
              <a:ext cx="339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777777"/>
                  </a:solidFill>
                  <a:latin typeface="Symbol" charset="0"/>
                  <a:ea typeface="楷体" panose="02010609060101010101" charset="-122"/>
                  <a:cs typeface="楷体" panose="02010609060101010101" charset="-122"/>
                </a:rPr>
                <a:t>-</a:t>
              </a:r>
              <a:r>
                <a:rPr lang="en-US" altLang="zh-CN" sz="1800">
                  <a:solidFill>
                    <a:srgbClr val="777777"/>
                  </a:solidFill>
                </a:rPr>
                <a:t>1  </a:t>
              </a:r>
              <a:endParaRPr lang="en-US" altLang="zh-CN" sz="1800">
                <a:solidFill>
                  <a:srgbClr val="777777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9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9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9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1000"/>
                                        <p:tgtEl>
                                          <p:spTgt spid="5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9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9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9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00" grpId="0"/>
      <p:bldP spid="597001" grpId="0"/>
      <p:bldP spid="597007" grpId="0"/>
      <p:bldP spid="597008" grpId="0"/>
      <p:bldP spid="59708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531813" y="1201738"/>
            <a:ext cx="35544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4. </a:t>
            </a:r>
            <a:r>
              <a:rPr kumimoji="0" lang="zh-CN" altLang="en-US">
                <a:solidFill>
                  <a:srgbClr val="000099"/>
                </a:solidFill>
              </a:rPr>
              <a:t>反演映射</a:t>
            </a:r>
            <a:r>
              <a:rPr kumimoji="0" lang="en-US" altLang="zh-CN">
                <a:solidFill>
                  <a:srgbClr val="000099"/>
                </a:solidFill>
                <a:latin typeface="宋体" panose="02010600030101010101" charset="-122"/>
              </a:rPr>
              <a:t>(</a:t>
            </a:r>
            <a:r>
              <a:rPr kumimoji="0" lang="zh-CN" altLang="en-US">
                <a:solidFill>
                  <a:srgbClr val="000099"/>
                </a:solidFill>
                <a:ea typeface="楷体" panose="02010609060101010101" charset="-122"/>
                <a:cs typeface="楷体" panose="02010609060101010101" charset="-122"/>
              </a:rPr>
              <a:t>或倒数映射</a:t>
            </a:r>
            <a:r>
              <a:rPr kumimoji="0" lang="en-US" altLang="zh-CN">
                <a:solidFill>
                  <a:srgbClr val="000099"/>
                </a:solidFill>
                <a:latin typeface="宋体" panose="02010600030101010101" charset="-122"/>
              </a:rPr>
              <a:t>)</a:t>
            </a:r>
            <a:endParaRPr kumimoji="0" lang="en-US" altLang="zh-CN">
              <a:solidFill>
                <a:srgbClr val="000099"/>
              </a:solidFill>
              <a:latin typeface="宋体" panose="02010600030101010101" charset="-122"/>
            </a:endParaRPr>
          </a:p>
        </p:txBody>
      </p:sp>
      <p:pic>
        <p:nvPicPr>
          <p:cNvPr id="13318" name="Picture 1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054" name="Rectangle 14"/>
          <p:cNvSpPr>
            <a:spLocks noChangeArrowheads="1"/>
          </p:cNvSpPr>
          <p:nvPr/>
        </p:nvSpPr>
        <p:spPr bwMode="auto">
          <a:xfrm>
            <a:off x="536575" y="568325"/>
            <a:ext cx="42910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</a:t>
            </a:r>
            <a:r>
              <a:rPr kumimoji="0" lang="zh-CN" altLang="en-US" sz="2800">
                <a:solidFill>
                  <a:srgbClr val="000099"/>
                </a:solidFill>
              </a:rPr>
              <a:t>分式线性映射的分解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kumimoji="0" lang="en-US" altLang="zh-CN" sz="2800">
              <a:solidFill>
                <a:srgbClr val="000099"/>
              </a:solidFill>
            </a:endParaRPr>
          </a:p>
        </p:txBody>
      </p:sp>
      <p:pic>
        <p:nvPicPr>
          <p:cNvPr id="13320" name="Picture 8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4888" y="2451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8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73300" y="2449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8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7063" y="2451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8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35475" y="2449513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130" name="Rectangle 90"/>
          <p:cNvSpPr>
            <a:spLocks noChangeArrowheads="1"/>
          </p:cNvSpPr>
          <p:nvPr/>
        </p:nvSpPr>
        <p:spPr bwMode="auto">
          <a:xfrm>
            <a:off x="908050" y="1760538"/>
            <a:ext cx="76342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倒数映射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通常还可以分解为下面的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两个映射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来完成：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99201" name="Group 161"/>
          <p:cNvGrpSpPr/>
          <p:nvPr/>
        </p:nvGrpSpPr>
        <p:grpSpPr bwMode="auto">
          <a:xfrm>
            <a:off x="1222375" y="2468563"/>
            <a:ext cx="2871788" cy="457200"/>
            <a:chOff x="770" y="1555"/>
            <a:chExt cx="1809" cy="288"/>
          </a:xfrm>
        </p:grpSpPr>
        <p:sp>
          <p:nvSpPr>
            <p:cNvPr id="599132" name="Rectangle 92"/>
            <p:cNvSpPr>
              <a:spLocks noChangeArrowheads="1"/>
            </p:cNvSpPr>
            <p:nvPr/>
          </p:nvSpPr>
          <p:spPr bwMode="auto">
            <a:xfrm>
              <a:off x="770" y="1555"/>
              <a:ext cx="18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(1) </a:t>
              </a:r>
              <a:r>
                <a:rPr lang="zh-CN" altLang="en-US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将</a:t>
              </a:r>
              <a:r>
                <a:rPr lang="en-US" altLang="zh-CN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lang="zh-CN" altLang="en-US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映射为</a:t>
              </a:r>
              <a:r>
                <a:rPr lang="en-US" altLang="zh-CN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r>
                <a:rPr lang="en-US" altLang="zh-CN" sz="1200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，</a:t>
              </a:r>
              <a:r>
                <a:rPr lang="en-US" altLang="zh-CN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3366" name="Object 93"/>
            <p:cNvGraphicFramePr/>
            <p:nvPr/>
          </p:nvGraphicFramePr>
          <p:xfrm>
            <a:off x="1334" y="1639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801" name="公式" r:id="rId4" imgW="177800" imgH="215900" progId="Equation.3">
                    <p:embed/>
                  </p:oleObj>
                </mc:Choice>
                <mc:Fallback>
                  <p:oleObj name="公式" r:id="rId4" imgW="177800" imgH="215900" progId="Equation.3">
                    <p:embed/>
                    <p:pic>
                      <p:nvPicPr>
                        <p:cNvPr id="0" name="图片 4538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" y="1639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7" name="Object 94"/>
            <p:cNvGraphicFramePr/>
            <p:nvPr/>
          </p:nvGraphicFramePr>
          <p:xfrm>
            <a:off x="2096" y="159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802" name="公式" r:id="rId6" imgW="215900" imgH="330200" progId="Equation.3">
                    <p:embed/>
                  </p:oleObj>
                </mc:Choice>
                <mc:Fallback>
                  <p:oleObj name="公式" r:id="rId6" imgW="215900" imgH="330200" progId="Equation.3">
                    <p:embed/>
                    <p:pic>
                      <p:nvPicPr>
                        <p:cNvPr id="0" name="图片 4538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159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9203" name="Group 163"/>
          <p:cNvGrpSpPr/>
          <p:nvPr/>
        </p:nvGrpSpPr>
        <p:grpSpPr bwMode="auto">
          <a:xfrm>
            <a:off x="1885950" y="3038475"/>
            <a:ext cx="3151188" cy="785813"/>
            <a:chOff x="1188" y="1914"/>
            <a:chExt cx="1985" cy="495"/>
          </a:xfrm>
        </p:grpSpPr>
        <p:grpSp>
          <p:nvGrpSpPr>
            <p:cNvPr id="13360" name="Group 113"/>
            <p:cNvGrpSpPr/>
            <p:nvPr/>
          </p:nvGrpSpPr>
          <p:grpSpPr bwMode="auto">
            <a:xfrm>
              <a:off x="1188" y="1914"/>
              <a:ext cx="760" cy="495"/>
              <a:chOff x="1314" y="1914"/>
              <a:chExt cx="760" cy="495"/>
            </a:xfrm>
          </p:grpSpPr>
          <p:graphicFrame>
            <p:nvGraphicFramePr>
              <p:cNvPr id="13362" name="Object 98"/>
              <p:cNvGraphicFramePr/>
              <p:nvPr/>
            </p:nvGraphicFramePr>
            <p:xfrm>
              <a:off x="1314" y="1914"/>
              <a:ext cx="760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3803" name="公式" r:id="rId8" imgW="1206500" imgH="787400" progId="Equation.3">
                      <p:embed/>
                    </p:oleObj>
                  </mc:Choice>
                  <mc:Fallback>
                    <p:oleObj name="公式" r:id="rId8" imgW="1206500" imgH="787400" progId="Equation.3">
                      <p:embed/>
                      <p:pic>
                        <p:nvPicPr>
                          <p:cNvPr id="0" name="图片 45380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4" y="1914"/>
                            <a:ext cx="760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63" name="Object 99"/>
              <p:cNvGraphicFramePr/>
              <p:nvPr/>
            </p:nvGraphicFramePr>
            <p:xfrm>
              <a:off x="1766" y="2166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3804" name="公式" r:id="rId10" imgW="330200" imgH="342900" progId="Equation.3">
                      <p:embed/>
                    </p:oleObj>
                  </mc:Choice>
                  <mc:Fallback>
                    <p:oleObj name="公式" r:id="rId10" imgW="330200" imgH="342900" progId="Equation.3">
                      <p:embed/>
                      <p:pic>
                        <p:nvPicPr>
                          <p:cNvPr id="0" name="图片 45380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6" y="2166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64" name="Object 100"/>
              <p:cNvGraphicFramePr/>
              <p:nvPr/>
            </p:nvGraphicFramePr>
            <p:xfrm>
              <a:off x="1818" y="1957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3805" name="公式" r:id="rId12" imgW="165100" imgH="266065" progId="Equation.3">
                      <p:embed/>
                    </p:oleObj>
                  </mc:Choice>
                  <mc:Fallback>
                    <p:oleObj name="公式" r:id="rId12" imgW="165100" imgH="266065" progId="Equation.3">
                      <p:embed/>
                      <p:pic>
                        <p:nvPicPr>
                          <p:cNvPr id="0" name="图片 45380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8" y="1957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361" name="Object 101"/>
            <p:cNvGraphicFramePr/>
            <p:nvPr/>
          </p:nvGraphicFramePr>
          <p:xfrm>
            <a:off x="2069" y="2050"/>
            <a:ext cx="110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806" name="公式" r:id="rId14" imgW="1752600" imgH="342900" progId="Equation.3">
                    <p:embed/>
                  </p:oleObj>
                </mc:Choice>
                <mc:Fallback>
                  <p:oleObj name="公式" r:id="rId14" imgW="1752600" imgH="342900" progId="Equation.3">
                    <p:embed/>
                    <p:pic>
                      <p:nvPicPr>
                        <p:cNvPr id="0" name="图片 4538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2050"/>
                          <a:ext cx="110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9204" name="Group 164"/>
          <p:cNvGrpSpPr/>
          <p:nvPr/>
        </p:nvGrpSpPr>
        <p:grpSpPr bwMode="auto">
          <a:xfrm>
            <a:off x="1885950" y="4676775"/>
            <a:ext cx="3455988" cy="365125"/>
            <a:chOff x="1188" y="2946"/>
            <a:chExt cx="2177" cy="230"/>
          </a:xfrm>
        </p:grpSpPr>
        <p:graphicFrame>
          <p:nvGraphicFramePr>
            <p:cNvPr id="13358" name="Object 108"/>
            <p:cNvGraphicFramePr/>
            <p:nvPr/>
          </p:nvGraphicFramePr>
          <p:xfrm>
            <a:off x="1188" y="2946"/>
            <a:ext cx="73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807" name="公式" r:id="rId16" imgW="1167765" imgH="342900" progId="Equation.3">
                    <p:embed/>
                  </p:oleObj>
                </mc:Choice>
                <mc:Fallback>
                  <p:oleObj name="公式" r:id="rId16" imgW="1167765" imgH="342900" progId="Equation.3">
                    <p:embed/>
                    <p:pic>
                      <p:nvPicPr>
                        <p:cNvPr id="0" name="图片 4538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2946"/>
                          <a:ext cx="73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9" name="Object 109"/>
            <p:cNvGraphicFramePr/>
            <p:nvPr/>
          </p:nvGraphicFramePr>
          <p:xfrm>
            <a:off x="2069" y="2960"/>
            <a:ext cx="12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808" name="公式" r:id="rId18" imgW="2057400" imgH="342900" progId="Equation.3">
                    <p:embed/>
                  </p:oleObj>
                </mc:Choice>
                <mc:Fallback>
                  <p:oleObj name="公式" r:id="rId18" imgW="2057400" imgH="342900" progId="Equation.3">
                    <p:embed/>
                    <p:pic>
                      <p:nvPicPr>
                        <p:cNvPr id="0" name="图片 4538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2960"/>
                          <a:ext cx="12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9150" name="Rectangle 110"/>
          <p:cNvSpPr>
            <a:spLocks noChangeArrowheads="1"/>
          </p:cNvSpPr>
          <p:nvPr/>
        </p:nvSpPr>
        <p:spPr bwMode="auto">
          <a:xfrm>
            <a:off x="3752850" y="2468563"/>
            <a:ext cx="1255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满足：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99151" name="Rectangle 111"/>
          <p:cNvSpPr>
            <a:spLocks noChangeArrowheads="1"/>
          </p:cNvSpPr>
          <p:nvPr/>
        </p:nvSpPr>
        <p:spPr bwMode="auto">
          <a:xfrm>
            <a:off x="3752850" y="3968750"/>
            <a:ext cx="1255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满足：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99202" name="Group 162"/>
          <p:cNvGrpSpPr/>
          <p:nvPr/>
        </p:nvGrpSpPr>
        <p:grpSpPr bwMode="auto">
          <a:xfrm>
            <a:off x="1222375" y="3970338"/>
            <a:ext cx="2871788" cy="457200"/>
            <a:chOff x="770" y="2501"/>
            <a:chExt cx="1809" cy="288"/>
          </a:xfrm>
        </p:grpSpPr>
        <p:sp>
          <p:nvSpPr>
            <p:cNvPr id="599143" name="Rectangle 103"/>
            <p:cNvSpPr>
              <a:spLocks noChangeArrowheads="1"/>
            </p:cNvSpPr>
            <p:nvPr/>
          </p:nvSpPr>
          <p:spPr bwMode="auto">
            <a:xfrm>
              <a:off x="770" y="2501"/>
              <a:ext cx="18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(2) </a:t>
              </a:r>
              <a:r>
                <a:rPr lang="zh-CN" altLang="en-US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将</a:t>
              </a:r>
              <a:r>
                <a:rPr lang="en-US" altLang="zh-CN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lang="zh-CN" altLang="en-US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映射为</a:t>
              </a:r>
              <a:r>
                <a:rPr lang="en-US" altLang="zh-CN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r>
                <a:rPr lang="en-US" altLang="zh-CN" sz="1200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，</a:t>
              </a:r>
              <a:r>
                <a:rPr lang="en-US" altLang="zh-CN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3356" name="Object 105"/>
            <p:cNvGraphicFramePr/>
            <p:nvPr/>
          </p:nvGraphicFramePr>
          <p:xfrm>
            <a:off x="2078" y="2594"/>
            <a:ext cx="16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809" name="公式" r:id="rId20" imgW="266065" imgH="215900" progId="Equation.3">
                    <p:embed/>
                  </p:oleObj>
                </mc:Choice>
                <mc:Fallback>
                  <p:oleObj name="公式" r:id="rId20" imgW="266065" imgH="215900" progId="Equation.3">
                    <p:embed/>
                    <p:pic>
                      <p:nvPicPr>
                        <p:cNvPr id="0" name="图片 4538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8" y="2594"/>
                          <a:ext cx="16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7" name="Object 112"/>
            <p:cNvGraphicFramePr/>
            <p:nvPr/>
          </p:nvGraphicFramePr>
          <p:xfrm>
            <a:off x="1326" y="2546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810" name="公式" r:id="rId22" imgW="215900" imgH="330200" progId="Equation.3">
                    <p:embed/>
                  </p:oleObj>
                </mc:Choice>
                <mc:Fallback>
                  <p:oleObj name="公式" r:id="rId22" imgW="215900" imgH="330200" progId="Equation.3">
                    <p:embed/>
                    <p:pic>
                      <p:nvPicPr>
                        <p:cNvPr id="0" name="图片 4538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6" y="2546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9155" name="Rectangle 115"/>
          <p:cNvSpPr>
            <a:spLocks noChangeArrowheads="1"/>
          </p:cNvSpPr>
          <p:nvPr/>
        </p:nvSpPr>
        <p:spPr bwMode="auto">
          <a:xfrm>
            <a:off x="906463" y="5395913"/>
            <a:ext cx="6396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75000"/>
              <a:buFontTx/>
              <a:buBlip>
                <a:blip r:embed="rId24"/>
              </a:buBlip>
              <a:defRPr/>
            </a:pP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事实上，上述两个映射都具有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特殊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的含义。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99200" name="Group 160"/>
          <p:cNvGrpSpPr/>
          <p:nvPr/>
        </p:nvGrpSpPr>
        <p:grpSpPr bwMode="auto">
          <a:xfrm>
            <a:off x="5534025" y="2514600"/>
            <a:ext cx="2692400" cy="2628900"/>
            <a:chOff x="3486" y="1584"/>
            <a:chExt cx="1696" cy="1656"/>
          </a:xfrm>
        </p:grpSpPr>
        <p:sp>
          <p:nvSpPr>
            <p:cNvPr id="599176" name="Line 136"/>
            <p:cNvSpPr>
              <a:spLocks noChangeAspect="1" noChangeShapeType="1"/>
            </p:cNvSpPr>
            <p:nvPr/>
          </p:nvSpPr>
          <p:spPr bwMode="auto">
            <a:xfrm>
              <a:off x="3522" y="2430"/>
              <a:ext cx="1655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9177" name="Line 137"/>
            <p:cNvSpPr>
              <a:spLocks noChangeShapeType="1"/>
            </p:cNvSpPr>
            <p:nvPr/>
          </p:nvSpPr>
          <p:spPr bwMode="auto">
            <a:xfrm flipV="1">
              <a:off x="4332" y="1584"/>
              <a:ext cx="0" cy="165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3338" name="Group 153"/>
            <p:cNvGrpSpPr/>
            <p:nvPr/>
          </p:nvGrpSpPr>
          <p:grpSpPr bwMode="auto">
            <a:xfrm>
              <a:off x="4898" y="1670"/>
              <a:ext cx="156" cy="115"/>
              <a:chOff x="4994" y="1730"/>
              <a:chExt cx="156" cy="115"/>
            </a:xfrm>
          </p:grpSpPr>
          <p:sp>
            <p:nvSpPr>
              <p:cNvPr id="599175" name="Oval 135"/>
              <p:cNvSpPr>
                <a:spLocks noChangeAspect="1" noChangeArrowheads="1"/>
              </p:cNvSpPr>
              <p:nvPr/>
            </p:nvSpPr>
            <p:spPr bwMode="auto">
              <a:xfrm>
                <a:off x="4994" y="1784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3354" name="Object 142"/>
              <p:cNvGraphicFramePr>
                <a:graphicFrameLocks noChangeAspect="1"/>
              </p:cNvGraphicFramePr>
              <p:nvPr/>
            </p:nvGraphicFramePr>
            <p:xfrm>
              <a:off x="5055" y="1730"/>
              <a:ext cx="95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3811" name="公式" r:id="rId25" imgW="177800" imgH="215900" progId="Equation.3">
                      <p:embed/>
                    </p:oleObj>
                  </mc:Choice>
                  <mc:Fallback>
                    <p:oleObj name="公式" r:id="rId25" imgW="177800" imgH="215900" progId="Equation.3">
                      <p:embed/>
                      <p:pic>
                        <p:nvPicPr>
                          <p:cNvPr id="0" name="图片 4538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55" y="1730"/>
                            <a:ext cx="95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9" name="Group 154"/>
            <p:cNvGrpSpPr/>
            <p:nvPr/>
          </p:nvGrpSpPr>
          <p:grpSpPr bwMode="auto">
            <a:xfrm>
              <a:off x="4610" y="2693"/>
              <a:ext cx="198" cy="116"/>
              <a:chOff x="4706" y="2753"/>
              <a:chExt cx="198" cy="116"/>
            </a:xfrm>
          </p:grpSpPr>
          <p:graphicFrame>
            <p:nvGraphicFramePr>
              <p:cNvPr id="13351" name="Object 126"/>
              <p:cNvGraphicFramePr>
                <a:graphicFrameLocks noChangeAspect="1"/>
              </p:cNvGraphicFramePr>
              <p:nvPr/>
            </p:nvGraphicFramePr>
            <p:xfrm>
              <a:off x="4759" y="2753"/>
              <a:ext cx="145" cy="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3812" name="公式" r:id="rId27" imgW="266065" imgH="215900" progId="Equation.3">
                      <p:embed/>
                    </p:oleObj>
                  </mc:Choice>
                  <mc:Fallback>
                    <p:oleObj name="公式" r:id="rId27" imgW="266065" imgH="215900" progId="Equation.3">
                      <p:embed/>
                      <p:pic>
                        <p:nvPicPr>
                          <p:cNvPr id="0" name="图片 4538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9" y="2753"/>
                            <a:ext cx="145" cy="1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9183" name="Oval 143"/>
              <p:cNvSpPr>
                <a:spLocks noChangeAspect="1" noChangeArrowheads="1"/>
              </p:cNvSpPr>
              <p:nvPr/>
            </p:nvSpPr>
            <p:spPr bwMode="auto">
              <a:xfrm>
                <a:off x="4706" y="2823"/>
                <a:ext cx="29" cy="29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3340" name="Group 155"/>
            <p:cNvGrpSpPr/>
            <p:nvPr/>
          </p:nvGrpSpPr>
          <p:grpSpPr bwMode="auto">
            <a:xfrm>
              <a:off x="4364" y="2263"/>
              <a:ext cx="248" cy="197"/>
              <a:chOff x="4460" y="2323"/>
              <a:chExt cx="248" cy="197"/>
            </a:xfrm>
          </p:grpSpPr>
          <p:sp>
            <p:nvSpPr>
              <p:cNvPr id="599184" name="弧 144"/>
              <p:cNvSpPr/>
              <p:nvPr/>
            </p:nvSpPr>
            <p:spPr bwMode="auto">
              <a:xfrm>
                <a:off x="4460" y="2368"/>
                <a:ext cx="125" cy="152"/>
              </a:xfrm>
              <a:custGeom>
                <a:avLst/>
                <a:gdLst>
                  <a:gd name="G0" fmla="+- 0 0 0"/>
                  <a:gd name="G1" fmla="+- 18147 0 0"/>
                  <a:gd name="G2" fmla="+- 21600 0 0"/>
                  <a:gd name="T0" fmla="*/ 11716 w 21311"/>
                  <a:gd name="T1" fmla="*/ 0 h 18147"/>
                  <a:gd name="T2" fmla="*/ 21311 w 21311"/>
                  <a:gd name="T3" fmla="*/ 14628 h 18147"/>
                  <a:gd name="T4" fmla="*/ 0 w 21311"/>
                  <a:gd name="T5" fmla="*/ 18147 h 18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11" h="18147" fill="none" extrusionOk="0">
                    <a:moveTo>
                      <a:pt x="11715" y="0"/>
                    </a:moveTo>
                    <a:cubicBezTo>
                      <a:pt x="16834" y="3304"/>
                      <a:pt x="20318" y="8617"/>
                      <a:pt x="21311" y="14627"/>
                    </a:cubicBezTo>
                  </a:path>
                  <a:path w="21311" h="18147" stroke="0" extrusionOk="0">
                    <a:moveTo>
                      <a:pt x="11715" y="0"/>
                    </a:moveTo>
                    <a:cubicBezTo>
                      <a:pt x="16834" y="3304"/>
                      <a:pt x="20318" y="8617"/>
                      <a:pt x="21311" y="14627"/>
                    </a:cubicBezTo>
                    <a:lnTo>
                      <a:pt x="0" y="18147"/>
                    </a:lnTo>
                    <a:close/>
                  </a:path>
                </a:pathLst>
              </a:custGeom>
              <a:noFill/>
              <a:ln w="25400" cmpd="dbl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3350" name="Object 146"/>
              <p:cNvGraphicFramePr>
                <a:graphicFrameLocks noChangeAspect="1"/>
              </p:cNvGraphicFramePr>
              <p:nvPr/>
            </p:nvGraphicFramePr>
            <p:xfrm>
              <a:off x="4606" y="2323"/>
              <a:ext cx="10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3813" name="公式" r:id="rId29" imgW="215900" imgH="279400" progId="Equation.3">
                      <p:embed/>
                    </p:oleObj>
                  </mc:Choice>
                  <mc:Fallback>
                    <p:oleObj name="公式" r:id="rId29" imgW="215900" imgH="279400" progId="Equation.3">
                      <p:embed/>
                      <p:pic>
                        <p:nvPicPr>
                          <p:cNvPr id="0" name="图片 4538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6" y="2323"/>
                            <a:ext cx="10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41" name="Group 156"/>
            <p:cNvGrpSpPr/>
            <p:nvPr/>
          </p:nvGrpSpPr>
          <p:grpSpPr bwMode="auto">
            <a:xfrm>
              <a:off x="4364" y="2400"/>
              <a:ext cx="320" cy="220"/>
              <a:chOff x="4460" y="2460"/>
              <a:chExt cx="320" cy="220"/>
            </a:xfrm>
          </p:grpSpPr>
          <p:sp>
            <p:nvSpPr>
              <p:cNvPr id="599185" name="弧 145"/>
              <p:cNvSpPr/>
              <p:nvPr/>
            </p:nvSpPr>
            <p:spPr bwMode="auto">
              <a:xfrm flipV="1">
                <a:off x="4460" y="2460"/>
                <a:ext cx="125" cy="152"/>
              </a:xfrm>
              <a:custGeom>
                <a:avLst/>
                <a:gdLst>
                  <a:gd name="G0" fmla="+- 0 0 0"/>
                  <a:gd name="G1" fmla="+- 18147 0 0"/>
                  <a:gd name="G2" fmla="+- 21600 0 0"/>
                  <a:gd name="T0" fmla="*/ 11716 w 21311"/>
                  <a:gd name="T1" fmla="*/ 0 h 18147"/>
                  <a:gd name="T2" fmla="*/ 21311 w 21311"/>
                  <a:gd name="T3" fmla="*/ 14628 h 18147"/>
                  <a:gd name="T4" fmla="*/ 0 w 21311"/>
                  <a:gd name="T5" fmla="*/ 18147 h 18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11" h="18147" fill="none" extrusionOk="0">
                    <a:moveTo>
                      <a:pt x="11715" y="0"/>
                    </a:moveTo>
                    <a:cubicBezTo>
                      <a:pt x="16834" y="3304"/>
                      <a:pt x="20318" y="8617"/>
                      <a:pt x="21311" y="14627"/>
                    </a:cubicBezTo>
                  </a:path>
                  <a:path w="21311" h="18147" stroke="0" extrusionOk="0">
                    <a:moveTo>
                      <a:pt x="11715" y="0"/>
                    </a:moveTo>
                    <a:cubicBezTo>
                      <a:pt x="16834" y="3304"/>
                      <a:pt x="20318" y="8617"/>
                      <a:pt x="21311" y="14627"/>
                    </a:cubicBezTo>
                    <a:lnTo>
                      <a:pt x="0" y="18147"/>
                    </a:lnTo>
                    <a:close/>
                  </a:path>
                </a:pathLst>
              </a:custGeom>
              <a:noFill/>
              <a:ln w="25400" cmpd="dbl">
                <a:solidFill>
                  <a:srgbClr val="CC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3348" name="Object 147"/>
              <p:cNvGraphicFramePr>
                <a:graphicFrameLocks noChangeAspect="1"/>
              </p:cNvGraphicFramePr>
              <p:nvPr/>
            </p:nvGraphicFramePr>
            <p:xfrm>
              <a:off x="4583" y="2520"/>
              <a:ext cx="197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3814" name="公式" r:id="rId31" imgW="419100" imgH="342900" progId="Equation.3">
                      <p:embed/>
                    </p:oleObj>
                  </mc:Choice>
                  <mc:Fallback>
                    <p:oleObj name="公式" r:id="rId31" imgW="419100" imgH="342900" progId="Equation.3">
                      <p:embed/>
                      <p:pic>
                        <p:nvPicPr>
                          <p:cNvPr id="0" name="图片 4538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3" y="2520"/>
                            <a:ext cx="197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99188" name="Oval 148"/>
            <p:cNvSpPr>
              <a:spLocks noChangeAspect="1" noChangeArrowheads="1"/>
            </p:cNvSpPr>
            <p:nvPr/>
          </p:nvSpPr>
          <p:spPr bwMode="auto">
            <a:xfrm>
              <a:off x="3708" y="1806"/>
              <a:ext cx="1247" cy="124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9189" name="Line 149"/>
            <p:cNvSpPr>
              <a:spLocks noChangeAspect="1" noChangeShapeType="1"/>
            </p:cNvSpPr>
            <p:nvPr/>
          </p:nvSpPr>
          <p:spPr bwMode="auto">
            <a:xfrm flipV="1">
              <a:off x="4332" y="1747"/>
              <a:ext cx="574" cy="685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tailEnd type="stealth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9192" name="Line 152"/>
            <p:cNvSpPr>
              <a:spLocks noChangeAspect="1" noChangeShapeType="1"/>
            </p:cNvSpPr>
            <p:nvPr/>
          </p:nvSpPr>
          <p:spPr bwMode="auto">
            <a:xfrm>
              <a:off x="4332" y="2428"/>
              <a:ext cx="288" cy="34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tailEnd type="stealth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9198" name="Text Box 158"/>
            <p:cNvSpPr txBox="1">
              <a:spLocks noChangeArrowheads="1"/>
            </p:cNvSpPr>
            <p:nvPr/>
          </p:nvSpPr>
          <p:spPr bwMode="auto">
            <a:xfrm>
              <a:off x="4922" y="238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777777"/>
                  </a:solidFill>
                </a:rPr>
                <a:t>1  </a:t>
              </a:r>
              <a:endParaRPr lang="en-US" altLang="zh-CN" sz="1800">
                <a:solidFill>
                  <a:srgbClr val="777777"/>
                </a:solidFill>
              </a:endParaRPr>
            </a:p>
          </p:txBody>
        </p:sp>
        <p:sp>
          <p:nvSpPr>
            <p:cNvPr id="599199" name="Text Box 159"/>
            <p:cNvSpPr txBox="1">
              <a:spLocks noChangeArrowheads="1"/>
            </p:cNvSpPr>
            <p:nvPr/>
          </p:nvSpPr>
          <p:spPr bwMode="auto">
            <a:xfrm>
              <a:off x="3486" y="2383"/>
              <a:ext cx="339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777777"/>
                  </a:solidFill>
                  <a:latin typeface="Symbol" charset="0"/>
                  <a:ea typeface="楷体" panose="02010609060101010101" charset="-122"/>
                  <a:cs typeface="楷体" panose="02010609060101010101" charset="-122"/>
                </a:rPr>
                <a:t>-</a:t>
              </a:r>
              <a:r>
                <a:rPr lang="en-US" altLang="zh-CN" sz="1800">
                  <a:solidFill>
                    <a:srgbClr val="777777"/>
                  </a:solidFill>
                </a:rPr>
                <a:t>1  </a:t>
              </a:r>
              <a:endParaRPr lang="en-US" altLang="zh-CN" sz="1800">
                <a:solidFill>
                  <a:srgbClr val="777777"/>
                </a:solidFill>
              </a:endParaRPr>
            </a:p>
          </p:txBody>
        </p:sp>
      </p:grpSp>
      <p:grpSp>
        <p:nvGrpSpPr>
          <p:cNvPr id="599197" name="Group 157"/>
          <p:cNvGrpSpPr/>
          <p:nvPr/>
        </p:nvGrpSpPr>
        <p:grpSpPr bwMode="auto">
          <a:xfrm>
            <a:off x="7107238" y="3108325"/>
            <a:ext cx="257175" cy="282575"/>
            <a:chOff x="4573" y="2018"/>
            <a:chExt cx="162" cy="178"/>
          </a:xfrm>
        </p:grpSpPr>
        <p:sp>
          <p:nvSpPr>
            <p:cNvPr id="599171" name="Oval 131"/>
            <p:cNvSpPr>
              <a:spLocks noChangeAspect="1" noChangeArrowheads="1"/>
            </p:cNvSpPr>
            <p:nvPr/>
          </p:nvSpPr>
          <p:spPr bwMode="auto">
            <a:xfrm>
              <a:off x="4706" y="2128"/>
              <a:ext cx="29" cy="2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335" name="Object 150"/>
            <p:cNvGraphicFramePr>
              <a:graphicFrameLocks noChangeAspect="1"/>
            </p:cNvGraphicFramePr>
            <p:nvPr/>
          </p:nvGraphicFramePr>
          <p:xfrm>
            <a:off x="4573" y="2018"/>
            <a:ext cx="11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815" name="Equation" r:id="rId33" imgW="215900" imgH="330200" progId="Equation.DSMT4">
                    <p:embed/>
                  </p:oleObj>
                </mc:Choice>
                <mc:Fallback>
                  <p:oleObj name="Equation" r:id="rId33" imgW="215900" imgH="330200" progId="Equation.DSMT4">
                    <p:embed/>
                    <p:pic>
                      <p:nvPicPr>
                        <p:cNvPr id="0" name="图片 4538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" y="2018"/>
                          <a:ext cx="117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-0.15926 L 0.00035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99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9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9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99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99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9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9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9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9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59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9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130" grpId="0"/>
      <p:bldP spid="599150" grpId="0"/>
      <p:bldP spid="599151" grpId="0"/>
      <p:bldP spid="5991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1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1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4" name="Picture 15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5" name="Picture 1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6" name="Picture 1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7" name="Picture 1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8" name="Picture 16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1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0" name="Picture 1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1" name="Picture 1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2" name="Picture 1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3" name="Picture 1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4" name="Picture 16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5" name="Picture 1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6" name="Picture 1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7" name="Picture 1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8" name="Picture 17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9" name="Picture 1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0" name="Picture 17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536575" y="530225"/>
            <a:ext cx="38385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二、</a:t>
            </a:r>
            <a:r>
              <a:rPr kumimoji="0" lang="zh-CN" altLang="en-US" sz="2800" dirty="0">
                <a:solidFill>
                  <a:srgbClr val="000099"/>
                </a:solidFill>
              </a:rPr>
              <a:t>导数的几何意义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grpSp>
        <p:nvGrpSpPr>
          <p:cNvPr id="321686" name="Group 150"/>
          <p:cNvGrpSpPr/>
          <p:nvPr/>
        </p:nvGrpSpPr>
        <p:grpSpPr bwMode="auto">
          <a:xfrm>
            <a:off x="536575" y="1203325"/>
            <a:ext cx="5272088" cy="1055688"/>
            <a:chOff x="338" y="758"/>
            <a:chExt cx="3321" cy="665"/>
          </a:xfrm>
        </p:grpSpPr>
        <p:sp>
          <p:nvSpPr>
            <p:cNvPr id="321610" name="Text Box 74"/>
            <p:cNvSpPr txBox="1">
              <a:spLocks noChangeArrowheads="1"/>
            </p:cNvSpPr>
            <p:nvPr/>
          </p:nvSpPr>
          <p:spPr bwMode="auto">
            <a:xfrm>
              <a:off x="338" y="758"/>
              <a:ext cx="33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3"/>
                </a:buBlip>
                <a:defRPr/>
              </a:pPr>
              <a:r>
                <a:rPr lang="en-US" altLang="zh-CN"/>
                <a:t> </a:t>
              </a:r>
              <a:r>
                <a:rPr lang="zh-CN" altLang="en-US"/>
                <a:t>设函数</a:t>
              </a:r>
              <a:r>
                <a:rPr lang="en-US" altLang="zh-CN"/>
                <a:t>               </a:t>
              </a:r>
              <a:r>
                <a:rPr lang="en-US" altLang="zh-CN" sz="1400"/>
                <a:t>  </a:t>
              </a:r>
              <a:r>
                <a:rPr lang="zh-CN" altLang="en-US"/>
                <a:t>在区域</a:t>
              </a:r>
              <a:r>
                <a:rPr lang="en-US" altLang="zh-CN"/>
                <a:t> </a:t>
              </a:r>
              <a:r>
                <a:rPr lang="en-US" altLang="zh-CN" i="1"/>
                <a:t>D </a:t>
              </a:r>
              <a:r>
                <a:rPr lang="zh-CN" altLang="en-US"/>
                <a:t>内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，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321611" name="Rectangle 75"/>
            <p:cNvSpPr>
              <a:spLocks noChangeArrowheads="1"/>
            </p:cNvSpPr>
            <p:nvPr/>
          </p:nvSpPr>
          <p:spPr bwMode="auto">
            <a:xfrm>
              <a:off x="1184" y="113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且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10330" name="Object 77"/>
            <p:cNvGraphicFramePr/>
            <p:nvPr/>
          </p:nvGraphicFramePr>
          <p:xfrm>
            <a:off x="586" y="1165"/>
            <a:ext cx="5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040" name="公式" r:id="rId4" imgW="901065" imgH="381000" progId="Equation.3">
                    <p:embed/>
                  </p:oleObj>
                </mc:Choice>
                <mc:Fallback>
                  <p:oleObj name="公式" r:id="rId4" imgW="901065" imgH="381000" progId="Equation.3">
                    <p:embed/>
                    <p:pic>
                      <p:nvPicPr>
                        <p:cNvPr id="0" name="图片 5550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" y="1165"/>
                          <a:ext cx="5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1" name="Object 79"/>
            <p:cNvGraphicFramePr/>
            <p:nvPr/>
          </p:nvGraphicFramePr>
          <p:xfrm>
            <a:off x="1166" y="809"/>
            <a:ext cx="73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041" name="公式" r:id="rId6" imgW="1167765" imgH="342900" progId="Equation.3">
                    <p:embed/>
                  </p:oleObj>
                </mc:Choice>
                <mc:Fallback>
                  <p:oleObj name="公式" r:id="rId6" imgW="1167765" imgH="342900" progId="Equation.3">
                    <p:embed/>
                    <p:pic>
                      <p:nvPicPr>
                        <p:cNvPr id="0" name="图片 5550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6" y="809"/>
                          <a:ext cx="73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2" name="Object 84"/>
            <p:cNvGraphicFramePr/>
            <p:nvPr/>
          </p:nvGraphicFramePr>
          <p:xfrm>
            <a:off x="1481" y="1167"/>
            <a:ext cx="8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042" name="公式" r:id="rId8" imgW="1397000" imgH="381000" progId="Equation.3">
                    <p:embed/>
                  </p:oleObj>
                </mc:Choice>
                <mc:Fallback>
                  <p:oleObj name="公式" r:id="rId8" imgW="1397000" imgH="381000" progId="Equation.3">
                    <p:embed/>
                    <p:pic>
                      <p:nvPicPr>
                        <p:cNvPr id="0" name="图片 5550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1167"/>
                          <a:ext cx="8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1621" name="Rectangle 85"/>
          <p:cNvSpPr>
            <a:spLocks noChangeArrowheads="1"/>
          </p:cNvSpPr>
          <p:nvPr/>
        </p:nvSpPr>
        <p:spPr bwMode="auto">
          <a:xfrm>
            <a:off x="534988" y="2668588"/>
            <a:ext cx="1101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  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321688" name="Group 152"/>
          <p:cNvGrpSpPr/>
          <p:nvPr/>
        </p:nvGrpSpPr>
        <p:grpSpPr bwMode="auto">
          <a:xfrm>
            <a:off x="3721100" y="2541588"/>
            <a:ext cx="1657350" cy="863600"/>
            <a:chOff x="2344" y="1601"/>
            <a:chExt cx="1044" cy="544"/>
          </a:xfrm>
        </p:grpSpPr>
        <p:graphicFrame>
          <p:nvGraphicFramePr>
            <p:cNvPr id="10324" name="Object 86"/>
            <p:cNvGraphicFramePr/>
            <p:nvPr/>
          </p:nvGraphicFramePr>
          <p:xfrm>
            <a:off x="2948" y="1601"/>
            <a:ext cx="44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043" name="公式" r:id="rId10" imgW="698500" imgH="787400" progId="Equation.3">
                    <p:embed/>
                  </p:oleObj>
                </mc:Choice>
                <mc:Fallback>
                  <p:oleObj name="公式" r:id="rId10" imgW="698500" imgH="787400" progId="Equation.3">
                    <p:embed/>
                    <p:pic>
                      <p:nvPicPr>
                        <p:cNvPr id="0" name="图片 5550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8" y="1601"/>
                          <a:ext cx="44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25" name="Group 87"/>
            <p:cNvGrpSpPr/>
            <p:nvPr/>
          </p:nvGrpSpPr>
          <p:grpSpPr bwMode="auto">
            <a:xfrm>
              <a:off x="2344" y="1713"/>
              <a:ext cx="592" cy="432"/>
              <a:chOff x="2314" y="2769"/>
              <a:chExt cx="592" cy="432"/>
            </a:xfrm>
          </p:grpSpPr>
          <p:graphicFrame>
            <p:nvGraphicFramePr>
              <p:cNvPr id="10326" name="Object 88"/>
              <p:cNvGraphicFramePr/>
              <p:nvPr/>
            </p:nvGraphicFramePr>
            <p:xfrm>
              <a:off x="2314" y="2769"/>
              <a:ext cx="592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044" name="公式" r:id="rId12" imgW="939165" imgH="546100" progId="Equation.3">
                      <p:embed/>
                    </p:oleObj>
                  </mc:Choice>
                  <mc:Fallback>
                    <p:oleObj name="公式" r:id="rId12" imgW="939165" imgH="546100" progId="Equation.3">
                      <p:embed/>
                      <p:pic>
                        <p:nvPicPr>
                          <p:cNvPr id="0" name="图片 55504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4" y="2769"/>
                            <a:ext cx="592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7" name="Object 89"/>
              <p:cNvGraphicFramePr>
                <a:graphicFrameLocks noChangeAspect="1"/>
              </p:cNvGraphicFramePr>
              <p:nvPr/>
            </p:nvGraphicFramePr>
            <p:xfrm>
              <a:off x="2632" y="3030"/>
              <a:ext cx="143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045" name="公式" r:id="rId14" imgW="381000" imgH="419100" progId="Equation.3">
                      <p:embed/>
                    </p:oleObj>
                  </mc:Choice>
                  <mc:Fallback>
                    <p:oleObj name="公式" r:id="rId14" imgW="381000" imgH="419100" progId="Equation.3">
                      <p:embed/>
                      <p:pic>
                        <p:nvPicPr>
                          <p:cNvPr id="0" name="图片 5550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2" y="3030"/>
                            <a:ext cx="143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21719" name="Group 183"/>
          <p:cNvGrpSpPr/>
          <p:nvPr/>
        </p:nvGrpSpPr>
        <p:grpSpPr bwMode="auto">
          <a:xfrm>
            <a:off x="1355725" y="3649663"/>
            <a:ext cx="3917950" cy="457200"/>
            <a:chOff x="854" y="2299"/>
            <a:chExt cx="2468" cy="288"/>
          </a:xfrm>
        </p:grpSpPr>
        <p:sp>
          <p:nvSpPr>
            <p:cNvPr id="321633" name="Rectangle 97"/>
            <p:cNvSpPr>
              <a:spLocks noChangeArrowheads="1"/>
            </p:cNvSpPr>
            <p:nvPr/>
          </p:nvSpPr>
          <p:spPr bwMode="auto">
            <a:xfrm>
              <a:off x="854" y="2299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由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10323" name="Object 98"/>
            <p:cNvGraphicFramePr/>
            <p:nvPr/>
          </p:nvGraphicFramePr>
          <p:xfrm>
            <a:off x="1147" y="2302"/>
            <a:ext cx="217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046" name="公式" r:id="rId16" imgW="3606800" imgH="431800" progId="Equation.3">
                    <p:embed/>
                  </p:oleObj>
                </mc:Choice>
                <mc:Fallback>
                  <p:oleObj name="公式" r:id="rId16" imgW="3606800" imgH="431800" progId="Equation.3">
                    <p:embed/>
                    <p:pic>
                      <p:nvPicPr>
                        <p:cNvPr id="0" name="图片 5550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2302"/>
                          <a:ext cx="217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1638" name="Rectangle 102"/>
          <p:cNvSpPr>
            <a:spLocks noChangeArrowheads="1"/>
          </p:cNvSpPr>
          <p:nvPr/>
        </p:nvSpPr>
        <p:spPr bwMode="auto">
          <a:xfrm>
            <a:off x="5029200" y="3646488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    </a:t>
            </a:r>
            <a:endParaRPr lang="en-US" altLang="zh-CN"/>
          </a:p>
        </p:txBody>
      </p:sp>
      <p:grpSp>
        <p:nvGrpSpPr>
          <p:cNvPr id="321691" name="Group 155"/>
          <p:cNvGrpSpPr/>
          <p:nvPr/>
        </p:nvGrpSpPr>
        <p:grpSpPr bwMode="auto">
          <a:xfrm>
            <a:off x="2657475" y="5430838"/>
            <a:ext cx="2955925" cy="863600"/>
            <a:chOff x="1464" y="3421"/>
            <a:chExt cx="1862" cy="544"/>
          </a:xfrm>
        </p:grpSpPr>
        <p:graphicFrame>
          <p:nvGraphicFramePr>
            <p:cNvPr id="10318" name="Object 104"/>
            <p:cNvGraphicFramePr/>
            <p:nvPr/>
          </p:nvGraphicFramePr>
          <p:xfrm>
            <a:off x="2030" y="3421"/>
            <a:ext cx="129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047" name="公式" r:id="rId18" imgW="2057400" imgH="787400" progId="Equation.3">
                    <p:embed/>
                  </p:oleObj>
                </mc:Choice>
                <mc:Fallback>
                  <p:oleObj name="公式" r:id="rId18" imgW="2057400" imgH="787400" progId="Equation.3">
                    <p:embed/>
                    <p:pic>
                      <p:nvPicPr>
                        <p:cNvPr id="0" name="图片 5550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3421"/>
                          <a:ext cx="129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19" name="Group 105"/>
            <p:cNvGrpSpPr/>
            <p:nvPr/>
          </p:nvGrpSpPr>
          <p:grpSpPr bwMode="auto">
            <a:xfrm>
              <a:off x="1464" y="3533"/>
              <a:ext cx="568" cy="432"/>
              <a:chOff x="2326" y="2769"/>
              <a:chExt cx="568" cy="432"/>
            </a:xfrm>
          </p:grpSpPr>
          <p:graphicFrame>
            <p:nvGraphicFramePr>
              <p:cNvPr id="10320" name="Object 106"/>
              <p:cNvGraphicFramePr/>
              <p:nvPr/>
            </p:nvGraphicFramePr>
            <p:xfrm>
              <a:off x="2326" y="2769"/>
              <a:ext cx="568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048" name="公式" r:id="rId20" imgW="901065" imgH="546100" progId="Equation.3">
                      <p:embed/>
                    </p:oleObj>
                  </mc:Choice>
                  <mc:Fallback>
                    <p:oleObj name="公式" r:id="rId20" imgW="901065" imgH="546100" progId="Equation.3">
                      <p:embed/>
                      <p:pic>
                        <p:nvPicPr>
                          <p:cNvPr id="0" name="图片 55504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6" y="2769"/>
                            <a:ext cx="568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1" name="Object 107"/>
              <p:cNvGraphicFramePr>
                <a:graphicFrameLocks noChangeAspect="1"/>
              </p:cNvGraphicFramePr>
              <p:nvPr/>
            </p:nvGraphicFramePr>
            <p:xfrm>
              <a:off x="2632" y="3030"/>
              <a:ext cx="143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049" name="公式" r:id="rId22" imgW="381000" imgH="419100" progId="Equation.3">
                      <p:embed/>
                    </p:oleObj>
                  </mc:Choice>
                  <mc:Fallback>
                    <p:oleObj name="公式" r:id="rId22" imgW="381000" imgH="419100" progId="Equation.3">
                      <p:embed/>
                      <p:pic>
                        <p:nvPicPr>
                          <p:cNvPr id="0" name="图片 5550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2" y="3030"/>
                            <a:ext cx="143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21721" name="Group 185"/>
          <p:cNvGrpSpPr/>
          <p:nvPr/>
        </p:nvGrpSpPr>
        <p:grpSpPr bwMode="auto">
          <a:xfrm>
            <a:off x="1462088" y="2538413"/>
            <a:ext cx="2217737" cy="787400"/>
            <a:chOff x="921" y="1599"/>
            <a:chExt cx="1397" cy="496"/>
          </a:xfrm>
        </p:grpSpPr>
        <p:graphicFrame>
          <p:nvGraphicFramePr>
            <p:cNvPr id="10316" name="Object 109"/>
            <p:cNvGraphicFramePr/>
            <p:nvPr/>
          </p:nvGraphicFramePr>
          <p:xfrm>
            <a:off x="1459" y="1599"/>
            <a:ext cx="85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050" name="公式" r:id="rId23" imgW="1460500" imgH="787400" progId="Equation.3">
                    <p:embed/>
                  </p:oleObj>
                </mc:Choice>
                <mc:Fallback>
                  <p:oleObj name="公式" r:id="rId23" imgW="1460500" imgH="787400" progId="Equation.3">
                    <p:embed/>
                    <p:pic>
                      <p:nvPicPr>
                        <p:cNvPr id="0" name="图片 5550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9" y="1599"/>
                          <a:ext cx="85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7" name="Object 110"/>
            <p:cNvGraphicFramePr/>
            <p:nvPr/>
          </p:nvGraphicFramePr>
          <p:xfrm>
            <a:off x="921" y="1703"/>
            <a:ext cx="4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051" name="公式" r:id="rId25" imgW="838200" imgH="381000" progId="Equation.3">
                    <p:embed/>
                  </p:oleObj>
                </mc:Choice>
                <mc:Fallback>
                  <p:oleObj name="公式" r:id="rId25" imgW="838200" imgH="381000" progId="Equation.3">
                    <p:embed/>
                    <p:pic>
                      <p:nvPicPr>
                        <p:cNvPr id="0" name="图片 5550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1703"/>
                          <a:ext cx="49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1648" name="Freeform 112"/>
          <p:cNvSpPr/>
          <p:nvPr/>
        </p:nvSpPr>
        <p:spPr bwMode="auto">
          <a:xfrm>
            <a:off x="7112000" y="3836988"/>
            <a:ext cx="941388" cy="785812"/>
          </a:xfrm>
          <a:custGeom>
            <a:avLst/>
            <a:gdLst>
              <a:gd name="T0" fmla="*/ 593 w 593"/>
              <a:gd name="T1" fmla="*/ 1 h 495"/>
              <a:gd name="T2" fmla="*/ 0 w 593"/>
              <a:gd name="T3" fmla="*/ 495 h 495"/>
              <a:gd name="T4" fmla="*/ 30 w 593"/>
              <a:gd name="T5" fmla="*/ 425 h 495"/>
              <a:gd name="T6" fmla="*/ 47 w 593"/>
              <a:gd name="T7" fmla="*/ 392 h 495"/>
              <a:gd name="T8" fmla="*/ 65 w 593"/>
              <a:gd name="T9" fmla="*/ 364 h 495"/>
              <a:gd name="T10" fmla="*/ 106 w 593"/>
              <a:gd name="T11" fmla="*/ 310 h 495"/>
              <a:gd name="T12" fmla="*/ 150 w 593"/>
              <a:gd name="T13" fmla="*/ 257 h 495"/>
              <a:gd name="T14" fmla="*/ 200 w 593"/>
              <a:gd name="T15" fmla="*/ 207 h 495"/>
              <a:gd name="T16" fmla="*/ 255 w 593"/>
              <a:gd name="T17" fmla="*/ 159 h 495"/>
              <a:gd name="T18" fmla="*/ 313 w 593"/>
              <a:gd name="T19" fmla="*/ 115 h 495"/>
              <a:gd name="T20" fmla="*/ 375 w 593"/>
              <a:gd name="T21" fmla="*/ 77 h 495"/>
              <a:gd name="T22" fmla="*/ 441 w 593"/>
              <a:gd name="T23" fmla="*/ 44 h 495"/>
              <a:gd name="T24" fmla="*/ 510 w 593"/>
              <a:gd name="T25" fmla="*/ 19 h 495"/>
              <a:gd name="T26" fmla="*/ 548 w 593"/>
              <a:gd name="T27" fmla="*/ 8 h 495"/>
              <a:gd name="T28" fmla="*/ 588 w 593"/>
              <a:gd name="T29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3" h="495">
                <a:moveTo>
                  <a:pt x="593" y="1"/>
                </a:moveTo>
                <a:lnTo>
                  <a:pt x="0" y="495"/>
                </a:lnTo>
                <a:lnTo>
                  <a:pt x="30" y="425"/>
                </a:lnTo>
                <a:lnTo>
                  <a:pt x="47" y="392"/>
                </a:lnTo>
                <a:lnTo>
                  <a:pt x="65" y="364"/>
                </a:lnTo>
                <a:lnTo>
                  <a:pt x="106" y="310"/>
                </a:lnTo>
                <a:lnTo>
                  <a:pt x="150" y="257"/>
                </a:lnTo>
                <a:lnTo>
                  <a:pt x="200" y="207"/>
                </a:lnTo>
                <a:lnTo>
                  <a:pt x="255" y="159"/>
                </a:lnTo>
                <a:lnTo>
                  <a:pt x="313" y="115"/>
                </a:lnTo>
                <a:lnTo>
                  <a:pt x="375" y="77"/>
                </a:lnTo>
                <a:lnTo>
                  <a:pt x="441" y="44"/>
                </a:lnTo>
                <a:lnTo>
                  <a:pt x="510" y="19"/>
                </a:lnTo>
                <a:lnTo>
                  <a:pt x="548" y="8"/>
                </a:lnTo>
                <a:lnTo>
                  <a:pt x="588" y="0"/>
                </a:lnTo>
              </a:path>
            </a:pathLst>
          </a:custGeom>
          <a:gradFill rotWithShape="1">
            <a:gsLst>
              <a:gs pos="0">
                <a:srgbClr val="F47A00"/>
              </a:gs>
              <a:gs pos="100000">
                <a:srgbClr val="FFF0E1"/>
              </a:gs>
            </a:gsLst>
            <a:lin ang="18900000" scaled="1"/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1649" name="Freeform 113"/>
          <p:cNvSpPr/>
          <p:nvPr/>
        </p:nvSpPr>
        <p:spPr bwMode="auto">
          <a:xfrm>
            <a:off x="7386638" y="1376363"/>
            <a:ext cx="841375" cy="434975"/>
          </a:xfrm>
          <a:custGeom>
            <a:avLst/>
            <a:gdLst>
              <a:gd name="T0" fmla="*/ 522 w 530"/>
              <a:gd name="T1" fmla="*/ 12 h 286"/>
              <a:gd name="T2" fmla="*/ 18 w 530"/>
              <a:gd name="T3" fmla="*/ 264 h 286"/>
              <a:gd name="T4" fmla="*/ 78 w 530"/>
              <a:gd name="T5" fmla="*/ 215 h 286"/>
              <a:gd name="T6" fmla="*/ 137 w 530"/>
              <a:gd name="T7" fmla="*/ 161 h 286"/>
              <a:gd name="T8" fmla="*/ 209 w 530"/>
              <a:gd name="T9" fmla="*/ 104 h 286"/>
              <a:gd name="T10" fmla="*/ 245 w 530"/>
              <a:gd name="T11" fmla="*/ 78 h 286"/>
              <a:gd name="T12" fmla="*/ 282 w 530"/>
              <a:gd name="T13" fmla="*/ 56 h 286"/>
              <a:gd name="T14" fmla="*/ 321 w 530"/>
              <a:gd name="T15" fmla="*/ 38 h 286"/>
              <a:gd name="T16" fmla="*/ 353 w 530"/>
              <a:gd name="T17" fmla="*/ 25 h 286"/>
              <a:gd name="T18" fmla="*/ 388 w 530"/>
              <a:gd name="T19" fmla="*/ 15 h 286"/>
              <a:gd name="T20" fmla="*/ 422 w 530"/>
              <a:gd name="T21" fmla="*/ 11 h 286"/>
              <a:gd name="T22" fmla="*/ 469 w 530"/>
              <a:gd name="T23" fmla="*/ 7 h 286"/>
              <a:gd name="T24" fmla="*/ 525 w 530"/>
              <a:gd name="T25" fmla="*/ 1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0" h="286">
                <a:moveTo>
                  <a:pt x="522" y="12"/>
                </a:moveTo>
                <a:cubicBezTo>
                  <a:pt x="530" y="0"/>
                  <a:pt x="0" y="286"/>
                  <a:pt x="18" y="264"/>
                </a:cubicBezTo>
                <a:cubicBezTo>
                  <a:pt x="36" y="242"/>
                  <a:pt x="59" y="233"/>
                  <a:pt x="78" y="215"/>
                </a:cubicBezTo>
                <a:lnTo>
                  <a:pt x="137" y="161"/>
                </a:lnTo>
                <a:lnTo>
                  <a:pt x="209" y="104"/>
                </a:lnTo>
                <a:cubicBezTo>
                  <a:pt x="226" y="91"/>
                  <a:pt x="233" y="86"/>
                  <a:pt x="245" y="78"/>
                </a:cubicBezTo>
                <a:cubicBezTo>
                  <a:pt x="257" y="71"/>
                  <a:pt x="272" y="61"/>
                  <a:pt x="282" y="56"/>
                </a:cubicBezTo>
                <a:cubicBezTo>
                  <a:pt x="293" y="50"/>
                  <a:pt x="310" y="43"/>
                  <a:pt x="321" y="38"/>
                </a:cubicBezTo>
                <a:cubicBezTo>
                  <a:pt x="333" y="32"/>
                  <a:pt x="342" y="28"/>
                  <a:pt x="353" y="25"/>
                </a:cubicBezTo>
                <a:cubicBezTo>
                  <a:pt x="365" y="21"/>
                  <a:pt x="376" y="18"/>
                  <a:pt x="388" y="15"/>
                </a:cubicBezTo>
                <a:cubicBezTo>
                  <a:pt x="400" y="13"/>
                  <a:pt x="409" y="13"/>
                  <a:pt x="422" y="11"/>
                </a:cubicBezTo>
                <a:cubicBezTo>
                  <a:pt x="435" y="9"/>
                  <a:pt x="469" y="7"/>
                  <a:pt x="469" y="7"/>
                </a:cubicBezTo>
                <a:cubicBezTo>
                  <a:pt x="469" y="7"/>
                  <a:pt x="516" y="9"/>
                  <a:pt x="525" y="10"/>
                </a:cubicBezTo>
              </a:path>
            </a:pathLst>
          </a:custGeom>
          <a:gradFill rotWithShape="1">
            <a:gsLst>
              <a:gs pos="0">
                <a:srgbClr val="F47A00"/>
              </a:gs>
              <a:gs pos="100000">
                <a:srgbClr val="FFF0E1"/>
              </a:gs>
            </a:gsLst>
            <a:lin ang="18900000" scaled="1"/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1650" name="Line 114"/>
          <p:cNvSpPr>
            <a:spLocks noChangeShapeType="1"/>
          </p:cNvSpPr>
          <p:nvPr/>
        </p:nvSpPr>
        <p:spPr bwMode="auto">
          <a:xfrm>
            <a:off x="5843588" y="2447925"/>
            <a:ext cx="30194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1651" name="Freeform 115"/>
          <p:cNvSpPr/>
          <p:nvPr/>
        </p:nvSpPr>
        <p:spPr bwMode="auto">
          <a:xfrm>
            <a:off x="7048500" y="3830638"/>
            <a:ext cx="1285875" cy="1027112"/>
          </a:xfrm>
          <a:custGeom>
            <a:avLst/>
            <a:gdLst>
              <a:gd name="T0" fmla="*/ 0 w 810"/>
              <a:gd name="T1" fmla="*/ 647 h 647"/>
              <a:gd name="T2" fmla="*/ 9 w 810"/>
              <a:gd name="T3" fmla="*/ 602 h 647"/>
              <a:gd name="T4" fmla="*/ 11 w 810"/>
              <a:gd name="T5" fmla="*/ 582 h 647"/>
              <a:gd name="T6" fmla="*/ 36 w 810"/>
              <a:gd name="T7" fmla="*/ 507 h 647"/>
              <a:gd name="T8" fmla="*/ 66 w 810"/>
              <a:gd name="T9" fmla="*/ 437 h 647"/>
              <a:gd name="T10" fmla="*/ 83 w 810"/>
              <a:gd name="T11" fmla="*/ 404 h 647"/>
              <a:gd name="T12" fmla="*/ 101 w 810"/>
              <a:gd name="T13" fmla="*/ 376 h 647"/>
              <a:gd name="T14" fmla="*/ 142 w 810"/>
              <a:gd name="T15" fmla="*/ 322 h 647"/>
              <a:gd name="T16" fmla="*/ 186 w 810"/>
              <a:gd name="T17" fmla="*/ 269 h 647"/>
              <a:gd name="T18" fmla="*/ 236 w 810"/>
              <a:gd name="T19" fmla="*/ 219 h 647"/>
              <a:gd name="T20" fmla="*/ 291 w 810"/>
              <a:gd name="T21" fmla="*/ 171 h 647"/>
              <a:gd name="T22" fmla="*/ 349 w 810"/>
              <a:gd name="T23" fmla="*/ 127 h 647"/>
              <a:gd name="T24" fmla="*/ 411 w 810"/>
              <a:gd name="T25" fmla="*/ 89 h 647"/>
              <a:gd name="T26" fmla="*/ 477 w 810"/>
              <a:gd name="T27" fmla="*/ 56 h 647"/>
              <a:gd name="T28" fmla="*/ 546 w 810"/>
              <a:gd name="T29" fmla="*/ 31 h 647"/>
              <a:gd name="T30" fmla="*/ 584 w 810"/>
              <a:gd name="T31" fmla="*/ 20 h 647"/>
              <a:gd name="T32" fmla="*/ 624 w 810"/>
              <a:gd name="T33" fmla="*/ 12 h 647"/>
              <a:gd name="T34" fmla="*/ 714 w 810"/>
              <a:gd name="T35" fmla="*/ 4 h 647"/>
              <a:gd name="T36" fmla="*/ 810 w 810"/>
              <a:gd name="T37" fmla="*/ 0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0" h="647">
                <a:moveTo>
                  <a:pt x="0" y="647"/>
                </a:moveTo>
                <a:lnTo>
                  <a:pt x="9" y="602"/>
                </a:lnTo>
                <a:lnTo>
                  <a:pt x="11" y="582"/>
                </a:lnTo>
                <a:lnTo>
                  <a:pt x="36" y="507"/>
                </a:lnTo>
                <a:lnTo>
                  <a:pt x="66" y="437"/>
                </a:lnTo>
                <a:lnTo>
                  <a:pt x="83" y="404"/>
                </a:lnTo>
                <a:lnTo>
                  <a:pt x="101" y="376"/>
                </a:lnTo>
                <a:lnTo>
                  <a:pt x="142" y="322"/>
                </a:lnTo>
                <a:lnTo>
                  <a:pt x="186" y="269"/>
                </a:lnTo>
                <a:lnTo>
                  <a:pt x="236" y="219"/>
                </a:lnTo>
                <a:lnTo>
                  <a:pt x="291" y="171"/>
                </a:lnTo>
                <a:lnTo>
                  <a:pt x="349" y="127"/>
                </a:lnTo>
                <a:lnTo>
                  <a:pt x="411" y="89"/>
                </a:lnTo>
                <a:lnTo>
                  <a:pt x="477" y="56"/>
                </a:lnTo>
                <a:lnTo>
                  <a:pt x="546" y="31"/>
                </a:lnTo>
                <a:lnTo>
                  <a:pt x="584" y="20"/>
                </a:lnTo>
                <a:lnTo>
                  <a:pt x="624" y="12"/>
                </a:lnTo>
                <a:lnTo>
                  <a:pt x="714" y="4"/>
                </a:lnTo>
                <a:lnTo>
                  <a:pt x="810" y="0"/>
                </a:lnTo>
              </a:path>
            </a:pathLst>
          </a:custGeom>
          <a:noFill/>
          <a:ln w="25400" cap="rnd" cmpd="sng">
            <a:solidFill>
              <a:srgbClr val="0000FF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1652" name="Line 116"/>
          <p:cNvSpPr>
            <a:spLocks noChangeShapeType="1"/>
          </p:cNvSpPr>
          <p:nvPr/>
        </p:nvSpPr>
        <p:spPr bwMode="auto">
          <a:xfrm flipV="1">
            <a:off x="6443663" y="3560763"/>
            <a:ext cx="1960562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1653" name="弧 117"/>
          <p:cNvSpPr/>
          <p:nvPr/>
        </p:nvSpPr>
        <p:spPr bwMode="auto">
          <a:xfrm rot="-480115">
            <a:off x="6105525" y="2351088"/>
            <a:ext cx="231775" cy="114300"/>
          </a:xfrm>
          <a:custGeom>
            <a:avLst/>
            <a:gdLst>
              <a:gd name="G0" fmla="+- 0 0 0"/>
              <a:gd name="G1" fmla="+- 7209 0 0"/>
              <a:gd name="G2" fmla="+- 21600 0 0"/>
              <a:gd name="T0" fmla="*/ 20361 w 21583"/>
              <a:gd name="T1" fmla="*/ 0 h 7209"/>
              <a:gd name="T2" fmla="*/ 21583 w 21583"/>
              <a:gd name="T3" fmla="*/ 6344 h 7209"/>
              <a:gd name="T4" fmla="*/ 0 w 21583"/>
              <a:gd name="T5" fmla="*/ 7209 h 7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83" h="7209" fill="none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</a:path>
              <a:path w="21583" h="7209" stroke="0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  <a:lnTo>
                  <a:pt x="0" y="720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1654" name="Freeform 118"/>
          <p:cNvSpPr/>
          <p:nvPr/>
        </p:nvSpPr>
        <p:spPr bwMode="auto">
          <a:xfrm>
            <a:off x="7315200" y="1390650"/>
            <a:ext cx="1211263" cy="538163"/>
          </a:xfrm>
          <a:custGeom>
            <a:avLst/>
            <a:gdLst>
              <a:gd name="T0" fmla="*/ 0 w 763"/>
              <a:gd name="T1" fmla="*/ 339 h 339"/>
              <a:gd name="T2" fmla="*/ 48 w 763"/>
              <a:gd name="T3" fmla="*/ 266 h 339"/>
              <a:gd name="T4" fmla="*/ 107 w 763"/>
              <a:gd name="T5" fmla="*/ 208 h 339"/>
              <a:gd name="T6" fmla="*/ 166 w 763"/>
              <a:gd name="T7" fmla="*/ 154 h 339"/>
              <a:gd name="T8" fmla="*/ 238 w 763"/>
              <a:gd name="T9" fmla="*/ 97 h 339"/>
              <a:gd name="T10" fmla="*/ 274 w 763"/>
              <a:gd name="T11" fmla="*/ 71 h 339"/>
              <a:gd name="T12" fmla="*/ 311 w 763"/>
              <a:gd name="T13" fmla="*/ 49 h 339"/>
              <a:gd name="T14" fmla="*/ 350 w 763"/>
              <a:gd name="T15" fmla="*/ 31 h 339"/>
              <a:gd name="T16" fmla="*/ 382 w 763"/>
              <a:gd name="T17" fmla="*/ 18 h 339"/>
              <a:gd name="T18" fmla="*/ 417 w 763"/>
              <a:gd name="T19" fmla="*/ 8 h 339"/>
              <a:gd name="T20" fmla="*/ 451 w 763"/>
              <a:gd name="T21" fmla="*/ 4 h 339"/>
              <a:gd name="T22" fmla="*/ 498 w 763"/>
              <a:gd name="T23" fmla="*/ 0 h 339"/>
              <a:gd name="T24" fmla="*/ 554 w 763"/>
              <a:gd name="T25" fmla="*/ 3 h 339"/>
              <a:gd name="T26" fmla="*/ 614 w 763"/>
              <a:gd name="T27" fmla="*/ 11 h 339"/>
              <a:gd name="T28" fmla="*/ 657 w 763"/>
              <a:gd name="T29" fmla="*/ 17 h 339"/>
              <a:gd name="T30" fmla="*/ 707 w 763"/>
              <a:gd name="T31" fmla="*/ 26 h 339"/>
              <a:gd name="T32" fmla="*/ 763 w 763"/>
              <a:gd name="T33" fmla="*/ 42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3" h="339">
                <a:moveTo>
                  <a:pt x="0" y="339"/>
                </a:moveTo>
                <a:lnTo>
                  <a:pt x="48" y="266"/>
                </a:lnTo>
                <a:lnTo>
                  <a:pt x="107" y="208"/>
                </a:lnTo>
                <a:lnTo>
                  <a:pt x="166" y="154"/>
                </a:lnTo>
                <a:lnTo>
                  <a:pt x="238" y="97"/>
                </a:lnTo>
                <a:cubicBezTo>
                  <a:pt x="255" y="84"/>
                  <a:pt x="262" y="79"/>
                  <a:pt x="274" y="71"/>
                </a:cubicBezTo>
                <a:cubicBezTo>
                  <a:pt x="286" y="64"/>
                  <a:pt x="301" y="54"/>
                  <a:pt x="311" y="49"/>
                </a:cubicBezTo>
                <a:cubicBezTo>
                  <a:pt x="322" y="43"/>
                  <a:pt x="339" y="36"/>
                  <a:pt x="350" y="31"/>
                </a:cubicBezTo>
                <a:cubicBezTo>
                  <a:pt x="362" y="25"/>
                  <a:pt x="371" y="21"/>
                  <a:pt x="382" y="18"/>
                </a:cubicBezTo>
                <a:cubicBezTo>
                  <a:pt x="394" y="14"/>
                  <a:pt x="405" y="11"/>
                  <a:pt x="417" y="8"/>
                </a:cubicBezTo>
                <a:cubicBezTo>
                  <a:pt x="429" y="6"/>
                  <a:pt x="438" y="6"/>
                  <a:pt x="451" y="4"/>
                </a:cubicBezTo>
                <a:cubicBezTo>
                  <a:pt x="464" y="2"/>
                  <a:pt x="498" y="0"/>
                  <a:pt x="498" y="0"/>
                </a:cubicBezTo>
                <a:cubicBezTo>
                  <a:pt x="498" y="0"/>
                  <a:pt x="554" y="3"/>
                  <a:pt x="554" y="3"/>
                </a:cubicBezTo>
                <a:cubicBezTo>
                  <a:pt x="554" y="3"/>
                  <a:pt x="614" y="11"/>
                  <a:pt x="614" y="11"/>
                </a:cubicBezTo>
                <a:cubicBezTo>
                  <a:pt x="614" y="11"/>
                  <a:pt x="642" y="14"/>
                  <a:pt x="657" y="17"/>
                </a:cubicBezTo>
                <a:cubicBezTo>
                  <a:pt x="673" y="21"/>
                  <a:pt x="689" y="23"/>
                  <a:pt x="707" y="26"/>
                </a:cubicBezTo>
                <a:cubicBezTo>
                  <a:pt x="724" y="30"/>
                  <a:pt x="752" y="39"/>
                  <a:pt x="763" y="42"/>
                </a:cubicBezTo>
              </a:path>
            </a:pathLst>
          </a:custGeom>
          <a:noFill/>
          <a:ln w="25400" cap="rnd" cmpd="sng">
            <a:solidFill>
              <a:srgbClr val="0000FF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1655" name="Line 119"/>
          <p:cNvSpPr>
            <a:spLocks noChangeShapeType="1"/>
          </p:cNvSpPr>
          <p:nvPr/>
        </p:nvSpPr>
        <p:spPr bwMode="auto">
          <a:xfrm rot="21172570" flipV="1">
            <a:off x="6030913" y="1352550"/>
            <a:ext cx="2665412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1656" name="Freeform 120"/>
          <p:cNvSpPr/>
          <p:nvPr/>
        </p:nvSpPr>
        <p:spPr bwMode="auto">
          <a:xfrm rot="-438206">
            <a:off x="6745288" y="1366838"/>
            <a:ext cx="1160462" cy="1011237"/>
          </a:xfrm>
          <a:custGeom>
            <a:avLst/>
            <a:gdLst>
              <a:gd name="T0" fmla="*/ 731 w 731"/>
              <a:gd name="T1" fmla="*/ 0 h 637"/>
              <a:gd name="T2" fmla="*/ 0 w 731"/>
              <a:gd name="T3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1" h="637">
                <a:moveTo>
                  <a:pt x="731" y="0"/>
                </a:moveTo>
                <a:lnTo>
                  <a:pt x="0" y="637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1657" name="Line 121"/>
          <p:cNvSpPr>
            <a:spLocks noChangeShapeType="1"/>
          </p:cNvSpPr>
          <p:nvPr/>
        </p:nvSpPr>
        <p:spPr bwMode="auto">
          <a:xfrm flipH="1">
            <a:off x="6897688" y="3938588"/>
            <a:ext cx="458787" cy="1249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1658" name="弧 122"/>
          <p:cNvSpPr/>
          <p:nvPr/>
        </p:nvSpPr>
        <p:spPr bwMode="auto">
          <a:xfrm rot="257550">
            <a:off x="6746875" y="2352675"/>
            <a:ext cx="215900" cy="252413"/>
          </a:xfrm>
          <a:custGeom>
            <a:avLst/>
            <a:gdLst>
              <a:gd name="G0" fmla="+- 0 0 0"/>
              <a:gd name="G1" fmla="+- 16469 0 0"/>
              <a:gd name="G2" fmla="+- 21600 0 0"/>
              <a:gd name="T0" fmla="*/ 13976 w 18601"/>
              <a:gd name="T1" fmla="*/ 0 h 16469"/>
              <a:gd name="T2" fmla="*/ 18601 w 18601"/>
              <a:gd name="T3" fmla="*/ 5489 h 16469"/>
              <a:gd name="T4" fmla="*/ 0 w 18601"/>
              <a:gd name="T5" fmla="*/ 16469 h 1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01" h="16469" fill="none" extrusionOk="0">
                <a:moveTo>
                  <a:pt x="13976" y="-1"/>
                </a:moveTo>
                <a:cubicBezTo>
                  <a:pt x="15813" y="1558"/>
                  <a:pt x="17376" y="3414"/>
                  <a:pt x="18601" y="5488"/>
                </a:cubicBezTo>
              </a:path>
              <a:path w="18601" h="16469" stroke="0" extrusionOk="0">
                <a:moveTo>
                  <a:pt x="13976" y="-1"/>
                </a:moveTo>
                <a:cubicBezTo>
                  <a:pt x="15813" y="1558"/>
                  <a:pt x="17376" y="3414"/>
                  <a:pt x="18601" y="5488"/>
                </a:cubicBezTo>
                <a:lnTo>
                  <a:pt x="0" y="1646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80" name="Object 123"/>
          <p:cNvGraphicFramePr>
            <a:graphicFrameLocks noChangeAspect="1"/>
          </p:cNvGraphicFramePr>
          <p:nvPr/>
        </p:nvGraphicFramePr>
        <p:xfrm>
          <a:off x="6484938" y="2228850"/>
          <a:ext cx="158750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2" name="公式" r:id="rId27" imgW="215900" imgH="279400" progId="Equation.3">
                  <p:embed/>
                </p:oleObj>
              </mc:Choice>
              <mc:Fallback>
                <p:oleObj name="公式" r:id="rId27" imgW="215900" imgH="279400" progId="Equation.3">
                  <p:embed/>
                  <p:pic>
                    <p:nvPicPr>
                      <p:cNvPr id="0" name="图片 555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2228850"/>
                        <a:ext cx="158750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" name="Object 124"/>
          <p:cNvGraphicFramePr>
            <a:graphicFrameLocks noChangeAspect="1"/>
          </p:cNvGraphicFramePr>
          <p:nvPr/>
        </p:nvGraphicFramePr>
        <p:xfrm>
          <a:off x="7005638" y="2165350"/>
          <a:ext cx="2159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3" name="公式" r:id="rId29" imgW="292100" imgH="381000" progId="Equation.3">
                  <p:embed/>
                </p:oleObj>
              </mc:Choice>
              <mc:Fallback>
                <p:oleObj name="公式" r:id="rId29" imgW="292100" imgH="381000" progId="Equation.3">
                  <p:embed/>
                  <p:pic>
                    <p:nvPicPr>
                      <p:cNvPr id="0" name="图片 555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638" y="2165350"/>
                        <a:ext cx="2159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2" name="Object 125"/>
          <p:cNvGraphicFramePr/>
          <p:nvPr/>
        </p:nvGraphicFramePr>
        <p:xfrm>
          <a:off x="8335963" y="1995488"/>
          <a:ext cx="3921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4" name="公式" r:id="rId31" imgW="393700" imgH="342900" progId="Equation.3">
                  <p:embed/>
                </p:oleObj>
              </mc:Choice>
              <mc:Fallback>
                <p:oleObj name="公式" r:id="rId31" imgW="393700" imgH="342900" progId="Equation.3">
                  <p:embed/>
                  <p:pic>
                    <p:nvPicPr>
                      <p:cNvPr id="0" name="图片 555053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963" y="1995488"/>
                        <a:ext cx="3921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3" name="Object 126"/>
          <p:cNvGraphicFramePr>
            <a:graphicFrameLocks noChangeAspect="1"/>
          </p:cNvGraphicFramePr>
          <p:nvPr/>
        </p:nvGraphicFramePr>
        <p:xfrm>
          <a:off x="8569325" y="1366838"/>
          <a:ext cx="2540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5" name="公式" r:id="rId33" imgW="342900" imgH="381000" progId="Equation.3">
                  <p:embed/>
                </p:oleObj>
              </mc:Choice>
              <mc:Fallback>
                <p:oleObj name="公式" r:id="rId33" imgW="342900" imgH="381000" progId="Equation.3">
                  <p:embed/>
                  <p:pic>
                    <p:nvPicPr>
                      <p:cNvPr id="0" name="图片 555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9325" y="1366838"/>
                        <a:ext cx="2540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4" name="Object 127"/>
          <p:cNvGraphicFramePr>
            <a:graphicFrameLocks noChangeAspect="1"/>
          </p:cNvGraphicFramePr>
          <p:nvPr/>
        </p:nvGraphicFramePr>
        <p:xfrm>
          <a:off x="8154988" y="1460500"/>
          <a:ext cx="130175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6" name="公式" r:id="rId35" imgW="177800" imgH="215900" progId="Equation.3">
                  <p:embed/>
                </p:oleObj>
              </mc:Choice>
              <mc:Fallback>
                <p:oleObj name="公式" r:id="rId35" imgW="177800" imgH="215900" progId="Equation.3">
                  <p:embed/>
                  <p:pic>
                    <p:nvPicPr>
                      <p:cNvPr id="0" name="图片 555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88" y="1460500"/>
                        <a:ext cx="130175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5" name="Object 128"/>
          <p:cNvGraphicFramePr>
            <a:graphicFrameLocks noChangeAspect="1"/>
          </p:cNvGraphicFramePr>
          <p:nvPr/>
        </p:nvGraphicFramePr>
        <p:xfrm>
          <a:off x="7473950" y="1685925"/>
          <a:ext cx="2063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7" name="公式" r:id="rId37" imgW="279400" imgH="381000" progId="Equation.3">
                  <p:embed/>
                </p:oleObj>
              </mc:Choice>
              <mc:Fallback>
                <p:oleObj name="公式" r:id="rId37" imgW="279400" imgH="381000" progId="Equation.3">
                  <p:embed/>
                  <p:pic>
                    <p:nvPicPr>
                      <p:cNvPr id="0" name="图片 555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1685925"/>
                        <a:ext cx="20637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665" name="Oval 129"/>
          <p:cNvSpPr>
            <a:spLocks noChangeAspect="1" noChangeArrowheads="1"/>
          </p:cNvSpPr>
          <p:nvPr/>
        </p:nvSpPr>
        <p:spPr bwMode="auto">
          <a:xfrm>
            <a:off x="7366000" y="1760538"/>
            <a:ext cx="71438" cy="71437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1666" name="弧 130"/>
          <p:cNvSpPr/>
          <p:nvPr/>
        </p:nvSpPr>
        <p:spPr bwMode="auto">
          <a:xfrm rot="-480115">
            <a:off x="6388100" y="5086350"/>
            <a:ext cx="231775" cy="114300"/>
          </a:xfrm>
          <a:custGeom>
            <a:avLst/>
            <a:gdLst>
              <a:gd name="G0" fmla="+- 0 0 0"/>
              <a:gd name="G1" fmla="+- 7209 0 0"/>
              <a:gd name="G2" fmla="+- 21600 0 0"/>
              <a:gd name="T0" fmla="*/ 20361 w 21583"/>
              <a:gd name="T1" fmla="*/ 0 h 7209"/>
              <a:gd name="T2" fmla="*/ 21583 w 21583"/>
              <a:gd name="T3" fmla="*/ 6344 h 7209"/>
              <a:gd name="T4" fmla="*/ 0 w 21583"/>
              <a:gd name="T5" fmla="*/ 7209 h 7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83" h="7209" fill="none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</a:path>
              <a:path w="21583" h="7209" stroke="0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  <a:lnTo>
                  <a:pt x="0" y="720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1667" name="弧 131"/>
          <p:cNvSpPr/>
          <p:nvPr/>
        </p:nvSpPr>
        <p:spPr bwMode="auto">
          <a:xfrm rot="257550">
            <a:off x="6772275" y="5083175"/>
            <a:ext cx="215900" cy="252413"/>
          </a:xfrm>
          <a:custGeom>
            <a:avLst/>
            <a:gdLst>
              <a:gd name="G0" fmla="+- 0 0 0"/>
              <a:gd name="G1" fmla="+- 16469 0 0"/>
              <a:gd name="G2" fmla="+- 21600 0 0"/>
              <a:gd name="T0" fmla="*/ 13976 w 18601"/>
              <a:gd name="T1" fmla="*/ 0 h 16469"/>
              <a:gd name="T2" fmla="*/ 18601 w 18601"/>
              <a:gd name="T3" fmla="*/ 5489 h 16469"/>
              <a:gd name="T4" fmla="*/ 0 w 18601"/>
              <a:gd name="T5" fmla="*/ 16469 h 1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01" h="16469" fill="none" extrusionOk="0">
                <a:moveTo>
                  <a:pt x="13976" y="-1"/>
                </a:moveTo>
                <a:cubicBezTo>
                  <a:pt x="15813" y="1558"/>
                  <a:pt x="17376" y="3414"/>
                  <a:pt x="18601" y="5488"/>
                </a:cubicBezTo>
              </a:path>
              <a:path w="18601" h="16469" stroke="0" extrusionOk="0">
                <a:moveTo>
                  <a:pt x="13976" y="-1"/>
                </a:moveTo>
                <a:cubicBezTo>
                  <a:pt x="15813" y="1558"/>
                  <a:pt x="17376" y="3414"/>
                  <a:pt x="18601" y="5488"/>
                </a:cubicBezTo>
                <a:lnTo>
                  <a:pt x="0" y="1646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89" name="Object 132"/>
          <p:cNvGraphicFramePr>
            <a:graphicFrameLocks noChangeAspect="1"/>
          </p:cNvGraphicFramePr>
          <p:nvPr/>
        </p:nvGraphicFramePr>
        <p:xfrm>
          <a:off x="6654800" y="4978400"/>
          <a:ext cx="1666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8" name="公式" r:id="rId39" imgW="228600" imgH="266700" progId="Equation.3">
                  <p:embed/>
                </p:oleObj>
              </mc:Choice>
              <mc:Fallback>
                <p:oleObj name="公式" r:id="rId39" imgW="228600" imgH="266700" progId="Equation.3">
                  <p:embed/>
                  <p:pic>
                    <p:nvPicPr>
                      <p:cNvPr id="0" name="图片 555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4978400"/>
                        <a:ext cx="166688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0" name="Object 133"/>
          <p:cNvGraphicFramePr>
            <a:graphicFrameLocks noChangeAspect="1"/>
          </p:cNvGraphicFramePr>
          <p:nvPr/>
        </p:nvGraphicFramePr>
        <p:xfrm>
          <a:off x="6983413" y="4895850"/>
          <a:ext cx="2349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9" name="公式" r:id="rId41" imgW="317500" imgH="380365" progId="Equation.3">
                  <p:embed/>
                </p:oleObj>
              </mc:Choice>
              <mc:Fallback>
                <p:oleObj name="公式" r:id="rId41" imgW="317500" imgH="380365" progId="Equation.3">
                  <p:embed/>
                  <p:pic>
                    <p:nvPicPr>
                      <p:cNvPr id="0" name="图片 555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4895850"/>
                        <a:ext cx="2349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1" name="Object 134"/>
          <p:cNvGraphicFramePr/>
          <p:nvPr/>
        </p:nvGraphicFramePr>
        <p:xfrm>
          <a:off x="8256588" y="4725988"/>
          <a:ext cx="4683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60" name="公式" r:id="rId43" imgW="469900" imgH="342900" progId="Equation.3">
                  <p:embed/>
                </p:oleObj>
              </mc:Choice>
              <mc:Fallback>
                <p:oleObj name="公式" r:id="rId43" imgW="469900" imgH="342900" progId="Equation.3">
                  <p:embed/>
                  <p:pic>
                    <p:nvPicPr>
                      <p:cNvPr id="0" name="图片 555059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4725988"/>
                        <a:ext cx="4683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2" name="Object 135"/>
          <p:cNvGraphicFramePr>
            <a:graphicFrameLocks noChangeAspect="1"/>
          </p:cNvGraphicFramePr>
          <p:nvPr/>
        </p:nvGraphicFramePr>
        <p:xfrm>
          <a:off x="8385175" y="3683000"/>
          <a:ext cx="263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61" name="公式" r:id="rId45" imgW="355600" imgH="381000" progId="Equation.3">
                  <p:embed/>
                </p:oleObj>
              </mc:Choice>
              <mc:Fallback>
                <p:oleObj name="公式" r:id="rId45" imgW="355600" imgH="381000" progId="Equation.3">
                  <p:embed/>
                  <p:pic>
                    <p:nvPicPr>
                      <p:cNvPr id="0" name="图片 555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5175" y="3683000"/>
                        <a:ext cx="2635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3" name="Object 136"/>
          <p:cNvGraphicFramePr>
            <a:graphicFrameLocks noChangeAspect="1"/>
          </p:cNvGraphicFramePr>
          <p:nvPr/>
        </p:nvGraphicFramePr>
        <p:xfrm>
          <a:off x="7962900" y="3914775"/>
          <a:ext cx="195263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62" name="公式" r:id="rId47" imgW="266065" imgH="215900" progId="Equation.3">
                  <p:embed/>
                </p:oleObj>
              </mc:Choice>
              <mc:Fallback>
                <p:oleObj name="公式" r:id="rId47" imgW="266065" imgH="215900" progId="Equation.3">
                  <p:embed/>
                  <p:pic>
                    <p:nvPicPr>
                      <p:cNvPr id="0" name="图片 555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3914775"/>
                        <a:ext cx="195263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4" name="Object 137"/>
          <p:cNvGraphicFramePr>
            <a:graphicFrameLocks noChangeAspect="1"/>
          </p:cNvGraphicFramePr>
          <p:nvPr/>
        </p:nvGraphicFramePr>
        <p:xfrm>
          <a:off x="7151688" y="4521200"/>
          <a:ext cx="263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63" name="公式" r:id="rId49" imgW="355600" imgH="381000" progId="Equation.3">
                  <p:embed/>
                </p:oleObj>
              </mc:Choice>
              <mc:Fallback>
                <p:oleObj name="公式" r:id="rId49" imgW="355600" imgH="381000" progId="Equation.3">
                  <p:embed/>
                  <p:pic>
                    <p:nvPicPr>
                      <p:cNvPr id="0" name="图片 555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4521200"/>
                        <a:ext cx="2635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674" name="Oval 138"/>
          <p:cNvSpPr>
            <a:spLocks noChangeAspect="1" noChangeArrowheads="1"/>
          </p:cNvSpPr>
          <p:nvPr/>
        </p:nvSpPr>
        <p:spPr bwMode="auto">
          <a:xfrm>
            <a:off x="8177213" y="1362075"/>
            <a:ext cx="71437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1675" name="Oval 139"/>
          <p:cNvSpPr>
            <a:spLocks noChangeAspect="1" noChangeArrowheads="1"/>
          </p:cNvSpPr>
          <p:nvPr/>
        </p:nvSpPr>
        <p:spPr bwMode="auto">
          <a:xfrm>
            <a:off x="7072313" y="4591050"/>
            <a:ext cx="71437" cy="71438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1676" name="Oval 140"/>
          <p:cNvSpPr>
            <a:spLocks noChangeAspect="1" noChangeArrowheads="1"/>
          </p:cNvSpPr>
          <p:nvPr/>
        </p:nvSpPr>
        <p:spPr bwMode="auto">
          <a:xfrm>
            <a:off x="8020050" y="3810000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98" name="Object 141"/>
          <p:cNvGraphicFramePr>
            <a:graphicFrameLocks noChangeAspect="1"/>
          </p:cNvGraphicFramePr>
          <p:nvPr/>
        </p:nvGraphicFramePr>
        <p:xfrm>
          <a:off x="7761288" y="1587500"/>
          <a:ext cx="292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64" name="公式" r:id="rId51" imgW="393700" imgH="342900" progId="Equation.3">
                  <p:embed/>
                </p:oleObj>
              </mc:Choice>
              <mc:Fallback>
                <p:oleObj name="公式" r:id="rId51" imgW="393700" imgH="342900" progId="Equation.3">
                  <p:embed/>
                  <p:pic>
                    <p:nvPicPr>
                      <p:cNvPr id="0" name="图片 555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288" y="1587500"/>
                        <a:ext cx="2921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9" name="Object 142"/>
          <p:cNvGraphicFramePr>
            <a:graphicFrameLocks noChangeAspect="1"/>
          </p:cNvGraphicFramePr>
          <p:nvPr/>
        </p:nvGraphicFramePr>
        <p:xfrm>
          <a:off x="7521575" y="4246563"/>
          <a:ext cx="3476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65" name="公式" r:id="rId53" imgW="469900" imgH="342900" progId="Equation.3">
                  <p:embed/>
                </p:oleObj>
              </mc:Choice>
              <mc:Fallback>
                <p:oleObj name="公式" r:id="rId53" imgW="469900" imgH="342900" progId="Equation.3">
                  <p:embed/>
                  <p:pic>
                    <p:nvPicPr>
                      <p:cNvPr id="0" name="图片 555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75" y="4246563"/>
                        <a:ext cx="347663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679" name="Line 143"/>
          <p:cNvSpPr>
            <a:spLocks noChangeShapeType="1"/>
          </p:cNvSpPr>
          <p:nvPr/>
        </p:nvSpPr>
        <p:spPr bwMode="auto">
          <a:xfrm>
            <a:off x="5849938" y="5187950"/>
            <a:ext cx="30194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1680" name="Line 144"/>
          <p:cNvSpPr>
            <a:spLocks noChangeShapeType="1"/>
          </p:cNvSpPr>
          <p:nvPr/>
        </p:nvSpPr>
        <p:spPr bwMode="auto">
          <a:xfrm>
            <a:off x="6858000" y="2714625"/>
            <a:ext cx="0" cy="64770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302" name="Object 145"/>
          <p:cNvGraphicFramePr/>
          <p:nvPr/>
        </p:nvGraphicFramePr>
        <p:xfrm>
          <a:off x="6985000" y="2838450"/>
          <a:ext cx="116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66" name="公式" r:id="rId55" imgW="1167765" imgH="342900" progId="Equation.3">
                  <p:embed/>
                </p:oleObj>
              </mc:Choice>
              <mc:Fallback>
                <p:oleObj name="公式" r:id="rId55" imgW="1167765" imgH="342900" progId="Equation.3">
                  <p:embed/>
                  <p:pic>
                    <p:nvPicPr>
                      <p:cNvPr id="0" name="图片 555065"/>
                      <p:cNvPicPr>
                        <a:picLocks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2838450"/>
                        <a:ext cx="1168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682" name="Line 146"/>
          <p:cNvSpPr>
            <a:spLocks noChangeShapeType="1"/>
          </p:cNvSpPr>
          <p:nvPr/>
        </p:nvSpPr>
        <p:spPr bwMode="auto">
          <a:xfrm rot="-5400000">
            <a:off x="5038725" y="1700213"/>
            <a:ext cx="1981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1683" name="Line 147"/>
          <p:cNvSpPr>
            <a:spLocks noChangeShapeType="1"/>
          </p:cNvSpPr>
          <p:nvPr/>
        </p:nvSpPr>
        <p:spPr bwMode="auto">
          <a:xfrm rot="-5400000">
            <a:off x="5038725" y="4414838"/>
            <a:ext cx="1981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1684" name="Rectangle 148"/>
          <p:cNvSpPr>
            <a:spLocks noChangeArrowheads="1"/>
          </p:cNvSpPr>
          <p:nvPr/>
        </p:nvSpPr>
        <p:spPr bwMode="auto">
          <a:xfrm>
            <a:off x="7542213" y="1012825"/>
            <a:ext cx="6953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切线</a:t>
            </a:r>
            <a:r>
              <a:rPr lang="en-US" altLang="zh-CN" sz="1600">
                <a:solidFill>
                  <a:schemeClr val="hlink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1600">
              <a:solidFill>
                <a:schemeClr val="hlink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21685" name="Rectangle 149"/>
          <p:cNvSpPr>
            <a:spLocks noChangeArrowheads="1"/>
          </p:cNvSpPr>
          <p:nvPr/>
        </p:nvSpPr>
        <p:spPr bwMode="auto">
          <a:xfrm>
            <a:off x="7062788" y="3648075"/>
            <a:ext cx="6953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切线</a:t>
            </a:r>
            <a:r>
              <a:rPr lang="en-US" altLang="zh-CN" sz="1600">
                <a:solidFill>
                  <a:schemeClr val="hlink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1600">
              <a:solidFill>
                <a:schemeClr val="hlink"/>
              </a:solidFill>
              <a:ea typeface="楷体_GB2312" charset="0"/>
              <a:cs typeface="楷体_GB2312" charset="0"/>
            </a:endParaRPr>
          </a:p>
        </p:txBody>
      </p:sp>
      <p:pic>
        <p:nvPicPr>
          <p:cNvPr id="10307" name="Picture 17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720" name="Group 184"/>
          <p:cNvGrpSpPr/>
          <p:nvPr/>
        </p:nvGrpSpPr>
        <p:grpSpPr bwMode="auto">
          <a:xfrm>
            <a:off x="1355725" y="4348163"/>
            <a:ext cx="3917950" cy="854075"/>
            <a:chOff x="854" y="2739"/>
            <a:chExt cx="2468" cy="538"/>
          </a:xfrm>
        </p:grpSpPr>
        <p:grpSp>
          <p:nvGrpSpPr>
            <p:cNvPr id="10309" name="Group 154"/>
            <p:cNvGrpSpPr/>
            <p:nvPr/>
          </p:nvGrpSpPr>
          <p:grpSpPr bwMode="auto">
            <a:xfrm>
              <a:off x="1131" y="2739"/>
              <a:ext cx="2191" cy="538"/>
              <a:chOff x="921" y="2739"/>
              <a:chExt cx="2191" cy="538"/>
            </a:xfrm>
          </p:grpSpPr>
          <p:graphicFrame>
            <p:nvGraphicFramePr>
              <p:cNvPr id="10311" name="Object 93"/>
              <p:cNvGraphicFramePr/>
              <p:nvPr/>
            </p:nvGraphicFramePr>
            <p:xfrm>
              <a:off x="2056" y="2739"/>
              <a:ext cx="1056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067" name="公式" r:id="rId57" imgW="1676400" imgH="787400" progId="Equation.3">
                      <p:embed/>
                    </p:oleObj>
                  </mc:Choice>
                  <mc:Fallback>
                    <p:oleObj name="公式" r:id="rId57" imgW="1676400" imgH="787400" progId="Equation.3">
                      <p:embed/>
                      <p:pic>
                        <p:nvPicPr>
                          <p:cNvPr id="0" name="图片 5550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6" y="2739"/>
                            <a:ext cx="1056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312" name="Group 94"/>
              <p:cNvGrpSpPr/>
              <p:nvPr/>
            </p:nvGrpSpPr>
            <p:grpSpPr bwMode="auto">
              <a:xfrm>
                <a:off x="1466" y="2845"/>
                <a:ext cx="568" cy="432"/>
                <a:chOff x="2326" y="2769"/>
                <a:chExt cx="568" cy="432"/>
              </a:xfrm>
            </p:grpSpPr>
            <p:graphicFrame>
              <p:nvGraphicFramePr>
                <p:cNvPr id="10314" name="Object 95"/>
                <p:cNvGraphicFramePr/>
                <p:nvPr/>
              </p:nvGraphicFramePr>
              <p:xfrm>
                <a:off x="2326" y="2769"/>
                <a:ext cx="568" cy="3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5068" name="公式" r:id="rId59" imgW="901065" imgH="546100" progId="Equation.3">
                        <p:embed/>
                      </p:oleObj>
                    </mc:Choice>
                    <mc:Fallback>
                      <p:oleObj name="公式" r:id="rId59" imgW="901065" imgH="546100" progId="Equation.3">
                        <p:embed/>
                        <p:pic>
                          <p:nvPicPr>
                            <p:cNvPr id="0" name="图片 55506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26" y="2769"/>
                              <a:ext cx="568" cy="3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15" name="Object 96"/>
                <p:cNvGraphicFramePr>
                  <a:graphicFrameLocks noChangeAspect="1"/>
                </p:cNvGraphicFramePr>
                <p:nvPr/>
              </p:nvGraphicFramePr>
              <p:xfrm>
                <a:off x="2632" y="3030"/>
                <a:ext cx="143" cy="1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5069" name="公式" r:id="rId60" imgW="381000" imgH="419100" progId="Equation.3">
                        <p:embed/>
                      </p:oleObj>
                    </mc:Choice>
                    <mc:Fallback>
                      <p:oleObj name="公式" r:id="rId60" imgW="381000" imgH="419100" progId="Equation.3">
                        <p:embed/>
                        <p:pic>
                          <p:nvPicPr>
                            <p:cNvPr id="0" name="图片 5550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32" y="3030"/>
                              <a:ext cx="143" cy="1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0313" name="Object 103"/>
              <p:cNvGraphicFramePr/>
              <p:nvPr/>
            </p:nvGraphicFramePr>
            <p:xfrm>
              <a:off x="921" y="2843"/>
              <a:ext cx="49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070" name="Equation" r:id="rId61" imgW="838200" imgH="381000" progId="Equation.DSMT4">
                      <p:embed/>
                    </p:oleObj>
                  </mc:Choice>
                  <mc:Fallback>
                    <p:oleObj name="Equation" r:id="rId61" imgW="838200" imgH="381000" progId="Equation.DSMT4">
                      <p:embed/>
                      <p:pic>
                        <p:nvPicPr>
                          <p:cNvPr id="0" name="图片 55506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1" y="2843"/>
                            <a:ext cx="49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1713" name="Rectangle 177"/>
            <p:cNvSpPr>
              <a:spLocks noChangeArrowheads="1"/>
            </p:cNvSpPr>
            <p:nvPr/>
          </p:nvSpPr>
          <p:spPr bwMode="auto">
            <a:xfrm>
              <a:off x="854" y="2815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有</a:t>
              </a:r>
              <a:r>
                <a:rPr lang="en-US" altLang="zh-CN"/>
                <a:t>  </a:t>
              </a:r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2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2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/>
      <p:bldP spid="3216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62475" y="243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60888" y="2432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6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6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6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6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6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7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7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7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7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937" name="Rectangle 9"/>
          <p:cNvSpPr>
            <a:spLocks noChangeArrowheads="1"/>
          </p:cNvSpPr>
          <p:nvPr/>
        </p:nvSpPr>
        <p:spPr bwMode="auto">
          <a:xfrm>
            <a:off x="530225" y="1773238"/>
            <a:ext cx="27320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圆周对称的概念</a:t>
            </a:r>
            <a:r>
              <a:rPr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 u="sng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08941" name="Line 13"/>
          <p:cNvSpPr>
            <a:spLocks noChangeAspect="1" noChangeShapeType="1"/>
          </p:cNvSpPr>
          <p:nvPr/>
        </p:nvSpPr>
        <p:spPr bwMode="auto">
          <a:xfrm flipH="1" flipV="1">
            <a:off x="6697663" y="2060575"/>
            <a:ext cx="1343025" cy="1039813"/>
          </a:xfrm>
          <a:prstGeom prst="line">
            <a:avLst/>
          </a:prstGeom>
          <a:noFill/>
          <a:ln w="6350">
            <a:solidFill>
              <a:srgbClr val="CC0000"/>
            </a:solidFill>
            <a:prstDash val="dash"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08953" name="Rectangle 25"/>
          <p:cNvSpPr>
            <a:spLocks noChangeArrowheads="1"/>
          </p:cNvSpPr>
          <p:nvPr/>
        </p:nvSpPr>
        <p:spPr bwMode="auto">
          <a:xfrm>
            <a:off x="534988" y="2339975"/>
            <a:ext cx="1022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08957" name="Rectangle 29"/>
          <p:cNvSpPr>
            <a:spLocks noChangeArrowheads="1"/>
          </p:cNvSpPr>
          <p:nvPr/>
        </p:nvSpPr>
        <p:spPr bwMode="auto">
          <a:xfrm>
            <a:off x="1349375" y="2344738"/>
            <a:ext cx="43354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如图，设圆周</a:t>
            </a:r>
            <a:r>
              <a:rPr lang="en-US" altLang="zh-CN" sz="1600"/>
              <a:t> </a:t>
            </a:r>
            <a:r>
              <a:rPr lang="en-US" altLang="zh-CN" i="1"/>
              <a:t>C</a:t>
            </a:r>
            <a:r>
              <a:rPr lang="en-US" altLang="zh-CN" sz="1800"/>
              <a:t> </a:t>
            </a:r>
            <a:r>
              <a:rPr lang="zh-CN" altLang="en-US"/>
              <a:t>的半径为</a:t>
            </a:r>
            <a:r>
              <a:rPr lang="en-US" altLang="zh-CN"/>
              <a:t> </a:t>
            </a:r>
            <a:r>
              <a:rPr lang="en-US" altLang="zh-CN" i="1"/>
              <a:t>R</a:t>
            </a:r>
            <a:r>
              <a:rPr lang="en-US" altLang="zh-CN" sz="1200" i="1"/>
              <a:t> </a:t>
            </a:r>
            <a:r>
              <a:rPr lang="zh-CN" altLang="en-US"/>
              <a:t>，</a:t>
            </a:r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508960" name="Rectangle 32"/>
          <p:cNvSpPr>
            <a:spLocks noChangeArrowheads="1"/>
          </p:cNvSpPr>
          <p:nvPr/>
        </p:nvSpPr>
        <p:spPr bwMode="auto">
          <a:xfrm>
            <a:off x="1349375" y="3998913"/>
            <a:ext cx="5597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则称</a:t>
            </a:r>
            <a:r>
              <a:rPr lang="en-US" altLang="zh-CN"/>
              <a:t> </a:t>
            </a:r>
            <a:r>
              <a:rPr lang="en-US" altLang="zh-CN" i="1"/>
              <a:t>A </a:t>
            </a:r>
            <a:r>
              <a:rPr lang="zh-CN" altLang="en-US"/>
              <a:t>点和</a:t>
            </a:r>
            <a:r>
              <a:rPr lang="en-US" altLang="zh-CN"/>
              <a:t> 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点是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关于圆周</a:t>
            </a:r>
            <a:r>
              <a:rPr lang="en-US" altLang="zh-CN" sz="1800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i="1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lang="en-US" altLang="zh-CN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对称的</a:t>
            </a:r>
            <a:r>
              <a:rPr lang="zh-CN" altLang="en-US"/>
              <a:t>。</a:t>
            </a: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509029" name="Group 101"/>
          <p:cNvGrpSpPr/>
          <p:nvPr/>
        </p:nvGrpSpPr>
        <p:grpSpPr bwMode="auto">
          <a:xfrm>
            <a:off x="1349375" y="2895600"/>
            <a:ext cx="4143375" cy="1011238"/>
            <a:chOff x="850" y="1824"/>
            <a:chExt cx="2610" cy="637"/>
          </a:xfrm>
        </p:grpSpPr>
        <p:sp>
          <p:nvSpPr>
            <p:cNvPr id="508961" name="Rectangle 33"/>
            <p:cNvSpPr>
              <a:spLocks noChangeArrowheads="1"/>
            </p:cNvSpPr>
            <p:nvPr/>
          </p:nvSpPr>
          <p:spPr bwMode="auto">
            <a:xfrm>
              <a:off x="876" y="1824"/>
              <a:ext cx="25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/>
                <a:t>A</a:t>
              </a:r>
              <a:r>
                <a:rPr lang="en-US" altLang="zh-CN" sz="800" i="1"/>
                <a:t> </a:t>
              </a:r>
              <a:r>
                <a:rPr lang="en-US" altLang="zh-CN"/>
                <a:t>, </a:t>
              </a:r>
              <a:r>
                <a:rPr lang="en-US" altLang="zh-CN" i="1"/>
                <a:t>B </a:t>
              </a:r>
              <a:r>
                <a:rPr lang="zh-CN" altLang="en-US"/>
                <a:t>两点位于从圆心</a:t>
              </a:r>
              <a:r>
                <a:rPr lang="en-US" altLang="zh-CN" sz="2000"/>
                <a:t> </a:t>
              </a:r>
              <a:r>
                <a:rPr lang="en-US" altLang="zh-CN" i="1"/>
                <a:t>O</a:t>
              </a:r>
              <a:r>
                <a:rPr lang="en-US" altLang="zh-CN" sz="2000" i="1"/>
                <a:t> </a:t>
              </a:r>
              <a:r>
                <a:rPr lang="zh-CN" altLang="en-US"/>
                <a:t>出发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508962" name="Rectangle 34"/>
            <p:cNvSpPr>
              <a:spLocks noChangeArrowheads="1"/>
            </p:cNvSpPr>
            <p:nvPr/>
          </p:nvSpPr>
          <p:spPr bwMode="auto">
            <a:xfrm>
              <a:off x="850" y="2173"/>
              <a:ext cx="11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的射线上，</a:t>
              </a:r>
              <a:r>
                <a:rPr lang="en-US" altLang="zh-CN"/>
                <a:t>  </a:t>
              </a:r>
              <a:endParaRPr lang="en-US" altLang="zh-CN"/>
            </a:p>
          </p:txBody>
        </p:sp>
      </p:grpSp>
      <p:grpSp>
        <p:nvGrpSpPr>
          <p:cNvPr id="509024" name="Group 96"/>
          <p:cNvGrpSpPr/>
          <p:nvPr/>
        </p:nvGrpSpPr>
        <p:grpSpPr bwMode="auto">
          <a:xfrm>
            <a:off x="2908300" y="3449638"/>
            <a:ext cx="2293938" cy="457200"/>
            <a:chOff x="1832" y="2149"/>
            <a:chExt cx="1445" cy="288"/>
          </a:xfrm>
        </p:grpSpPr>
        <p:sp>
          <p:nvSpPr>
            <p:cNvPr id="508958" name="Rectangle 30"/>
            <p:cNvSpPr>
              <a:spLocks noChangeArrowheads="1"/>
            </p:cNvSpPr>
            <p:nvPr/>
          </p:nvSpPr>
          <p:spPr bwMode="auto">
            <a:xfrm>
              <a:off x="1832" y="2149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且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pSp>
          <p:nvGrpSpPr>
            <p:cNvPr id="14398" name="Group 95"/>
            <p:cNvGrpSpPr/>
            <p:nvPr/>
          </p:nvGrpSpPr>
          <p:grpSpPr bwMode="auto">
            <a:xfrm>
              <a:off x="2150" y="2151"/>
              <a:ext cx="1127" cy="272"/>
              <a:chOff x="2108" y="2205"/>
              <a:chExt cx="1127" cy="272"/>
            </a:xfrm>
          </p:grpSpPr>
          <p:graphicFrame>
            <p:nvGraphicFramePr>
              <p:cNvPr id="14399" name="Object 31"/>
              <p:cNvGraphicFramePr/>
              <p:nvPr/>
            </p:nvGraphicFramePr>
            <p:xfrm>
              <a:off x="2108" y="2205"/>
              <a:ext cx="1127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682" name="公式" r:id="rId4" imgW="1790700" imgH="431800" progId="Equation.3">
                      <p:embed/>
                    </p:oleObj>
                  </mc:Choice>
                  <mc:Fallback>
                    <p:oleObj name="公式" r:id="rId4" imgW="1790700" imgH="431800" progId="Equation.3">
                      <p:embed/>
                      <p:pic>
                        <p:nvPicPr>
                          <p:cNvPr id="0" name="图片 45468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8" y="2205"/>
                            <a:ext cx="1127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8972" name="Line 44"/>
              <p:cNvSpPr>
                <a:spLocks noChangeShapeType="1"/>
              </p:cNvSpPr>
              <p:nvPr/>
            </p:nvSpPr>
            <p:spPr bwMode="auto">
              <a:xfrm>
                <a:off x="2112" y="2238"/>
                <a:ext cx="2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8973" name="Line 45"/>
              <p:cNvSpPr>
                <a:spLocks noChangeShapeType="1"/>
              </p:cNvSpPr>
              <p:nvPr/>
            </p:nvSpPr>
            <p:spPr bwMode="auto">
              <a:xfrm>
                <a:off x="2476" y="2242"/>
                <a:ext cx="2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14360" name="Picture 7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009" name="Rectangle 81"/>
          <p:cNvSpPr>
            <a:spLocks noChangeArrowheads="1"/>
          </p:cNvSpPr>
          <p:nvPr/>
        </p:nvSpPr>
        <p:spPr bwMode="auto">
          <a:xfrm>
            <a:off x="531813" y="1201738"/>
            <a:ext cx="33988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5. </a:t>
            </a:r>
            <a:r>
              <a:rPr lang="zh-CN" altLang="en-US">
                <a:solidFill>
                  <a:srgbClr val="000099"/>
                </a:solidFill>
              </a:rPr>
              <a:t>两个特殊的对称</a:t>
            </a:r>
            <a:r>
              <a:rPr kumimoji="0" lang="zh-CN" altLang="en-US">
                <a:solidFill>
                  <a:srgbClr val="000099"/>
                </a:solidFill>
              </a:rPr>
              <a:t>映射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509010" name="Rectangle 82"/>
          <p:cNvSpPr>
            <a:spLocks noChangeArrowheads="1"/>
          </p:cNvSpPr>
          <p:nvPr/>
        </p:nvSpPr>
        <p:spPr bwMode="auto">
          <a:xfrm>
            <a:off x="536575" y="568325"/>
            <a:ext cx="42910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</a:t>
            </a:r>
            <a:r>
              <a:rPr kumimoji="0" lang="zh-CN" altLang="en-US" sz="2800">
                <a:solidFill>
                  <a:srgbClr val="000099"/>
                </a:solidFill>
              </a:rPr>
              <a:t>分式线性映射的分解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kumimoji="0"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509011" name="Group 83"/>
          <p:cNvGrpSpPr/>
          <p:nvPr/>
        </p:nvGrpSpPr>
        <p:grpSpPr bwMode="auto">
          <a:xfrm>
            <a:off x="519113" y="2879725"/>
            <a:ext cx="796925" cy="796925"/>
            <a:chOff x="1467" y="524"/>
            <a:chExt cx="502" cy="502"/>
          </a:xfrm>
        </p:grpSpPr>
        <p:sp>
          <p:nvSpPr>
            <p:cNvPr id="509012" name="Rectangle 84"/>
            <p:cNvSpPr>
              <a:spLocks noChangeArrowheads="1"/>
            </p:cNvSpPr>
            <p:nvPr/>
          </p:nvSpPr>
          <p:spPr bwMode="auto">
            <a:xfrm>
              <a:off x="1562" y="536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9013" name="Rectangle 85"/>
            <p:cNvSpPr>
              <a:spLocks noChangeArrowheads="1"/>
            </p:cNvSpPr>
            <p:nvPr/>
          </p:nvSpPr>
          <p:spPr bwMode="auto">
            <a:xfrm>
              <a:off x="1508" y="524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126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09014" name="Rectangle 86"/>
            <p:cNvSpPr>
              <a:spLocks noChangeArrowheads="1"/>
            </p:cNvSpPr>
            <p:nvPr/>
          </p:nvSpPr>
          <p:spPr bwMode="auto">
            <a:xfrm>
              <a:off x="1467" y="671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定义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09015" name="Rectangle 87"/>
            <p:cNvSpPr>
              <a:spLocks noChangeArrowheads="1"/>
            </p:cNvSpPr>
            <p:nvPr/>
          </p:nvSpPr>
          <p:spPr bwMode="auto">
            <a:xfrm>
              <a:off x="1521" y="814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6.3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09031" name="Group 103"/>
          <p:cNvGrpSpPr/>
          <p:nvPr/>
        </p:nvGrpSpPr>
        <p:grpSpPr bwMode="auto">
          <a:xfrm>
            <a:off x="5799138" y="2176463"/>
            <a:ext cx="1554162" cy="1547812"/>
            <a:chOff x="3653" y="1371"/>
            <a:chExt cx="979" cy="975"/>
          </a:xfrm>
        </p:grpSpPr>
        <p:sp>
          <p:nvSpPr>
            <p:cNvPr id="508947" name="Text Box 19"/>
            <p:cNvSpPr txBox="1">
              <a:spLocks noChangeAspect="1" noChangeArrowheads="1"/>
            </p:cNvSpPr>
            <p:nvPr/>
          </p:nvSpPr>
          <p:spPr bwMode="auto">
            <a:xfrm>
              <a:off x="3653" y="1734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800" i="1">
                  <a:solidFill>
                    <a:srgbClr val="CC0000"/>
                  </a:solidFill>
                </a:rPr>
                <a:t>C  </a:t>
              </a:r>
              <a:endParaRPr lang="en-US" altLang="zh-CN" sz="1800" i="1">
                <a:solidFill>
                  <a:srgbClr val="CC0000"/>
                </a:solidFill>
              </a:endParaRPr>
            </a:p>
          </p:txBody>
        </p:sp>
        <p:sp>
          <p:nvSpPr>
            <p:cNvPr id="508950" name="Text Box 22"/>
            <p:cNvSpPr txBox="1">
              <a:spLocks noChangeAspect="1" noChangeArrowheads="1"/>
            </p:cNvSpPr>
            <p:nvPr/>
          </p:nvSpPr>
          <p:spPr bwMode="auto">
            <a:xfrm>
              <a:off x="4105" y="1505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800" i="1"/>
                <a:t>R  </a:t>
              </a:r>
              <a:endParaRPr lang="en-US" altLang="zh-CN" sz="1800" i="1"/>
            </a:p>
          </p:txBody>
        </p:sp>
        <p:sp>
          <p:nvSpPr>
            <p:cNvPr id="508952" name="Text Box 24"/>
            <p:cNvSpPr txBox="1">
              <a:spLocks noChangeAspect="1" noChangeArrowheads="1"/>
            </p:cNvSpPr>
            <p:nvPr/>
          </p:nvSpPr>
          <p:spPr bwMode="auto">
            <a:xfrm>
              <a:off x="4015" y="1848"/>
              <a:ext cx="31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2000" i="1"/>
                <a:t>O  </a:t>
              </a:r>
              <a:endParaRPr lang="en-US" altLang="zh-CN" sz="2000" i="1"/>
            </a:p>
          </p:txBody>
        </p:sp>
        <p:sp>
          <p:nvSpPr>
            <p:cNvPr id="509018" name="Oval 90"/>
            <p:cNvSpPr>
              <a:spLocks noChangeAspect="1" noChangeArrowheads="1"/>
            </p:cNvSpPr>
            <p:nvPr/>
          </p:nvSpPr>
          <p:spPr bwMode="auto">
            <a:xfrm>
              <a:off x="3657" y="1371"/>
              <a:ext cx="975" cy="975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9019" name="Line 91"/>
            <p:cNvSpPr>
              <a:spLocks noChangeShapeType="1"/>
            </p:cNvSpPr>
            <p:nvPr/>
          </p:nvSpPr>
          <p:spPr bwMode="auto">
            <a:xfrm flipV="1">
              <a:off x="4146" y="1477"/>
              <a:ext cx="299" cy="38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8970" name="Oval 42"/>
            <p:cNvSpPr>
              <a:spLocks noChangeArrowheads="1"/>
            </p:cNvSpPr>
            <p:nvPr/>
          </p:nvSpPr>
          <p:spPr bwMode="auto">
            <a:xfrm>
              <a:off x="4123" y="1837"/>
              <a:ext cx="45" cy="45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09035" name="Group 107"/>
          <p:cNvGrpSpPr/>
          <p:nvPr/>
        </p:nvGrpSpPr>
        <p:grpSpPr bwMode="auto">
          <a:xfrm>
            <a:off x="7031038" y="2073275"/>
            <a:ext cx="434975" cy="882650"/>
            <a:chOff x="4429" y="1306"/>
            <a:chExt cx="274" cy="556"/>
          </a:xfrm>
        </p:grpSpPr>
        <p:grpSp>
          <p:nvGrpSpPr>
            <p:cNvPr id="14379" name="Group 104"/>
            <p:cNvGrpSpPr/>
            <p:nvPr/>
          </p:nvGrpSpPr>
          <p:grpSpPr bwMode="auto">
            <a:xfrm>
              <a:off x="4446" y="1473"/>
              <a:ext cx="71" cy="389"/>
              <a:chOff x="4446" y="1473"/>
              <a:chExt cx="71" cy="389"/>
            </a:xfrm>
          </p:grpSpPr>
          <p:sp>
            <p:nvSpPr>
              <p:cNvPr id="508944" name="Line 16"/>
              <p:cNvSpPr>
                <a:spLocks noChangeAspect="1" noChangeShapeType="1"/>
              </p:cNvSpPr>
              <p:nvPr/>
            </p:nvSpPr>
            <p:spPr bwMode="auto">
              <a:xfrm>
                <a:off x="4446" y="1473"/>
                <a:ext cx="0" cy="389"/>
              </a:xfrm>
              <a:prstGeom prst="line">
                <a:avLst/>
              </a:prstGeom>
              <a:noFill/>
              <a:ln w="6350">
                <a:solidFill>
                  <a:srgbClr val="CC0000"/>
                </a:solidFill>
                <a:prstDash val="dash"/>
                <a:rou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4384" name="Group 53"/>
              <p:cNvGrpSpPr/>
              <p:nvPr/>
            </p:nvGrpSpPr>
            <p:grpSpPr bwMode="auto">
              <a:xfrm>
                <a:off x="4449" y="1789"/>
                <a:ext cx="68" cy="68"/>
                <a:chOff x="897" y="3955"/>
                <a:chExt cx="68" cy="68"/>
              </a:xfrm>
            </p:grpSpPr>
            <p:sp>
              <p:nvSpPr>
                <p:cNvPr id="508979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897" y="3958"/>
                  <a:ext cx="68" cy="0"/>
                </a:xfrm>
                <a:prstGeom prst="line">
                  <a:avLst/>
                </a:prstGeom>
                <a:noFill/>
                <a:ln w="12700">
                  <a:solidFill>
                    <a:srgbClr val="A50021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8980" name="Line 5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27" y="3989"/>
                  <a:ext cx="68" cy="0"/>
                </a:xfrm>
                <a:prstGeom prst="line">
                  <a:avLst/>
                </a:prstGeom>
                <a:noFill/>
                <a:ln w="12700">
                  <a:solidFill>
                    <a:srgbClr val="A50021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4380" name="Group 106"/>
            <p:cNvGrpSpPr/>
            <p:nvPr/>
          </p:nvGrpSpPr>
          <p:grpSpPr bwMode="auto">
            <a:xfrm>
              <a:off x="4429" y="1306"/>
              <a:ext cx="274" cy="231"/>
              <a:chOff x="4429" y="1306"/>
              <a:chExt cx="274" cy="231"/>
            </a:xfrm>
          </p:grpSpPr>
          <p:sp>
            <p:nvSpPr>
              <p:cNvPr id="508951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4429" y="1306"/>
                <a:ext cx="274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1800" i="1"/>
                  <a:t>T  </a:t>
                </a:r>
                <a:endParaRPr lang="en-US" altLang="zh-CN" sz="1800" i="1"/>
              </a:p>
            </p:txBody>
          </p:sp>
          <p:sp>
            <p:nvSpPr>
              <p:cNvPr id="509022" name="Oval 94"/>
              <p:cNvSpPr>
                <a:spLocks noChangeAspect="1" noChangeArrowheads="1"/>
              </p:cNvSpPr>
              <p:nvPr/>
            </p:nvSpPr>
            <p:spPr bwMode="auto">
              <a:xfrm>
                <a:off x="4432" y="1463"/>
                <a:ext cx="29" cy="29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09025" name="Rectangle 97"/>
          <p:cNvSpPr>
            <a:spLocks noChangeArrowheads="1"/>
          </p:cNvSpPr>
          <p:nvPr/>
        </p:nvSpPr>
        <p:spPr bwMode="auto">
          <a:xfrm>
            <a:off x="531813" y="4679950"/>
            <a:ext cx="1019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作图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09026" name="Rectangle 98"/>
          <p:cNvSpPr>
            <a:spLocks noChangeArrowheads="1"/>
          </p:cNvSpPr>
          <p:nvPr/>
        </p:nvSpPr>
        <p:spPr bwMode="auto">
          <a:xfrm>
            <a:off x="1349375" y="4675188"/>
            <a:ext cx="77247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如图，过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点作直线垂直于射线</a:t>
            </a:r>
            <a:r>
              <a:rPr lang="en-US" altLang="zh-CN"/>
              <a:t> </a:t>
            </a:r>
            <a:r>
              <a:rPr lang="en-US" altLang="zh-CN" i="1"/>
              <a:t>l</a:t>
            </a:r>
            <a:r>
              <a:rPr lang="en-US" altLang="zh-CN" sz="1600" i="1"/>
              <a:t> </a:t>
            </a:r>
            <a:r>
              <a:rPr lang="zh-CN" altLang="en-US"/>
              <a:t>，交圆周</a:t>
            </a:r>
            <a:r>
              <a:rPr lang="en-US" altLang="zh-CN"/>
              <a:t> </a:t>
            </a:r>
            <a:r>
              <a:rPr lang="en-US" altLang="zh-CN" i="1"/>
              <a:t>C </a:t>
            </a:r>
            <a:r>
              <a:rPr lang="zh-CN" altLang="en-US"/>
              <a:t>于</a:t>
            </a:r>
            <a:r>
              <a:rPr lang="en-US" altLang="zh-CN"/>
              <a:t> </a:t>
            </a:r>
            <a:r>
              <a:rPr lang="en-US" altLang="zh-CN" i="1"/>
              <a:t>T</a:t>
            </a:r>
            <a:r>
              <a:rPr lang="en-US" altLang="zh-CN"/>
              <a:t> </a:t>
            </a:r>
            <a:r>
              <a:rPr lang="zh-CN" altLang="en-US"/>
              <a:t>点，</a:t>
            </a:r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509028" name="Rectangle 100"/>
          <p:cNvSpPr>
            <a:spLocks noChangeArrowheads="1"/>
          </p:cNvSpPr>
          <p:nvPr/>
        </p:nvSpPr>
        <p:spPr bwMode="auto">
          <a:xfrm>
            <a:off x="1349375" y="5224463"/>
            <a:ext cx="68310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过</a:t>
            </a:r>
            <a:r>
              <a:rPr lang="en-US" altLang="zh-CN"/>
              <a:t> </a:t>
            </a:r>
            <a:r>
              <a:rPr lang="en-US" altLang="zh-CN" i="1"/>
              <a:t>T</a:t>
            </a:r>
            <a:r>
              <a:rPr lang="en-US" altLang="zh-CN"/>
              <a:t> </a:t>
            </a:r>
            <a:r>
              <a:rPr lang="zh-CN" altLang="en-US"/>
              <a:t>点作圆周</a:t>
            </a:r>
            <a:r>
              <a:rPr lang="en-US" altLang="zh-CN"/>
              <a:t> </a:t>
            </a:r>
            <a:r>
              <a:rPr lang="en-US" altLang="zh-CN" i="1"/>
              <a:t>C </a:t>
            </a:r>
            <a:r>
              <a:rPr lang="zh-CN" altLang="en-US"/>
              <a:t>的切线与</a:t>
            </a:r>
            <a:r>
              <a:rPr lang="en-US" altLang="zh-CN"/>
              <a:t>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相交，即得到</a:t>
            </a:r>
            <a:r>
              <a:rPr lang="en-US" altLang="zh-CN"/>
              <a:t> 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点。</a:t>
            </a:r>
            <a:r>
              <a:rPr lang="en-US" altLang="zh-CN"/>
              <a:t>  </a:t>
            </a:r>
            <a:endParaRPr lang="en-US" altLang="zh-CN"/>
          </a:p>
        </p:txBody>
      </p:sp>
      <p:grpSp>
        <p:nvGrpSpPr>
          <p:cNvPr id="509030" name="Group 102"/>
          <p:cNvGrpSpPr/>
          <p:nvPr/>
        </p:nvGrpSpPr>
        <p:grpSpPr bwMode="auto">
          <a:xfrm>
            <a:off x="530225" y="5876925"/>
            <a:ext cx="7842250" cy="457200"/>
            <a:chOff x="334" y="3702"/>
            <a:chExt cx="4940" cy="288"/>
          </a:xfrm>
        </p:grpSpPr>
        <p:sp>
          <p:nvSpPr>
            <p:cNvPr id="508964" name="Rectangle 36"/>
            <p:cNvSpPr>
              <a:spLocks noChangeArrowheads="1"/>
            </p:cNvSpPr>
            <p:nvPr/>
          </p:nvSpPr>
          <p:spPr bwMode="auto">
            <a:xfrm>
              <a:off x="334" y="3702"/>
              <a:ext cx="49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Tx/>
                <a:buBlip>
                  <a:blip r:embed="rId6"/>
                </a:buBlip>
                <a:defRPr/>
              </a:pP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自然地，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规定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圆心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O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与无穷远点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关于该圆周对称。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4378" name="Object 39"/>
            <p:cNvGraphicFramePr/>
            <p:nvPr/>
          </p:nvGraphicFramePr>
          <p:xfrm>
            <a:off x="3312" y="3791"/>
            <a:ext cx="16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683" name="Equation" r:id="rId7" imgW="266700" imgH="190500" progId="Equation.DSMT4">
                    <p:embed/>
                  </p:oleObj>
                </mc:Choice>
                <mc:Fallback>
                  <p:oleObj name="Equation" r:id="rId7" imgW="266700" imgH="190500" progId="Equation.DSMT4">
                    <p:embed/>
                    <p:pic>
                      <p:nvPicPr>
                        <p:cNvPr id="0" name="图片 4546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791"/>
                          <a:ext cx="168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9036" name="Group 108"/>
          <p:cNvGrpSpPr/>
          <p:nvPr/>
        </p:nvGrpSpPr>
        <p:grpSpPr bwMode="auto">
          <a:xfrm>
            <a:off x="6610350" y="2644775"/>
            <a:ext cx="1990725" cy="655638"/>
            <a:chOff x="4164" y="1666"/>
            <a:chExt cx="1254" cy="413"/>
          </a:xfrm>
        </p:grpSpPr>
        <p:sp>
          <p:nvSpPr>
            <p:cNvPr id="508948" name="Text Box 20"/>
            <p:cNvSpPr txBox="1">
              <a:spLocks noChangeAspect="1" noChangeArrowheads="1"/>
            </p:cNvSpPr>
            <p:nvPr/>
          </p:nvSpPr>
          <p:spPr bwMode="auto">
            <a:xfrm>
              <a:off x="4818" y="1848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800" i="1"/>
                <a:t>B  </a:t>
              </a:r>
              <a:endParaRPr lang="en-US" altLang="zh-CN" sz="1800" i="1"/>
            </a:p>
          </p:txBody>
        </p:sp>
        <p:sp>
          <p:nvSpPr>
            <p:cNvPr id="508949" name="Text Box 21"/>
            <p:cNvSpPr txBox="1">
              <a:spLocks noChangeAspect="1" noChangeArrowheads="1"/>
            </p:cNvSpPr>
            <p:nvPr/>
          </p:nvSpPr>
          <p:spPr bwMode="auto">
            <a:xfrm>
              <a:off x="4336" y="1848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800" i="1"/>
                <a:t>A  </a:t>
              </a:r>
              <a:endParaRPr lang="en-US" altLang="zh-CN" sz="1800" i="1"/>
            </a:p>
          </p:txBody>
        </p:sp>
        <p:sp>
          <p:nvSpPr>
            <p:cNvPr id="509016" name="Line 88"/>
            <p:cNvSpPr>
              <a:spLocks noChangeAspect="1" noChangeShapeType="1"/>
            </p:cNvSpPr>
            <p:nvPr/>
          </p:nvSpPr>
          <p:spPr bwMode="auto">
            <a:xfrm>
              <a:off x="4164" y="1860"/>
              <a:ext cx="1254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8968" name="Oval 40"/>
            <p:cNvSpPr>
              <a:spLocks noChangeArrowheads="1"/>
            </p:cNvSpPr>
            <p:nvPr/>
          </p:nvSpPr>
          <p:spPr bwMode="auto">
            <a:xfrm>
              <a:off x="4929" y="1835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8969" name="Oval 41"/>
            <p:cNvSpPr>
              <a:spLocks noChangeArrowheads="1"/>
            </p:cNvSpPr>
            <p:nvPr/>
          </p:nvSpPr>
          <p:spPr bwMode="auto">
            <a:xfrm>
              <a:off x="4423" y="1835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9027" name="Text Box 99"/>
            <p:cNvSpPr txBox="1">
              <a:spLocks noChangeAspect="1" noChangeArrowheads="1"/>
            </p:cNvSpPr>
            <p:nvPr/>
          </p:nvSpPr>
          <p:spPr bwMode="auto">
            <a:xfrm>
              <a:off x="5116" y="1666"/>
              <a:ext cx="22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800" i="1">
                  <a:solidFill>
                    <a:srgbClr val="008000"/>
                  </a:solidFill>
                </a:rPr>
                <a:t>l  </a:t>
              </a:r>
              <a:endParaRPr lang="en-US" altLang="zh-CN" sz="1800" i="1">
                <a:solidFill>
                  <a:srgbClr val="008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0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0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0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0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0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0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0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0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50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0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0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0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7" grpId="0"/>
      <p:bldP spid="508953" grpId="0"/>
      <p:bldP spid="508957" grpId="0"/>
      <p:bldP spid="508960" grpId="0"/>
      <p:bldP spid="509009" grpId="0"/>
      <p:bldP spid="509025" grpId="0"/>
      <p:bldP spid="509026" grpId="0"/>
      <p:bldP spid="5090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7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6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7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6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6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6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8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6" name="Picture 8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981" name="Rectangle 5"/>
          <p:cNvSpPr>
            <a:spLocks noChangeArrowheads="1"/>
          </p:cNvSpPr>
          <p:nvPr/>
        </p:nvSpPr>
        <p:spPr bwMode="auto">
          <a:xfrm>
            <a:off x="530225" y="1792288"/>
            <a:ext cx="42116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90000"/>
              <a:defRPr/>
            </a:pP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(1) 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关于单位圆周的对称映射</a:t>
            </a: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11030" name="Group 54"/>
          <p:cNvGrpSpPr/>
          <p:nvPr/>
        </p:nvGrpSpPr>
        <p:grpSpPr bwMode="auto">
          <a:xfrm>
            <a:off x="4562475" y="1625600"/>
            <a:ext cx="1057275" cy="785813"/>
            <a:chOff x="2874" y="1024"/>
            <a:chExt cx="666" cy="495"/>
          </a:xfrm>
        </p:grpSpPr>
        <p:sp>
          <p:nvSpPr>
            <p:cNvPr id="510982" name="Rectangle 6"/>
            <p:cNvSpPr>
              <a:spLocks noChangeArrowheads="1"/>
            </p:cNvSpPr>
            <p:nvPr/>
          </p:nvSpPr>
          <p:spPr bwMode="auto">
            <a:xfrm>
              <a:off x="2874" y="1044"/>
              <a:ext cx="666" cy="438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5437" name="Object 7"/>
            <p:cNvGraphicFramePr/>
            <p:nvPr/>
          </p:nvGraphicFramePr>
          <p:xfrm>
            <a:off x="2926" y="1024"/>
            <a:ext cx="552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915" name="公式" r:id="rId3" imgW="876300" imgH="787400" progId="Equation.3">
                    <p:embed/>
                  </p:oleObj>
                </mc:Choice>
                <mc:Fallback>
                  <p:oleObj name="公式" r:id="rId3" imgW="876300" imgH="787400" progId="Equation.3">
                    <p:embed/>
                    <p:pic>
                      <p:nvPicPr>
                        <p:cNvPr id="0" name="图片 4559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1024"/>
                          <a:ext cx="552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38" name="Object 8"/>
            <p:cNvGraphicFramePr/>
            <p:nvPr/>
          </p:nvGraphicFramePr>
          <p:xfrm>
            <a:off x="3312" y="1316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916" name="公式" r:id="rId5" imgW="177800" imgH="215900" progId="Equation.3">
                    <p:embed/>
                  </p:oleObj>
                </mc:Choice>
                <mc:Fallback>
                  <p:oleObj name="公式" r:id="rId5" imgW="177800" imgH="215900" progId="Equation.3">
                    <p:embed/>
                    <p:pic>
                      <p:nvPicPr>
                        <p:cNvPr id="0" name="图片 4559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316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39" name="Object 9"/>
            <p:cNvGraphicFramePr/>
            <p:nvPr/>
          </p:nvGraphicFramePr>
          <p:xfrm>
            <a:off x="3316" y="1073"/>
            <a:ext cx="10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917" name="公式" r:id="rId7" imgW="165100" imgH="266065" progId="Equation.3">
                    <p:embed/>
                  </p:oleObj>
                </mc:Choice>
                <mc:Fallback>
                  <p:oleObj name="公式" r:id="rId7" imgW="165100" imgH="266065" progId="Equation.3">
                    <p:embed/>
                    <p:pic>
                      <p:nvPicPr>
                        <p:cNvPr id="0" name="图片 4559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6" y="1073"/>
                          <a:ext cx="10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986" name="Line 10"/>
            <p:cNvSpPr>
              <a:spLocks noChangeShapeType="1"/>
            </p:cNvSpPr>
            <p:nvPr/>
          </p:nvSpPr>
          <p:spPr bwMode="auto">
            <a:xfrm>
              <a:off x="3312" y="1308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1031" name="Group 55"/>
          <p:cNvGrpSpPr/>
          <p:nvPr/>
        </p:nvGrpSpPr>
        <p:grpSpPr bwMode="auto">
          <a:xfrm>
            <a:off x="1041400" y="2624138"/>
            <a:ext cx="1755775" cy="482600"/>
            <a:chOff x="656" y="1653"/>
            <a:chExt cx="1106" cy="304"/>
          </a:xfrm>
        </p:grpSpPr>
        <p:sp>
          <p:nvSpPr>
            <p:cNvPr id="510987" name="Rectangle 11"/>
            <p:cNvSpPr>
              <a:spLocks noChangeArrowheads="1"/>
            </p:cNvSpPr>
            <p:nvPr/>
          </p:nvSpPr>
          <p:spPr bwMode="auto">
            <a:xfrm>
              <a:off x="656" y="1669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令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aphicFrame>
          <p:nvGraphicFramePr>
            <p:cNvPr id="15435" name="Object 12"/>
            <p:cNvGraphicFramePr/>
            <p:nvPr/>
          </p:nvGraphicFramePr>
          <p:xfrm>
            <a:off x="954" y="1653"/>
            <a:ext cx="8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918" name="公式" r:id="rId9" imgW="1282700" imgH="431800" progId="Equation.3">
                    <p:embed/>
                  </p:oleObj>
                </mc:Choice>
                <mc:Fallback>
                  <p:oleObj name="公式" r:id="rId9" imgW="1282700" imgH="431800" progId="Equation.3">
                    <p:embed/>
                    <p:pic>
                      <p:nvPicPr>
                        <p:cNvPr id="0" name="图片 4559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" y="1653"/>
                          <a:ext cx="8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1066" name="Group 90"/>
          <p:cNvGrpSpPr/>
          <p:nvPr/>
        </p:nvGrpSpPr>
        <p:grpSpPr bwMode="auto">
          <a:xfrm>
            <a:off x="2898775" y="2489200"/>
            <a:ext cx="2301875" cy="785813"/>
            <a:chOff x="1826" y="1568"/>
            <a:chExt cx="1450" cy="495"/>
          </a:xfrm>
        </p:grpSpPr>
        <p:sp>
          <p:nvSpPr>
            <p:cNvPr id="510989" name="Rectangle 13"/>
            <p:cNvSpPr>
              <a:spLocks noChangeArrowheads="1"/>
            </p:cNvSpPr>
            <p:nvPr/>
          </p:nvSpPr>
          <p:spPr bwMode="auto">
            <a:xfrm>
              <a:off x="1826" y="1669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则有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aphicFrame>
          <p:nvGraphicFramePr>
            <p:cNvPr id="15429" name="Object 14"/>
            <p:cNvGraphicFramePr/>
            <p:nvPr/>
          </p:nvGraphicFramePr>
          <p:xfrm>
            <a:off x="2964" y="1657"/>
            <a:ext cx="3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919" name="公式" r:id="rId11" imgW="495300" imgH="431800" progId="Equation.3">
                    <p:embed/>
                  </p:oleObj>
                </mc:Choice>
                <mc:Fallback>
                  <p:oleObj name="公式" r:id="rId11" imgW="495300" imgH="431800" progId="Equation.3">
                    <p:embed/>
                    <p:pic>
                      <p:nvPicPr>
                        <p:cNvPr id="0" name="图片 4559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4" y="1657"/>
                          <a:ext cx="3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30" name="Group 15"/>
            <p:cNvGrpSpPr/>
            <p:nvPr/>
          </p:nvGrpSpPr>
          <p:grpSpPr bwMode="auto">
            <a:xfrm>
              <a:off x="2312" y="1568"/>
              <a:ext cx="624" cy="495"/>
              <a:chOff x="3974" y="3212"/>
              <a:chExt cx="624" cy="495"/>
            </a:xfrm>
          </p:grpSpPr>
          <p:graphicFrame>
            <p:nvGraphicFramePr>
              <p:cNvPr id="15431" name="Object 16"/>
              <p:cNvGraphicFramePr/>
              <p:nvPr/>
            </p:nvGraphicFramePr>
            <p:xfrm>
              <a:off x="3974" y="3212"/>
              <a:ext cx="624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5920" name="公式" r:id="rId13" imgW="990600" imgH="787400" progId="Equation.3">
                      <p:embed/>
                    </p:oleObj>
                  </mc:Choice>
                  <mc:Fallback>
                    <p:oleObj name="公式" r:id="rId13" imgW="990600" imgH="787400" progId="Equation.3">
                      <p:embed/>
                      <p:pic>
                        <p:nvPicPr>
                          <p:cNvPr id="0" name="图片 4559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4" y="3212"/>
                            <a:ext cx="624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32" name="Object 17"/>
              <p:cNvGraphicFramePr/>
              <p:nvPr/>
            </p:nvGraphicFramePr>
            <p:xfrm>
              <a:off x="4348" y="3464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5921" name="公式" r:id="rId15" imgW="330200" imgH="342900" progId="Equation.3">
                      <p:embed/>
                    </p:oleObj>
                  </mc:Choice>
                  <mc:Fallback>
                    <p:oleObj name="公式" r:id="rId15" imgW="330200" imgH="342900" progId="Equation.3">
                      <p:embed/>
                      <p:pic>
                        <p:nvPicPr>
                          <p:cNvPr id="0" name="图片 4559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8" y="3464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33" name="Object 18"/>
              <p:cNvGraphicFramePr/>
              <p:nvPr/>
            </p:nvGraphicFramePr>
            <p:xfrm>
              <a:off x="4400" y="3261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5922" name="公式" r:id="rId17" imgW="165100" imgH="266065" progId="Equation.3">
                      <p:embed/>
                    </p:oleObj>
                  </mc:Choice>
                  <mc:Fallback>
                    <p:oleObj name="公式" r:id="rId17" imgW="165100" imgH="266065" progId="Equation.3">
                      <p:embed/>
                      <p:pic>
                        <p:nvPicPr>
                          <p:cNvPr id="0" name="图片 45592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0" y="3261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11071" name="Group 95"/>
          <p:cNvGrpSpPr/>
          <p:nvPr/>
        </p:nvGrpSpPr>
        <p:grpSpPr bwMode="auto">
          <a:xfrm>
            <a:off x="1047750" y="3282950"/>
            <a:ext cx="3746500" cy="785813"/>
            <a:chOff x="660" y="2068"/>
            <a:chExt cx="2360" cy="495"/>
          </a:xfrm>
        </p:grpSpPr>
        <p:grpSp>
          <p:nvGrpSpPr>
            <p:cNvPr id="15422" name="Group 94"/>
            <p:cNvGrpSpPr/>
            <p:nvPr/>
          </p:nvGrpSpPr>
          <p:grpSpPr bwMode="auto">
            <a:xfrm>
              <a:off x="980" y="2068"/>
              <a:ext cx="784" cy="495"/>
              <a:chOff x="980" y="2068"/>
              <a:chExt cx="784" cy="495"/>
            </a:xfrm>
          </p:grpSpPr>
          <p:graphicFrame>
            <p:nvGraphicFramePr>
              <p:cNvPr id="15425" name="Object 19"/>
              <p:cNvGraphicFramePr/>
              <p:nvPr/>
            </p:nvGraphicFramePr>
            <p:xfrm>
              <a:off x="980" y="2068"/>
              <a:ext cx="784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5923" name="公式" r:id="rId18" imgW="1244600" imgH="787400" progId="Equation.3">
                      <p:embed/>
                    </p:oleObj>
                  </mc:Choice>
                  <mc:Fallback>
                    <p:oleObj name="公式" r:id="rId18" imgW="1244600" imgH="787400" progId="Equation.3">
                      <p:embed/>
                      <p:pic>
                        <p:nvPicPr>
                          <p:cNvPr id="0" name="图片 45592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0" y="2068"/>
                            <a:ext cx="784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26" name="Object 20"/>
              <p:cNvGraphicFramePr/>
              <p:nvPr/>
            </p:nvGraphicFramePr>
            <p:xfrm>
              <a:off x="1452" y="2314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5924" name="公式" r:id="rId20" imgW="330200" imgH="342900" progId="Equation.3">
                      <p:embed/>
                    </p:oleObj>
                  </mc:Choice>
                  <mc:Fallback>
                    <p:oleObj name="公式" r:id="rId20" imgW="330200" imgH="342900" progId="Equation.3">
                      <p:embed/>
                      <p:pic>
                        <p:nvPicPr>
                          <p:cNvPr id="0" name="图片 45592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2" y="2314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27" name="Object 21"/>
              <p:cNvGraphicFramePr/>
              <p:nvPr/>
            </p:nvGraphicFramePr>
            <p:xfrm>
              <a:off x="1504" y="2111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5925" name="公式" r:id="rId21" imgW="165100" imgH="266065" progId="Equation.3">
                      <p:embed/>
                    </p:oleObj>
                  </mc:Choice>
                  <mc:Fallback>
                    <p:oleObj name="公式" r:id="rId21" imgW="165100" imgH="266065" progId="Equation.3">
                      <p:embed/>
                      <p:pic>
                        <p:nvPicPr>
                          <p:cNvPr id="0" name="图片 45592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4" y="2111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423" name="Object 22"/>
            <p:cNvGraphicFramePr/>
            <p:nvPr/>
          </p:nvGraphicFramePr>
          <p:xfrm>
            <a:off x="1900" y="2248"/>
            <a:ext cx="1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926" name="公式" r:id="rId22" imgW="1778000" imgH="279400" progId="Equation.3">
                    <p:embed/>
                  </p:oleObj>
                </mc:Choice>
                <mc:Fallback>
                  <p:oleObj name="公式" r:id="rId22" imgW="1778000" imgH="279400" progId="Equation.3">
                    <p:embed/>
                    <p:pic>
                      <p:nvPicPr>
                        <p:cNvPr id="0" name="图片 4559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" y="2248"/>
                          <a:ext cx="1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999" name="Rectangle 23"/>
            <p:cNvSpPr>
              <a:spLocks noChangeArrowheads="1"/>
            </p:cNvSpPr>
            <p:nvPr/>
          </p:nvSpPr>
          <p:spPr bwMode="auto">
            <a:xfrm>
              <a:off x="660" y="2159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即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</p:grpSp>
      <p:sp>
        <p:nvSpPr>
          <p:cNvPr id="511000" name="Rectangle 24"/>
          <p:cNvSpPr>
            <a:spLocks noChangeArrowheads="1"/>
          </p:cNvSpPr>
          <p:nvPr/>
        </p:nvSpPr>
        <p:spPr bwMode="auto">
          <a:xfrm>
            <a:off x="536575" y="4227513"/>
            <a:ext cx="35988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90000"/>
              <a:defRPr/>
            </a:pP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(2)</a:t>
            </a:r>
            <a:r>
              <a:rPr lang="en-US" altLang="zh-CN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关于实轴的对称映射</a:t>
            </a:r>
            <a:r>
              <a:rPr lang="en-US" altLang="zh-CN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kumimoji="0" lang="en-US" altLang="zh-CN" u="sng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11034" name="Group 58"/>
          <p:cNvGrpSpPr/>
          <p:nvPr/>
        </p:nvGrpSpPr>
        <p:grpSpPr bwMode="auto">
          <a:xfrm>
            <a:off x="3978275" y="4254500"/>
            <a:ext cx="962025" cy="400050"/>
            <a:chOff x="2506" y="2680"/>
            <a:chExt cx="606" cy="252"/>
          </a:xfrm>
        </p:grpSpPr>
        <p:sp>
          <p:nvSpPr>
            <p:cNvPr id="511001" name="Rectangle 25"/>
            <p:cNvSpPr>
              <a:spLocks noChangeArrowheads="1"/>
            </p:cNvSpPr>
            <p:nvPr/>
          </p:nvSpPr>
          <p:spPr bwMode="auto">
            <a:xfrm>
              <a:off x="2506" y="2680"/>
              <a:ext cx="606" cy="252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5420" name="Object 26"/>
            <p:cNvGraphicFramePr/>
            <p:nvPr/>
          </p:nvGraphicFramePr>
          <p:xfrm>
            <a:off x="2564" y="2740"/>
            <a:ext cx="456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927" name="公式" r:id="rId24" imgW="723900" imgH="228600" progId="Equation.3">
                    <p:embed/>
                  </p:oleObj>
                </mc:Choice>
                <mc:Fallback>
                  <p:oleObj name="公式" r:id="rId24" imgW="723900" imgH="228600" progId="Equation.3">
                    <p:embed/>
                    <p:pic>
                      <p:nvPicPr>
                        <p:cNvPr id="0" name="图片 4559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4" y="2740"/>
                          <a:ext cx="456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03" name="Line 27"/>
            <p:cNvSpPr>
              <a:spLocks noChangeShapeType="1"/>
            </p:cNvSpPr>
            <p:nvPr/>
          </p:nvSpPr>
          <p:spPr bwMode="auto">
            <a:xfrm>
              <a:off x="2901" y="2739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1035" name="Group 59"/>
          <p:cNvGrpSpPr/>
          <p:nvPr/>
        </p:nvGrpSpPr>
        <p:grpSpPr bwMode="auto">
          <a:xfrm>
            <a:off x="1047750" y="4926013"/>
            <a:ext cx="1755775" cy="482600"/>
            <a:chOff x="660" y="3091"/>
            <a:chExt cx="1106" cy="304"/>
          </a:xfrm>
        </p:grpSpPr>
        <p:sp>
          <p:nvSpPr>
            <p:cNvPr id="511006" name="Rectangle 30"/>
            <p:cNvSpPr>
              <a:spLocks noChangeArrowheads="1"/>
            </p:cNvSpPr>
            <p:nvPr/>
          </p:nvSpPr>
          <p:spPr bwMode="auto">
            <a:xfrm>
              <a:off x="660" y="310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令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aphicFrame>
          <p:nvGraphicFramePr>
            <p:cNvPr id="15418" name="Object 31"/>
            <p:cNvGraphicFramePr/>
            <p:nvPr/>
          </p:nvGraphicFramePr>
          <p:xfrm>
            <a:off x="958" y="3091"/>
            <a:ext cx="8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928" name="公式" r:id="rId26" imgW="1282700" imgH="431800" progId="Equation.3">
                    <p:embed/>
                  </p:oleObj>
                </mc:Choice>
                <mc:Fallback>
                  <p:oleObj name="公式" r:id="rId26" imgW="1282700" imgH="431800" progId="Equation.3">
                    <p:embed/>
                    <p:pic>
                      <p:nvPicPr>
                        <p:cNvPr id="0" name="图片 4559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" y="3091"/>
                          <a:ext cx="8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1068" name="Group 92"/>
          <p:cNvGrpSpPr/>
          <p:nvPr/>
        </p:nvGrpSpPr>
        <p:grpSpPr bwMode="auto">
          <a:xfrm>
            <a:off x="2905125" y="4922838"/>
            <a:ext cx="2435225" cy="485775"/>
            <a:chOff x="1830" y="3101"/>
            <a:chExt cx="1534" cy="306"/>
          </a:xfrm>
        </p:grpSpPr>
        <p:sp>
          <p:nvSpPr>
            <p:cNvPr id="511008" name="Rectangle 32"/>
            <p:cNvSpPr>
              <a:spLocks noChangeArrowheads="1"/>
            </p:cNvSpPr>
            <p:nvPr/>
          </p:nvSpPr>
          <p:spPr bwMode="auto">
            <a:xfrm>
              <a:off x="1830" y="3119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则有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graphicFrame>
          <p:nvGraphicFramePr>
            <p:cNvPr id="15416" name="Object 33"/>
            <p:cNvGraphicFramePr/>
            <p:nvPr/>
          </p:nvGraphicFramePr>
          <p:xfrm>
            <a:off x="2308" y="3101"/>
            <a:ext cx="10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929" name="公式" r:id="rId27" imgW="1676400" imgH="431800" progId="Equation.3">
                    <p:embed/>
                  </p:oleObj>
                </mc:Choice>
                <mc:Fallback>
                  <p:oleObj name="公式" r:id="rId27" imgW="1676400" imgH="431800" progId="Equation.3">
                    <p:embed/>
                    <p:pic>
                      <p:nvPicPr>
                        <p:cNvPr id="0" name="图片 4559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3101"/>
                          <a:ext cx="10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1069" name="Group 93"/>
          <p:cNvGrpSpPr/>
          <p:nvPr/>
        </p:nvGrpSpPr>
        <p:grpSpPr bwMode="auto">
          <a:xfrm>
            <a:off x="1054100" y="5614988"/>
            <a:ext cx="3848100" cy="457200"/>
            <a:chOff x="664" y="3537"/>
            <a:chExt cx="2424" cy="288"/>
          </a:xfrm>
        </p:grpSpPr>
        <p:graphicFrame>
          <p:nvGraphicFramePr>
            <p:cNvPr id="15412" name="Object 28"/>
            <p:cNvGraphicFramePr/>
            <p:nvPr/>
          </p:nvGraphicFramePr>
          <p:xfrm>
            <a:off x="988" y="3581"/>
            <a:ext cx="71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930" name="公式" r:id="rId29" imgW="1143000" imgH="342900" progId="Equation.3">
                    <p:embed/>
                  </p:oleObj>
                </mc:Choice>
                <mc:Fallback>
                  <p:oleObj name="公式" r:id="rId29" imgW="1143000" imgH="342900" progId="Equation.3">
                    <p:embed/>
                    <p:pic>
                      <p:nvPicPr>
                        <p:cNvPr id="0" name="图片 4559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8" y="3581"/>
                          <a:ext cx="71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3" name="Object 29"/>
            <p:cNvGraphicFramePr/>
            <p:nvPr/>
          </p:nvGraphicFramePr>
          <p:xfrm>
            <a:off x="1832" y="3622"/>
            <a:ext cx="125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931" name="公式" r:id="rId31" imgW="1993900" imgH="279400" progId="Equation.3">
                    <p:embed/>
                  </p:oleObj>
                </mc:Choice>
                <mc:Fallback>
                  <p:oleObj name="公式" r:id="rId31" imgW="1993900" imgH="279400" progId="Equation.3">
                    <p:embed/>
                    <p:pic>
                      <p:nvPicPr>
                        <p:cNvPr id="0" name="图片 4559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2" y="3622"/>
                          <a:ext cx="125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10" name="Rectangle 34"/>
            <p:cNvSpPr>
              <a:spLocks noChangeArrowheads="1"/>
            </p:cNvSpPr>
            <p:nvPr/>
          </p:nvSpPr>
          <p:spPr bwMode="auto">
            <a:xfrm>
              <a:off x="664" y="3537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即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</p:grpSp>
      <p:grpSp>
        <p:nvGrpSpPr>
          <p:cNvPr id="511040" name="Group 64"/>
          <p:cNvGrpSpPr/>
          <p:nvPr/>
        </p:nvGrpSpPr>
        <p:grpSpPr bwMode="auto">
          <a:xfrm>
            <a:off x="6126163" y="4014788"/>
            <a:ext cx="2693987" cy="1976437"/>
            <a:chOff x="3859" y="2529"/>
            <a:chExt cx="1697" cy="1245"/>
          </a:xfrm>
        </p:grpSpPr>
        <p:sp>
          <p:nvSpPr>
            <p:cNvPr id="511016" name="Line 40"/>
            <p:cNvSpPr>
              <a:spLocks noChangeAspect="1" noChangeShapeType="1"/>
            </p:cNvSpPr>
            <p:nvPr/>
          </p:nvSpPr>
          <p:spPr bwMode="auto">
            <a:xfrm>
              <a:off x="3859" y="3161"/>
              <a:ext cx="1697" cy="0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1017" name="Line 41"/>
            <p:cNvSpPr>
              <a:spLocks noChangeAspect="1" noChangeShapeType="1"/>
            </p:cNvSpPr>
            <p:nvPr/>
          </p:nvSpPr>
          <p:spPr bwMode="auto">
            <a:xfrm rot="-5400000">
              <a:off x="3746" y="3150"/>
              <a:ext cx="124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1018" name="Line 42"/>
            <p:cNvSpPr>
              <a:spLocks noChangeShapeType="1"/>
            </p:cNvSpPr>
            <p:nvPr/>
          </p:nvSpPr>
          <p:spPr bwMode="auto">
            <a:xfrm flipV="1">
              <a:off x="4366" y="2692"/>
              <a:ext cx="846" cy="46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1019" name="Line 43"/>
            <p:cNvSpPr>
              <a:spLocks noChangeShapeType="1"/>
            </p:cNvSpPr>
            <p:nvPr/>
          </p:nvSpPr>
          <p:spPr bwMode="auto">
            <a:xfrm>
              <a:off x="4370" y="3163"/>
              <a:ext cx="846" cy="46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1020" name="Line 44"/>
            <p:cNvSpPr>
              <a:spLocks noChangeShapeType="1"/>
            </p:cNvSpPr>
            <p:nvPr/>
          </p:nvSpPr>
          <p:spPr bwMode="auto">
            <a:xfrm>
              <a:off x="5214" y="2718"/>
              <a:ext cx="0" cy="912"/>
            </a:xfrm>
            <a:prstGeom prst="line">
              <a:avLst/>
            </a:prstGeom>
            <a:noFill/>
            <a:ln w="19050" cap="rnd">
              <a:solidFill>
                <a:srgbClr val="00808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1022" name="Oval 46"/>
            <p:cNvSpPr>
              <a:spLocks noChangeArrowheads="1"/>
            </p:cNvSpPr>
            <p:nvPr/>
          </p:nvSpPr>
          <p:spPr bwMode="auto">
            <a:xfrm>
              <a:off x="5189" y="2667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1023" name="Oval 47"/>
            <p:cNvSpPr>
              <a:spLocks noChangeArrowheads="1"/>
            </p:cNvSpPr>
            <p:nvPr/>
          </p:nvSpPr>
          <p:spPr bwMode="auto">
            <a:xfrm flipV="1">
              <a:off x="5193" y="3605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5409" name="Object 48"/>
            <p:cNvGraphicFramePr>
              <a:graphicFrameLocks noChangeAspect="1"/>
            </p:cNvGraphicFramePr>
            <p:nvPr/>
          </p:nvGraphicFramePr>
          <p:xfrm>
            <a:off x="5076" y="2555"/>
            <a:ext cx="95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932" name="公式" r:id="rId33" imgW="177800" imgH="215900" progId="Equation.3">
                    <p:embed/>
                  </p:oleObj>
                </mc:Choice>
                <mc:Fallback>
                  <p:oleObj name="公式" r:id="rId33" imgW="177800" imgH="215900" progId="Equation.3">
                    <p:embed/>
                    <p:pic>
                      <p:nvPicPr>
                        <p:cNvPr id="0" name="图片 4559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" y="2555"/>
                          <a:ext cx="95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0" name="Object 49"/>
            <p:cNvGraphicFramePr>
              <a:graphicFrameLocks noChangeAspect="1"/>
            </p:cNvGraphicFramePr>
            <p:nvPr/>
          </p:nvGraphicFramePr>
          <p:xfrm>
            <a:off x="5076" y="3658"/>
            <a:ext cx="95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933" name="公式" r:id="rId35" imgW="177800" imgH="215900" progId="Equation.3">
                    <p:embed/>
                  </p:oleObj>
                </mc:Choice>
                <mc:Fallback>
                  <p:oleObj name="公式" r:id="rId35" imgW="177800" imgH="215900" progId="Equation.3">
                    <p:embed/>
                    <p:pic>
                      <p:nvPicPr>
                        <p:cNvPr id="0" name="图片 4559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" y="3658"/>
                          <a:ext cx="95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27" name="Line 51"/>
            <p:cNvSpPr>
              <a:spLocks noChangeShapeType="1"/>
            </p:cNvSpPr>
            <p:nvPr/>
          </p:nvSpPr>
          <p:spPr bwMode="auto">
            <a:xfrm>
              <a:off x="5072" y="3644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5388" name="Picture 8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063" name="Rectangle 87"/>
          <p:cNvSpPr>
            <a:spLocks noChangeArrowheads="1"/>
          </p:cNvSpPr>
          <p:nvPr/>
        </p:nvSpPr>
        <p:spPr bwMode="auto">
          <a:xfrm>
            <a:off x="531813" y="1201738"/>
            <a:ext cx="33988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5. </a:t>
            </a:r>
            <a:r>
              <a:rPr lang="zh-CN" altLang="en-US">
                <a:solidFill>
                  <a:srgbClr val="000099"/>
                </a:solidFill>
              </a:rPr>
              <a:t>两个特殊的对称</a:t>
            </a:r>
            <a:r>
              <a:rPr kumimoji="0" lang="zh-CN" altLang="en-US">
                <a:solidFill>
                  <a:srgbClr val="000099"/>
                </a:solidFill>
              </a:rPr>
              <a:t>映射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511064" name="Rectangle 88"/>
          <p:cNvSpPr>
            <a:spLocks noChangeArrowheads="1"/>
          </p:cNvSpPr>
          <p:nvPr/>
        </p:nvSpPr>
        <p:spPr bwMode="auto">
          <a:xfrm>
            <a:off x="536575" y="568325"/>
            <a:ext cx="42910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</a:t>
            </a:r>
            <a:r>
              <a:rPr kumimoji="0" lang="zh-CN" altLang="en-US" sz="2800">
                <a:solidFill>
                  <a:srgbClr val="000099"/>
                </a:solidFill>
              </a:rPr>
              <a:t>分式线性映射的分解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kumimoji="0"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511072" name="Group 96"/>
          <p:cNvGrpSpPr/>
          <p:nvPr/>
        </p:nvGrpSpPr>
        <p:grpSpPr bwMode="auto">
          <a:xfrm>
            <a:off x="6119813" y="1617663"/>
            <a:ext cx="2693987" cy="1970087"/>
            <a:chOff x="3855" y="1019"/>
            <a:chExt cx="1697" cy="1241"/>
          </a:xfrm>
        </p:grpSpPr>
        <p:grpSp>
          <p:nvGrpSpPr>
            <p:cNvPr id="15392" name="Group 62"/>
            <p:cNvGrpSpPr/>
            <p:nvPr/>
          </p:nvGrpSpPr>
          <p:grpSpPr bwMode="auto">
            <a:xfrm>
              <a:off x="3855" y="1019"/>
              <a:ext cx="1697" cy="1241"/>
              <a:chOff x="3855" y="1019"/>
              <a:chExt cx="1697" cy="1241"/>
            </a:xfrm>
          </p:grpSpPr>
          <p:sp>
            <p:nvSpPr>
              <p:cNvPr id="510979" name="Oval 3"/>
              <p:cNvSpPr>
                <a:spLocks noChangeAspect="1" noChangeArrowheads="1"/>
              </p:cNvSpPr>
              <p:nvPr/>
            </p:nvSpPr>
            <p:spPr bwMode="auto">
              <a:xfrm>
                <a:off x="3977" y="1264"/>
                <a:ext cx="768" cy="768"/>
              </a:xfrm>
              <a:prstGeom prst="ellipse">
                <a:avLst/>
              </a:prstGeom>
              <a:noFill/>
              <a:ln w="12700">
                <a:solidFill>
                  <a:srgbClr val="0000FF"/>
                </a:solidFill>
                <a:prstDash val="dash"/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1011" name="Line 35"/>
              <p:cNvSpPr>
                <a:spLocks noChangeAspect="1" noChangeShapeType="1"/>
              </p:cNvSpPr>
              <p:nvPr/>
            </p:nvSpPr>
            <p:spPr bwMode="auto">
              <a:xfrm rot="-5400000">
                <a:off x="3742" y="1640"/>
                <a:ext cx="1241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1012" name="Line 36"/>
              <p:cNvSpPr>
                <a:spLocks noChangeShapeType="1"/>
              </p:cNvSpPr>
              <p:nvPr/>
            </p:nvSpPr>
            <p:spPr bwMode="auto">
              <a:xfrm flipV="1">
                <a:off x="4368" y="1188"/>
                <a:ext cx="846" cy="462"/>
              </a:xfrm>
              <a:prstGeom prst="line">
                <a:avLst/>
              </a:prstGeom>
              <a:noFill/>
              <a:ln w="19050" cap="rnd">
                <a:solidFill>
                  <a:srgbClr val="008080"/>
                </a:solidFill>
                <a:prstDash val="sysDot"/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1013" name="Oval 37"/>
              <p:cNvSpPr>
                <a:spLocks noChangeArrowheads="1"/>
              </p:cNvSpPr>
              <p:nvPr/>
            </p:nvSpPr>
            <p:spPr bwMode="auto">
              <a:xfrm>
                <a:off x="5191" y="1163"/>
                <a:ext cx="45" cy="4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1014" name="Oval 38"/>
              <p:cNvSpPr>
                <a:spLocks noChangeArrowheads="1"/>
              </p:cNvSpPr>
              <p:nvPr/>
            </p:nvSpPr>
            <p:spPr bwMode="auto">
              <a:xfrm>
                <a:off x="4571" y="1503"/>
                <a:ext cx="45" cy="4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1015" name="Line 39"/>
              <p:cNvSpPr>
                <a:spLocks noChangeAspect="1" noChangeShapeType="1"/>
              </p:cNvSpPr>
              <p:nvPr/>
            </p:nvSpPr>
            <p:spPr bwMode="auto">
              <a:xfrm>
                <a:off x="3855" y="1651"/>
                <a:ext cx="1697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5400" name="Object 45"/>
              <p:cNvGraphicFramePr>
                <a:graphicFrameLocks noChangeAspect="1"/>
              </p:cNvGraphicFramePr>
              <p:nvPr/>
            </p:nvGraphicFramePr>
            <p:xfrm>
              <a:off x="5096" y="1051"/>
              <a:ext cx="95" cy="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5934" name="公式" r:id="rId36" imgW="177800" imgH="215900" progId="Equation.3">
                      <p:embed/>
                    </p:oleObj>
                  </mc:Choice>
                  <mc:Fallback>
                    <p:oleObj name="公式" r:id="rId36" imgW="177800" imgH="215900" progId="Equation.3">
                      <p:embed/>
                      <p:pic>
                        <p:nvPicPr>
                          <p:cNvPr id="0" name="图片 4559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6" y="1051"/>
                            <a:ext cx="95" cy="1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1" name="Object 50"/>
              <p:cNvGraphicFramePr>
                <a:graphicFrameLocks noChangeAspect="1"/>
              </p:cNvGraphicFramePr>
              <p:nvPr/>
            </p:nvGraphicFramePr>
            <p:xfrm>
              <a:off x="4458" y="1403"/>
              <a:ext cx="143" cy="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5935" name="Equation" r:id="rId37" imgW="266065" imgH="215900" progId="Equation.DSMT4">
                      <p:embed/>
                    </p:oleObj>
                  </mc:Choice>
                  <mc:Fallback>
                    <p:oleObj name="Equation" r:id="rId37" imgW="266065" imgH="215900" progId="Equation.DSMT4">
                      <p:embed/>
                      <p:pic>
                        <p:nvPicPr>
                          <p:cNvPr id="0" name="图片 4559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8" y="1403"/>
                            <a:ext cx="143" cy="1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1067" name="Text Box 91"/>
            <p:cNvSpPr txBox="1">
              <a:spLocks noChangeArrowheads="1"/>
            </p:cNvSpPr>
            <p:nvPr/>
          </p:nvSpPr>
          <p:spPr bwMode="auto">
            <a:xfrm>
              <a:off x="4730" y="160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5F5F5F"/>
                  </a:solidFill>
                </a:rPr>
                <a:t>1  </a:t>
              </a:r>
              <a:endParaRPr lang="en-US" altLang="zh-CN" sz="1800">
                <a:solidFill>
                  <a:srgbClr val="5F5F5F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1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1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1" grpId="0"/>
      <p:bldP spid="51100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9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19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19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8" name="Picture 19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9" name="Picture 19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0" name="Picture 19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Picture 19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2" name="Picture 19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3" name="Picture 19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4" name="Picture 19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5" name="Picture 20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6" name="Picture 20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7" name="Picture 20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8" name="Picture 20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9" name="Picture 20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7513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0" name="Picture 2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7355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1" name="Picture 2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351588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2" name="Picture 20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350000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3" name="Picture 20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4" name="Picture 20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0110" name="Group 158"/>
          <p:cNvGrpSpPr/>
          <p:nvPr/>
        </p:nvGrpSpPr>
        <p:grpSpPr bwMode="auto">
          <a:xfrm>
            <a:off x="536575" y="2560638"/>
            <a:ext cx="4403725" cy="457200"/>
            <a:chOff x="338" y="1583"/>
            <a:chExt cx="2774" cy="288"/>
          </a:xfrm>
        </p:grpSpPr>
        <p:sp>
          <p:nvSpPr>
            <p:cNvPr id="510003" name="Rectangle 51"/>
            <p:cNvSpPr>
              <a:spLocks noChangeArrowheads="1"/>
            </p:cNvSpPr>
            <p:nvPr/>
          </p:nvSpPr>
          <p:spPr bwMode="auto">
            <a:xfrm>
              <a:off x="338" y="1583"/>
              <a:ext cx="22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90000"/>
                <a:defRPr/>
              </a:pPr>
              <a:r>
                <a:rPr lang="en-US" altLang="zh-CN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(2) 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关于实轴的对称映射</a:t>
              </a:r>
              <a:r>
                <a:rPr lang="en-US" altLang="zh-CN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kumimoji="0" lang="en-US" altLang="zh-CN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10005" name="Rectangle 53"/>
            <p:cNvSpPr>
              <a:spLocks noChangeArrowheads="1"/>
            </p:cNvSpPr>
            <p:nvPr/>
          </p:nvSpPr>
          <p:spPr bwMode="auto">
            <a:xfrm>
              <a:off x="2506" y="1600"/>
              <a:ext cx="606" cy="252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6455" name="Object 54"/>
            <p:cNvGraphicFramePr/>
            <p:nvPr/>
          </p:nvGraphicFramePr>
          <p:xfrm>
            <a:off x="2564" y="1660"/>
            <a:ext cx="456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84" name="公式" r:id="rId3" imgW="723900" imgH="228600" progId="Equation.3">
                    <p:embed/>
                  </p:oleObj>
                </mc:Choice>
                <mc:Fallback>
                  <p:oleObj name="公式" r:id="rId3" imgW="723900" imgH="228600" progId="Equation.3">
                    <p:embed/>
                    <p:pic>
                      <p:nvPicPr>
                        <p:cNvPr id="0" name="图片 4568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4" y="1660"/>
                          <a:ext cx="456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009" name="Line 57"/>
            <p:cNvSpPr>
              <a:spLocks noChangeShapeType="1"/>
            </p:cNvSpPr>
            <p:nvPr/>
          </p:nvSpPr>
          <p:spPr bwMode="auto">
            <a:xfrm>
              <a:off x="2908" y="1666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0187" name="Group 235"/>
          <p:cNvGrpSpPr/>
          <p:nvPr/>
        </p:nvGrpSpPr>
        <p:grpSpPr bwMode="auto">
          <a:xfrm>
            <a:off x="6589713" y="5480050"/>
            <a:ext cx="393700" cy="400050"/>
            <a:chOff x="4151" y="3452"/>
            <a:chExt cx="248" cy="252"/>
          </a:xfrm>
        </p:grpSpPr>
        <p:sp>
          <p:nvSpPr>
            <p:cNvPr id="510119" name="Line 167"/>
            <p:cNvSpPr>
              <a:spLocks noChangeShapeType="1"/>
            </p:cNvSpPr>
            <p:nvPr/>
          </p:nvSpPr>
          <p:spPr bwMode="auto">
            <a:xfrm>
              <a:off x="4151" y="3452"/>
              <a:ext cx="222" cy="120"/>
            </a:xfrm>
            <a:prstGeom prst="line">
              <a:avLst/>
            </a:prstGeom>
            <a:noFill/>
            <a:ln w="12700">
              <a:solidFill>
                <a:srgbClr val="00808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6450" name="Group 234"/>
            <p:cNvGrpSpPr/>
            <p:nvPr/>
          </p:nvGrpSpPr>
          <p:grpSpPr bwMode="auto">
            <a:xfrm>
              <a:off x="4224" y="3554"/>
              <a:ext cx="175" cy="150"/>
              <a:chOff x="4224" y="3554"/>
              <a:chExt cx="175" cy="150"/>
            </a:xfrm>
          </p:grpSpPr>
          <p:sp>
            <p:nvSpPr>
              <p:cNvPr id="510120" name="Oval 168"/>
              <p:cNvSpPr>
                <a:spLocks noChangeArrowheads="1"/>
              </p:cNvSpPr>
              <p:nvPr/>
            </p:nvSpPr>
            <p:spPr bwMode="auto">
              <a:xfrm flipV="1">
                <a:off x="4354" y="3554"/>
                <a:ext cx="45" cy="4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6452" name="Object 169"/>
              <p:cNvGraphicFramePr>
                <a:graphicFrameLocks noChangeAspect="1"/>
              </p:cNvGraphicFramePr>
              <p:nvPr/>
            </p:nvGraphicFramePr>
            <p:xfrm>
              <a:off x="4224" y="3588"/>
              <a:ext cx="143" cy="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6885" name="公式" r:id="rId5" imgW="266065" imgH="215900" progId="Equation.3">
                      <p:embed/>
                    </p:oleObj>
                  </mc:Choice>
                  <mc:Fallback>
                    <p:oleObj name="公式" r:id="rId5" imgW="266065" imgH="215900" progId="Equation.3">
                      <p:embed/>
                      <p:pic>
                        <p:nvPicPr>
                          <p:cNvPr id="0" name="图片 4568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588"/>
                            <a:ext cx="143" cy="1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10122" name="Rectangle 170"/>
          <p:cNvSpPr>
            <a:spLocks noChangeArrowheads="1"/>
          </p:cNvSpPr>
          <p:nvPr/>
        </p:nvSpPr>
        <p:spPr bwMode="auto">
          <a:xfrm>
            <a:off x="1349375" y="3802063"/>
            <a:ext cx="2851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共形映射来使用。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10123" name="Rectangle 171"/>
          <p:cNvSpPr>
            <a:spLocks noChangeArrowheads="1"/>
          </p:cNvSpPr>
          <p:nvPr/>
        </p:nvSpPr>
        <p:spPr bwMode="auto">
          <a:xfrm>
            <a:off x="533400" y="3249613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  <a:ea typeface="仿宋_GB2312" charset="0"/>
                <a:cs typeface="仿宋_GB2312" charset="0"/>
              </a:rPr>
              <a:t>注意</a:t>
            </a:r>
            <a:r>
              <a:rPr lang="en-US" altLang="zh-CN">
                <a:solidFill>
                  <a:srgbClr val="FF0000"/>
                </a:solidFill>
                <a:ea typeface="仿宋_GB2312" charset="0"/>
                <a:cs typeface="仿宋_GB2312" charset="0"/>
              </a:rPr>
              <a:t>  </a:t>
            </a:r>
            <a:endParaRPr lang="en-US" altLang="zh-CN">
              <a:solidFill>
                <a:srgbClr val="FF0000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510124" name="Rectangle 172"/>
          <p:cNvSpPr>
            <a:spLocks noChangeArrowheads="1"/>
          </p:cNvSpPr>
          <p:nvPr/>
        </p:nvSpPr>
        <p:spPr bwMode="auto">
          <a:xfrm>
            <a:off x="1349375" y="3249613"/>
            <a:ext cx="429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上述两个映射并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不是解析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的，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10131" name="Rectangle 179"/>
          <p:cNvSpPr>
            <a:spLocks noChangeArrowheads="1"/>
          </p:cNvSpPr>
          <p:nvPr/>
        </p:nvSpPr>
        <p:spPr bwMode="auto">
          <a:xfrm>
            <a:off x="1349375" y="4316413"/>
            <a:ext cx="2165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的变化过程。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10184" name="Group 232"/>
          <p:cNvGrpSpPr/>
          <p:nvPr/>
        </p:nvGrpSpPr>
        <p:grpSpPr bwMode="auto">
          <a:xfrm>
            <a:off x="3883025" y="4781550"/>
            <a:ext cx="939800" cy="785813"/>
            <a:chOff x="2446" y="3012"/>
            <a:chExt cx="592" cy="495"/>
          </a:xfrm>
        </p:grpSpPr>
        <p:graphicFrame>
          <p:nvGraphicFramePr>
            <p:cNvPr id="16445" name="Object 173"/>
            <p:cNvGraphicFramePr/>
            <p:nvPr/>
          </p:nvGraphicFramePr>
          <p:xfrm>
            <a:off x="2446" y="3012"/>
            <a:ext cx="592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86" name="公式" r:id="rId7" imgW="939800" imgH="787400" progId="Equation.3">
                    <p:embed/>
                  </p:oleObj>
                </mc:Choice>
                <mc:Fallback>
                  <p:oleObj name="公式" r:id="rId7" imgW="939800" imgH="787400" progId="Equation.3">
                    <p:embed/>
                    <p:pic>
                      <p:nvPicPr>
                        <p:cNvPr id="0" name="图片 4568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6" y="3012"/>
                          <a:ext cx="592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6" name="Object 174"/>
            <p:cNvGraphicFramePr/>
            <p:nvPr/>
          </p:nvGraphicFramePr>
          <p:xfrm>
            <a:off x="2810" y="3304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87" name="公式" r:id="rId9" imgW="177800" imgH="215900" progId="Equation.3">
                    <p:embed/>
                  </p:oleObj>
                </mc:Choice>
                <mc:Fallback>
                  <p:oleObj name="公式" r:id="rId9" imgW="177800" imgH="215900" progId="Equation.3">
                    <p:embed/>
                    <p:pic>
                      <p:nvPicPr>
                        <p:cNvPr id="0" name="图片 4568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0" y="3304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7" name="Object 175"/>
            <p:cNvGraphicFramePr/>
            <p:nvPr/>
          </p:nvGraphicFramePr>
          <p:xfrm>
            <a:off x="2814" y="3061"/>
            <a:ext cx="10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88" name="公式" r:id="rId11" imgW="165100" imgH="266065" progId="Equation.3">
                    <p:embed/>
                  </p:oleObj>
                </mc:Choice>
                <mc:Fallback>
                  <p:oleObj name="公式" r:id="rId11" imgW="165100" imgH="266065" progId="Equation.3">
                    <p:embed/>
                    <p:pic>
                      <p:nvPicPr>
                        <p:cNvPr id="0" name="图片 4568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4" y="3061"/>
                          <a:ext cx="10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128" name="Line 176"/>
            <p:cNvSpPr>
              <a:spLocks noChangeShapeType="1"/>
            </p:cNvSpPr>
            <p:nvPr/>
          </p:nvSpPr>
          <p:spPr bwMode="auto">
            <a:xfrm>
              <a:off x="2810" y="3296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0185" name="Group 233"/>
          <p:cNvGrpSpPr/>
          <p:nvPr/>
        </p:nvGrpSpPr>
        <p:grpSpPr bwMode="auto">
          <a:xfrm>
            <a:off x="3879850" y="5768975"/>
            <a:ext cx="850900" cy="354013"/>
            <a:chOff x="2444" y="3634"/>
            <a:chExt cx="536" cy="223"/>
          </a:xfrm>
        </p:grpSpPr>
        <p:graphicFrame>
          <p:nvGraphicFramePr>
            <p:cNvPr id="16443" name="Object 177"/>
            <p:cNvGraphicFramePr/>
            <p:nvPr/>
          </p:nvGraphicFramePr>
          <p:xfrm>
            <a:off x="2444" y="3643"/>
            <a:ext cx="53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89" name="公式" r:id="rId13" imgW="850265" imgH="342900" progId="Equation.3">
                    <p:embed/>
                  </p:oleObj>
                </mc:Choice>
                <mc:Fallback>
                  <p:oleObj name="公式" r:id="rId13" imgW="850265" imgH="342900" progId="Equation.3">
                    <p:embed/>
                    <p:pic>
                      <p:nvPicPr>
                        <p:cNvPr id="0" name="图片 4568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4" y="3643"/>
                          <a:ext cx="53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130" name="Line 178"/>
            <p:cNvSpPr>
              <a:spLocks noChangeShapeType="1"/>
            </p:cNvSpPr>
            <p:nvPr/>
          </p:nvSpPr>
          <p:spPr bwMode="auto">
            <a:xfrm>
              <a:off x="2798" y="3634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0183" name="Group 231"/>
          <p:cNvGrpSpPr/>
          <p:nvPr/>
        </p:nvGrpSpPr>
        <p:grpSpPr bwMode="auto">
          <a:xfrm>
            <a:off x="1349375" y="5137150"/>
            <a:ext cx="1470025" cy="785813"/>
            <a:chOff x="850" y="3236"/>
            <a:chExt cx="926" cy="495"/>
          </a:xfrm>
        </p:grpSpPr>
        <p:grpSp>
          <p:nvGrpSpPr>
            <p:cNvPr id="16438" name="Group 222"/>
            <p:cNvGrpSpPr/>
            <p:nvPr/>
          </p:nvGrpSpPr>
          <p:grpSpPr bwMode="auto">
            <a:xfrm>
              <a:off x="1152" y="3236"/>
              <a:ext cx="624" cy="495"/>
              <a:chOff x="1152" y="3236"/>
              <a:chExt cx="624" cy="495"/>
            </a:xfrm>
          </p:grpSpPr>
          <p:graphicFrame>
            <p:nvGraphicFramePr>
              <p:cNvPr id="16440" name="Object 180"/>
              <p:cNvGraphicFramePr/>
              <p:nvPr/>
            </p:nvGraphicFramePr>
            <p:xfrm>
              <a:off x="1152" y="3236"/>
              <a:ext cx="624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6890" name="公式" r:id="rId15" imgW="990600" imgH="787400" progId="Equation.3">
                      <p:embed/>
                    </p:oleObj>
                  </mc:Choice>
                  <mc:Fallback>
                    <p:oleObj name="公式" r:id="rId15" imgW="990600" imgH="787400" progId="Equation.3">
                      <p:embed/>
                      <p:pic>
                        <p:nvPicPr>
                          <p:cNvPr id="0" name="图片 45688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3236"/>
                            <a:ext cx="624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1" name="Object 181"/>
              <p:cNvGraphicFramePr/>
              <p:nvPr/>
            </p:nvGraphicFramePr>
            <p:xfrm>
              <a:off x="1550" y="3510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6891" name="公式" r:id="rId17" imgW="177800" imgH="215900" progId="Equation.3">
                      <p:embed/>
                    </p:oleObj>
                  </mc:Choice>
                  <mc:Fallback>
                    <p:oleObj name="公式" r:id="rId17" imgW="177800" imgH="215900" progId="Equation.3">
                      <p:embed/>
                      <p:pic>
                        <p:nvPicPr>
                          <p:cNvPr id="0" name="图片 45689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0" y="3510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2" name="Object 182"/>
              <p:cNvGraphicFramePr/>
              <p:nvPr/>
            </p:nvGraphicFramePr>
            <p:xfrm>
              <a:off x="1554" y="3279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6892" name="公式" r:id="rId19" imgW="165100" imgH="266065" progId="Equation.3">
                      <p:embed/>
                    </p:oleObj>
                  </mc:Choice>
                  <mc:Fallback>
                    <p:oleObj name="公式" r:id="rId19" imgW="165100" imgH="266065" progId="Equation.3">
                      <p:embed/>
                      <p:pic>
                        <p:nvPicPr>
                          <p:cNvPr id="0" name="图片 45689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4" y="3279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0136" name="Rectangle 184"/>
            <p:cNvSpPr>
              <a:spLocks noChangeArrowheads="1"/>
            </p:cNvSpPr>
            <p:nvPr/>
          </p:nvSpPr>
          <p:spPr bwMode="auto">
            <a:xfrm>
              <a:off x="850" y="3326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即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10137" name="Rectangle 185"/>
          <p:cNvSpPr>
            <a:spLocks noChangeArrowheads="1"/>
          </p:cNvSpPr>
          <p:nvPr/>
        </p:nvSpPr>
        <p:spPr bwMode="auto">
          <a:xfrm>
            <a:off x="3813175" y="3783013"/>
            <a:ext cx="5060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其作用是为了能更好地看清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倒数映射</a:t>
            </a:r>
            <a:endParaRPr lang="zh-CN" altLang="en-US" u="sng">
              <a:solidFill>
                <a:schemeClr val="fol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6415" name="Picture 2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164" name="Rectangle 212"/>
          <p:cNvSpPr>
            <a:spLocks noChangeArrowheads="1"/>
          </p:cNvSpPr>
          <p:nvPr/>
        </p:nvSpPr>
        <p:spPr bwMode="auto">
          <a:xfrm>
            <a:off x="531813" y="1201738"/>
            <a:ext cx="33988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5. </a:t>
            </a:r>
            <a:r>
              <a:rPr lang="zh-CN" altLang="en-US">
                <a:solidFill>
                  <a:srgbClr val="000099"/>
                </a:solidFill>
              </a:rPr>
              <a:t>两个特殊的对称</a:t>
            </a:r>
            <a:r>
              <a:rPr kumimoji="0" lang="zh-CN" altLang="en-US">
                <a:solidFill>
                  <a:srgbClr val="000099"/>
                </a:solidFill>
              </a:rPr>
              <a:t>映射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510165" name="Rectangle 213"/>
          <p:cNvSpPr>
            <a:spLocks noChangeArrowheads="1"/>
          </p:cNvSpPr>
          <p:nvPr/>
        </p:nvSpPr>
        <p:spPr bwMode="auto">
          <a:xfrm>
            <a:off x="536575" y="568325"/>
            <a:ext cx="42910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二、</a:t>
            </a:r>
            <a:r>
              <a:rPr kumimoji="0" lang="zh-CN" altLang="en-US" sz="2800">
                <a:solidFill>
                  <a:srgbClr val="000099"/>
                </a:solidFill>
              </a:rPr>
              <a:t>分式线性映射的分解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kumimoji="0" lang="en-US" altLang="zh-CN" sz="2800">
              <a:solidFill>
                <a:srgbClr val="000099"/>
              </a:solidFill>
            </a:endParaRPr>
          </a:p>
        </p:txBody>
      </p:sp>
      <p:sp>
        <p:nvSpPr>
          <p:cNvPr id="510166" name="Rectangle 214"/>
          <p:cNvSpPr>
            <a:spLocks noChangeArrowheads="1"/>
          </p:cNvSpPr>
          <p:nvPr/>
        </p:nvSpPr>
        <p:spPr bwMode="auto">
          <a:xfrm>
            <a:off x="530225" y="1792288"/>
            <a:ext cx="42116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90000"/>
              <a:defRPr/>
            </a:pP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(1) 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关于单位圆周的对称映射</a:t>
            </a: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16419" name="Group 215"/>
          <p:cNvGrpSpPr/>
          <p:nvPr/>
        </p:nvGrpSpPr>
        <p:grpSpPr bwMode="auto">
          <a:xfrm>
            <a:off x="4562475" y="1625600"/>
            <a:ext cx="1057275" cy="785813"/>
            <a:chOff x="2874" y="1024"/>
            <a:chExt cx="666" cy="495"/>
          </a:xfrm>
        </p:grpSpPr>
        <p:sp>
          <p:nvSpPr>
            <p:cNvPr id="510168" name="Rectangle 216"/>
            <p:cNvSpPr>
              <a:spLocks noChangeArrowheads="1"/>
            </p:cNvSpPr>
            <p:nvPr/>
          </p:nvSpPr>
          <p:spPr bwMode="auto">
            <a:xfrm>
              <a:off x="2874" y="1044"/>
              <a:ext cx="666" cy="438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6434" name="Object 217"/>
            <p:cNvGraphicFramePr/>
            <p:nvPr/>
          </p:nvGraphicFramePr>
          <p:xfrm>
            <a:off x="2926" y="1024"/>
            <a:ext cx="552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93" name="公式" r:id="rId20" imgW="876300" imgH="787400" progId="Equation.3">
                    <p:embed/>
                  </p:oleObj>
                </mc:Choice>
                <mc:Fallback>
                  <p:oleObj name="公式" r:id="rId20" imgW="876300" imgH="787400" progId="Equation.3">
                    <p:embed/>
                    <p:pic>
                      <p:nvPicPr>
                        <p:cNvPr id="0" name="图片 4568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1024"/>
                          <a:ext cx="552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5" name="Object 218"/>
            <p:cNvGraphicFramePr/>
            <p:nvPr/>
          </p:nvGraphicFramePr>
          <p:xfrm>
            <a:off x="3312" y="1316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94" name="公式" r:id="rId22" imgW="177800" imgH="215900" progId="Equation.3">
                    <p:embed/>
                  </p:oleObj>
                </mc:Choice>
                <mc:Fallback>
                  <p:oleObj name="公式" r:id="rId22" imgW="177800" imgH="215900" progId="Equation.3">
                    <p:embed/>
                    <p:pic>
                      <p:nvPicPr>
                        <p:cNvPr id="0" name="图片 4568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316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6" name="Object 219"/>
            <p:cNvGraphicFramePr/>
            <p:nvPr/>
          </p:nvGraphicFramePr>
          <p:xfrm>
            <a:off x="3316" y="1073"/>
            <a:ext cx="10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95" name="公式" r:id="rId24" imgW="165100" imgH="266065" progId="Equation.3">
                    <p:embed/>
                  </p:oleObj>
                </mc:Choice>
                <mc:Fallback>
                  <p:oleObj name="公式" r:id="rId24" imgW="165100" imgH="266065" progId="Equation.3">
                    <p:embed/>
                    <p:pic>
                      <p:nvPicPr>
                        <p:cNvPr id="0" name="图片 4568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6" y="1073"/>
                          <a:ext cx="10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172" name="Line 220"/>
            <p:cNvSpPr>
              <a:spLocks noChangeShapeType="1"/>
            </p:cNvSpPr>
            <p:nvPr/>
          </p:nvSpPr>
          <p:spPr bwMode="auto">
            <a:xfrm>
              <a:off x="3312" y="1308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0173" name="Rectangle 221"/>
          <p:cNvSpPr>
            <a:spLocks noChangeArrowheads="1"/>
          </p:cNvSpPr>
          <p:nvPr/>
        </p:nvSpPr>
        <p:spPr bwMode="auto">
          <a:xfrm>
            <a:off x="5319713" y="3249613"/>
            <a:ext cx="3689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因此它们不能单独地作为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510175" name="Object 223"/>
          <p:cNvGraphicFramePr/>
          <p:nvPr/>
        </p:nvGraphicFramePr>
        <p:xfrm>
          <a:off x="3117850" y="5413375"/>
          <a:ext cx="3429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96" name="公式" r:id="rId25" imgW="342900" imgH="215900" progId="Equation.3">
                  <p:embed/>
                </p:oleObj>
              </mc:Choice>
              <mc:Fallback>
                <p:oleObj name="公式" r:id="rId25" imgW="342900" imgH="215900" progId="Equation.3">
                  <p:embed/>
                  <p:pic>
                    <p:nvPicPr>
                      <p:cNvPr id="0" name="图片 456895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5413375"/>
                        <a:ext cx="342900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176" name="Object 224"/>
          <p:cNvGraphicFramePr/>
          <p:nvPr/>
        </p:nvGraphicFramePr>
        <p:xfrm>
          <a:off x="3667125" y="4905375"/>
          <a:ext cx="3429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97" name="公式" r:id="rId27" imgW="342900" imgH="1193800" progId="Equation.3">
                  <p:embed/>
                </p:oleObj>
              </mc:Choice>
              <mc:Fallback>
                <p:oleObj name="公式" r:id="rId27" imgW="342900" imgH="1193800" progId="Equation.3">
                  <p:embed/>
                  <p:pic>
                    <p:nvPicPr>
                      <p:cNvPr id="0" name="图片 456896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4905375"/>
                        <a:ext cx="3429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0189" name="Group 237"/>
          <p:cNvGrpSpPr/>
          <p:nvPr/>
        </p:nvGrpSpPr>
        <p:grpSpPr bwMode="auto">
          <a:xfrm>
            <a:off x="5778500" y="4538663"/>
            <a:ext cx="2312988" cy="1760537"/>
            <a:chOff x="3640" y="2859"/>
            <a:chExt cx="1457" cy="1109"/>
          </a:xfrm>
        </p:grpSpPr>
        <p:sp>
          <p:nvSpPr>
            <p:cNvPr id="510111" name="Oval 159"/>
            <p:cNvSpPr>
              <a:spLocks noChangeAspect="1" noChangeArrowheads="1"/>
            </p:cNvSpPr>
            <p:nvPr/>
          </p:nvSpPr>
          <p:spPr bwMode="auto">
            <a:xfrm>
              <a:off x="3762" y="3056"/>
              <a:ext cx="768" cy="768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0112" name="Line 160"/>
            <p:cNvSpPr>
              <a:spLocks noChangeAspect="1" noChangeShapeType="1"/>
            </p:cNvSpPr>
            <p:nvPr/>
          </p:nvSpPr>
          <p:spPr bwMode="auto">
            <a:xfrm rot="-5400000">
              <a:off x="3593" y="3414"/>
              <a:ext cx="110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0113" name="Line 161"/>
            <p:cNvSpPr>
              <a:spLocks noChangeShapeType="1"/>
            </p:cNvSpPr>
            <p:nvPr/>
          </p:nvSpPr>
          <p:spPr bwMode="auto">
            <a:xfrm flipV="1">
              <a:off x="4153" y="3022"/>
              <a:ext cx="750" cy="420"/>
            </a:xfrm>
            <a:prstGeom prst="line">
              <a:avLst/>
            </a:prstGeom>
            <a:noFill/>
            <a:ln w="12700">
              <a:solidFill>
                <a:srgbClr val="00808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0114" name="Oval 162"/>
            <p:cNvSpPr>
              <a:spLocks noChangeArrowheads="1"/>
            </p:cNvSpPr>
            <p:nvPr/>
          </p:nvSpPr>
          <p:spPr bwMode="auto">
            <a:xfrm>
              <a:off x="4880" y="2997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0115" name="Oval 163"/>
            <p:cNvSpPr>
              <a:spLocks noChangeArrowheads="1"/>
            </p:cNvSpPr>
            <p:nvPr/>
          </p:nvSpPr>
          <p:spPr bwMode="auto">
            <a:xfrm>
              <a:off x="4356" y="3295"/>
              <a:ext cx="45" cy="45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0116" name="Line 164"/>
            <p:cNvSpPr>
              <a:spLocks noChangeAspect="1" noChangeShapeType="1"/>
            </p:cNvSpPr>
            <p:nvPr/>
          </p:nvSpPr>
          <p:spPr bwMode="auto">
            <a:xfrm>
              <a:off x="3640" y="3443"/>
              <a:ext cx="145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6430" name="Object 165"/>
            <p:cNvGraphicFramePr>
              <a:graphicFrameLocks noChangeAspect="1"/>
            </p:cNvGraphicFramePr>
            <p:nvPr/>
          </p:nvGraphicFramePr>
          <p:xfrm>
            <a:off x="4779" y="2891"/>
            <a:ext cx="95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98" name="公式" r:id="rId29" imgW="177800" imgH="215900" progId="Equation.3">
                    <p:embed/>
                  </p:oleObj>
                </mc:Choice>
                <mc:Fallback>
                  <p:oleObj name="公式" r:id="rId29" imgW="177800" imgH="215900" progId="Equation.3">
                    <p:embed/>
                    <p:pic>
                      <p:nvPicPr>
                        <p:cNvPr id="0" name="图片 4568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9" y="2891"/>
                          <a:ext cx="95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1" name="Object 166"/>
            <p:cNvGraphicFramePr>
              <a:graphicFrameLocks noChangeAspect="1"/>
            </p:cNvGraphicFramePr>
            <p:nvPr/>
          </p:nvGraphicFramePr>
          <p:xfrm>
            <a:off x="4251" y="3152"/>
            <a:ext cx="11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99" name="Equation" r:id="rId31" imgW="215900" imgH="330200" progId="Equation.DSMT4">
                    <p:embed/>
                  </p:oleObj>
                </mc:Choice>
                <mc:Fallback>
                  <p:oleObj name="Equation" r:id="rId31" imgW="215900" imgH="330200" progId="Equation.DSMT4">
                    <p:embed/>
                    <p:pic>
                      <p:nvPicPr>
                        <p:cNvPr id="0" name="图片 4568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1" y="3152"/>
                          <a:ext cx="11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188" name="Text Box 236"/>
            <p:cNvSpPr txBox="1">
              <a:spLocks noChangeArrowheads="1"/>
            </p:cNvSpPr>
            <p:nvPr/>
          </p:nvSpPr>
          <p:spPr bwMode="auto">
            <a:xfrm>
              <a:off x="4508" y="340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777777"/>
                  </a:solidFill>
                </a:rPr>
                <a:t>1  </a:t>
              </a:r>
              <a:endParaRPr lang="en-US" altLang="zh-CN" sz="1800">
                <a:solidFill>
                  <a:srgbClr val="777777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24329 L 8.33333E-7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10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1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1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1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1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1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1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1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1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51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1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1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1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1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122" grpId="0"/>
      <p:bldP spid="510123" grpId="0"/>
      <p:bldP spid="510124" grpId="0"/>
      <p:bldP spid="510131" grpId="0"/>
      <p:bldP spid="510137" grpId="0"/>
      <p:bldP spid="51017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19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1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17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1" name="Picture 1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319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15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317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3" name="Picture 1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08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4" name="Picture 1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067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5" name="Picture 16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6" name="Picture 16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7" name="Picture 16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8" name="Picture 16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9" name="Picture 16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0" name="Picture 16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1" name="Picture 1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56051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2" name="Picture 16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55892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3" name="Picture 1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722688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4" name="Picture 1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721100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5" name="Picture 1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170613" y="5051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6" name="Picture 17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169025" y="5049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7" name="Picture 17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030" name="Rectangle 6"/>
          <p:cNvSpPr>
            <a:spLocks noChangeArrowheads="1"/>
          </p:cNvSpPr>
          <p:nvPr/>
        </p:nvSpPr>
        <p:spPr bwMode="auto">
          <a:xfrm>
            <a:off x="530225" y="1674813"/>
            <a:ext cx="719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513032" name="Object 8"/>
          <p:cNvGraphicFramePr/>
          <p:nvPr/>
        </p:nvGraphicFramePr>
        <p:xfrm>
          <a:off x="1123950" y="1508125"/>
          <a:ext cx="12446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17" name="公式" r:id="rId3" imgW="1244600" imgH="787400" progId="Equation.3">
                  <p:embed/>
                </p:oleObj>
              </mc:Choice>
              <mc:Fallback>
                <p:oleObj name="公式" r:id="rId3" imgW="1244600" imgH="787400" progId="Equation.3">
                  <p:embed/>
                  <p:pic>
                    <p:nvPicPr>
                      <p:cNvPr id="0" name="图片 4581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508125"/>
                        <a:ext cx="12446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33" name="Object 9"/>
          <p:cNvGraphicFramePr/>
          <p:nvPr/>
        </p:nvGraphicFramePr>
        <p:xfrm>
          <a:off x="2463800" y="1514475"/>
          <a:ext cx="18161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18" name="公式" r:id="rId5" imgW="1816100" imgH="787400" progId="Equation.3">
                  <p:embed/>
                </p:oleObj>
              </mc:Choice>
              <mc:Fallback>
                <p:oleObj name="公式" r:id="rId5" imgW="1816100" imgH="787400" progId="Equation.3">
                  <p:embed/>
                  <p:pic>
                    <p:nvPicPr>
                      <p:cNvPr id="0" name="图片 45811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1514475"/>
                        <a:ext cx="18161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34" name="Object 10"/>
          <p:cNvGraphicFramePr/>
          <p:nvPr/>
        </p:nvGraphicFramePr>
        <p:xfrm>
          <a:off x="4352925" y="1511300"/>
          <a:ext cx="13843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19" name="公式" r:id="rId7" imgW="1384300" imgH="787400" progId="Equation.3">
                  <p:embed/>
                </p:oleObj>
              </mc:Choice>
              <mc:Fallback>
                <p:oleObj name="公式" r:id="rId7" imgW="1384300" imgH="787400" progId="Equation.3">
                  <p:embed/>
                  <p:pic>
                    <p:nvPicPr>
                      <p:cNvPr id="0" name="图片 45811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1511300"/>
                        <a:ext cx="13843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35" name="Object 11"/>
          <p:cNvGraphicFramePr/>
          <p:nvPr/>
        </p:nvGraphicFramePr>
        <p:xfrm>
          <a:off x="5861050" y="1395413"/>
          <a:ext cx="24384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20" name="公式" r:id="rId9" imgW="2438400" imgH="901700" progId="Equation.3">
                  <p:embed/>
                </p:oleObj>
              </mc:Choice>
              <mc:Fallback>
                <p:oleObj name="公式" r:id="rId9" imgW="2438400" imgH="901700" progId="Equation.3">
                  <p:embed/>
                  <p:pic>
                    <p:nvPicPr>
                      <p:cNvPr id="0" name="图片 45811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1395413"/>
                        <a:ext cx="24384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37" name="Object 13"/>
          <p:cNvGraphicFramePr/>
          <p:nvPr/>
        </p:nvGraphicFramePr>
        <p:xfrm>
          <a:off x="1219200" y="2992438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21" name="公式" r:id="rId11" imgW="177800" imgH="215900" progId="Equation.3">
                  <p:embed/>
                </p:oleObj>
              </mc:Choice>
              <mc:Fallback>
                <p:oleObj name="公式" r:id="rId11" imgW="177800" imgH="215900" progId="Equation.3">
                  <p:embed/>
                  <p:pic>
                    <p:nvPicPr>
                      <p:cNvPr id="0" name="图片 45812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92438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217" name="Group 193"/>
          <p:cNvGrpSpPr/>
          <p:nvPr/>
        </p:nvGrpSpPr>
        <p:grpSpPr bwMode="auto">
          <a:xfrm>
            <a:off x="1504950" y="2779713"/>
            <a:ext cx="1314450" cy="747712"/>
            <a:chOff x="948" y="1751"/>
            <a:chExt cx="828" cy="471"/>
          </a:xfrm>
        </p:grpSpPr>
        <p:graphicFrame>
          <p:nvGraphicFramePr>
            <p:cNvPr id="17553" name="Object 14"/>
            <p:cNvGraphicFramePr/>
            <p:nvPr/>
          </p:nvGraphicFramePr>
          <p:xfrm>
            <a:off x="1608" y="1823"/>
            <a:ext cx="16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22" name="公式" r:id="rId13" imgW="266700" imgH="368300" progId="Equation.3">
                    <p:embed/>
                  </p:oleObj>
                </mc:Choice>
                <mc:Fallback>
                  <p:oleObj name="公式" r:id="rId13" imgW="266700" imgH="368300" progId="Equation.3">
                    <p:embed/>
                    <p:pic>
                      <p:nvPicPr>
                        <p:cNvPr id="0" name="图片 4581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1823"/>
                          <a:ext cx="16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554" name="Group 186"/>
            <p:cNvGrpSpPr/>
            <p:nvPr/>
          </p:nvGrpSpPr>
          <p:grpSpPr bwMode="auto">
            <a:xfrm>
              <a:off x="948" y="1751"/>
              <a:ext cx="567" cy="471"/>
              <a:chOff x="948" y="1751"/>
              <a:chExt cx="567" cy="471"/>
            </a:xfrm>
          </p:grpSpPr>
          <p:graphicFrame>
            <p:nvGraphicFramePr>
              <p:cNvPr id="17555" name="Object 19"/>
              <p:cNvGraphicFramePr>
                <a:graphicFrameLocks noChangeAspect="1"/>
              </p:cNvGraphicFramePr>
              <p:nvPr/>
            </p:nvGraphicFramePr>
            <p:xfrm>
              <a:off x="1074" y="1751"/>
              <a:ext cx="292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8123" name="公式" r:id="rId15" imgW="546100" imgH="342900" progId="Equation.3">
                      <p:embed/>
                    </p:oleObj>
                  </mc:Choice>
                  <mc:Fallback>
                    <p:oleObj name="公式" r:id="rId15" imgW="546100" imgH="342900" progId="Equation.3">
                      <p:embed/>
                      <p:pic>
                        <p:nvPicPr>
                          <p:cNvPr id="0" name="图片 458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4" y="1751"/>
                            <a:ext cx="292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3051" name="Rectangle 27"/>
              <p:cNvSpPr>
                <a:spLocks noChangeArrowheads="1"/>
              </p:cNvSpPr>
              <p:nvPr/>
            </p:nvSpPr>
            <p:spPr bwMode="auto">
              <a:xfrm>
                <a:off x="992" y="199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平移</a:t>
                </a:r>
                <a:r>
                  <a:rPr lang="en-US" altLang="zh-CN" sz="1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513052" name="Line 28"/>
              <p:cNvSpPr>
                <a:spLocks noChangeShapeType="1"/>
              </p:cNvSpPr>
              <p:nvPr/>
            </p:nvSpPr>
            <p:spPr bwMode="auto">
              <a:xfrm>
                <a:off x="948" y="1956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A50021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13211" name="Group 187"/>
          <p:cNvGrpSpPr/>
          <p:nvPr/>
        </p:nvGrpSpPr>
        <p:grpSpPr bwMode="auto">
          <a:xfrm>
            <a:off x="2959100" y="2473325"/>
            <a:ext cx="1330325" cy="1054100"/>
            <a:chOff x="1864" y="1558"/>
            <a:chExt cx="838" cy="664"/>
          </a:xfrm>
        </p:grpSpPr>
        <p:graphicFrame>
          <p:nvGraphicFramePr>
            <p:cNvPr id="17546" name="Object 15"/>
            <p:cNvGraphicFramePr/>
            <p:nvPr/>
          </p:nvGraphicFramePr>
          <p:xfrm>
            <a:off x="2526" y="1827"/>
            <a:ext cx="1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24" name="公式" r:id="rId17" imgW="279400" imgH="368300" progId="Equation.3">
                    <p:embed/>
                  </p:oleObj>
                </mc:Choice>
                <mc:Fallback>
                  <p:oleObj name="公式" r:id="rId17" imgW="279400" imgH="368300" progId="Equation.3">
                    <p:embed/>
                    <p:pic>
                      <p:nvPicPr>
                        <p:cNvPr id="0" name="图片 4581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" y="1827"/>
                          <a:ext cx="1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547" name="Group 26"/>
            <p:cNvGrpSpPr>
              <a:grpSpLocks noChangeAspect="1"/>
            </p:cNvGrpSpPr>
            <p:nvPr/>
          </p:nvGrpSpPr>
          <p:grpSpPr bwMode="auto">
            <a:xfrm>
              <a:off x="2020" y="1558"/>
              <a:ext cx="184" cy="422"/>
              <a:chOff x="1648" y="3256"/>
              <a:chExt cx="216" cy="495"/>
            </a:xfrm>
          </p:grpSpPr>
          <p:graphicFrame>
            <p:nvGraphicFramePr>
              <p:cNvPr id="17550" name="Object 23"/>
              <p:cNvGraphicFramePr>
                <a:graphicFrameLocks noChangeAspect="1"/>
              </p:cNvGraphicFramePr>
              <p:nvPr/>
            </p:nvGraphicFramePr>
            <p:xfrm>
              <a:off x="1648" y="3256"/>
              <a:ext cx="216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8125" name="公式" r:id="rId19" imgW="342900" imgH="786765" progId="Equation.3">
                      <p:embed/>
                    </p:oleObj>
                  </mc:Choice>
                  <mc:Fallback>
                    <p:oleObj name="公式" r:id="rId19" imgW="342900" imgH="786765" progId="Equation.3">
                      <p:embed/>
                      <p:pic>
                        <p:nvPicPr>
                          <p:cNvPr id="0" name="图片 458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8" y="3256"/>
                            <a:ext cx="216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51" name="Object 24"/>
              <p:cNvGraphicFramePr>
                <a:graphicFrameLocks noChangeAspect="1"/>
              </p:cNvGraphicFramePr>
              <p:nvPr/>
            </p:nvGraphicFramePr>
            <p:xfrm>
              <a:off x="1694" y="3464"/>
              <a:ext cx="168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8126" name="公式" r:id="rId21" imgW="266700" imgH="368300" progId="Equation.3">
                      <p:embed/>
                    </p:oleObj>
                  </mc:Choice>
                  <mc:Fallback>
                    <p:oleObj name="公式" r:id="rId21" imgW="266700" imgH="368300" progId="Equation.3">
                      <p:embed/>
                      <p:pic>
                        <p:nvPicPr>
                          <p:cNvPr id="0" name="图片 458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4" y="3464"/>
                            <a:ext cx="168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552" name="Object 25"/>
              <p:cNvGraphicFramePr>
                <a:graphicFrameLocks noChangeAspect="1"/>
              </p:cNvGraphicFramePr>
              <p:nvPr/>
            </p:nvGraphicFramePr>
            <p:xfrm>
              <a:off x="1702" y="3293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8127" name="公式" r:id="rId23" imgW="165100" imgH="266065" progId="Equation.3">
                      <p:embed/>
                    </p:oleObj>
                  </mc:Choice>
                  <mc:Fallback>
                    <p:oleObj name="公式" r:id="rId23" imgW="165100" imgH="266065" progId="Equation.3">
                      <p:embed/>
                      <p:pic>
                        <p:nvPicPr>
                          <p:cNvPr id="0" name="图片 4581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2" y="3293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3053" name="Line 29"/>
            <p:cNvSpPr>
              <a:spLocks noChangeShapeType="1"/>
            </p:cNvSpPr>
            <p:nvPr/>
          </p:nvSpPr>
          <p:spPr bwMode="auto">
            <a:xfrm>
              <a:off x="1864" y="1960"/>
              <a:ext cx="567" cy="0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057" name="Rectangle 33"/>
            <p:cNvSpPr>
              <a:spLocks noChangeArrowheads="1"/>
            </p:cNvSpPr>
            <p:nvPr/>
          </p:nvSpPr>
          <p:spPr bwMode="auto">
            <a:xfrm>
              <a:off x="1908" y="199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倒数</a:t>
              </a:r>
              <a:r>
                <a:rPr lang="en-US" altLang="zh-CN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13218" name="Group 194"/>
          <p:cNvGrpSpPr/>
          <p:nvPr/>
        </p:nvGrpSpPr>
        <p:grpSpPr bwMode="auto">
          <a:xfrm>
            <a:off x="4416425" y="2489200"/>
            <a:ext cx="1327150" cy="1038225"/>
            <a:chOff x="2782" y="1568"/>
            <a:chExt cx="836" cy="654"/>
          </a:xfrm>
        </p:grpSpPr>
        <p:graphicFrame>
          <p:nvGraphicFramePr>
            <p:cNvPr id="17542" name="Object 16"/>
            <p:cNvGraphicFramePr/>
            <p:nvPr/>
          </p:nvGraphicFramePr>
          <p:xfrm>
            <a:off x="3442" y="1827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28" name="公式" r:id="rId25" imgW="279400" imgH="381000" progId="Equation.3">
                    <p:embed/>
                  </p:oleObj>
                </mc:Choice>
                <mc:Fallback>
                  <p:oleObj name="公式" r:id="rId25" imgW="279400" imgH="381000" progId="Equation.3">
                    <p:embed/>
                    <p:pic>
                      <p:nvPicPr>
                        <p:cNvPr id="0" name="图片 4581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1827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43" name="Object 22"/>
            <p:cNvGraphicFramePr>
              <a:graphicFrameLocks noChangeAspect="1"/>
            </p:cNvGraphicFramePr>
            <p:nvPr/>
          </p:nvGraphicFramePr>
          <p:xfrm>
            <a:off x="2842" y="1568"/>
            <a:ext cx="44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29" name="公式" r:id="rId27" imgW="837565" imgH="673100" progId="Equation.3">
                    <p:embed/>
                  </p:oleObj>
                </mc:Choice>
                <mc:Fallback>
                  <p:oleObj name="公式" r:id="rId27" imgW="837565" imgH="673100" progId="Equation.3">
                    <p:embed/>
                    <p:pic>
                      <p:nvPicPr>
                        <p:cNvPr id="0" name="图片 458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" y="1568"/>
                          <a:ext cx="448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54" name="Line 30"/>
            <p:cNvSpPr>
              <a:spLocks noChangeShapeType="1"/>
            </p:cNvSpPr>
            <p:nvPr/>
          </p:nvSpPr>
          <p:spPr bwMode="auto">
            <a:xfrm>
              <a:off x="2782" y="1960"/>
              <a:ext cx="567" cy="0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058" name="Rectangle 34"/>
            <p:cNvSpPr>
              <a:spLocks noChangeArrowheads="1"/>
            </p:cNvSpPr>
            <p:nvPr/>
          </p:nvSpPr>
          <p:spPr bwMode="auto">
            <a:xfrm>
              <a:off x="2824" y="199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旋转</a:t>
              </a:r>
              <a:r>
                <a:rPr lang="en-US" altLang="zh-CN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13213" name="Group 189"/>
          <p:cNvGrpSpPr/>
          <p:nvPr/>
        </p:nvGrpSpPr>
        <p:grpSpPr bwMode="auto">
          <a:xfrm>
            <a:off x="5880100" y="2751138"/>
            <a:ext cx="1327150" cy="776287"/>
            <a:chOff x="3704" y="1733"/>
            <a:chExt cx="836" cy="489"/>
          </a:xfrm>
        </p:grpSpPr>
        <p:graphicFrame>
          <p:nvGraphicFramePr>
            <p:cNvPr id="17538" name="Object 17"/>
            <p:cNvGraphicFramePr/>
            <p:nvPr/>
          </p:nvGraphicFramePr>
          <p:xfrm>
            <a:off x="4364" y="1823"/>
            <a:ext cx="1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30" name="公式" r:id="rId29" imgW="279400" imgH="368300" progId="Equation.3">
                    <p:embed/>
                  </p:oleObj>
                </mc:Choice>
                <mc:Fallback>
                  <p:oleObj name="公式" r:id="rId29" imgW="279400" imgH="368300" progId="Equation.3">
                    <p:embed/>
                    <p:pic>
                      <p:nvPicPr>
                        <p:cNvPr id="0" name="图片 4581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4" y="1823"/>
                          <a:ext cx="1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39" name="Object 20"/>
            <p:cNvGraphicFramePr>
              <a:graphicFrameLocks noChangeAspect="1"/>
            </p:cNvGraphicFramePr>
            <p:nvPr/>
          </p:nvGraphicFramePr>
          <p:xfrm>
            <a:off x="3850" y="1733"/>
            <a:ext cx="24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31" name="公式" r:id="rId31" imgW="457200" imgH="381000" progId="Equation.3">
                    <p:embed/>
                  </p:oleObj>
                </mc:Choice>
                <mc:Fallback>
                  <p:oleObj name="公式" r:id="rId31" imgW="457200" imgH="381000" progId="Equation.3">
                    <p:embed/>
                    <p:pic>
                      <p:nvPicPr>
                        <p:cNvPr id="0" name="图片 458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0" y="1733"/>
                          <a:ext cx="244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55" name="Line 31"/>
            <p:cNvSpPr>
              <a:spLocks noChangeShapeType="1"/>
            </p:cNvSpPr>
            <p:nvPr/>
          </p:nvSpPr>
          <p:spPr bwMode="auto">
            <a:xfrm>
              <a:off x="3704" y="1958"/>
              <a:ext cx="567" cy="0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059" name="Rectangle 35"/>
            <p:cNvSpPr>
              <a:spLocks noChangeArrowheads="1"/>
            </p:cNvSpPr>
            <p:nvPr/>
          </p:nvSpPr>
          <p:spPr bwMode="auto">
            <a:xfrm>
              <a:off x="3746" y="1991"/>
              <a:ext cx="51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相似</a:t>
              </a:r>
              <a:r>
                <a:rPr lang="en-US" altLang="zh-CN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 sz="1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13214" name="Group 190"/>
          <p:cNvGrpSpPr/>
          <p:nvPr/>
        </p:nvGrpSpPr>
        <p:grpSpPr bwMode="auto">
          <a:xfrm>
            <a:off x="7334250" y="2757488"/>
            <a:ext cx="1273175" cy="769937"/>
            <a:chOff x="4620" y="1737"/>
            <a:chExt cx="802" cy="485"/>
          </a:xfrm>
        </p:grpSpPr>
        <p:graphicFrame>
          <p:nvGraphicFramePr>
            <p:cNvPr id="17534" name="Object 18"/>
            <p:cNvGraphicFramePr/>
            <p:nvPr/>
          </p:nvGraphicFramePr>
          <p:xfrm>
            <a:off x="5254" y="1881"/>
            <a:ext cx="16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32" name="公式" r:id="rId33" imgW="266065" imgH="215900" progId="Equation.3">
                    <p:embed/>
                  </p:oleObj>
                </mc:Choice>
                <mc:Fallback>
                  <p:oleObj name="公式" r:id="rId33" imgW="266065" imgH="215900" progId="Equation.3">
                    <p:embed/>
                    <p:pic>
                      <p:nvPicPr>
                        <p:cNvPr id="0" name="图片 4581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4" y="1881"/>
                          <a:ext cx="16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35" name="Object 21"/>
            <p:cNvGraphicFramePr>
              <a:graphicFrameLocks noChangeAspect="1"/>
            </p:cNvGraphicFramePr>
            <p:nvPr/>
          </p:nvGraphicFramePr>
          <p:xfrm>
            <a:off x="4685" y="1737"/>
            <a:ext cx="387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33" name="公式" r:id="rId35" imgW="723900" imgH="368300" progId="Equation.3">
                    <p:embed/>
                  </p:oleObj>
                </mc:Choice>
                <mc:Fallback>
                  <p:oleObj name="公式" r:id="rId35" imgW="723900" imgH="368300" progId="Equation.3">
                    <p:embed/>
                    <p:pic>
                      <p:nvPicPr>
                        <p:cNvPr id="0" name="图片 458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1737"/>
                          <a:ext cx="387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56" name="Line 32"/>
            <p:cNvSpPr>
              <a:spLocks noChangeShapeType="1"/>
            </p:cNvSpPr>
            <p:nvPr/>
          </p:nvSpPr>
          <p:spPr bwMode="auto">
            <a:xfrm>
              <a:off x="4620" y="1956"/>
              <a:ext cx="567" cy="0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060" name="Rectangle 36"/>
            <p:cNvSpPr>
              <a:spLocks noChangeArrowheads="1"/>
            </p:cNvSpPr>
            <p:nvPr/>
          </p:nvSpPr>
          <p:spPr bwMode="auto">
            <a:xfrm>
              <a:off x="4662" y="199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平移</a:t>
              </a:r>
              <a:r>
                <a:rPr lang="en-US" altLang="zh-CN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13163" name="Group 139"/>
          <p:cNvGrpSpPr/>
          <p:nvPr/>
        </p:nvGrpSpPr>
        <p:grpSpPr bwMode="auto">
          <a:xfrm>
            <a:off x="1731963" y="4360863"/>
            <a:ext cx="2676525" cy="2074862"/>
            <a:chOff x="1493" y="2687"/>
            <a:chExt cx="1686" cy="1307"/>
          </a:xfrm>
        </p:grpSpPr>
        <p:sp>
          <p:nvSpPr>
            <p:cNvPr id="513062" name="Line 38"/>
            <p:cNvSpPr>
              <a:spLocks noChangeAspect="1" noChangeShapeType="1"/>
            </p:cNvSpPr>
            <p:nvPr/>
          </p:nvSpPr>
          <p:spPr bwMode="auto">
            <a:xfrm rot="-5400000">
              <a:off x="1982" y="3340"/>
              <a:ext cx="130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063" name="Line 39"/>
            <p:cNvSpPr>
              <a:spLocks noChangeAspect="1" noChangeShapeType="1"/>
            </p:cNvSpPr>
            <p:nvPr/>
          </p:nvSpPr>
          <p:spPr bwMode="auto">
            <a:xfrm>
              <a:off x="1493" y="3402"/>
              <a:ext cx="168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160" name="Group 136"/>
          <p:cNvGrpSpPr/>
          <p:nvPr/>
        </p:nvGrpSpPr>
        <p:grpSpPr bwMode="auto">
          <a:xfrm>
            <a:off x="2132013" y="5248275"/>
            <a:ext cx="1393825" cy="276225"/>
            <a:chOff x="1745" y="3246"/>
            <a:chExt cx="878" cy="174"/>
          </a:xfrm>
        </p:grpSpPr>
        <p:sp>
          <p:nvSpPr>
            <p:cNvPr id="513072" name="弧 48"/>
            <p:cNvSpPr>
              <a:spLocks noChangeAspect="1"/>
            </p:cNvSpPr>
            <p:nvPr/>
          </p:nvSpPr>
          <p:spPr bwMode="auto">
            <a:xfrm rot="-5400000">
              <a:off x="2097" y="2894"/>
              <a:ext cx="174" cy="878"/>
            </a:xfrm>
            <a:custGeom>
              <a:avLst/>
              <a:gdLst>
                <a:gd name="G0" fmla="+- 0 0 0"/>
                <a:gd name="G1" fmla="+- 21391 0 0"/>
                <a:gd name="G2" fmla="+- 21600 0 0"/>
                <a:gd name="T0" fmla="*/ 2998 w 21600"/>
                <a:gd name="T1" fmla="*/ 0 h 42715"/>
                <a:gd name="T2" fmla="*/ 3441 w 21600"/>
                <a:gd name="T3" fmla="*/ 42715 h 42715"/>
                <a:gd name="T4" fmla="*/ 0 w 21600"/>
                <a:gd name="T5" fmla="*/ 21391 h 4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15" fill="none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</a:path>
                <a:path w="21600" h="42715" stroke="0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  <a:lnTo>
                    <a:pt x="0" y="21391"/>
                  </a:lnTo>
                  <a:close/>
                </a:path>
              </a:pathLst>
            </a:custGeom>
            <a:noFill/>
            <a:ln w="9525">
              <a:solidFill>
                <a:srgbClr val="339933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078" name="Line 54"/>
            <p:cNvSpPr>
              <a:spLocks noChangeAspect="1" noChangeShapeType="1"/>
            </p:cNvSpPr>
            <p:nvPr/>
          </p:nvSpPr>
          <p:spPr bwMode="auto">
            <a:xfrm rot="5784898" flipH="1" flipV="1">
              <a:off x="2315" y="3191"/>
              <a:ext cx="0" cy="126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164" name="Group 140"/>
          <p:cNvGrpSpPr/>
          <p:nvPr/>
        </p:nvGrpSpPr>
        <p:grpSpPr bwMode="auto">
          <a:xfrm>
            <a:off x="5481638" y="3649663"/>
            <a:ext cx="2825750" cy="2790825"/>
            <a:chOff x="3669" y="2239"/>
            <a:chExt cx="1780" cy="1758"/>
          </a:xfrm>
        </p:grpSpPr>
        <p:sp>
          <p:nvSpPr>
            <p:cNvPr id="513079" name="Line 55"/>
            <p:cNvSpPr>
              <a:spLocks noChangeAspect="1" noChangeShapeType="1"/>
            </p:cNvSpPr>
            <p:nvPr/>
          </p:nvSpPr>
          <p:spPr bwMode="auto">
            <a:xfrm rot="-5400000">
              <a:off x="3776" y="3118"/>
              <a:ext cx="175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080" name="Line 56"/>
            <p:cNvSpPr>
              <a:spLocks noChangeAspect="1" noChangeShapeType="1"/>
            </p:cNvSpPr>
            <p:nvPr/>
          </p:nvSpPr>
          <p:spPr bwMode="auto">
            <a:xfrm>
              <a:off x="3669" y="3403"/>
              <a:ext cx="178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166" name="Group 142"/>
          <p:cNvGrpSpPr/>
          <p:nvPr/>
        </p:nvGrpSpPr>
        <p:grpSpPr bwMode="auto">
          <a:xfrm>
            <a:off x="6916738" y="4090988"/>
            <a:ext cx="117475" cy="677862"/>
            <a:chOff x="4573" y="2517"/>
            <a:chExt cx="74" cy="427"/>
          </a:xfrm>
        </p:grpSpPr>
        <p:sp>
          <p:nvSpPr>
            <p:cNvPr id="513081" name="弧 57"/>
            <p:cNvSpPr>
              <a:spLocks noChangeAspect="1"/>
            </p:cNvSpPr>
            <p:nvPr/>
          </p:nvSpPr>
          <p:spPr bwMode="auto">
            <a:xfrm flipH="1">
              <a:off x="4573" y="2517"/>
              <a:ext cx="74" cy="427"/>
            </a:xfrm>
            <a:custGeom>
              <a:avLst/>
              <a:gdLst>
                <a:gd name="G0" fmla="+- 0 0 0"/>
                <a:gd name="G1" fmla="+- 21391 0 0"/>
                <a:gd name="G2" fmla="+- 21600 0 0"/>
                <a:gd name="T0" fmla="*/ 2998 w 21600"/>
                <a:gd name="T1" fmla="*/ 0 h 42715"/>
                <a:gd name="T2" fmla="*/ 3441 w 21600"/>
                <a:gd name="T3" fmla="*/ 42715 h 42715"/>
                <a:gd name="T4" fmla="*/ 0 w 21600"/>
                <a:gd name="T5" fmla="*/ 21391 h 4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15" fill="none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</a:path>
                <a:path w="21600" h="42715" stroke="0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  <a:lnTo>
                    <a:pt x="0" y="21391"/>
                  </a:lnTo>
                  <a:close/>
                </a:path>
              </a:pathLst>
            </a:custGeom>
            <a:noFill/>
            <a:ln w="9525">
              <a:solidFill>
                <a:srgbClr val="339933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091" name="Line 67"/>
            <p:cNvSpPr>
              <a:spLocks noChangeAspect="1" noChangeShapeType="1"/>
            </p:cNvSpPr>
            <p:nvPr/>
          </p:nvSpPr>
          <p:spPr bwMode="auto">
            <a:xfrm flipV="1">
              <a:off x="4576" y="2666"/>
              <a:ext cx="0" cy="126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172" name="Group 148"/>
          <p:cNvGrpSpPr/>
          <p:nvPr/>
        </p:nvGrpSpPr>
        <p:grpSpPr bwMode="auto">
          <a:xfrm>
            <a:off x="6337300" y="5378450"/>
            <a:ext cx="357188" cy="125413"/>
            <a:chOff x="4208" y="3328"/>
            <a:chExt cx="225" cy="79"/>
          </a:xfrm>
        </p:grpSpPr>
        <p:sp>
          <p:nvSpPr>
            <p:cNvPr id="513083" name="弧 59"/>
            <p:cNvSpPr>
              <a:spLocks noChangeAspect="1"/>
            </p:cNvSpPr>
            <p:nvPr/>
          </p:nvSpPr>
          <p:spPr bwMode="auto">
            <a:xfrm rot="-5400000">
              <a:off x="4281" y="3255"/>
              <a:ext cx="79" cy="225"/>
            </a:xfrm>
            <a:custGeom>
              <a:avLst/>
              <a:gdLst>
                <a:gd name="G0" fmla="+- 0 0 0"/>
                <a:gd name="G1" fmla="+- 21391 0 0"/>
                <a:gd name="G2" fmla="+- 21600 0 0"/>
                <a:gd name="T0" fmla="*/ 2998 w 21600"/>
                <a:gd name="T1" fmla="*/ 0 h 42715"/>
                <a:gd name="T2" fmla="*/ 3441 w 21600"/>
                <a:gd name="T3" fmla="*/ 42715 h 42715"/>
                <a:gd name="T4" fmla="*/ 0 w 21600"/>
                <a:gd name="T5" fmla="*/ 21391 h 4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15" fill="none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</a:path>
                <a:path w="21600" h="42715" stroke="0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  <a:lnTo>
                    <a:pt x="0" y="21391"/>
                  </a:lnTo>
                  <a:close/>
                </a:path>
              </a:pathLst>
            </a:custGeom>
            <a:noFill/>
            <a:ln w="9525">
              <a:solidFill>
                <a:srgbClr val="339933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094" name="Line 70"/>
            <p:cNvSpPr>
              <a:spLocks noChangeAspect="1" noChangeShapeType="1"/>
            </p:cNvSpPr>
            <p:nvPr/>
          </p:nvSpPr>
          <p:spPr bwMode="auto">
            <a:xfrm rot="-5400000" flipH="1" flipV="1">
              <a:off x="4318" y="3287"/>
              <a:ext cx="0" cy="94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174" name="Group 150"/>
          <p:cNvGrpSpPr/>
          <p:nvPr/>
        </p:nvGrpSpPr>
        <p:grpSpPr bwMode="auto">
          <a:xfrm>
            <a:off x="6342063" y="5375275"/>
            <a:ext cx="1393825" cy="842963"/>
            <a:chOff x="4211" y="3326"/>
            <a:chExt cx="878" cy="531"/>
          </a:xfrm>
        </p:grpSpPr>
        <p:sp>
          <p:nvSpPr>
            <p:cNvPr id="513084" name="弧 60"/>
            <p:cNvSpPr>
              <a:spLocks noChangeAspect="1"/>
            </p:cNvSpPr>
            <p:nvPr/>
          </p:nvSpPr>
          <p:spPr bwMode="auto">
            <a:xfrm rot="5400000" flipV="1">
              <a:off x="4385" y="3153"/>
              <a:ext cx="531" cy="878"/>
            </a:xfrm>
            <a:custGeom>
              <a:avLst/>
              <a:gdLst>
                <a:gd name="G0" fmla="+- 0 0 0"/>
                <a:gd name="G1" fmla="+- 21391 0 0"/>
                <a:gd name="G2" fmla="+- 21600 0 0"/>
                <a:gd name="T0" fmla="*/ 2998 w 21600"/>
                <a:gd name="T1" fmla="*/ 0 h 42715"/>
                <a:gd name="T2" fmla="*/ 3441 w 21600"/>
                <a:gd name="T3" fmla="*/ 42715 h 42715"/>
                <a:gd name="T4" fmla="*/ 0 w 21600"/>
                <a:gd name="T5" fmla="*/ 21391 h 4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15" fill="none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</a:path>
                <a:path w="21600" h="42715" stroke="0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  <a:lnTo>
                    <a:pt x="0" y="21391"/>
                  </a:lnTo>
                  <a:close/>
                </a:path>
              </a:pathLst>
            </a:custGeom>
            <a:noFill/>
            <a:ln w="9525">
              <a:solidFill>
                <a:srgbClr val="339933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095" name="Line 71"/>
            <p:cNvSpPr>
              <a:spLocks noChangeAspect="1" noChangeShapeType="1"/>
            </p:cNvSpPr>
            <p:nvPr/>
          </p:nvSpPr>
          <p:spPr bwMode="auto">
            <a:xfrm rot="-5784898">
              <a:off x="4856" y="3718"/>
              <a:ext cx="61" cy="104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176" name="Group 152"/>
          <p:cNvGrpSpPr/>
          <p:nvPr/>
        </p:nvGrpSpPr>
        <p:grpSpPr bwMode="auto">
          <a:xfrm>
            <a:off x="7000875" y="4086225"/>
            <a:ext cx="441325" cy="1754188"/>
            <a:chOff x="4626" y="2514"/>
            <a:chExt cx="278" cy="1105"/>
          </a:xfrm>
        </p:grpSpPr>
        <p:sp>
          <p:nvSpPr>
            <p:cNvPr id="513104" name="弧 80"/>
            <p:cNvSpPr>
              <a:spLocks noChangeAspect="1"/>
            </p:cNvSpPr>
            <p:nvPr/>
          </p:nvSpPr>
          <p:spPr bwMode="auto">
            <a:xfrm>
              <a:off x="4626" y="2514"/>
              <a:ext cx="278" cy="1105"/>
            </a:xfrm>
            <a:custGeom>
              <a:avLst/>
              <a:gdLst>
                <a:gd name="G0" fmla="+- 0 0 0"/>
                <a:gd name="G1" fmla="+- 21391 0 0"/>
                <a:gd name="G2" fmla="+- 21600 0 0"/>
                <a:gd name="T0" fmla="*/ 2998 w 21600"/>
                <a:gd name="T1" fmla="*/ 0 h 42715"/>
                <a:gd name="T2" fmla="*/ 3441 w 21600"/>
                <a:gd name="T3" fmla="*/ 42715 h 42715"/>
                <a:gd name="T4" fmla="*/ 0 w 21600"/>
                <a:gd name="T5" fmla="*/ 21391 h 4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15" fill="none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</a:path>
                <a:path w="21600" h="42715" stroke="0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  <a:lnTo>
                    <a:pt x="0" y="21391"/>
                  </a:lnTo>
                  <a:close/>
                </a:path>
              </a:pathLst>
            </a:custGeom>
            <a:noFill/>
            <a:ln w="9525">
              <a:solidFill>
                <a:srgbClr val="339933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105" name="Line 81"/>
            <p:cNvSpPr>
              <a:spLocks noChangeAspect="1" noChangeShapeType="1"/>
            </p:cNvSpPr>
            <p:nvPr/>
          </p:nvSpPr>
          <p:spPr bwMode="auto">
            <a:xfrm rot="751729" flipH="1">
              <a:off x="4881" y="3226"/>
              <a:ext cx="0" cy="126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170" name="Group 146"/>
          <p:cNvGrpSpPr/>
          <p:nvPr/>
        </p:nvGrpSpPr>
        <p:grpSpPr bwMode="auto">
          <a:xfrm>
            <a:off x="7048500" y="5160963"/>
            <a:ext cx="117475" cy="677862"/>
            <a:chOff x="4656" y="3191"/>
            <a:chExt cx="74" cy="427"/>
          </a:xfrm>
        </p:grpSpPr>
        <p:sp>
          <p:nvSpPr>
            <p:cNvPr id="513106" name="弧 82"/>
            <p:cNvSpPr>
              <a:spLocks noChangeAspect="1"/>
            </p:cNvSpPr>
            <p:nvPr/>
          </p:nvSpPr>
          <p:spPr bwMode="auto">
            <a:xfrm>
              <a:off x="4656" y="3191"/>
              <a:ext cx="74" cy="427"/>
            </a:xfrm>
            <a:custGeom>
              <a:avLst/>
              <a:gdLst>
                <a:gd name="G0" fmla="+- 0 0 0"/>
                <a:gd name="G1" fmla="+- 21391 0 0"/>
                <a:gd name="G2" fmla="+- 21600 0 0"/>
                <a:gd name="T0" fmla="*/ 2998 w 21600"/>
                <a:gd name="T1" fmla="*/ 0 h 42715"/>
                <a:gd name="T2" fmla="*/ 3441 w 21600"/>
                <a:gd name="T3" fmla="*/ 42715 h 42715"/>
                <a:gd name="T4" fmla="*/ 0 w 21600"/>
                <a:gd name="T5" fmla="*/ 21391 h 4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15" fill="none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</a:path>
                <a:path w="21600" h="42715" stroke="0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  <a:lnTo>
                    <a:pt x="0" y="21391"/>
                  </a:lnTo>
                  <a:close/>
                </a:path>
              </a:pathLst>
            </a:custGeom>
            <a:noFill/>
            <a:ln w="9525">
              <a:solidFill>
                <a:srgbClr val="3EBC3E"/>
              </a:solidFill>
              <a:prstDash val="sysDot"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107" name="Line 83"/>
            <p:cNvSpPr>
              <a:spLocks noChangeAspect="1" noChangeShapeType="1"/>
            </p:cNvSpPr>
            <p:nvPr/>
          </p:nvSpPr>
          <p:spPr bwMode="auto">
            <a:xfrm>
              <a:off x="4726" y="3345"/>
              <a:ext cx="0" cy="126"/>
            </a:xfrm>
            <a:prstGeom prst="line">
              <a:avLst/>
            </a:prstGeom>
            <a:noFill/>
            <a:ln w="3175">
              <a:solidFill>
                <a:srgbClr val="FF7D7D"/>
              </a:solidFill>
              <a:prstDash val="sysDot"/>
              <a:round/>
              <a:tailEnd type="stealth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168" name="Group 144"/>
          <p:cNvGrpSpPr/>
          <p:nvPr/>
        </p:nvGrpSpPr>
        <p:grpSpPr bwMode="auto">
          <a:xfrm>
            <a:off x="7048500" y="4105275"/>
            <a:ext cx="169863" cy="1038225"/>
            <a:chOff x="4656" y="2526"/>
            <a:chExt cx="107" cy="654"/>
          </a:xfrm>
        </p:grpSpPr>
        <p:sp>
          <p:nvSpPr>
            <p:cNvPr id="513108" name="弧 84"/>
            <p:cNvSpPr>
              <a:spLocks noChangeAspect="1"/>
            </p:cNvSpPr>
            <p:nvPr/>
          </p:nvSpPr>
          <p:spPr bwMode="auto">
            <a:xfrm>
              <a:off x="4656" y="2526"/>
              <a:ext cx="107" cy="654"/>
            </a:xfrm>
            <a:custGeom>
              <a:avLst/>
              <a:gdLst>
                <a:gd name="G0" fmla="+- 0 0 0"/>
                <a:gd name="G1" fmla="+- 21391 0 0"/>
                <a:gd name="G2" fmla="+- 21600 0 0"/>
                <a:gd name="T0" fmla="*/ 2998 w 21600"/>
                <a:gd name="T1" fmla="*/ 0 h 42715"/>
                <a:gd name="T2" fmla="*/ 3441 w 21600"/>
                <a:gd name="T3" fmla="*/ 42715 h 42715"/>
                <a:gd name="T4" fmla="*/ 0 w 21600"/>
                <a:gd name="T5" fmla="*/ 21391 h 4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15" fill="none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</a:path>
                <a:path w="21600" h="42715" stroke="0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  <a:lnTo>
                    <a:pt x="0" y="21391"/>
                  </a:lnTo>
                  <a:close/>
                </a:path>
              </a:pathLst>
            </a:custGeom>
            <a:noFill/>
            <a:ln w="9525">
              <a:solidFill>
                <a:srgbClr val="3EBC3E"/>
              </a:solidFill>
              <a:prstDash val="sysDot"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109" name="Line 85"/>
            <p:cNvSpPr>
              <a:spLocks noChangeAspect="1" noChangeShapeType="1"/>
            </p:cNvSpPr>
            <p:nvPr/>
          </p:nvSpPr>
          <p:spPr bwMode="auto">
            <a:xfrm>
              <a:off x="4762" y="2779"/>
              <a:ext cx="0" cy="126"/>
            </a:xfrm>
            <a:prstGeom prst="line">
              <a:avLst/>
            </a:prstGeom>
            <a:noFill/>
            <a:ln w="3175">
              <a:solidFill>
                <a:srgbClr val="FF7D7D"/>
              </a:solidFill>
              <a:prstDash val="sysDot"/>
              <a:round/>
              <a:tailEnd type="stealth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171" name="Group 147"/>
          <p:cNvGrpSpPr/>
          <p:nvPr/>
        </p:nvGrpSpPr>
        <p:grpSpPr bwMode="auto">
          <a:xfrm>
            <a:off x="6694488" y="5495925"/>
            <a:ext cx="330200" cy="349250"/>
            <a:chOff x="4433" y="3402"/>
            <a:chExt cx="208" cy="220"/>
          </a:xfrm>
        </p:grpSpPr>
        <p:sp>
          <p:nvSpPr>
            <p:cNvPr id="513110" name="弧 86"/>
            <p:cNvSpPr>
              <a:spLocks noChangeAspect="1"/>
            </p:cNvSpPr>
            <p:nvPr/>
          </p:nvSpPr>
          <p:spPr bwMode="auto">
            <a:xfrm rot="-5400000">
              <a:off x="4427" y="3408"/>
              <a:ext cx="220" cy="20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 w 21889"/>
                <a:gd name="T1" fmla="*/ 21871 h 21871"/>
                <a:gd name="T2" fmla="*/ 21889 w 21889"/>
                <a:gd name="T3" fmla="*/ 2 h 21871"/>
                <a:gd name="T4" fmla="*/ 21600 w 21889"/>
                <a:gd name="T5" fmla="*/ 21600 h 2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89" h="21871" fill="none" extrusionOk="0">
                  <a:moveTo>
                    <a:pt x="1" y="21871"/>
                  </a:moveTo>
                  <a:cubicBezTo>
                    <a:pt x="0" y="21780"/>
                    <a:pt x="0" y="2169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6" y="0"/>
                    <a:pt x="21792" y="0"/>
                    <a:pt x="21889" y="1"/>
                  </a:cubicBezTo>
                </a:path>
                <a:path w="21889" h="21871" stroke="0" extrusionOk="0">
                  <a:moveTo>
                    <a:pt x="1" y="21871"/>
                  </a:moveTo>
                  <a:cubicBezTo>
                    <a:pt x="0" y="21780"/>
                    <a:pt x="0" y="2169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6" y="0"/>
                    <a:pt x="21792" y="0"/>
                    <a:pt x="21889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339933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111" name="Line 87"/>
            <p:cNvSpPr>
              <a:spLocks noChangeAspect="1" noChangeShapeType="1"/>
            </p:cNvSpPr>
            <p:nvPr/>
          </p:nvSpPr>
          <p:spPr bwMode="auto">
            <a:xfrm rot="7916229" flipH="1">
              <a:off x="4506" y="3517"/>
              <a:ext cx="1" cy="94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088" name="Oval 64"/>
          <p:cNvSpPr>
            <a:spLocks noChangeAspect="1" noChangeArrowheads="1"/>
          </p:cNvSpPr>
          <p:nvPr/>
        </p:nvSpPr>
        <p:spPr bwMode="auto">
          <a:xfrm>
            <a:off x="7008813" y="5811838"/>
            <a:ext cx="74612" cy="762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FF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13089" name="Oval 65"/>
          <p:cNvSpPr>
            <a:spLocks noChangeAspect="1" noChangeArrowheads="1"/>
          </p:cNvSpPr>
          <p:nvPr/>
        </p:nvSpPr>
        <p:spPr bwMode="auto">
          <a:xfrm>
            <a:off x="6659563" y="5457825"/>
            <a:ext cx="74612" cy="74613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FF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13061" name="Rectangle 37"/>
          <p:cNvSpPr>
            <a:spLocks noChangeArrowheads="1"/>
          </p:cNvSpPr>
          <p:nvPr/>
        </p:nvSpPr>
        <p:spPr bwMode="auto">
          <a:xfrm>
            <a:off x="534988" y="374491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比如</a:t>
            </a:r>
            <a:r>
              <a:rPr lang="en-US" altLang="zh-CN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 u="sng">
              <a:solidFill>
                <a:srgbClr val="0000FF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13219" name="Group 195"/>
          <p:cNvGrpSpPr/>
          <p:nvPr/>
        </p:nvGrpSpPr>
        <p:grpSpPr bwMode="auto">
          <a:xfrm>
            <a:off x="1355725" y="3725863"/>
            <a:ext cx="2397125" cy="457200"/>
            <a:chOff x="854" y="2347"/>
            <a:chExt cx="1510" cy="288"/>
          </a:xfrm>
        </p:grpSpPr>
        <p:graphicFrame>
          <p:nvGraphicFramePr>
            <p:cNvPr id="17510" name="Object 93"/>
            <p:cNvGraphicFramePr/>
            <p:nvPr/>
          </p:nvGraphicFramePr>
          <p:xfrm>
            <a:off x="1170" y="2392"/>
            <a:ext cx="40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34" name="公式" r:id="rId37" imgW="647700" imgH="292100" progId="Equation.3">
                    <p:embed/>
                  </p:oleObj>
                </mc:Choice>
                <mc:Fallback>
                  <p:oleObj name="公式" r:id="rId37" imgW="647700" imgH="292100" progId="Equation.3">
                    <p:embed/>
                    <p:pic>
                      <p:nvPicPr>
                        <p:cNvPr id="0" name="图片 4581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0" y="2392"/>
                          <a:ext cx="40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1" name="Object 94"/>
            <p:cNvGraphicFramePr/>
            <p:nvPr/>
          </p:nvGraphicFramePr>
          <p:xfrm>
            <a:off x="1836" y="2394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35" name="公式" r:id="rId39" imgW="837565" imgH="342900" progId="Equation.3">
                    <p:embed/>
                  </p:oleObj>
                </mc:Choice>
                <mc:Fallback>
                  <p:oleObj name="公式" r:id="rId39" imgW="837565" imgH="342900" progId="Equation.3">
                    <p:embed/>
                    <p:pic>
                      <p:nvPicPr>
                        <p:cNvPr id="0" name="图片 4581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2394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2" name="Object 95"/>
            <p:cNvGraphicFramePr/>
            <p:nvPr/>
          </p:nvGraphicFramePr>
          <p:xfrm>
            <a:off x="1602" y="2418"/>
            <a:ext cx="21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36" name="公式" r:id="rId41" imgW="342900" imgH="228600" progId="Equation.3">
                    <p:embed/>
                  </p:oleObj>
                </mc:Choice>
                <mc:Fallback>
                  <p:oleObj name="公式" r:id="rId41" imgW="342900" imgH="228600" progId="Equation.3">
                    <p:embed/>
                    <p:pic>
                      <p:nvPicPr>
                        <p:cNvPr id="0" name="图片 4581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2418"/>
                          <a:ext cx="21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21" name="Rectangle 97"/>
            <p:cNvSpPr>
              <a:spLocks noChangeArrowheads="1"/>
            </p:cNvSpPr>
            <p:nvPr/>
          </p:nvSpPr>
          <p:spPr bwMode="auto">
            <a:xfrm>
              <a:off x="854" y="2347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(1)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13147" name="Group 123"/>
          <p:cNvGrpSpPr/>
          <p:nvPr/>
        </p:nvGrpSpPr>
        <p:grpSpPr bwMode="auto">
          <a:xfrm>
            <a:off x="4057650" y="3713163"/>
            <a:ext cx="2384425" cy="457200"/>
            <a:chOff x="2778" y="2267"/>
            <a:chExt cx="1502" cy="288"/>
          </a:xfrm>
        </p:grpSpPr>
        <p:graphicFrame>
          <p:nvGraphicFramePr>
            <p:cNvPr id="17506" name="Object 98"/>
            <p:cNvGraphicFramePr/>
            <p:nvPr/>
          </p:nvGraphicFramePr>
          <p:xfrm>
            <a:off x="3110" y="2312"/>
            <a:ext cx="3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37" name="公式" r:id="rId43" imgW="596900" imgH="292100" progId="Equation.3">
                    <p:embed/>
                  </p:oleObj>
                </mc:Choice>
                <mc:Fallback>
                  <p:oleObj name="公式" r:id="rId43" imgW="596900" imgH="292100" progId="Equation.3">
                    <p:embed/>
                    <p:pic>
                      <p:nvPicPr>
                        <p:cNvPr id="0" name="图片 4581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" y="2312"/>
                          <a:ext cx="3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07" name="Object 99"/>
            <p:cNvGraphicFramePr/>
            <p:nvPr/>
          </p:nvGraphicFramePr>
          <p:xfrm>
            <a:off x="3768" y="2314"/>
            <a:ext cx="5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38" name="公式" r:id="rId45" imgW="812165" imgH="342900" progId="Equation.3">
                    <p:embed/>
                  </p:oleObj>
                </mc:Choice>
                <mc:Fallback>
                  <p:oleObj name="公式" r:id="rId45" imgW="812165" imgH="342900" progId="Equation.3">
                    <p:embed/>
                    <p:pic>
                      <p:nvPicPr>
                        <p:cNvPr id="0" name="图片 4581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2314"/>
                          <a:ext cx="5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08" name="Object 100"/>
            <p:cNvGraphicFramePr/>
            <p:nvPr/>
          </p:nvGraphicFramePr>
          <p:xfrm>
            <a:off x="3526" y="2338"/>
            <a:ext cx="21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39" name="公式" r:id="rId47" imgW="342900" imgH="228600" progId="Equation.3">
                    <p:embed/>
                  </p:oleObj>
                </mc:Choice>
                <mc:Fallback>
                  <p:oleObj name="公式" r:id="rId47" imgW="342900" imgH="228600" progId="Equation.3">
                    <p:embed/>
                    <p:pic>
                      <p:nvPicPr>
                        <p:cNvPr id="0" name="图片 4581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6" y="2338"/>
                          <a:ext cx="21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25" name="Rectangle 101"/>
            <p:cNvSpPr>
              <a:spLocks noChangeArrowheads="1"/>
            </p:cNvSpPr>
            <p:nvPr/>
          </p:nvSpPr>
          <p:spPr bwMode="auto">
            <a:xfrm>
              <a:off x="2778" y="2267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(2)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13159" name="Group 135"/>
          <p:cNvGrpSpPr/>
          <p:nvPr/>
        </p:nvGrpSpPr>
        <p:grpSpPr bwMode="auto">
          <a:xfrm>
            <a:off x="3530600" y="4805363"/>
            <a:ext cx="276225" cy="1395412"/>
            <a:chOff x="2626" y="2967"/>
            <a:chExt cx="174" cy="879"/>
          </a:xfrm>
        </p:grpSpPr>
        <p:sp>
          <p:nvSpPr>
            <p:cNvPr id="513070" name="弧 46"/>
            <p:cNvSpPr>
              <a:spLocks noChangeAspect="1"/>
            </p:cNvSpPr>
            <p:nvPr/>
          </p:nvSpPr>
          <p:spPr bwMode="auto">
            <a:xfrm>
              <a:off x="2626" y="2967"/>
              <a:ext cx="174" cy="879"/>
            </a:xfrm>
            <a:custGeom>
              <a:avLst/>
              <a:gdLst>
                <a:gd name="G0" fmla="+- 0 0 0"/>
                <a:gd name="G1" fmla="+- 21391 0 0"/>
                <a:gd name="G2" fmla="+- 21600 0 0"/>
                <a:gd name="T0" fmla="*/ 2998 w 21600"/>
                <a:gd name="T1" fmla="*/ 0 h 42715"/>
                <a:gd name="T2" fmla="*/ 3441 w 21600"/>
                <a:gd name="T3" fmla="*/ 42715 h 42715"/>
                <a:gd name="T4" fmla="*/ 0 w 21600"/>
                <a:gd name="T5" fmla="*/ 21391 h 4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15" fill="none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</a:path>
                <a:path w="21600" h="42715" stroke="0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  <a:lnTo>
                    <a:pt x="0" y="21391"/>
                  </a:lnTo>
                  <a:close/>
                </a:path>
              </a:pathLst>
            </a:custGeom>
            <a:noFill/>
            <a:ln w="9525">
              <a:solidFill>
                <a:srgbClr val="339933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075" name="Line 51"/>
            <p:cNvSpPr>
              <a:spLocks noChangeAspect="1" noChangeShapeType="1"/>
            </p:cNvSpPr>
            <p:nvPr/>
          </p:nvSpPr>
          <p:spPr bwMode="auto">
            <a:xfrm rot="751729" flipH="1">
              <a:off x="2773" y="3571"/>
              <a:ext cx="0" cy="126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161" name="Group 137"/>
          <p:cNvGrpSpPr/>
          <p:nvPr/>
        </p:nvGrpSpPr>
        <p:grpSpPr bwMode="auto">
          <a:xfrm>
            <a:off x="2836863" y="5497513"/>
            <a:ext cx="693737" cy="709612"/>
            <a:chOff x="2189" y="3403"/>
            <a:chExt cx="437" cy="447"/>
          </a:xfrm>
        </p:grpSpPr>
        <p:sp>
          <p:nvSpPr>
            <p:cNvPr id="513073" name="弧 49"/>
            <p:cNvSpPr>
              <a:spLocks noChangeAspect="1"/>
            </p:cNvSpPr>
            <p:nvPr/>
          </p:nvSpPr>
          <p:spPr bwMode="auto">
            <a:xfrm rot="-5400000">
              <a:off x="2184" y="3408"/>
              <a:ext cx="447" cy="43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 w 21889"/>
                <a:gd name="T1" fmla="*/ 21871 h 21871"/>
                <a:gd name="T2" fmla="*/ 21889 w 21889"/>
                <a:gd name="T3" fmla="*/ 2 h 21871"/>
                <a:gd name="T4" fmla="*/ 21600 w 21889"/>
                <a:gd name="T5" fmla="*/ 21600 h 2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89" h="21871" fill="none" extrusionOk="0">
                  <a:moveTo>
                    <a:pt x="1" y="21871"/>
                  </a:moveTo>
                  <a:cubicBezTo>
                    <a:pt x="0" y="21780"/>
                    <a:pt x="0" y="2169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6" y="0"/>
                    <a:pt x="21792" y="0"/>
                    <a:pt x="21889" y="1"/>
                  </a:cubicBezTo>
                </a:path>
                <a:path w="21889" h="21871" stroke="0" extrusionOk="0">
                  <a:moveTo>
                    <a:pt x="1" y="21871"/>
                  </a:moveTo>
                  <a:cubicBezTo>
                    <a:pt x="0" y="21780"/>
                    <a:pt x="0" y="2169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96" y="0"/>
                    <a:pt x="21792" y="0"/>
                    <a:pt x="21889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339933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076" name="Line 52"/>
            <p:cNvSpPr>
              <a:spLocks noChangeAspect="1" noChangeShapeType="1"/>
            </p:cNvSpPr>
            <p:nvPr/>
          </p:nvSpPr>
          <p:spPr bwMode="auto">
            <a:xfrm rot="7916229" flipH="1">
              <a:off x="2330" y="3669"/>
              <a:ext cx="1" cy="126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162" name="Group 138"/>
          <p:cNvGrpSpPr/>
          <p:nvPr/>
        </p:nvGrpSpPr>
        <p:grpSpPr bwMode="auto">
          <a:xfrm>
            <a:off x="2141538" y="5389563"/>
            <a:ext cx="677862" cy="117475"/>
            <a:chOff x="1751" y="3335"/>
            <a:chExt cx="427" cy="74"/>
          </a:xfrm>
        </p:grpSpPr>
        <p:sp>
          <p:nvSpPr>
            <p:cNvPr id="513071" name="弧 47"/>
            <p:cNvSpPr>
              <a:spLocks noChangeAspect="1"/>
            </p:cNvSpPr>
            <p:nvPr/>
          </p:nvSpPr>
          <p:spPr bwMode="auto">
            <a:xfrm rot="-5400000">
              <a:off x="1924" y="3160"/>
              <a:ext cx="74" cy="427"/>
            </a:xfrm>
            <a:custGeom>
              <a:avLst/>
              <a:gdLst>
                <a:gd name="G0" fmla="+- 0 0 0"/>
                <a:gd name="G1" fmla="+- 21391 0 0"/>
                <a:gd name="G2" fmla="+- 21600 0 0"/>
                <a:gd name="T0" fmla="*/ 2998 w 21600"/>
                <a:gd name="T1" fmla="*/ 0 h 42715"/>
                <a:gd name="T2" fmla="*/ 3441 w 21600"/>
                <a:gd name="T3" fmla="*/ 42715 h 42715"/>
                <a:gd name="T4" fmla="*/ 0 w 21600"/>
                <a:gd name="T5" fmla="*/ 21391 h 4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15" fill="none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</a:path>
                <a:path w="21600" h="42715" stroke="0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  <a:lnTo>
                    <a:pt x="0" y="21391"/>
                  </a:lnTo>
                  <a:close/>
                </a:path>
              </a:pathLst>
            </a:custGeom>
            <a:noFill/>
            <a:ln w="9525">
              <a:solidFill>
                <a:srgbClr val="339933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077" name="Line 53"/>
            <p:cNvSpPr>
              <a:spLocks noChangeAspect="1" noChangeShapeType="1"/>
            </p:cNvSpPr>
            <p:nvPr/>
          </p:nvSpPr>
          <p:spPr bwMode="auto">
            <a:xfrm rot="-5400000" flipH="1" flipV="1">
              <a:off x="1960" y="3271"/>
              <a:ext cx="0" cy="12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157" name="Group 133"/>
          <p:cNvGrpSpPr/>
          <p:nvPr/>
        </p:nvGrpSpPr>
        <p:grpSpPr bwMode="auto">
          <a:xfrm>
            <a:off x="1954213" y="5467350"/>
            <a:ext cx="334962" cy="392113"/>
            <a:chOff x="1633" y="3384"/>
            <a:chExt cx="211" cy="247"/>
          </a:xfrm>
        </p:grpSpPr>
        <p:sp>
          <p:nvSpPr>
            <p:cNvPr id="513068" name="Oval 44"/>
            <p:cNvSpPr>
              <a:spLocks noChangeAspect="1" noChangeArrowheads="1"/>
            </p:cNvSpPr>
            <p:nvPr/>
          </p:nvSpPr>
          <p:spPr bwMode="auto">
            <a:xfrm>
              <a:off x="1721" y="3384"/>
              <a:ext cx="48" cy="47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7499" name="Object 105"/>
            <p:cNvGraphicFramePr>
              <a:graphicFrameLocks noChangeAspect="1"/>
            </p:cNvGraphicFramePr>
            <p:nvPr/>
          </p:nvGraphicFramePr>
          <p:xfrm>
            <a:off x="1633" y="3449"/>
            <a:ext cx="2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40" name="公式" r:id="rId49" imgW="393700" imgH="342900" progId="Equation.3">
                    <p:embed/>
                  </p:oleObj>
                </mc:Choice>
                <mc:Fallback>
                  <p:oleObj name="公式" r:id="rId49" imgW="393700" imgH="342900" progId="Equation.3">
                    <p:embed/>
                    <p:pic>
                      <p:nvPicPr>
                        <p:cNvPr id="0" name="图片 458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3449"/>
                          <a:ext cx="211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65" name="Group 141"/>
          <p:cNvGrpSpPr/>
          <p:nvPr/>
        </p:nvGrpSpPr>
        <p:grpSpPr bwMode="auto">
          <a:xfrm>
            <a:off x="6810375" y="4668838"/>
            <a:ext cx="282575" cy="236537"/>
            <a:chOff x="4506" y="2881"/>
            <a:chExt cx="178" cy="149"/>
          </a:xfrm>
        </p:grpSpPr>
        <p:sp>
          <p:nvSpPr>
            <p:cNvPr id="513087" name="Oval 63"/>
            <p:cNvSpPr>
              <a:spLocks noChangeAspect="1" noChangeArrowheads="1"/>
            </p:cNvSpPr>
            <p:nvPr/>
          </p:nvSpPr>
          <p:spPr bwMode="auto">
            <a:xfrm>
              <a:off x="4622" y="2923"/>
              <a:ext cx="62" cy="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7497" name="Object 106"/>
            <p:cNvGraphicFramePr>
              <a:graphicFrameLocks noChangeAspect="1"/>
            </p:cNvGraphicFramePr>
            <p:nvPr/>
          </p:nvGraphicFramePr>
          <p:xfrm>
            <a:off x="4506" y="2881"/>
            <a:ext cx="75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41" name="公式" r:id="rId51" imgW="139700" imgH="279400" progId="Equation.3">
                    <p:embed/>
                  </p:oleObj>
                </mc:Choice>
                <mc:Fallback>
                  <p:oleObj name="公式" r:id="rId51" imgW="139700" imgH="279400" progId="Equation.3">
                    <p:embed/>
                    <p:pic>
                      <p:nvPicPr>
                        <p:cNvPr id="0" name="图片 458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2881"/>
                          <a:ext cx="75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67" name="Group 143"/>
          <p:cNvGrpSpPr/>
          <p:nvPr/>
        </p:nvGrpSpPr>
        <p:grpSpPr bwMode="auto">
          <a:xfrm>
            <a:off x="7007225" y="3846513"/>
            <a:ext cx="398463" cy="277812"/>
            <a:chOff x="4630" y="2363"/>
            <a:chExt cx="251" cy="175"/>
          </a:xfrm>
        </p:grpSpPr>
        <p:sp>
          <p:nvSpPr>
            <p:cNvPr id="513086" name="Oval 62"/>
            <p:cNvSpPr>
              <a:spLocks noChangeAspect="1" noChangeArrowheads="1"/>
            </p:cNvSpPr>
            <p:nvPr/>
          </p:nvSpPr>
          <p:spPr bwMode="auto">
            <a:xfrm>
              <a:off x="4630" y="2491"/>
              <a:ext cx="47" cy="47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7495" name="Object 107"/>
            <p:cNvGraphicFramePr>
              <a:graphicFrameLocks noChangeAspect="1"/>
            </p:cNvGraphicFramePr>
            <p:nvPr/>
          </p:nvGraphicFramePr>
          <p:xfrm>
            <a:off x="4718" y="2363"/>
            <a:ext cx="163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42" name="公式" r:id="rId53" imgW="304800" imgH="279400" progId="Equation.3">
                    <p:embed/>
                  </p:oleObj>
                </mc:Choice>
                <mc:Fallback>
                  <p:oleObj name="公式" r:id="rId53" imgW="304800" imgH="279400" progId="Equation.3">
                    <p:embed/>
                    <p:pic>
                      <p:nvPicPr>
                        <p:cNvPr id="0" name="图片 458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8" y="2363"/>
                          <a:ext cx="163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75" name="Group 151"/>
          <p:cNvGrpSpPr/>
          <p:nvPr/>
        </p:nvGrpSpPr>
        <p:grpSpPr bwMode="auto">
          <a:xfrm>
            <a:off x="7685088" y="5445125"/>
            <a:ext cx="255587" cy="339725"/>
            <a:chOff x="5057" y="3370"/>
            <a:chExt cx="161" cy="214"/>
          </a:xfrm>
        </p:grpSpPr>
        <p:sp>
          <p:nvSpPr>
            <p:cNvPr id="513096" name="Oval 72"/>
            <p:cNvSpPr>
              <a:spLocks noChangeAspect="1" noChangeArrowheads="1"/>
            </p:cNvSpPr>
            <p:nvPr/>
          </p:nvSpPr>
          <p:spPr bwMode="auto">
            <a:xfrm>
              <a:off x="5057" y="3370"/>
              <a:ext cx="62" cy="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7493" name="Object 109"/>
            <p:cNvGraphicFramePr>
              <a:graphicFrameLocks noChangeAspect="1"/>
            </p:cNvGraphicFramePr>
            <p:nvPr/>
          </p:nvGraphicFramePr>
          <p:xfrm>
            <a:off x="5130" y="3442"/>
            <a:ext cx="88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43" name="公式" r:id="rId55" imgW="165100" imgH="266065" progId="Equation.3">
                    <p:embed/>
                  </p:oleObj>
                </mc:Choice>
                <mc:Fallback>
                  <p:oleObj name="公式" r:id="rId55" imgW="165100" imgH="266065" progId="Equation.3">
                    <p:embed/>
                    <p:pic>
                      <p:nvPicPr>
                        <p:cNvPr id="0" name="图片 458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0" y="3442"/>
                          <a:ext cx="88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73" name="Group 149"/>
          <p:cNvGrpSpPr/>
          <p:nvPr/>
        </p:nvGrpSpPr>
        <p:grpSpPr bwMode="auto">
          <a:xfrm>
            <a:off x="6008688" y="5456238"/>
            <a:ext cx="366712" cy="384175"/>
            <a:chOff x="4001" y="3377"/>
            <a:chExt cx="231" cy="242"/>
          </a:xfrm>
        </p:grpSpPr>
        <p:sp>
          <p:nvSpPr>
            <p:cNvPr id="513090" name="Oval 66"/>
            <p:cNvSpPr>
              <a:spLocks noChangeAspect="1" noChangeArrowheads="1"/>
            </p:cNvSpPr>
            <p:nvPr/>
          </p:nvSpPr>
          <p:spPr bwMode="auto">
            <a:xfrm>
              <a:off x="4185" y="3377"/>
              <a:ext cx="47" cy="47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7491" name="Object 110"/>
            <p:cNvGraphicFramePr>
              <a:graphicFrameLocks noChangeAspect="1"/>
            </p:cNvGraphicFramePr>
            <p:nvPr/>
          </p:nvGraphicFramePr>
          <p:xfrm>
            <a:off x="4001" y="3437"/>
            <a:ext cx="19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44" name="公式" r:id="rId57" imgW="355600" imgH="342900" progId="Equation.3">
                    <p:embed/>
                  </p:oleObj>
                </mc:Choice>
                <mc:Fallback>
                  <p:oleObj name="公式" r:id="rId57" imgW="355600" imgH="342900" progId="Equation.3">
                    <p:embed/>
                    <p:pic>
                      <p:nvPicPr>
                        <p:cNvPr id="0" name="图片 458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1" y="3437"/>
                          <a:ext cx="190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69" name="Group 145"/>
          <p:cNvGrpSpPr/>
          <p:nvPr/>
        </p:nvGrpSpPr>
        <p:grpSpPr bwMode="auto">
          <a:xfrm>
            <a:off x="7005638" y="4829175"/>
            <a:ext cx="385762" cy="666750"/>
            <a:chOff x="4629" y="2982"/>
            <a:chExt cx="243" cy="420"/>
          </a:xfrm>
        </p:grpSpPr>
        <p:sp>
          <p:nvSpPr>
            <p:cNvPr id="513099" name="Oval 75"/>
            <p:cNvSpPr>
              <a:spLocks noChangeAspect="1" noChangeArrowheads="1"/>
            </p:cNvSpPr>
            <p:nvPr/>
          </p:nvSpPr>
          <p:spPr bwMode="auto">
            <a:xfrm>
              <a:off x="4629" y="3163"/>
              <a:ext cx="47" cy="47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FF99CC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7485" name="Group 114"/>
            <p:cNvGrpSpPr/>
            <p:nvPr/>
          </p:nvGrpSpPr>
          <p:grpSpPr bwMode="auto">
            <a:xfrm>
              <a:off x="4722" y="2982"/>
              <a:ext cx="150" cy="420"/>
              <a:chOff x="4722" y="2982"/>
              <a:chExt cx="150" cy="420"/>
            </a:xfrm>
          </p:grpSpPr>
          <p:graphicFrame>
            <p:nvGraphicFramePr>
              <p:cNvPr id="17486" name="Object 108"/>
              <p:cNvGraphicFramePr>
                <a:graphicFrameLocks noChangeAspect="1"/>
              </p:cNvGraphicFramePr>
              <p:nvPr/>
            </p:nvGraphicFramePr>
            <p:xfrm>
              <a:off x="4722" y="2982"/>
              <a:ext cx="150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8145" name="公式" r:id="rId59" imgW="279400" imgH="787400" progId="Equation.3">
                      <p:embed/>
                    </p:oleObj>
                  </mc:Choice>
                  <mc:Fallback>
                    <p:oleObj name="公式" r:id="rId59" imgW="279400" imgH="787400" progId="Equation.3">
                      <p:embed/>
                      <p:pic>
                        <p:nvPicPr>
                          <p:cNvPr id="0" name="图片 4581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2" y="2982"/>
                            <a:ext cx="150" cy="4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487" name="Group 113"/>
              <p:cNvGrpSpPr/>
              <p:nvPr/>
            </p:nvGrpSpPr>
            <p:grpSpPr bwMode="auto">
              <a:xfrm>
                <a:off x="4751" y="3027"/>
                <a:ext cx="91" cy="281"/>
                <a:chOff x="4751" y="3027"/>
                <a:chExt cx="91" cy="281"/>
              </a:xfrm>
            </p:grpSpPr>
            <p:graphicFrame>
              <p:nvGraphicFramePr>
                <p:cNvPr id="17488" name="Object 111"/>
                <p:cNvGraphicFramePr>
                  <a:graphicFrameLocks noChangeAspect="1"/>
                </p:cNvGraphicFramePr>
                <p:nvPr/>
              </p:nvGraphicFramePr>
              <p:xfrm>
                <a:off x="4760" y="3027"/>
                <a:ext cx="70" cy="1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8146" name="公式" r:id="rId61" imgW="139700" imgH="279400" progId="Equation.3">
                        <p:embed/>
                      </p:oleObj>
                    </mc:Choice>
                    <mc:Fallback>
                      <p:oleObj name="公式" r:id="rId61" imgW="139700" imgH="279400" progId="Equation.3">
                        <p:embed/>
                        <p:pic>
                          <p:nvPicPr>
                            <p:cNvPr id="0" name="图片 4581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60" y="3027"/>
                              <a:ext cx="70" cy="13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489" name="Object 112"/>
                <p:cNvGraphicFramePr/>
                <p:nvPr/>
              </p:nvGraphicFramePr>
              <p:xfrm>
                <a:off x="4751" y="3190"/>
                <a:ext cx="91" cy="1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8147" name="公式" r:id="rId63" imgW="190500" imgH="266700" progId="Equation.3">
                        <p:embed/>
                      </p:oleObj>
                    </mc:Choice>
                    <mc:Fallback>
                      <p:oleObj name="公式" r:id="rId63" imgW="190500" imgH="266700" progId="Equation.3">
                        <p:embed/>
                        <p:pic>
                          <p:nvPicPr>
                            <p:cNvPr id="0" name="图片 45814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1" y="3190"/>
                              <a:ext cx="91" cy="11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13158" name="Group 134"/>
          <p:cNvGrpSpPr/>
          <p:nvPr/>
        </p:nvGrpSpPr>
        <p:grpSpPr bwMode="auto">
          <a:xfrm>
            <a:off x="3544888" y="4810125"/>
            <a:ext cx="115887" cy="677863"/>
            <a:chOff x="2635" y="2970"/>
            <a:chExt cx="73" cy="427"/>
          </a:xfrm>
        </p:grpSpPr>
        <p:sp>
          <p:nvSpPr>
            <p:cNvPr id="513069" name="弧 45"/>
            <p:cNvSpPr>
              <a:spLocks noChangeAspect="1"/>
            </p:cNvSpPr>
            <p:nvPr/>
          </p:nvSpPr>
          <p:spPr bwMode="auto">
            <a:xfrm>
              <a:off x="2635" y="2970"/>
              <a:ext cx="73" cy="427"/>
            </a:xfrm>
            <a:custGeom>
              <a:avLst/>
              <a:gdLst>
                <a:gd name="G0" fmla="+- 0 0 0"/>
                <a:gd name="G1" fmla="+- 21391 0 0"/>
                <a:gd name="G2" fmla="+- 21600 0 0"/>
                <a:gd name="T0" fmla="*/ 2998 w 21600"/>
                <a:gd name="T1" fmla="*/ 0 h 42715"/>
                <a:gd name="T2" fmla="*/ 3441 w 21600"/>
                <a:gd name="T3" fmla="*/ 42715 h 42715"/>
                <a:gd name="T4" fmla="*/ 0 w 21600"/>
                <a:gd name="T5" fmla="*/ 21391 h 4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15" fill="none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</a:path>
                <a:path w="21600" h="42715" stroke="0" extrusionOk="0">
                  <a:moveTo>
                    <a:pt x="2997" y="0"/>
                  </a:moveTo>
                  <a:cubicBezTo>
                    <a:pt x="13664" y="1495"/>
                    <a:pt x="21600" y="10619"/>
                    <a:pt x="21600" y="21391"/>
                  </a:cubicBezTo>
                  <a:cubicBezTo>
                    <a:pt x="21600" y="31992"/>
                    <a:pt x="13906" y="41026"/>
                    <a:pt x="3441" y="42715"/>
                  </a:cubicBezTo>
                  <a:lnTo>
                    <a:pt x="0" y="21391"/>
                  </a:lnTo>
                  <a:close/>
                </a:path>
              </a:pathLst>
            </a:custGeom>
            <a:noFill/>
            <a:ln w="9525">
              <a:solidFill>
                <a:srgbClr val="339933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074" name="Line 50"/>
            <p:cNvSpPr>
              <a:spLocks noChangeAspect="1" noChangeShapeType="1"/>
            </p:cNvSpPr>
            <p:nvPr/>
          </p:nvSpPr>
          <p:spPr bwMode="auto">
            <a:xfrm flipH="1" flipV="1">
              <a:off x="2707" y="3118"/>
              <a:ext cx="0" cy="12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154" name="Group 130"/>
          <p:cNvGrpSpPr/>
          <p:nvPr/>
        </p:nvGrpSpPr>
        <p:grpSpPr bwMode="auto">
          <a:xfrm>
            <a:off x="3365500" y="4662488"/>
            <a:ext cx="220663" cy="236537"/>
            <a:chOff x="2522" y="2877"/>
            <a:chExt cx="139" cy="149"/>
          </a:xfrm>
        </p:grpSpPr>
        <p:graphicFrame>
          <p:nvGraphicFramePr>
            <p:cNvPr id="17480" name="Object 102"/>
            <p:cNvGraphicFramePr>
              <a:graphicFrameLocks noChangeAspect="1"/>
            </p:cNvGraphicFramePr>
            <p:nvPr/>
          </p:nvGraphicFramePr>
          <p:xfrm>
            <a:off x="2522" y="2877"/>
            <a:ext cx="75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48" name="公式" r:id="rId65" imgW="139700" imgH="279400" progId="Equation.3">
                    <p:embed/>
                  </p:oleObj>
                </mc:Choice>
                <mc:Fallback>
                  <p:oleObj name="公式" r:id="rId65" imgW="139700" imgH="279400" progId="Equation.3">
                    <p:embed/>
                    <p:pic>
                      <p:nvPicPr>
                        <p:cNvPr id="0" name="图片 458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2" y="2877"/>
                          <a:ext cx="75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64" name="Oval 40"/>
            <p:cNvSpPr>
              <a:spLocks noChangeAspect="1" noChangeArrowheads="1"/>
            </p:cNvSpPr>
            <p:nvPr/>
          </p:nvSpPr>
          <p:spPr bwMode="auto">
            <a:xfrm>
              <a:off x="2614" y="2941"/>
              <a:ext cx="47" cy="47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065" name="Oval 41"/>
          <p:cNvSpPr>
            <a:spLocks noChangeAspect="1" noChangeArrowheads="1"/>
          </p:cNvSpPr>
          <p:nvPr/>
        </p:nvSpPr>
        <p:spPr bwMode="auto">
          <a:xfrm>
            <a:off x="3502025" y="5446713"/>
            <a:ext cx="100013" cy="10001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13156" name="Group 132"/>
          <p:cNvGrpSpPr/>
          <p:nvPr/>
        </p:nvGrpSpPr>
        <p:grpSpPr bwMode="auto">
          <a:xfrm>
            <a:off x="2525713" y="5456238"/>
            <a:ext cx="346075" cy="406400"/>
            <a:chOff x="1993" y="3377"/>
            <a:chExt cx="218" cy="256"/>
          </a:xfrm>
        </p:grpSpPr>
        <p:graphicFrame>
          <p:nvGraphicFramePr>
            <p:cNvPr id="17478" name="Object 104"/>
            <p:cNvGraphicFramePr>
              <a:graphicFrameLocks noChangeAspect="1"/>
            </p:cNvGraphicFramePr>
            <p:nvPr/>
          </p:nvGraphicFramePr>
          <p:xfrm>
            <a:off x="1993" y="3451"/>
            <a:ext cx="19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49" name="公式" r:id="rId67" imgW="355600" imgH="342900" progId="Equation.3">
                    <p:embed/>
                  </p:oleObj>
                </mc:Choice>
                <mc:Fallback>
                  <p:oleObj name="公式" r:id="rId67" imgW="355600" imgH="342900" progId="Equation.3">
                    <p:embed/>
                    <p:pic>
                      <p:nvPicPr>
                        <p:cNvPr id="0" name="图片 458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3451"/>
                          <a:ext cx="190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67" name="Oval 43"/>
            <p:cNvSpPr>
              <a:spLocks noChangeAspect="1" noChangeArrowheads="1"/>
            </p:cNvSpPr>
            <p:nvPr/>
          </p:nvSpPr>
          <p:spPr bwMode="auto">
            <a:xfrm>
              <a:off x="2164" y="3377"/>
              <a:ext cx="47" cy="47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3155" name="Group 131"/>
          <p:cNvGrpSpPr/>
          <p:nvPr/>
        </p:nvGrpSpPr>
        <p:grpSpPr bwMode="auto">
          <a:xfrm>
            <a:off x="3508375" y="6072188"/>
            <a:ext cx="431800" cy="288925"/>
            <a:chOff x="2612" y="3765"/>
            <a:chExt cx="272" cy="182"/>
          </a:xfrm>
        </p:grpSpPr>
        <p:graphicFrame>
          <p:nvGraphicFramePr>
            <p:cNvPr id="17476" name="Object 103"/>
            <p:cNvGraphicFramePr>
              <a:graphicFrameLocks noChangeAspect="1"/>
            </p:cNvGraphicFramePr>
            <p:nvPr/>
          </p:nvGraphicFramePr>
          <p:xfrm>
            <a:off x="2700" y="3765"/>
            <a:ext cx="18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50" name="公式" r:id="rId69" imgW="342900" imgH="342900" progId="Equation.3">
                    <p:embed/>
                  </p:oleObj>
                </mc:Choice>
                <mc:Fallback>
                  <p:oleObj name="公式" r:id="rId69" imgW="342900" imgH="342900" progId="Equation.3">
                    <p:embed/>
                    <p:pic>
                      <p:nvPicPr>
                        <p:cNvPr id="0" name="图片 458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3765"/>
                          <a:ext cx="18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66" name="Oval 42"/>
            <p:cNvSpPr>
              <a:spLocks noChangeAspect="1" noChangeArrowheads="1"/>
            </p:cNvSpPr>
            <p:nvPr/>
          </p:nvSpPr>
          <p:spPr bwMode="auto">
            <a:xfrm>
              <a:off x="2612" y="3825"/>
              <a:ext cx="48" cy="47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7468" name="Picture 17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3216" name="Group 192"/>
          <p:cNvGrpSpPr/>
          <p:nvPr/>
        </p:nvGrpSpPr>
        <p:grpSpPr bwMode="auto">
          <a:xfrm>
            <a:off x="533400" y="530225"/>
            <a:ext cx="8378825" cy="785813"/>
            <a:chOff x="336" y="334"/>
            <a:chExt cx="5278" cy="495"/>
          </a:xfrm>
        </p:grpSpPr>
        <p:sp>
          <p:nvSpPr>
            <p:cNvPr id="513204" name="Rectangle 180"/>
            <p:cNvSpPr>
              <a:spLocks noChangeArrowheads="1"/>
            </p:cNvSpPr>
            <p:nvPr/>
          </p:nvSpPr>
          <p:spPr bwMode="auto">
            <a:xfrm>
              <a:off x="336" y="433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513205" name="Rectangle 181"/>
            <p:cNvSpPr>
              <a:spLocks noChangeArrowheads="1"/>
            </p:cNvSpPr>
            <p:nvPr/>
          </p:nvSpPr>
          <p:spPr bwMode="auto">
            <a:xfrm>
              <a:off x="658" y="431"/>
              <a:ext cx="49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将分式线性映射</a:t>
              </a:r>
              <a:r>
                <a:rPr lang="en-US" altLang="zh-CN">
                  <a:solidFill>
                    <a:srgbClr val="000000"/>
                  </a:solidFill>
                </a:rPr>
                <a:t>                  </a:t>
              </a:r>
              <a:r>
                <a:rPr lang="en-US" altLang="zh-CN" sz="10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分解为四种简单映射的复合。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17475" name="Object 182"/>
            <p:cNvGraphicFramePr/>
            <p:nvPr/>
          </p:nvGraphicFramePr>
          <p:xfrm>
            <a:off x="2120" y="334"/>
            <a:ext cx="784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151" name="Equation" r:id="rId71" imgW="1244600" imgH="787400" progId="Equation.DSMT4">
                    <p:embed/>
                  </p:oleObj>
                </mc:Choice>
                <mc:Fallback>
                  <p:oleObj name="Equation" r:id="rId71" imgW="1244600" imgH="787400" progId="Equation.DSMT4">
                    <p:embed/>
                    <p:pic>
                      <p:nvPicPr>
                        <p:cNvPr id="0" name="图片 4581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0" y="334"/>
                          <a:ext cx="784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207" name="Group 183"/>
          <p:cNvGrpSpPr/>
          <p:nvPr/>
        </p:nvGrpSpPr>
        <p:grpSpPr bwMode="auto">
          <a:xfrm>
            <a:off x="515938" y="1158877"/>
            <a:ext cx="1271588" cy="338138"/>
            <a:chOff x="2671" y="700"/>
            <a:chExt cx="801" cy="213"/>
          </a:xfrm>
        </p:grpSpPr>
        <p:sp>
          <p:nvSpPr>
            <p:cNvPr id="513208" name="Rectangle 184"/>
            <p:cNvSpPr>
              <a:spLocks noChangeArrowheads="1"/>
            </p:cNvSpPr>
            <p:nvPr/>
          </p:nvSpPr>
          <p:spPr bwMode="auto">
            <a:xfrm>
              <a:off x="2726" y="717"/>
              <a:ext cx="695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209" name="Rectangle 185"/>
            <p:cNvSpPr>
              <a:spLocks noChangeArrowheads="1"/>
            </p:cNvSpPr>
            <p:nvPr/>
          </p:nvSpPr>
          <p:spPr bwMode="auto">
            <a:xfrm>
              <a:off x="2671" y="700"/>
              <a:ext cx="801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125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6.5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1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1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1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1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1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1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1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1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1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1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1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1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1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1000"/>
                                        <p:tgtEl>
                                          <p:spTgt spid="51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1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51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51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51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1000"/>
                                        <p:tgtEl>
                                          <p:spTgt spid="51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1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1000"/>
                                        <p:tgtEl>
                                          <p:spTgt spid="51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1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1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1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5" dur="1000"/>
                                        <p:tgtEl>
                                          <p:spTgt spid="51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1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1000"/>
                                        <p:tgtEl>
                                          <p:spTgt spid="51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1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1000"/>
                                        <p:tgtEl>
                                          <p:spTgt spid="51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1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1000"/>
                                        <p:tgtEl>
                                          <p:spTgt spid="51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1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1000"/>
                                        <p:tgtEl>
                                          <p:spTgt spid="51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1000"/>
                                        <p:tgtEl>
                                          <p:spTgt spid="51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51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1000"/>
                                        <p:tgtEl>
                                          <p:spTgt spid="51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51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51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1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0" grpId="0"/>
      <p:bldP spid="513088" grpId="0" animBg="1"/>
      <p:bldP spid="513089" grpId="0" animBg="1"/>
      <p:bldP spid="513061" grpId="0"/>
      <p:bldP spid="51306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7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8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5" name="Picture 8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6" name="Picture 8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8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8" name="Picture 8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9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Picture 8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0" name="Picture 8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1" name="Picture 8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2" name="Picture 8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3" name="Picture 8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4" name="Picture 9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5" name="Picture 9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6" name="Picture 9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7" name="Picture 9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8" name="Picture 9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9" name="Picture 9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0" name="Picture 9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1" name="Picture 9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2" name="Picture 9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7242" name="Group 122"/>
          <p:cNvGrpSpPr/>
          <p:nvPr/>
        </p:nvGrpSpPr>
        <p:grpSpPr bwMode="auto">
          <a:xfrm>
            <a:off x="4362450" y="2417763"/>
            <a:ext cx="3617913" cy="457200"/>
            <a:chOff x="2748" y="1523"/>
            <a:chExt cx="2279" cy="288"/>
          </a:xfrm>
        </p:grpSpPr>
        <p:sp>
          <p:nvSpPr>
            <p:cNvPr id="517125" name="Rectangle 5"/>
            <p:cNvSpPr>
              <a:spLocks noChangeArrowheads="1"/>
            </p:cNvSpPr>
            <p:nvPr/>
          </p:nvSpPr>
          <p:spPr bwMode="auto">
            <a:xfrm>
              <a:off x="2748" y="1523"/>
              <a:ext cx="19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则点</a:t>
              </a:r>
              <a:r>
                <a:rPr lang="en-US" altLang="zh-CN">
                  <a:sym typeface="Symbol" charset="0"/>
                </a:rPr>
                <a:t>           </a:t>
              </a:r>
              <a:r>
                <a:rPr lang="zh-CN" altLang="en-US">
                  <a:sym typeface="Symbol" charset="0"/>
                </a:rPr>
                <a:t>对应于点</a:t>
              </a:r>
              <a:r>
                <a:rPr lang="en-US" altLang="zh-CN">
                  <a:sym typeface="Symbol" charset="0"/>
                </a:rPr>
                <a:t>    </a:t>
              </a:r>
              <a:endParaRPr lang="en-US" altLang="zh-CN">
                <a:sym typeface="Symbol" charset="0"/>
              </a:endParaRPr>
            </a:p>
          </p:txBody>
        </p:sp>
        <p:graphicFrame>
          <p:nvGraphicFramePr>
            <p:cNvPr id="18526" name="Object 6"/>
            <p:cNvGraphicFramePr/>
            <p:nvPr/>
          </p:nvGraphicFramePr>
          <p:xfrm>
            <a:off x="3231" y="1611"/>
            <a:ext cx="4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031" name="公式" r:id="rId3" imgW="723900" imgH="228600" progId="Equation.3">
                    <p:embed/>
                  </p:oleObj>
                </mc:Choice>
                <mc:Fallback>
                  <p:oleObj name="公式" r:id="rId3" imgW="723900" imgH="228600" progId="Equation.3">
                    <p:embed/>
                    <p:pic>
                      <p:nvPicPr>
                        <p:cNvPr id="0" name="图片 4590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1" y="1611"/>
                          <a:ext cx="45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27" name="Object 7"/>
            <p:cNvGraphicFramePr/>
            <p:nvPr/>
          </p:nvGraphicFramePr>
          <p:xfrm>
            <a:off x="4539" y="1573"/>
            <a:ext cx="4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032" name="公式" r:id="rId5" imgW="774065" imgH="342900" progId="Equation.3">
                    <p:embed/>
                  </p:oleObj>
                </mc:Choice>
                <mc:Fallback>
                  <p:oleObj name="公式" r:id="rId5" imgW="774065" imgH="342900" progId="Equation.3">
                    <p:embed/>
                    <p:pic>
                      <p:nvPicPr>
                        <p:cNvPr id="0" name="图片 4590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9" y="1573"/>
                          <a:ext cx="48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7162" name="Rectangle 42"/>
          <p:cNvSpPr>
            <a:spLocks noChangeArrowheads="1"/>
          </p:cNvSpPr>
          <p:nvPr/>
        </p:nvSpPr>
        <p:spPr bwMode="auto">
          <a:xfrm>
            <a:off x="534988" y="566738"/>
            <a:ext cx="413385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三、</a:t>
            </a:r>
            <a:r>
              <a:rPr kumimoji="0" lang="zh-CN" altLang="en-US" sz="2800" dirty="0">
                <a:solidFill>
                  <a:srgbClr val="000099"/>
                </a:solidFill>
              </a:rPr>
              <a:t>分式线性映射的特性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grpSp>
        <p:nvGrpSpPr>
          <p:cNvPr id="517239" name="Group 119"/>
          <p:cNvGrpSpPr/>
          <p:nvPr/>
        </p:nvGrpSpPr>
        <p:grpSpPr bwMode="auto">
          <a:xfrm>
            <a:off x="530225" y="1173163"/>
            <a:ext cx="8512175" cy="989012"/>
            <a:chOff x="334" y="739"/>
            <a:chExt cx="5362" cy="623"/>
          </a:xfrm>
        </p:grpSpPr>
        <p:sp>
          <p:nvSpPr>
            <p:cNvPr id="517163" name="Rectangle 43"/>
            <p:cNvSpPr>
              <a:spLocks noChangeArrowheads="1"/>
            </p:cNvSpPr>
            <p:nvPr/>
          </p:nvSpPr>
          <p:spPr bwMode="auto">
            <a:xfrm>
              <a:off x="334" y="739"/>
              <a:ext cx="53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85000"/>
                <a:buFontTx/>
                <a:buBlip>
                  <a:blip r:embed="rId7"/>
                </a:buBlip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为了在整个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扩充复平面上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进行讨论，首先要对</a:t>
              </a:r>
              <a:r>
                <a:rPr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无穷远点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进行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17164" name="Rectangle 44"/>
            <p:cNvSpPr>
              <a:spLocks noChangeArrowheads="1"/>
            </p:cNvSpPr>
            <p:nvPr/>
          </p:nvSpPr>
          <p:spPr bwMode="auto">
            <a:xfrm>
              <a:off x="486" y="1074"/>
              <a:ext cx="25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某些技术处理和补充说明。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17251" name="Group 131"/>
          <p:cNvGrpSpPr/>
          <p:nvPr/>
        </p:nvGrpSpPr>
        <p:grpSpPr bwMode="auto">
          <a:xfrm>
            <a:off x="1355725" y="2274888"/>
            <a:ext cx="1420813" cy="787400"/>
            <a:chOff x="854" y="1433"/>
            <a:chExt cx="895" cy="496"/>
          </a:xfrm>
        </p:grpSpPr>
        <p:graphicFrame>
          <p:nvGraphicFramePr>
            <p:cNvPr id="18517" name="Object 39"/>
            <p:cNvGraphicFramePr/>
            <p:nvPr/>
          </p:nvGraphicFramePr>
          <p:xfrm>
            <a:off x="1441" y="1433"/>
            <a:ext cx="21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033" name="公式" r:id="rId8" imgW="342900" imgH="786765" progId="Equation.3">
                    <p:embed/>
                  </p:oleObj>
                </mc:Choice>
                <mc:Fallback>
                  <p:oleObj name="公式" r:id="rId8" imgW="342900" imgH="786765" progId="Equation.3">
                    <p:embed/>
                    <p:pic>
                      <p:nvPicPr>
                        <p:cNvPr id="0" name="图片 4590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" y="1433"/>
                          <a:ext cx="21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18" name="Object 40"/>
            <p:cNvGraphicFramePr/>
            <p:nvPr/>
          </p:nvGraphicFramePr>
          <p:xfrm>
            <a:off x="1487" y="1715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034" name="公式" r:id="rId10" imgW="177800" imgH="215900" progId="Equation.3">
                    <p:embed/>
                  </p:oleObj>
                </mc:Choice>
                <mc:Fallback>
                  <p:oleObj name="公式" r:id="rId10" imgW="177800" imgH="215900" progId="Equation.3">
                    <p:embed/>
                    <p:pic>
                      <p:nvPicPr>
                        <p:cNvPr id="0" name="图片 4590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1715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19" name="Object 41"/>
            <p:cNvGraphicFramePr/>
            <p:nvPr/>
          </p:nvGraphicFramePr>
          <p:xfrm>
            <a:off x="1497" y="1483"/>
            <a:ext cx="1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035" name="公式" r:id="rId12" imgW="165100" imgH="266065" progId="Equation.3">
                    <p:embed/>
                  </p:oleObj>
                </mc:Choice>
                <mc:Fallback>
                  <p:oleObj name="公式" r:id="rId12" imgW="165100" imgH="266065" progId="Equation.3">
                    <p:embed/>
                    <p:pic>
                      <p:nvPicPr>
                        <p:cNvPr id="0" name="图片 4590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483"/>
                          <a:ext cx="10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520" name="Group 120"/>
            <p:cNvGrpSpPr/>
            <p:nvPr/>
          </p:nvGrpSpPr>
          <p:grpSpPr bwMode="auto">
            <a:xfrm>
              <a:off x="854" y="1525"/>
              <a:ext cx="895" cy="288"/>
              <a:chOff x="854" y="1525"/>
              <a:chExt cx="895" cy="288"/>
            </a:xfrm>
          </p:grpSpPr>
          <p:sp>
            <p:nvSpPr>
              <p:cNvPr id="517155" name="Rectangle 35"/>
              <p:cNvSpPr>
                <a:spLocks noChangeArrowheads="1"/>
              </p:cNvSpPr>
              <p:nvPr/>
            </p:nvSpPr>
            <p:spPr bwMode="auto">
              <a:xfrm>
                <a:off x="854" y="1525"/>
                <a:ext cx="45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ym typeface="Symbol" charset="0"/>
                  </a:rPr>
                  <a:t>令</a:t>
                </a:r>
                <a:r>
                  <a:rPr lang="en-US" altLang="zh-CN">
                    <a:sym typeface="Symbol" charset="0"/>
                  </a:rPr>
                  <a:t>   </a:t>
                </a:r>
                <a:endParaRPr lang="en-US" altLang="zh-CN">
                  <a:sym typeface="Symbol" charset="0"/>
                </a:endParaRPr>
              </a:p>
            </p:txBody>
          </p:sp>
          <p:graphicFrame>
            <p:nvGraphicFramePr>
              <p:cNvPr id="18522" name="Object 37"/>
              <p:cNvGraphicFramePr/>
              <p:nvPr/>
            </p:nvGraphicFramePr>
            <p:xfrm>
              <a:off x="1141" y="1577"/>
              <a:ext cx="6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9036" name="公式" r:id="rId14" imgW="965200" imgH="342900" progId="Equation.3">
                      <p:embed/>
                    </p:oleObj>
                  </mc:Choice>
                  <mc:Fallback>
                    <p:oleObj name="公式" r:id="rId14" imgW="965200" imgH="342900" progId="Equation.3">
                      <p:embed/>
                      <p:pic>
                        <p:nvPicPr>
                          <p:cNvPr id="0" name="图片 4590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1" y="1577"/>
                            <a:ext cx="6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17241" name="Group 121"/>
          <p:cNvGrpSpPr/>
          <p:nvPr/>
        </p:nvGrpSpPr>
        <p:grpSpPr bwMode="auto">
          <a:xfrm>
            <a:off x="2867025" y="2271713"/>
            <a:ext cx="1401763" cy="787400"/>
            <a:chOff x="1806" y="1431"/>
            <a:chExt cx="883" cy="496"/>
          </a:xfrm>
        </p:grpSpPr>
        <p:sp>
          <p:nvSpPr>
            <p:cNvPr id="517165" name="Rectangle 45"/>
            <p:cNvSpPr>
              <a:spLocks noChangeArrowheads="1"/>
            </p:cNvSpPr>
            <p:nvPr/>
          </p:nvSpPr>
          <p:spPr bwMode="auto">
            <a:xfrm>
              <a:off x="1806" y="1523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即</a:t>
              </a:r>
              <a:r>
                <a:rPr lang="en-US" altLang="zh-CN">
                  <a:sym typeface="Symbol" charset="0"/>
                </a:rPr>
                <a:t>   </a:t>
              </a:r>
              <a:endParaRPr lang="en-US" altLang="zh-CN">
                <a:sym typeface="Symbol" charset="0"/>
              </a:endParaRPr>
            </a:p>
          </p:txBody>
        </p:sp>
        <p:grpSp>
          <p:nvGrpSpPr>
            <p:cNvPr id="18511" name="Group 46"/>
            <p:cNvGrpSpPr/>
            <p:nvPr/>
          </p:nvGrpSpPr>
          <p:grpSpPr bwMode="auto">
            <a:xfrm>
              <a:off x="2105" y="1431"/>
              <a:ext cx="584" cy="496"/>
              <a:chOff x="1153" y="1895"/>
              <a:chExt cx="584" cy="496"/>
            </a:xfrm>
          </p:grpSpPr>
          <p:graphicFrame>
            <p:nvGraphicFramePr>
              <p:cNvPr id="18512" name="Object 47"/>
              <p:cNvGraphicFramePr/>
              <p:nvPr/>
            </p:nvGraphicFramePr>
            <p:xfrm>
              <a:off x="1153" y="2081"/>
              <a:ext cx="58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9037" name="公式" r:id="rId16" imgW="926465" imgH="266700" progId="Equation.3">
                      <p:embed/>
                    </p:oleObj>
                  </mc:Choice>
                  <mc:Fallback>
                    <p:oleObj name="公式" r:id="rId16" imgW="926465" imgH="266700" progId="Equation.3">
                      <p:embed/>
                      <p:pic>
                        <p:nvPicPr>
                          <p:cNvPr id="0" name="图片 4590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3" y="2081"/>
                            <a:ext cx="584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513" name="Group 48"/>
              <p:cNvGrpSpPr/>
              <p:nvPr/>
            </p:nvGrpSpPr>
            <p:grpSpPr bwMode="auto">
              <a:xfrm>
                <a:off x="1441" y="1895"/>
                <a:ext cx="216" cy="496"/>
                <a:chOff x="2475" y="2401"/>
                <a:chExt cx="216" cy="496"/>
              </a:xfrm>
            </p:grpSpPr>
            <p:graphicFrame>
              <p:nvGraphicFramePr>
                <p:cNvPr id="18514" name="Object 49"/>
                <p:cNvGraphicFramePr/>
                <p:nvPr/>
              </p:nvGraphicFramePr>
              <p:xfrm>
                <a:off x="2475" y="2401"/>
                <a:ext cx="216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9038" name="公式" r:id="rId18" imgW="342900" imgH="786765" progId="Equation.3">
                        <p:embed/>
                      </p:oleObj>
                    </mc:Choice>
                    <mc:Fallback>
                      <p:oleObj name="公式" r:id="rId18" imgW="342900" imgH="786765" progId="Equation.3">
                        <p:embed/>
                        <p:pic>
                          <p:nvPicPr>
                            <p:cNvPr id="0" name="图片 45903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75" y="2401"/>
                              <a:ext cx="216" cy="4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515" name="Object 50"/>
                <p:cNvGraphicFramePr/>
                <p:nvPr/>
              </p:nvGraphicFramePr>
              <p:xfrm>
                <a:off x="2509" y="2653"/>
                <a:ext cx="136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9039" name="公式" r:id="rId19" imgW="215900" imgH="330200" progId="Equation.3">
                        <p:embed/>
                      </p:oleObj>
                    </mc:Choice>
                    <mc:Fallback>
                      <p:oleObj name="公式" r:id="rId19" imgW="215900" imgH="330200" progId="Equation.3">
                        <p:embed/>
                        <p:pic>
                          <p:nvPicPr>
                            <p:cNvPr id="0" name="图片 45903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09" y="2653"/>
                              <a:ext cx="136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516" name="Object 51"/>
                <p:cNvGraphicFramePr/>
                <p:nvPr/>
              </p:nvGraphicFramePr>
              <p:xfrm>
                <a:off x="2531" y="2451"/>
                <a:ext cx="104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9040" name="公式" r:id="rId21" imgW="165100" imgH="266065" progId="Equation.3">
                        <p:embed/>
                      </p:oleObj>
                    </mc:Choice>
                    <mc:Fallback>
                      <p:oleObj name="公式" r:id="rId21" imgW="165100" imgH="266065" progId="Equation.3">
                        <p:embed/>
                        <p:pic>
                          <p:nvPicPr>
                            <p:cNvPr id="0" name="图片 45903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31" y="2451"/>
                              <a:ext cx="104" cy="1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17250" name="Group 130"/>
          <p:cNvGrpSpPr/>
          <p:nvPr/>
        </p:nvGrpSpPr>
        <p:grpSpPr bwMode="auto">
          <a:xfrm>
            <a:off x="2692400" y="5848350"/>
            <a:ext cx="6210300" cy="465138"/>
            <a:chOff x="1696" y="3684"/>
            <a:chExt cx="3912" cy="293"/>
          </a:xfrm>
        </p:grpSpPr>
        <p:sp>
          <p:nvSpPr>
            <p:cNvPr id="517174" name="Rectangle 54"/>
            <p:cNvSpPr>
              <a:spLocks noChangeArrowheads="1"/>
            </p:cNvSpPr>
            <p:nvPr/>
          </p:nvSpPr>
          <p:spPr bwMode="auto">
            <a:xfrm>
              <a:off x="1696" y="3684"/>
              <a:ext cx="39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则</a:t>
              </a:r>
              <a:r>
                <a:rPr lang="zh-CN" altLang="en-US" u="sng">
                  <a:solidFill>
                    <a:srgbClr val="FF0000"/>
                  </a:solidFill>
                  <a:ea typeface="楷体" panose="02010609060101010101" charset="-122"/>
                  <a:cs typeface="楷体" panose="02010609060101010101" charset="-122"/>
                </a:rPr>
                <a:t>认为</a:t>
              </a:r>
              <a:r>
                <a:rPr lang="en-US" altLang="zh-CN" sz="800">
                  <a:solidFill>
                    <a:srgbClr val="FF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函数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      </a:t>
              </a:r>
              <a:r>
                <a:rPr lang="en-US" altLang="zh-CN" sz="12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在无穷远点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也</a:t>
              </a:r>
              <a:r>
                <a:rPr lang="zh-CN" altLang="en-US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解析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。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  </a:t>
              </a:r>
              <a:endParaRPr lang="en-US" altLang="zh-CN">
                <a:ea typeface="楷体" panose="02010609060101010101" charset="-122"/>
                <a:cs typeface="楷体" panose="02010609060101010101" charset="-122"/>
                <a:sym typeface="Symbol" charset="0"/>
              </a:endParaRPr>
            </a:p>
          </p:txBody>
        </p:sp>
        <p:graphicFrame>
          <p:nvGraphicFramePr>
            <p:cNvPr id="18506" name="Object 55"/>
            <p:cNvGraphicFramePr/>
            <p:nvPr/>
          </p:nvGraphicFramePr>
          <p:xfrm>
            <a:off x="2773" y="3734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041" name="公式" r:id="rId22" imgW="635000" imgH="342900" progId="Equation.3">
                    <p:embed/>
                  </p:oleObj>
                </mc:Choice>
                <mc:Fallback>
                  <p:oleObj name="公式" r:id="rId22" imgW="635000" imgH="342900" progId="Equation.3">
                    <p:embed/>
                    <p:pic>
                      <p:nvPicPr>
                        <p:cNvPr id="0" name="图片 4590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3" y="3734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7" name="Object 56"/>
            <p:cNvGraphicFramePr/>
            <p:nvPr/>
          </p:nvGraphicFramePr>
          <p:xfrm>
            <a:off x="4191" y="3764"/>
            <a:ext cx="4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042" name="公式" r:id="rId24" imgW="723900" imgH="228600" progId="Equation.3">
                    <p:embed/>
                  </p:oleObj>
                </mc:Choice>
                <mc:Fallback>
                  <p:oleObj name="公式" r:id="rId24" imgW="723900" imgH="228600" progId="Equation.3">
                    <p:embed/>
                    <p:pic>
                      <p:nvPicPr>
                        <p:cNvPr id="0" name="图片 4590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" y="3764"/>
                          <a:ext cx="45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180" name="Oval 60"/>
            <p:cNvSpPr>
              <a:spLocks noChangeAspect="1" noChangeArrowheads="1"/>
            </p:cNvSpPr>
            <p:nvPr/>
          </p:nvSpPr>
          <p:spPr bwMode="auto">
            <a:xfrm>
              <a:off x="4958" y="3941"/>
              <a:ext cx="36" cy="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7181" name="Oval 61"/>
            <p:cNvSpPr>
              <a:spLocks noChangeAspect="1" noChangeArrowheads="1"/>
            </p:cNvSpPr>
            <p:nvPr/>
          </p:nvSpPr>
          <p:spPr bwMode="auto">
            <a:xfrm>
              <a:off x="5148" y="3939"/>
              <a:ext cx="36" cy="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7249" name="Group 129"/>
          <p:cNvGrpSpPr/>
          <p:nvPr/>
        </p:nvGrpSpPr>
        <p:grpSpPr bwMode="auto">
          <a:xfrm>
            <a:off x="2689225" y="5265738"/>
            <a:ext cx="4691063" cy="466725"/>
            <a:chOff x="1694" y="3317"/>
            <a:chExt cx="2955" cy="294"/>
          </a:xfrm>
        </p:grpSpPr>
        <p:sp>
          <p:nvSpPr>
            <p:cNvPr id="517177" name="Rectangle 57"/>
            <p:cNvSpPr>
              <a:spLocks noChangeArrowheads="1"/>
            </p:cNvSpPr>
            <p:nvPr/>
          </p:nvSpPr>
          <p:spPr bwMode="auto">
            <a:xfrm>
              <a:off x="1694" y="3317"/>
              <a:ext cx="29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若函数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      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在原点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解析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，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  </a:t>
              </a:r>
              <a:endParaRPr lang="en-US" altLang="zh-CN">
                <a:ea typeface="楷体" panose="02010609060101010101" charset="-122"/>
                <a:cs typeface="楷体" panose="02010609060101010101" charset="-122"/>
                <a:sym typeface="Symbol" charset="0"/>
              </a:endParaRPr>
            </a:p>
          </p:txBody>
        </p:sp>
        <p:graphicFrame>
          <p:nvGraphicFramePr>
            <p:cNvPr id="18501" name="Object 58"/>
            <p:cNvGraphicFramePr/>
            <p:nvPr/>
          </p:nvGraphicFramePr>
          <p:xfrm>
            <a:off x="2361" y="3361"/>
            <a:ext cx="4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043" name="公式" r:id="rId26" imgW="660400" imgH="342900" progId="Equation.3">
                    <p:embed/>
                  </p:oleObj>
                </mc:Choice>
                <mc:Fallback>
                  <p:oleObj name="公式" r:id="rId26" imgW="660400" imgH="342900" progId="Equation.3">
                    <p:embed/>
                    <p:pic>
                      <p:nvPicPr>
                        <p:cNvPr id="0" name="图片 4590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" y="3361"/>
                          <a:ext cx="4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2" name="Object 59"/>
            <p:cNvGraphicFramePr/>
            <p:nvPr/>
          </p:nvGraphicFramePr>
          <p:xfrm>
            <a:off x="3443" y="3371"/>
            <a:ext cx="4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044" name="公式" r:id="rId28" imgW="673100" imgH="330200" progId="Equation.3">
                    <p:embed/>
                  </p:oleObj>
                </mc:Choice>
                <mc:Fallback>
                  <p:oleObj name="公式" r:id="rId28" imgW="673100" imgH="330200" progId="Equation.3">
                    <p:embed/>
                    <p:pic>
                      <p:nvPicPr>
                        <p:cNvPr id="0" name="图片 4590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" y="3371"/>
                          <a:ext cx="4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182" name="Oval 62"/>
            <p:cNvSpPr>
              <a:spLocks noChangeAspect="1" noChangeArrowheads="1"/>
            </p:cNvSpPr>
            <p:nvPr/>
          </p:nvSpPr>
          <p:spPr bwMode="auto">
            <a:xfrm>
              <a:off x="3994" y="3575"/>
              <a:ext cx="36" cy="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CC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7183" name="Oval 63"/>
            <p:cNvSpPr>
              <a:spLocks noChangeAspect="1" noChangeArrowheads="1"/>
            </p:cNvSpPr>
            <p:nvPr/>
          </p:nvSpPr>
          <p:spPr bwMode="auto">
            <a:xfrm>
              <a:off x="4184" y="3573"/>
              <a:ext cx="36" cy="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CC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7243" name="Group 123"/>
          <p:cNvGrpSpPr/>
          <p:nvPr/>
        </p:nvGrpSpPr>
        <p:grpSpPr bwMode="auto">
          <a:xfrm>
            <a:off x="1352550" y="3208338"/>
            <a:ext cx="2554288" cy="457200"/>
            <a:chOff x="852" y="2021"/>
            <a:chExt cx="1609" cy="288"/>
          </a:xfrm>
        </p:grpSpPr>
        <p:sp>
          <p:nvSpPr>
            <p:cNvPr id="517129" name="Rectangle 9"/>
            <p:cNvSpPr>
              <a:spLocks noChangeArrowheads="1"/>
            </p:cNvSpPr>
            <p:nvPr/>
          </p:nvSpPr>
          <p:spPr bwMode="auto">
            <a:xfrm>
              <a:off x="852" y="2021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ym typeface="Symbol" charset="0"/>
                </a:rPr>
                <a:t>(1) </a:t>
              </a:r>
              <a:r>
                <a:rPr lang="zh-CN" altLang="en-US">
                  <a:sym typeface="Symbol" charset="0"/>
                </a:rPr>
                <a:t>对于函数</a:t>
              </a:r>
              <a:r>
                <a:rPr lang="en-US" altLang="zh-CN">
                  <a:sym typeface="Symbol" charset="0"/>
                </a:rPr>
                <a:t>  </a:t>
              </a:r>
              <a:endParaRPr lang="en-US" altLang="zh-CN">
                <a:sym typeface="Symbol" charset="0"/>
              </a:endParaRPr>
            </a:p>
          </p:txBody>
        </p:sp>
        <p:graphicFrame>
          <p:nvGraphicFramePr>
            <p:cNvPr id="18499" name="Object 64"/>
            <p:cNvGraphicFramePr/>
            <p:nvPr/>
          </p:nvGraphicFramePr>
          <p:xfrm>
            <a:off x="1997" y="2067"/>
            <a:ext cx="4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045" name="公式" r:id="rId30" imgW="736600" imgH="342900" progId="Equation.3">
                    <p:embed/>
                  </p:oleObj>
                </mc:Choice>
                <mc:Fallback>
                  <p:oleObj name="公式" r:id="rId30" imgW="736600" imgH="342900" progId="Equation.3">
                    <p:embed/>
                    <p:pic>
                      <p:nvPicPr>
                        <p:cNvPr id="0" name="图片 4590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2067"/>
                          <a:ext cx="46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7245" name="Group 125"/>
          <p:cNvGrpSpPr/>
          <p:nvPr/>
        </p:nvGrpSpPr>
        <p:grpSpPr bwMode="auto">
          <a:xfrm>
            <a:off x="4011613" y="3049588"/>
            <a:ext cx="2438400" cy="787400"/>
            <a:chOff x="2527" y="1921"/>
            <a:chExt cx="1536" cy="496"/>
          </a:xfrm>
        </p:grpSpPr>
        <p:grpSp>
          <p:nvGrpSpPr>
            <p:cNvPr id="18491" name="Group 124"/>
            <p:cNvGrpSpPr/>
            <p:nvPr/>
          </p:nvGrpSpPr>
          <p:grpSpPr bwMode="auto">
            <a:xfrm>
              <a:off x="2991" y="1921"/>
              <a:ext cx="1072" cy="496"/>
              <a:chOff x="2991" y="1921"/>
              <a:chExt cx="1072" cy="496"/>
            </a:xfrm>
          </p:grpSpPr>
          <p:graphicFrame>
            <p:nvGraphicFramePr>
              <p:cNvPr id="18493" name="Object 10"/>
              <p:cNvGraphicFramePr/>
              <p:nvPr/>
            </p:nvGraphicFramePr>
            <p:xfrm>
              <a:off x="2991" y="2049"/>
              <a:ext cx="1072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9046" name="公式" r:id="rId32" imgW="1701800" imgH="368300" progId="Equation.3">
                      <p:embed/>
                    </p:oleObj>
                  </mc:Choice>
                  <mc:Fallback>
                    <p:oleObj name="公式" r:id="rId32" imgW="1701800" imgH="368300" progId="Equation.3">
                      <p:embed/>
                      <p:pic>
                        <p:nvPicPr>
                          <p:cNvPr id="0" name="图片 45904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1" y="2049"/>
                            <a:ext cx="1072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494" name="Group 11"/>
              <p:cNvGrpSpPr/>
              <p:nvPr/>
            </p:nvGrpSpPr>
            <p:grpSpPr bwMode="auto">
              <a:xfrm>
                <a:off x="3783" y="1921"/>
                <a:ext cx="216" cy="496"/>
                <a:chOff x="2475" y="2401"/>
                <a:chExt cx="216" cy="496"/>
              </a:xfrm>
            </p:grpSpPr>
            <p:graphicFrame>
              <p:nvGraphicFramePr>
                <p:cNvPr id="18495" name="Object 12"/>
                <p:cNvGraphicFramePr/>
                <p:nvPr/>
              </p:nvGraphicFramePr>
              <p:xfrm>
                <a:off x="2475" y="2401"/>
                <a:ext cx="216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9047" name="公式" r:id="rId34" imgW="342900" imgH="786765" progId="Equation.3">
                        <p:embed/>
                      </p:oleObj>
                    </mc:Choice>
                    <mc:Fallback>
                      <p:oleObj name="公式" r:id="rId34" imgW="342900" imgH="786765" progId="Equation.3">
                        <p:embed/>
                        <p:pic>
                          <p:nvPicPr>
                            <p:cNvPr id="0" name="图片 45904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75" y="2401"/>
                              <a:ext cx="216" cy="4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96" name="Object 13"/>
                <p:cNvGraphicFramePr/>
                <p:nvPr/>
              </p:nvGraphicFramePr>
              <p:xfrm>
                <a:off x="2509" y="2653"/>
                <a:ext cx="136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9048" name="公式" r:id="rId35" imgW="215900" imgH="330200" progId="Equation.3">
                        <p:embed/>
                      </p:oleObj>
                    </mc:Choice>
                    <mc:Fallback>
                      <p:oleObj name="公式" r:id="rId35" imgW="215900" imgH="330200" progId="Equation.3">
                        <p:embed/>
                        <p:pic>
                          <p:nvPicPr>
                            <p:cNvPr id="0" name="图片 45904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09" y="2653"/>
                              <a:ext cx="136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97" name="Object 14"/>
                <p:cNvGraphicFramePr/>
                <p:nvPr/>
              </p:nvGraphicFramePr>
              <p:xfrm>
                <a:off x="2531" y="2451"/>
                <a:ext cx="104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9049" name="公式" r:id="rId36" imgW="165100" imgH="266065" progId="Equation.3">
                        <p:embed/>
                      </p:oleObj>
                    </mc:Choice>
                    <mc:Fallback>
                      <p:oleObj name="公式" r:id="rId36" imgW="165100" imgH="266065" progId="Equation.3">
                        <p:embed/>
                        <p:pic>
                          <p:nvPicPr>
                            <p:cNvPr id="0" name="图片 45904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31" y="2451"/>
                              <a:ext cx="104" cy="1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517185" name="Rectangle 65"/>
            <p:cNvSpPr>
              <a:spLocks noChangeArrowheads="1"/>
            </p:cNvSpPr>
            <p:nvPr/>
          </p:nvSpPr>
          <p:spPr bwMode="auto">
            <a:xfrm>
              <a:off x="2527" y="2023"/>
              <a:ext cx="6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则有</a:t>
              </a:r>
              <a:r>
                <a:rPr lang="en-US" altLang="zh-CN">
                  <a:sym typeface="Symbol" charset="0"/>
                </a:rPr>
                <a:t>   </a:t>
              </a:r>
              <a:endParaRPr lang="en-US" altLang="zh-CN">
                <a:sym typeface="Symbol" charset="0"/>
              </a:endParaRPr>
            </a:p>
          </p:txBody>
        </p:sp>
      </p:grpSp>
      <p:grpSp>
        <p:nvGrpSpPr>
          <p:cNvPr id="517189" name="Group 69"/>
          <p:cNvGrpSpPr/>
          <p:nvPr/>
        </p:nvGrpSpPr>
        <p:grpSpPr bwMode="auto">
          <a:xfrm>
            <a:off x="512763" y="2419350"/>
            <a:ext cx="1044575" cy="760413"/>
            <a:chOff x="323" y="1476"/>
            <a:chExt cx="658" cy="479"/>
          </a:xfrm>
        </p:grpSpPr>
        <p:sp>
          <p:nvSpPr>
            <p:cNvPr id="517154" name="Rectangle 34"/>
            <p:cNvSpPr>
              <a:spLocks noChangeArrowheads="1"/>
            </p:cNvSpPr>
            <p:nvPr/>
          </p:nvSpPr>
          <p:spPr bwMode="auto">
            <a:xfrm>
              <a:off x="337" y="1476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思想</a:t>
              </a:r>
              <a:r>
                <a:rPr lang="en-US" altLang="zh-CN">
                  <a:solidFill>
                    <a:srgbClr val="0000FF"/>
                  </a:solidFill>
                </a:rPr>
                <a:t>   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517187" name="Rectangle 67"/>
            <p:cNvSpPr>
              <a:spLocks noChangeArrowheads="1"/>
            </p:cNvSpPr>
            <p:nvPr/>
          </p:nvSpPr>
          <p:spPr bwMode="auto">
            <a:xfrm>
              <a:off x="323" y="1724"/>
              <a:ext cx="62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8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回顾</a:t>
              </a:r>
              <a:r>
                <a:rPr lang="en-US" altLang="zh-CN" sz="18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80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>
                <a:solidFill>
                  <a:srgbClr val="B2B2B2"/>
                </a:solidFill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517188" name="Rectangle 68"/>
          <p:cNvSpPr>
            <a:spLocks noChangeArrowheads="1"/>
          </p:cNvSpPr>
          <p:nvPr/>
        </p:nvSpPr>
        <p:spPr bwMode="auto">
          <a:xfrm>
            <a:off x="4489450" y="1708150"/>
            <a:ext cx="4413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其</a:t>
            </a:r>
            <a:r>
              <a:rPr lang="zh-CN" altLang="en-US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思想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已在</a:t>
            </a:r>
            <a:r>
              <a:rPr lang="en-US" altLang="zh-CN">
                <a:solidFill>
                  <a:srgbClr val="000000"/>
                </a:solidFill>
              </a:rPr>
              <a:t>§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5.2</a:t>
            </a:r>
            <a:r>
              <a:rPr lang="en-US" altLang="zh-CN" sz="1200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节中介绍过。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8465" name="Picture 9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7252" name="Group 132"/>
          <p:cNvGrpSpPr/>
          <p:nvPr/>
        </p:nvGrpSpPr>
        <p:grpSpPr bwMode="auto">
          <a:xfrm>
            <a:off x="1782763" y="3859213"/>
            <a:ext cx="6456362" cy="1217612"/>
            <a:chOff x="1123" y="2431"/>
            <a:chExt cx="4067" cy="767"/>
          </a:xfrm>
        </p:grpSpPr>
        <p:sp>
          <p:nvSpPr>
            <p:cNvPr id="517223" name="Rectangle 103"/>
            <p:cNvSpPr>
              <a:spLocks noChangeArrowheads="1"/>
            </p:cNvSpPr>
            <p:nvPr/>
          </p:nvSpPr>
          <p:spPr bwMode="auto">
            <a:xfrm>
              <a:off x="1123" y="2431"/>
              <a:ext cx="7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因此，</a:t>
              </a:r>
              <a:r>
                <a:rPr lang="en-US" altLang="zh-CN">
                  <a:sym typeface="Symbol" charset="0"/>
                </a:rPr>
                <a:t>  </a:t>
              </a:r>
              <a:endParaRPr lang="en-US" altLang="zh-CN">
                <a:sym typeface="Symbol" charset="0"/>
              </a:endParaRPr>
            </a:p>
          </p:txBody>
        </p:sp>
        <p:grpSp>
          <p:nvGrpSpPr>
            <p:cNvPr id="18481" name="Group 128"/>
            <p:cNvGrpSpPr/>
            <p:nvPr/>
          </p:nvGrpSpPr>
          <p:grpSpPr bwMode="auto">
            <a:xfrm>
              <a:off x="1758" y="2466"/>
              <a:ext cx="3432" cy="732"/>
              <a:chOff x="1758" y="2466"/>
              <a:chExt cx="3432" cy="732"/>
            </a:xfrm>
          </p:grpSpPr>
          <p:sp>
            <p:nvSpPr>
              <p:cNvPr id="517222" name="Rectangle 102"/>
              <p:cNvSpPr>
                <a:spLocks noChangeArrowheads="1"/>
              </p:cNvSpPr>
              <p:nvPr/>
            </p:nvSpPr>
            <p:spPr bwMode="auto">
              <a:xfrm>
                <a:off x="1758" y="2466"/>
                <a:ext cx="3432" cy="732"/>
              </a:xfrm>
              <a:prstGeom prst="rect">
                <a:avLst/>
              </a:prstGeom>
              <a:solidFill>
                <a:srgbClr val="E5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8483" name="Group 104"/>
              <p:cNvGrpSpPr/>
              <p:nvPr/>
            </p:nvGrpSpPr>
            <p:grpSpPr bwMode="auto">
              <a:xfrm>
                <a:off x="1758" y="2505"/>
                <a:ext cx="3148" cy="293"/>
                <a:chOff x="1488" y="3129"/>
                <a:chExt cx="3148" cy="293"/>
              </a:xfrm>
            </p:grpSpPr>
            <p:sp>
              <p:nvSpPr>
                <p:cNvPr id="517225" name="Rectangle 105"/>
                <p:cNvSpPr>
                  <a:spLocks noChangeArrowheads="1"/>
                </p:cNvSpPr>
                <p:nvPr/>
              </p:nvSpPr>
              <p:spPr bwMode="auto">
                <a:xfrm>
                  <a:off x="1488" y="3129"/>
                  <a:ext cx="314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r>
                    <a:rPr lang="zh-CN" altLang="en-US">
                      <a:ea typeface="楷体" panose="02010609060101010101" charset="-122"/>
                      <a:cs typeface="楷体" panose="02010609060101010101" charset="-122"/>
                    </a:rPr>
                    <a:t>函数</a:t>
                  </a:r>
                  <a:r>
                    <a:rPr lang="en-US" altLang="zh-CN">
                      <a:ea typeface="楷体" panose="02010609060101010101" charset="-122"/>
                      <a:cs typeface="楷体" panose="02010609060101010101" charset="-122"/>
                    </a:rPr>
                    <a:t>          </a:t>
                  </a:r>
                  <a:r>
                    <a:rPr lang="zh-CN" altLang="en-US">
                      <a:ea typeface="楷体" panose="02010609060101010101" charset="-122"/>
                      <a:cs typeface="楷体" panose="02010609060101010101" charset="-122"/>
                    </a:rPr>
                    <a:t>在无穷远点</a:t>
                  </a:r>
                  <a:r>
                    <a:rPr lang="en-US" altLang="zh-CN">
                      <a:ea typeface="楷体" panose="02010609060101010101" charset="-122"/>
                      <a:cs typeface="楷体" panose="02010609060101010101" charset="-122"/>
                    </a:rPr>
                    <a:t>           </a:t>
                  </a:r>
                  <a:r>
                    <a:rPr lang="zh-CN" altLang="en-US">
                      <a:ea typeface="楷体" panose="02010609060101010101" charset="-122"/>
                      <a:cs typeface="楷体" panose="02010609060101010101" charset="-122"/>
                      <a:sym typeface="Symbol" charset="0"/>
                    </a:rPr>
                    <a:t>的</a:t>
                  </a:r>
                  <a:r>
                    <a:rPr lang="zh-CN" altLang="en-US">
                      <a:solidFill>
                        <a:srgbClr val="CC0000"/>
                      </a:solidFill>
                      <a:ea typeface="楷体" panose="02010609060101010101" charset="-122"/>
                      <a:cs typeface="楷体" panose="02010609060101010101" charset="-122"/>
                      <a:sym typeface="Symbol" charset="0"/>
                    </a:rPr>
                    <a:t>性态</a:t>
                  </a:r>
                  <a:r>
                    <a:rPr lang="en-US" altLang="zh-CN">
                      <a:ea typeface="楷体" panose="02010609060101010101" charset="-122"/>
                      <a:cs typeface="楷体" panose="02010609060101010101" charset="-122"/>
                      <a:sym typeface="Symbol" charset="0"/>
                    </a:rPr>
                    <a:t>  </a:t>
                  </a:r>
                  <a:endParaRPr lang="en-US" altLang="zh-CN">
                    <a:ea typeface="楷体" panose="02010609060101010101" charset="-122"/>
                    <a:cs typeface="楷体" panose="02010609060101010101" charset="-122"/>
                    <a:sym typeface="Symbol" charset="0"/>
                  </a:endParaRPr>
                </a:p>
              </p:txBody>
            </p:sp>
            <p:graphicFrame>
              <p:nvGraphicFramePr>
                <p:cNvPr id="18485" name="Object 106"/>
                <p:cNvGraphicFramePr/>
                <p:nvPr/>
              </p:nvGraphicFramePr>
              <p:xfrm>
                <a:off x="1977" y="3173"/>
                <a:ext cx="400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9050" name="公式" r:id="rId37" imgW="635000" imgH="342900" progId="Equation.3">
                        <p:embed/>
                      </p:oleObj>
                    </mc:Choice>
                    <mc:Fallback>
                      <p:oleObj name="公式" r:id="rId37" imgW="635000" imgH="342900" progId="Equation.3">
                        <p:embed/>
                        <p:pic>
                          <p:nvPicPr>
                            <p:cNvPr id="0" name="图片 45904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77" y="3173"/>
                              <a:ext cx="400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86" name="Object 107"/>
                <p:cNvGraphicFramePr/>
                <p:nvPr/>
              </p:nvGraphicFramePr>
              <p:xfrm>
                <a:off x="3425" y="3215"/>
                <a:ext cx="45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9051" name="公式" r:id="rId38" imgW="723900" imgH="228600" progId="Equation.3">
                        <p:embed/>
                      </p:oleObj>
                    </mc:Choice>
                    <mc:Fallback>
                      <p:oleObj name="公式" r:id="rId38" imgW="723900" imgH="228600" progId="Equation.3">
                        <p:embed/>
                        <p:pic>
                          <p:nvPicPr>
                            <p:cNvPr id="0" name="图片 45905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25" y="3215"/>
                              <a:ext cx="456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7228" name="Oval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4184" y="3386"/>
                  <a:ext cx="36" cy="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7229" name="Oval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4374" y="3384"/>
                  <a:ext cx="36" cy="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517230" name="Group 110"/>
          <p:cNvGrpSpPr/>
          <p:nvPr/>
        </p:nvGrpSpPr>
        <p:grpSpPr bwMode="auto">
          <a:xfrm>
            <a:off x="2787650" y="4545013"/>
            <a:ext cx="5667375" cy="457200"/>
            <a:chOff x="1486" y="3487"/>
            <a:chExt cx="3570" cy="288"/>
          </a:xfrm>
        </p:grpSpPr>
        <p:sp>
          <p:nvSpPr>
            <p:cNvPr id="517231" name="Rectangle 111"/>
            <p:cNvSpPr>
              <a:spLocks noChangeArrowheads="1"/>
            </p:cNvSpPr>
            <p:nvPr/>
          </p:nvSpPr>
          <p:spPr bwMode="auto">
            <a:xfrm>
              <a:off x="1486" y="3487"/>
              <a:ext cx="35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函数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       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在原点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的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性态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来刻画。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   </a:t>
              </a:r>
              <a:endParaRPr lang="en-US" altLang="zh-CN">
                <a:ea typeface="楷体" panose="02010609060101010101" charset="-122"/>
                <a:cs typeface="楷体" panose="02010609060101010101" charset="-122"/>
                <a:sym typeface="Symbol" charset="0"/>
              </a:endParaRPr>
            </a:p>
          </p:txBody>
        </p:sp>
        <p:graphicFrame>
          <p:nvGraphicFramePr>
            <p:cNvPr id="18476" name="Object 112"/>
            <p:cNvGraphicFramePr/>
            <p:nvPr/>
          </p:nvGraphicFramePr>
          <p:xfrm>
            <a:off x="1961" y="3531"/>
            <a:ext cx="4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052" name="公式" r:id="rId39" imgW="660400" imgH="342900" progId="Equation.3">
                    <p:embed/>
                  </p:oleObj>
                </mc:Choice>
                <mc:Fallback>
                  <p:oleObj name="公式" r:id="rId39" imgW="660400" imgH="342900" progId="Equation.3">
                    <p:embed/>
                    <p:pic>
                      <p:nvPicPr>
                        <p:cNvPr id="0" name="图片 4590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1" y="3531"/>
                          <a:ext cx="4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7" name="Object 113"/>
            <p:cNvGraphicFramePr/>
            <p:nvPr/>
          </p:nvGraphicFramePr>
          <p:xfrm>
            <a:off x="3043" y="3541"/>
            <a:ext cx="4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053" name="公式" r:id="rId40" imgW="673100" imgH="330200" progId="Equation.3">
                    <p:embed/>
                  </p:oleObj>
                </mc:Choice>
                <mc:Fallback>
                  <p:oleObj name="公式" r:id="rId40" imgW="673100" imgH="330200" progId="Equation.3">
                    <p:embed/>
                    <p:pic>
                      <p:nvPicPr>
                        <p:cNvPr id="0" name="图片 4590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" y="3541"/>
                          <a:ext cx="4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234" name="Oval 114"/>
            <p:cNvSpPr>
              <a:spLocks noChangeAspect="1" noChangeArrowheads="1"/>
            </p:cNvSpPr>
            <p:nvPr/>
          </p:nvSpPr>
          <p:spPr bwMode="auto">
            <a:xfrm>
              <a:off x="3792" y="3738"/>
              <a:ext cx="36" cy="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7235" name="Oval 115"/>
            <p:cNvSpPr>
              <a:spLocks noChangeAspect="1" noChangeArrowheads="1"/>
            </p:cNvSpPr>
            <p:nvPr/>
          </p:nvSpPr>
          <p:spPr bwMode="auto">
            <a:xfrm>
              <a:off x="3982" y="3736"/>
              <a:ext cx="36" cy="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7246" name="Group 126"/>
          <p:cNvGrpSpPr/>
          <p:nvPr/>
        </p:nvGrpSpPr>
        <p:grpSpPr bwMode="auto">
          <a:xfrm>
            <a:off x="6438900" y="3116263"/>
            <a:ext cx="1465263" cy="506412"/>
            <a:chOff x="4056" y="1963"/>
            <a:chExt cx="923" cy="319"/>
          </a:xfrm>
        </p:grpSpPr>
        <p:graphicFrame>
          <p:nvGraphicFramePr>
            <p:cNvPr id="18471" name="Object 19"/>
            <p:cNvGraphicFramePr/>
            <p:nvPr/>
          </p:nvGraphicFramePr>
          <p:xfrm>
            <a:off x="4499" y="2063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054" name="公式" r:id="rId41" imgW="761365" imgH="342900" progId="Equation.3">
                    <p:embed/>
                  </p:oleObj>
                </mc:Choice>
                <mc:Fallback>
                  <p:oleObj name="公式" r:id="rId41" imgW="761365" imgH="342900" progId="Equation.3">
                    <p:embed/>
                    <p:pic>
                      <p:nvPicPr>
                        <p:cNvPr id="0" name="图片 4590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" y="2063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72" name="Group 116"/>
            <p:cNvGrpSpPr/>
            <p:nvPr/>
          </p:nvGrpSpPr>
          <p:grpSpPr bwMode="auto">
            <a:xfrm>
              <a:off x="4056" y="1963"/>
              <a:ext cx="452" cy="319"/>
              <a:chOff x="5142" y="1483"/>
              <a:chExt cx="452" cy="319"/>
            </a:xfrm>
          </p:grpSpPr>
          <p:sp>
            <p:nvSpPr>
              <p:cNvPr id="517237" name="Text Box 117"/>
              <p:cNvSpPr txBox="1">
                <a:spLocks noChangeArrowheads="1"/>
              </p:cNvSpPr>
              <p:nvPr/>
            </p:nvSpPr>
            <p:spPr bwMode="auto">
              <a:xfrm>
                <a:off x="5142" y="1483"/>
                <a:ext cx="452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400">
                    <a:solidFill>
                      <a:srgbClr val="339933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lang="zh-CN" altLang="en-US" sz="1400">
                    <a:solidFill>
                      <a:srgbClr val="339933"/>
                    </a:solidFill>
                    <a:ea typeface="楷体" panose="02010609060101010101" charset="-122"/>
                    <a:cs typeface="楷体" panose="02010609060101010101" charset="-122"/>
                  </a:rPr>
                  <a:t>记为</a:t>
                </a:r>
                <a:r>
                  <a:rPr lang="en-US" altLang="zh-CN" sz="1400">
                    <a:solidFill>
                      <a:srgbClr val="339933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sz="1400" b="0"/>
              </a:p>
            </p:txBody>
          </p:sp>
          <p:graphicFrame>
            <p:nvGraphicFramePr>
              <p:cNvPr id="18474" name="Object 118"/>
              <p:cNvGraphicFramePr/>
              <p:nvPr/>
            </p:nvGraphicFramePr>
            <p:xfrm>
              <a:off x="5193" y="1642"/>
              <a:ext cx="354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9055" name="Equation" r:id="rId43" imgW="571500" imgH="254000" progId="Equation.DSMT4">
                      <p:embed/>
                    </p:oleObj>
                  </mc:Choice>
                  <mc:Fallback>
                    <p:oleObj name="Equation" r:id="rId43" imgW="571500" imgH="254000" progId="Equation.DSMT4">
                      <p:embed/>
                      <p:pic>
                        <p:nvPicPr>
                          <p:cNvPr id="0" name="图片 45905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1642"/>
                            <a:ext cx="354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17247" name="Rectangle 127"/>
          <p:cNvSpPr>
            <a:spLocks noChangeArrowheads="1"/>
          </p:cNvSpPr>
          <p:nvPr/>
        </p:nvSpPr>
        <p:spPr bwMode="auto">
          <a:xfrm>
            <a:off x="7461250" y="39830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ea typeface="楷体" panose="02010609060101010101" charset="-122"/>
                <a:cs typeface="楷体" panose="02010609060101010101" charset="-122"/>
                <a:sym typeface="Symbol" charset="0"/>
              </a:rPr>
              <a:t>可由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  <a:sym typeface="Symbol" charset="0"/>
              </a:rPr>
              <a:t>  </a:t>
            </a:r>
            <a:endParaRPr lang="en-US" altLang="zh-CN">
              <a:ea typeface="楷体" panose="02010609060101010101" charset="-122"/>
              <a:cs typeface="楷体" panose="02010609060101010101" charset="-122"/>
              <a:sym typeface="Symbo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1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1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1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1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1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1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62" grpId="0"/>
      <p:bldP spid="517188" grpId="0"/>
      <p:bldP spid="5172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9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43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8" name="Picture 10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9" name="Picture 10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43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Picture 10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1" name="Picture 10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2" name="Picture 10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0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3" name="Picture 1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4" name="Picture 11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5" name="Picture 11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6" name="Picture 1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7" name="Picture 1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41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8" name="Picture 11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40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9" name="Picture 1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424" name="Rectangle 80"/>
          <p:cNvSpPr>
            <a:spLocks noChangeArrowheads="1"/>
          </p:cNvSpPr>
          <p:nvPr/>
        </p:nvSpPr>
        <p:spPr bwMode="auto">
          <a:xfrm>
            <a:off x="1779588" y="5103813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  <a:sym typeface="Symbol" charset="0"/>
              </a:rPr>
              <a:t>比如</a:t>
            </a:r>
            <a:r>
              <a:rPr lang="en-US" altLang="zh-CN">
                <a:solidFill>
                  <a:srgbClr val="FF0000"/>
                </a:solidFill>
                <a:ea typeface="楷体_GB2312" charset="0"/>
                <a:cs typeface="楷体_GB2312" charset="0"/>
                <a:sym typeface="Symbol" charset="0"/>
              </a:rPr>
              <a:t>   </a:t>
            </a:r>
            <a:endParaRPr lang="en-US" altLang="zh-CN">
              <a:sym typeface="Symbol" charset="0"/>
            </a:endParaRPr>
          </a:p>
        </p:txBody>
      </p:sp>
      <p:grpSp>
        <p:nvGrpSpPr>
          <p:cNvPr id="569502" name="Group 158"/>
          <p:cNvGrpSpPr/>
          <p:nvPr/>
        </p:nvGrpSpPr>
        <p:grpSpPr bwMode="auto">
          <a:xfrm>
            <a:off x="1352550" y="3179763"/>
            <a:ext cx="6391275" cy="457200"/>
            <a:chOff x="852" y="2003"/>
            <a:chExt cx="4026" cy="288"/>
          </a:xfrm>
        </p:grpSpPr>
        <p:sp>
          <p:nvSpPr>
            <p:cNvPr id="569412" name="Rectangle 68"/>
            <p:cNvSpPr>
              <a:spLocks noChangeArrowheads="1"/>
            </p:cNvSpPr>
            <p:nvPr/>
          </p:nvSpPr>
          <p:spPr bwMode="auto">
            <a:xfrm>
              <a:off x="852" y="2003"/>
              <a:ext cx="402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ym typeface="Symbol" charset="0"/>
                </a:rPr>
                <a:t>(2) </a:t>
              </a:r>
              <a:r>
                <a:rPr lang="zh-CN" altLang="en-US">
                  <a:sym typeface="Symbol" charset="0"/>
                </a:rPr>
                <a:t>对于</a:t>
              </a:r>
              <a:r>
                <a:rPr lang="en-US" altLang="zh-CN" i="1">
                  <a:sym typeface="Symbol" charset="0"/>
                </a:rPr>
                <a:t>   </a:t>
              </a:r>
              <a:r>
                <a:rPr lang="zh-CN" altLang="en-US">
                  <a:sym typeface="Symbol" charset="0"/>
                </a:rPr>
                <a:t>平面上过无穷远点</a:t>
              </a:r>
              <a:r>
                <a:rPr lang="en-US" altLang="zh-CN">
                  <a:sym typeface="Symbol" charset="0"/>
                </a:rPr>
                <a:t>           </a:t>
              </a:r>
              <a:r>
                <a:rPr lang="zh-CN" altLang="en-US">
                  <a:sym typeface="Symbol" charset="0"/>
                </a:rPr>
                <a:t>的曲线</a:t>
              </a:r>
              <a:r>
                <a:rPr lang="en-US" altLang="zh-CN" sz="1200">
                  <a:sym typeface="Symbol" charset="0"/>
                </a:rPr>
                <a:t> </a:t>
              </a:r>
              <a:r>
                <a:rPr lang="en-US" altLang="zh-CN" i="1">
                  <a:sym typeface="Symbol" charset="0"/>
                </a:rPr>
                <a:t>C</a:t>
              </a:r>
              <a:r>
                <a:rPr lang="en-US" altLang="zh-CN" sz="800" i="1">
                  <a:sym typeface="Symbol" charset="0"/>
                </a:rPr>
                <a:t> </a:t>
              </a:r>
              <a:r>
                <a:rPr lang="zh-CN" altLang="en-US">
                  <a:sym typeface="Symbol" charset="0"/>
                </a:rPr>
                <a:t>，</a:t>
              </a:r>
              <a:r>
                <a:rPr lang="en-US" altLang="zh-CN">
                  <a:sym typeface="Symbol" charset="0"/>
                </a:rPr>
                <a:t>  </a:t>
              </a:r>
              <a:endParaRPr lang="en-US" altLang="zh-CN">
                <a:sym typeface="Symbol" charset="0"/>
              </a:endParaRPr>
            </a:p>
          </p:txBody>
        </p:sp>
        <p:graphicFrame>
          <p:nvGraphicFramePr>
            <p:cNvPr id="19537" name="Object 87"/>
            <p:cNvGraphicFramePr/>
            <p:nvPr/>
          </p:nvGraphicFramePr>
          <p:xfrm>
            <a:off x="1599" y="2085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000" name="公式" r:id="rId3" imgW="177800" imgH="215900" progId="Equation.3">
                    <p:embed/>
                  </p:oleObj>
                </mc:Choice>
                <mc:Fallback>
                  <p:oleObj name="公式" r:id="rId3" imgW="177800" imgH="215900" progId="Equation.3">
                    <p:embed/>
                    <p:pic>
                      <p:nvPicPr>
                        <p:cNvPr id="0" name="图片 4599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9" y="2085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38" name="Object 88"/>
            <p:cNvGraphicFramePr/>
            <p:nvPr/>
          </p:nvGraphicFramePr>
          <p:xfrm>
            <a:off x="3301" y="2089"/>
            <a:ext cx="4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001" name="公式" r:id="rId5" imgW="723900" imgH="228600" progId="Equation.3">
                    <p:embed/>
                  </p:oleObj>
                </mc:Choice>
                <mc:Fallback>
                  <p:oleObj name="公式" r:id="rId5" imgW="723900" imgH="228600" progId="Equation.3">
                    <p:embed/>
                    <p:pic>
                      <p:nvPicPr>
                        <p:cNvPr id="0" name="图片 4600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" y="2089"/>
                          <a:ext cx="45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9513" name="Group 169"/>
          <p:cNvGrpSpPr/>
          <p:nvPr/>
        </p:nvGrpSpPr>
        <p:grpSpPr bwMode="auto">
          <a:xfrm>
            <a:off x="2635250" y="5622925"/>
            <a:ext cx="6342063" cy="787400"/>
            <a:chOff x="1660" y="3542"/>
            <a:chExt cx="3995" cy="496"/>
          </a:xfrm>
        </p:grpSpPr>
        <p:sp>
          <p:nvSpPr>
            <p:cNvPr id="569427" name="Oval 83"/>
            <p:cNvSpPr>
              <a:spLocks noChangeAspect="1" noChangeArrowheads="1"/>
            </p:cNvSpPr>
            <p:nvPr/>
          </p:nvSpPr>
          <p:spPr bwMode="auto">
            <a:xfrm>
              <a:off x="5046" y="3899"/>
              <a:ext cx="36" cy="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9428" name="Oval 84"/>
            <p:cNvSpPr>
              <a:spLocks noChangeAspect="1" noChangeArrowheads="1"/>
            </p:cNvSpPr>
            <p:nvPr/>
          </p:nvSpPr>
          <p:spPr bwMode="auto">
            <a:xfrm>
              <a:off x="5242" y="3897"/>
              <a:ext cx="36" cy="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9529" name="Group 167"/>
            <p:cNvGrpSpPr/>
            <p:nvPr/>
          </p:nvGrpSpPr>
          <p:grpSpPr bwMode="auto">
            <a:xfrm>
              <a:off x="1660" y="3542"/>
              <a:ext cx="3995" cy="496"/>
              <a:chOff x="1660" y="3542"/>
              <a:chExt cx="3995" cy="496"/>
            </a:xfrm>
          </p:grpSpPr>
          <p:sp>
            <p:nvSpPr>
              <p:cNvPr id="569425" name="Rectangle 81"/>
              <p:cNvSpPr>
                <a:spLocks noChangeArrowheads="1"/>
              </p:cNvSpPr>
              <p:nvPr/>
            </p:nvSpPr>
            <p:spPr bwMode="auto">
              <a:xfrm>
                <a:off x="1660" y="3637"/>
                <a:ext cx="399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zh-CN" altLang="en-US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  <a:sym typeface="Symbol" charset="0"/>
                  </a:rPr>
                  <a:t>它们在映射</a:t>
                </a:r>
                <a:r>
                  <a:rPr lang="en-US" altLang="zh-CN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  <a:sym typeface="Symbol" charset="0"/>
                  </a:rPr>
                  <a:t>           </a:t>
                </a:r>
                <a:r>
                  <a:rPr lang="en-US" altLang="zh-CN" sz="12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  <a:sym typeface="Symbol" charset="0"/>
                  </a:rPr>
                  <a:t> </a:t>
                </a:r>
                <a:r>
                  <a:rPr lang="zh-CN" altLang="en-US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  <a:sym typeface="Symbol" charset="0"/>
                  </a:rPr>
                  <a:t>下的像曲线在原点的</a:t>
                </a:r>
                <a:r>
                  <a:rPr lang="zh-CN" altLang="en-US">
                    <a:solidFill>
                      <a:srgbClr val="990033"/>
                    </a:solidFill>
                    <a:ea typeface="楷体" panose="02010609060101010101" charset="-122"/>
                    <a:cs typeface="楷体" panose="02010609060101010101" charset="-122"/>
                    <a:sym typeface="Symbol" charset="0"/>
                  </a:rPr>
                  <a:t>交角</a:t>
                </a:r>
                <a:r>
                  <a:rPr lang="zh-CN" altLang="en-US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  <a:sym typeface="Symbol" charset="0"/>
                  </a:rPr>
                  <a:t>。</a:t>
                </a:r>
                <a:r>
                  <a:rPr lang="en-US" altLang="zh-CN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  <a:sym typeface="Symbol" charset="0"/>
                  </a:rPr>
                  <a:t> </a:t>
                </a:r>
                <a:endPara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endParaRPr>
              </a:p>
            </p:txBody>
          </p:sp>
          <p:grpSp>
            <p:nvGrpSpPr>
              <p:cNvPr id="19531" name="Group 166"/>
              <p:cNvGrpSpPr/>
              <p:nvPr/>
            </p:nvGrpSpPr>
            <p:grpSpPr bwMode="auto">
              <a:xfrm>
                <a:off x="2723" y="3542"/>
                <a:ext cx="536" cy="496"/>
                <a:chOff x="2723" y="3542"/>
                <a:chExt cx="536" cy="496"/>
              </a:xfrm>
            </p:grpSpPr>
            <p:graphicFrame>
              <p:nvGraphicFramePr>
                <p:cNvPr id="19532" name="Object 89"/>
                <p:cNvGraphicFramePr/>
                <p:nvPr/>
              </p:nvGraphicFramePr>
              <p:xfrm>
                <a:off x="2723" y="3692"/>
                <a:ext cx="536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0002" name="公式" r:id="rId7" imgW="850265" imgH="342900" progId="Equation.3">
                        <p:embed/>
                      </p:oleObj>
                    </mc:Choice>
                    <mc:Fallback>
                      <p:oleObj name="公式" r:id="rId7" imgW="850265" imgH="342900" progId="Equation.3">
                        <p:embed/>
                        <p:pic>
                          <p:nvPicPr>
                            <p:cNvPr id="0" name="图片 46000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23" y="3692"/>
                              <a:ext cx="536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533" name="Object 90"/>
                <p:cNvGraphicFramePr/>
                <p:nvPr/>
              </p:nvGraphicFramePr>
              <p:xfrm>
                <a:off x="3031" y="3542"/>
                <a:ext cx="176" cy="4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0003" name="公式" r:id="rId9" imgW="279400" imgH="787400" progId="Equation.3">
                        <p:embed/>
                      </p:oleObj>
                    </mc:Choice>
                    <mc:Fallback>
                      <p:oleObj name="公式" r:id="rId9" imgW="279400" imgH="787400" progId="Equation.3">
                        <p:embed/>
                        <p:pic>
                          <p:nvPicPr>
                            <p:cNvPr id="0" name="图片 46000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31" y="3542"/>
                              <a:ext cx="176" cy="4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534" name="Object 91"/>
                <p:cNvGraphicFramePr/>
                <p:nvPr/>
              </p:nvGraphicFramePr>
              <p:xfrm>
                <a:off x="3063" y="3812"/>
                <a:ext cx="112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0004" name="公式" r:id="rId11" imgW="177800" imgH="215900" progId="Equation.3">
                        <p:embed/>
                      </p:oleObj>
                    </mc:Choice>
                    <mc:Fallback>
                      <p:oleObj name="公式" r:id="rId11" imgW="177800" imgH="215900" progId="Equation.3">
                        <p:embed/>
                        <p:pic>
                          <p:nvPicPr>
                            <p:cNvPr id="0" name="图片 46000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63" y="3812"/>
                              <a:ext cx="112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535" name="Object 92"/>
                <p:cNvGraphicFramePr/>
                <p:nvPr/>
              </p:nvGraphicFramePr>
              <p:xfrm>
                <a:off x="3073" y="3586"/>
                <a:ext cx="104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0005" name="公式" r:id="rId13" imgW="165100" imgH="266065" progId="Equation.3">
                        <p:embed/>
                      </p:oleObj>
                    </mc:Choice>
                    <mc:Fallback>
                      <p:oleObj name="公式" r:id="rId13" imgW="165100" imgH="266065" progId="Equation.3">
                        <p:embed/>
                        <p:pic>
                          <p:nvPicPr>
                            <p:cNvPr id="0" name="图片 46000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73" y="3586"/>
                              <a:ext cx="104" cy="1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569437" name="Rectangle 93"/>
          <p:cNvSpPr>
            <a:spLocks noChangeArrowheads="1"/>
          </p:cNvSpPr>
          <p:nvPr/>
        </p:nvSpPr>
        <p:spPr bwMode="auto">
          <a:xfrm>
            <a:off x="7413625" y="3179763"/>
            <a:ext cx="1255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ym typeface="Symbol" charset="0"/>
              </a:rPr>
              <a:t>同样有</a:t>
            </a:r>
            <a:r>
              <a:rPr lang="en-US" altLang="zh-CN">
                <a:sym typeface="Symbol" charset="0"/>
              </a:rPr>
              <a:t>  </a:t>
            </a:r>
            <a:endParaRPr lang="en-US" altLang="zh-CN">
              <a:sym typeface="Symbol" charset="0"/>
            </a:endParaRPr>
          </a:p>
        </p:txBody>
      </p:sp>
      <p:sp>
        <p:nvSpPr>
          <p:cNvPr id="569440" name="Rectangle 96"/>
          <p:cNvSpPr>
            <a:spLocks noChangeArrowheads="1"/>
          </p:cNvSpPr>
          <p:nvPr/>
        </p:nvSpPr>
        <p:spPr bwMode="auto">
          <a:xfrm>
            <a:off x="7423150" y="5094288"/>
            <a:ext cx="1638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  <a:sym typeface="Symbol" charset="0"/>
              </a:rPr>
              <a:t>可</a:t>
            </a:r>
            <a:r>
              <a:rPr lang="zh-CN" altLang="en-US" u="sng">
                <a:solidFill>
                  <a:srgbClr val="FF0000"/>
                </a:solidFill>
                <a:ea typeface="楷体" panose="02010609060101010101" charset="-122"/>
                <a:cs typeface="楷体" panose="02010609060101010101" charset="-122"/>
                <a:sym typeface="Symbol" charset="0"/>
              </a:rPr>
              <a:t>定义</a:t>
            </a:r>
            <a:r>
              <a:rPr lang="zh-CN" altLang="en-US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  <a:sym typeface="Symbol" charset="0"/>
              </a:rPr>
              <a:t>为</a:t>
            </a:r>
            <a:r>
              <a: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  <a:sym typeface="Symbol" charset="0"/>
              </a:rPr>
              <a:t>   </a:t>
            </a:r>
            <a:endParaRPr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  <a:sym typeface="Symbol" charset="0"/>
            </a:endParaRPr>
          </a:p>
        </p:txBody>
      </p:sp>
      <p:pic>
        <p:nvPicPr>
          <p:cNvPr id="19475" name="Picture 1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6" name="Picture 1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7" name="Picture 12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8" name="Picture 12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9" name="Picture 12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0" name="Picture 12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1" name="Picture 12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2" name="Picture 12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9471" name="Rectangle 127"/>
          <p:cNvSpPr>
            <a:spLocks noChangeArrowheads="1"/>
          </p:cNvSpPr>
          <p:nvPr/>
        </p:nvSpPr>
        <p:spPr bwMode="auto">
          <a:xfrm>
            <a:off x="4362450" y="2417763"/>
            <a:ext cx="31654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ym typeface="Symbol" charset="0"/>
              </a:rPr>
              <a:t>则点</a:t>
            </a:r>
            <a:r>
              <a:rPr lang="en-US" altLang="zh-CN">
                <a:sym typeface="Symbol" charset="0"/>
              </a:rPr>
              <a:t>           </a:t>
            </a:r>
            <a:r>
              <a:rPr lang="zh-CN" altLang="en-US">
                <a:sym typeface="Symbol" charset="0"/>
              </a:rPr>
              <a:t>对应于点</a:t>
            </a:r>
            <a:r>
              <a:rPr lang="en-US" altLang="zh-CN">
                <a:sym typeface="Symbol" charset="0"/>
              </a:rPr>
              <a:t>    </a:t>
            </a:r>
            <a:endParaRPr lang="en-US" altLang="zh-CN">
              <a:sym typeface="Symbol" charset="0"/>
            </a:endParaRPr>
          </a:p>
        </p:txBody>
      </p:sp>
      <p:graphicFrame>
        <p:nvGraphicFramePr>
          <p:cNvPr id="19484" name="Object 128"/>
          <p:cNvGraphicFramePr/>
          <p:nvPr/>
        </p:nvGraphicFramePr>
        <p:xfrm>
          <a:off x="5129213" y="2557463"/>
          <a:ext cx="723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06" name="公式" r:id="rId15" imgW="723900" imgH="228600" progId="Equation.3">
                  <p:embed/>
                </p:oleObj>
              </mc:Choice>
              <mc:Fallback>
                <p:oleObj name="公式" r:id="rId15" imgW="723900" imgH="228600" progId="Equation.3">
                  <p:embed/>
                  <p:pic>
                    <p:nvPicPr>
                      <p:cNvPr id="0" name="图片 46000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2557463"/>
                        <a:ext cx="723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129"/>
          <p:cNvGraphicFramePr/>
          <p:nvPr/>
        </p:nvGraphicFramePr>
        <p:xfrm>
          <a:off x="7205663" y="2497138"/>
          <a:ext cx="774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07" name="公式" r:id="rId16" imgW="774065" imgH="342900" progId="Equation.3">
                  <p:embed/>
                </p:oleObj>
              </mc:Choice>
              <mc:Fallback>
                <p:oleObj name="公式" r:id="rId16" imgW="774065" imgH="342900" progId="Equation.3">
                  <p:embed/>
                  <p:pic>
                    <p:nvPicPr>
                      <p:cNvPr id="0" name="图片 460006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663" y="2497138"/>
                        <a:ext cx="774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" name="Object 133"/>
          <p:cNvGraphicFramePr/>
          <p:nvPr/>
        </p:nvGraphicFramePr>
        <p:xfrm>
          <a:off x="2287588" y="2274888"/>
          <a:ext cx="34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08" name="公式" r:id="rId18" imgW="342900" imgH="786765" progId="Equation.3">
                  <p:embed/>
                </p:oleObj>
              </mc:Choice>
              <mc:Fallback>
                <p:oleObj name="公式" r:id="rId18" imgW="342900" imgH="786765" progId="Equation.3">
                  <p:embed/>
                  <p:pic>
                    <p:nvPicPr>
                      <p:cNvPr id="0" name="图片 460007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2274888"/>
                        <a:ext cx="342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7" name="Object 134"/>
          <p:cNvGraphicFramePr/>
          <p:nvPr/>
        </p:nvGraphicFramePr>
        <p:xfrm>
          <a:off x="2360613" y="2722563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09" name="公式" r:id="rId20" imgW="177800" imgH="215900" progId="Equation.3">
                  <p:embed/>
                </p:oleObj>
              </mc:Choice>
              <mc:Fallback>
                <p:oleObj name="公式" r:id="rId20" imgW="177800" imgH="215900" progId="Equation.3">
                  <p:embed/>
                  <p:pic>
                    <p:nvPicPr>
                      <p:cNvPr id="0" name="图片 460008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722563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8" name="Object 135"/>
          <p:cNvGraphicFramePr/>
          <p:nvPr/>
        </p:nvGraphicFramePr>
        <p:xfrm>
          <a:off x="2376488" y="2354263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10" name="公式" r:id="rId22" imgW="165100" imgH="266065" progId="Equation.3">
                  <p:embed/>
                </p:oleObj>
              </mc:Choice>
              <mc:Fallback>
                <p:oleObj name="公式" r:id="rId22" imgW="165100" imgH="266065" progId="Equation.3">
                  <p:embed/>
                  <p:pic>
                    <p:nvPicPr>
                      <p:cNvPr id="0" name="图片 46000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354263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480" name="Rectangle 136"/>
          <p:cNvSpPr>
            <a:spLocks noChangeArrowheads="1"/>
          </p:cNvSpPr>
          <p:nvPr/>
        </p:nvSpPr>
        <p:spPr bwMode="auto">
          <a:xfrm>
            <a:off x="1355725" y="2420938"/>
            <a:ext cx="719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ym typeface="Symbol" charset="0"/>
              </a:rPr>
              <a:t>令</a:t>
            </a:r>
            <a:r>
              <a:rPr lang="en-US" altLang="zh-CN">
                <a:sym typeface="Symbol" charset="0"/>
              </a:rPr>
              <a:t>   </a:t>
            </a:r>
            <a:endParaRPr lang="en-US" altLang="zh-CN">
              <a:sym typeface="Symbol" charset="0"/>
            </a:endParaRPr>
          </a:p>
        </p:txBody>
      </p:sp>
      <p:graphicFrame>
        <p:nvGraphicFramePr>
          <p:cNvPr id="19490" name="Object 137"/>
          <p:cNvGraphicFramePr/>
          <p:nvPr/>
        </p:nvGraphicFramePr>
        <p:xfrm>
          <a:off x="1811338" y="2503488"/>
          <a:ext cx="965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11" name="公式" r:id="rId23" imgW="965200" imgH="342900" progId="Equation.3">
                  <p:embed/>
                </p:oleObj>
              </mc:Choice>
              <mc:Fallback>
                <p:oleObj name="公式" r:id="rId23" imgW="965200" imgH="342900" progId="Equation.3">
                  <p:embed/>
                  <p:pic>
                    <p:nvPicPr>
                      <p:cNvPr id="0" name="图片 460010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2503488"/>
                        <a:ext cx="965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482" name="Rectangle 138"/>
          <p:cNvSpPr>
            <a:spLocks noChangeArrowheads="1"/>
          </p:cNvSpPr>
          <p:nvPr/>
        </p:nvSpPr>
        <p:spPr bwMode="auto">
          <a:xfrm>
            <a:off x="2867025" y="2417763"/>
            <a:ext cx="719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ym typeface="Symbol" charset="0"/>
              </a:rPr>
              <a:t>即</a:t>
            </a:r>
            <a:r>
              <a:rPr lang="en-US" altLang="zh-CN">
                <a:sym typeface="Symbol" charset="0"/>
              </a:rPr>
              <a:t>   </a:t>
            </a:r>
            <a:endParaRPr lang="en-US" altLang="zh-CN">
              <a:sym typeface="Symbol" charset="0"/>
            </a:endParaRPr>
          </a:p>
        </p:txBody>
      </p:sp>
      <p:grpSp>
        <p:nvGrpSpPr>
          <p:cNvPr id="19492" name="Group 139"/>
          <p:cNvGrpSpPr/>
          <p:nvPr/>
        </p:nvGrpSpPr>
        <p:grpSpPr bwMode="auto">
          <a:xfrm>
            <a:off x="3341688" y="2271713"/>
            <a:ext cx="927100" cy="787400"/>
            <a:chOff x="1153" y="1895"/>
            <a:chExt cx="584" cy="496"/>
          </a:xfrm>
        </p:grpSpPr>
        <p:graphicFrame>
          <p:nvGraphicFramePr>
            <p:cNvPr id="19522" name="Object 140"/>
            <p:cNvGraphicFramePr/>
            <p:nvPr/>
          </p:nvGraphicFramePr>
          <p:xfrm>
            <a:off x="1153" y="2081"/>
            <a:ext cx="58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012" name="公式" r:id="rId25" imgW="926465" imgH="266700" progId="Equation.3">
                    <p:embed/>
                  </p:oleObj>
                </mc:Choice>
                <mc:Fallback>
                  <p:oleObj name="公式" r:id="rId25" imgW="926465" imgH="266700" progId="Equation.3">
                    <p:embed/>
                    <p:pic>
                      <p:nvPicPr>
                        <p:cNvPr id="0" name="图片 4600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3" y="2081"/>
                          <a:ext cx="58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523" name="Group 141"/>
            <p:cNvGrpSpPr/>
            <p:nvPr/>
          </p:nvGrpSpPr>
          <p:grpSpPr bwMode="auto">
            <a:xfrm>
              <a:off x="1441" y="1895"/>
              <a:ext cx="216" cy="496"/>
              <a:chOff x="2475" y="2401"/>
              <a:chExt cx="216" cy="496"/>
            </a:xfrm>
          </p:grpSpPr>
          <p:graphicFrame>
            <p:nvGraphicFramePr>
              <p:cNvPr id="19524" name="Object 142"/>
              <p:cNvGraphicFramePr/>
              <p:nvPr/>
            </p:nvGraphicFramePr>
            <p:xfrm>
              <a:off x="2475" y="2401"/>
              <a:ext cx="216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013" name="公式" r:id="rId27" imgW="342900" imgH="786765" progId="Equation.3">
                      <p:embed/>
                    </p:oleObj>
                  </mc:Choice>
                  <mc:Fallback>
                    <p:oleObj name="公式" r:id="rId27" imgW="342900" imgH="786765" progId="Equation.3">
                      <p:embed/>
                      <p:pic>
                        <p:nvPicPr>
                          <p:cNvPr id="0" name="图片 4600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5" y="2401"/>
                            <a:ext cx="216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25" name="Object 143"/>
              <p:cNvGraphicFramePr/>
              <p:nvPr/>
            </p:nvGraphicFramePr>
            <p:xfrm>
              <a:off x="2509" y="2653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014" name="公式" r:id="rId28" imgW="215900" imgH="330200" progId="Equation.3">
                      <p:embed/>
                    </p:oleObj>
                  </mc:Choice>
                  <mc:Fallback>
                    <p:oleObj name="公式" r:id="rId28" imgW="215900" imgH="330200" progId="Equation.3">
                      <p:embed/>
                      <p:pic>
                        <p:nvPicPr>
                          <p:cNvPr id="0" name="图片 4600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9" y="2653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26" name="Object 144"/>
              <p:cNvGraphicFramePr/>
              <p:nvPr/>
            </p:nvGraphicFramePr>
            <p:xfrm>
              <a:off x="2531" y="2451"/>
              <a:ext cx="10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015" name="公式" r:id="rId30" imgW="165100" imgH="266065" progId="Equation.3">
                      <p:embed/>
                    </p:oleObj>
                  </mc:Choice>
                  <mc:Fallback>
                    <p:oleObj name="公式" r:id="rId30" imgW="165100" imgH="266065" progId="Equation.3">
                      <p:embed/>
                      <p:pic>
                        <p:nvPicPr>
                          <p:cNvPr id="0" name="图片 46001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31" y="2451"/>
                            <a:ext cx="104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493" name="Group 145"/>
          <p:cNvGrpSpPr/>
          <p:nvPr/>
        </p:nvGrpSpPr>
        <p:grpSpPr bwMode="auto">
          <a:xfrm>
            <a:off x="512763" y="2419350"/>
            <a:ext cx="1044575" cy="760413"/>
            <a:chOff x="323" y="1476"/>
            <a:chExt cx="658" cy="479"/>
          </a:xfrm>
        </p:grpSpPr>
        <p:sp>
          <p:nvSpPr>
            <p:cNvPr id="569490" name="Rectangle 146"/>
            <p:cNvSpPr>
              <a:spLocks noChangeArrowheads="1"/>
            </p:cNvSpPr>
            <p:nvPr/>
          </p:nvSpPr>
          <p:spPr bwMode="auto">
            <a:xfrm>
              <a:off x="337" y="1476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思想</a:t>
              </a:r>
              <a:r>
                <a:rPr lang="en-US" altLang="zh-CN">
                  <a:solidFill>
                    <a:srgbClr val="0000FF"/>
                  </a:solidFill>
                </a:rPr>
                <a:t>   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569491" name="Rectangle 147"/>
            <p:cNvSpPr>
              <a:spLocks noChangeArrowheads="1"/>
            </p:cNvSpPr>
            <p:nvPr/>
          </p:nvSpPr>
          <p:spPr bwMode="auto">
            <a:xfrm>
              <a:off x="323" y="1724"/>
              <a:ext cx="62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8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回顾</a:t>
              </a:r>
              <a:r>
                <a:rPr lang="en-US" altLang="zh-CN" sz="18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800">
                  <a:solidFill>
                    <a:srgbClr val="B2B2B2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>
                <a:solidFill>
                  <a:srgbClr val="B2B2B2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19494" name="Group 153"/>
          <p:cNvGrpSpPr/>
          <p:nvPr/>
        </p:nvGrpSpPr>
        <p:grpSpPr bwMode="auto">
          <a:xfrm>
            <a:off x="530225" y="1173163"/>
            <a:ext cx="8512175" cy="992187"/>
            <a:chOff x="334" y="739"/>
            <a:chExt cx="5362" cy="625"/>
          </a:xfrm>
        </p:grpSpPr>
        <p:grpSp>
          <p:nvGrpSpPr>
            <p:cNvPr id="19516" name="Group 154"/>
            <p:cNvGrpSpPr/>
            <p:nvPr/>
          </p:nvGrpSpPr>
          <p:grpSpPr bwMode="auto">
            <a:xfrm>
              <a:off x="334" y="739"/>
              <a:ext cx="5362" cy="623"/>
              <a:chOff x="334" y="739"/>
              <a:chExt cx="5362" cy="623"/>
            </a:xfrm>
          </p:grpSpPr>
          <p:sp>
            <p:nvSpPr>
              <p:cNvPr id="569499" name="Rectangle 155"/>
              <p:cNvSpPr>
                <a:spLocks noChangeArrowheads="1"/>
              </p:cNvSpPr>
              <p:nvPr/>
            </p:nvSpPr>
            <p:spPr bwMode="auto">
              <a:xfrm>
                <a:off x="334" y="739"/>
                <a:ext cx="536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SzPct val="85000"/>
                  <a:buFontTx/>
                  <a:buBlip>
                    <a:blip r:embed="rId31"/>
                  </a:buBlip>
                  <a:defRPr/>
                </a:pP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为了在整个</a:t>
                </a:r>
                <a:r>
                  <a:rPr lang="zh-CN" altLang="en-US" u="sng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扩充复平面上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进行讨论，首先要对</a:t>
                </a:r>
                <a:r>
                  <a:rPr lang="zh-CN" altLang="en-US" u="sng">
                    <a:solidFill>
                      <a:srgbClr val="990033"/>
                    </a:solidFill>
                    <a:ea typeface="楷体" panose="02010609060101010101" charset="-122"/>
                    <a:cs typeface="楷体" panose="02010609060101010101" charset="-122"/>
                  </a:rPr>
                  <a:t>无穷远点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进行</a:t>
                </a: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569500" name="Rectangle 156"/>
              <p:cNvSpPr>
                <a:spLocks noChangeArrowheads="1"/>
              </p:cNvSpPr>
              <p:nvPr/>
            </p:nvSpPr>
            <p:spPr bwMode="auto">
              <a:xfrm>
                <a:off x="486" y="1074"/>
                <a:ext cx="252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85000"/>
                  <a:defRPr/>
                </a:pP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某些技术处理和补充说明。</a:t>
                </a: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sp>
          <p:nvSpPr>
            <p:cNvPr id="569501" name="Rectangle 157"/>
            <p:cNvSpPr>
              <a:spLocks noChangeArrowheads="1"/>
            </p:cNvSpPr>
            <p:nvPr/>
          </p:nvSpPr>
          <p:spPr bwMode="auto">
            <a:xfrm>
              <a:off x="2828" y="1076"/>
              <a:ext cx="27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其</a:t>
              </a:r>
              <a:r>
                <a:rPr lang="zh-CN" altLang="en-US" u="sng">
                  <a:solidFill>
                    <a:srgbClr val="0000FF"/>
                  </a:solidFill>
                  <a:ea typeface="楷体" panose="02010609060101010101" charset="-122"/>
                  <a:cs typeface="楷体" panose="02010609060101010101" charset="-122"/>
                </a:rPr>
                <a:t>思想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已在</a:t>
              </a:r>
              <a:r>
                <a:rPr lang="en-US" altLang="zh-CN">
                  <a:solidFill>
                    <a:srgbClr val="000000"/>
                  </a:solidFill>
                </a:rPr>
                <a:t>§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5.2</a:t>
              </a:r>
              <a:r>
                <a:rPr lang="en-US" altLang="zh-CN" sz="120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节中介绍过。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69509" name="Group 165"/>
          <p:cNvGrpSpPr/>
          <p:nvPr/>
        </p:nvGrpSpPr>
        <p:grpSpPr bwMode="auto">
          <a:xfrm>
            <a:off x="2752725" y="3800475"/>
            <a:ext cx="5114925" cy="1114425"/>
            <a:chOff x="1734" y="2394"/>
            <a:chExt cx="3222" cy="702"/>
          </a:xfrm>
        </p:grpSpPr>
        <p:sp>
          <p:nvSpPr>
            <p:cNvPr id="569413" name="Rectangle 69"/>
            <p:cNvSpPr>
              <a:spLocks noChangeArrowheads="1"/>
            </p:cNvSpPr>
            <p:nvPr/>
          </p:nvSpPr>
          <p:spPr bwMode="auto">
            <a:xfrm>
              <a:off x="1734" y="2394"/>
              <a:ext cx="3222" cy="702"/>
            </a:xfrm>
            <a:prstGeom prst="rect">
              <a:avLst/>
            </a:prstGeom>
            <a:solidFill>
              <a:srgbClr val="E5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9510" name="Group 162"/>
            <p:cNvGrpSpPr/>
            <p:nvPr/>
          </p:nvGrpSpPr>
          <p:grpSpPr bwMode="auto">
            <a:xfrm>
              <a:off x="1734" y="2409"/>
              <a:ext cx="2908" cy="293"/>
              <a:chOff x="1734" y="2409"/>
              <a:chExt cx="2908" cy="293"/>
            </a:xfrm>
          </p:grpSpPr>
          <p:sp>
            <p:nvSpPr>
              <p:cNvPr id="569414" name="Rectangle 70"/>
              <p:cNvSpPr>
                <a:spLocks noChangeArrowheads="1"/>
              </p:cNvSpPr>
              <p:nvPr/>
            </p:nvSpPr>
            <p:spPr bwMode="auto">
              <a:xfrm>
                <a:off x="1734" y="2409"/>
                <a:ext cx="290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zh-CN" altLang="en-US">
                    <a:ea typeface="楷体" panose="02010609060101010101" charset="-122"/>
                    <a:cs typeface="楷体" panose="02010609060101010101" charset="-122"/>
                  </a:rPr>
                  <a:t>曲线</a:t>
                </a:r>
                <a:r>
                  <a:rPr lang="en-US" altLang="zh-CN">
                    <a:ea typeface="楷体" panose="02010609060101010101" charset="-122"/>
                    <a:cs typeface="楷体" panose="02010609060101010101" charset="-122"/>
                  </a:rPr>
                  <a:t>     </a:t>
                </a:r>
                <a:r>
                  <a:rPr lang="zh-CN" altLang="en-US">
                    <a:ea typeface="楷体" panose="02010609060101010101" charset="-122"/>
                    <a:cs typeface="楷体" panose="02010609060101010101" charset="-122"/>
                  </a:rPr>
                  <a:t>在无穷远点</a:t>
                </a:r>
                <a:r>
                  <a:rPr lang="en-US" altLang="zh-CN">
                    <a:ea typeface="楷体" panose="02010609060101010101" charset="-122"/>
                    <a:cs typeface="楷体" panose="02010609060101010101" charset="-122"/>
                  </a:rPr>
                  <a:t>           </a:t>
                </a:r>
                <a:r>
                  <a:rPr lang="zh-CN" altLang="en-US">
                    <a:ea typeface="楷体" panose="02010609060101010101" charset="-122"/>
                    <a:cs typeface="楷体" panose="02010609060101010101" charset="-122"/>
                    <a:sym typeface="Symbol" charset="0"/>
                  </a:rPr>
                  <a:t>的</a:t>
                </a:r>
                <a:r>
                  <a:rPr lang="zh-CN" altLang="en-US">
                    <a:solidFill>
                      <a:srgbClr val="CC0000"/>
                    </a:solidFill>
                    <a:ea typeface="楷体" panose="02010609060101010101" charset="-122"/>
                    <a:cs typeface="楷体" panose="02010609060101010101" charset="-122"/>
                    <a:sym typeface="Symbol" charset="0"/>
                  </a:rPr>
                  <a:t>性态</a:t>
                </a:r>
                <a:r>
                  <a:rPr lang="en-US" altLang="zh-CN">
                    <a:ea typeface="楷体" panose="02010609060101010101" charset="-122"/>
                    <a:cs typeface="楷体" panose="02010609060101010101" charset="-122"/>
                    <a:sym typeface="Symbol" charset="0"/>
                  </a:rPr>
                  <a:t>  </a:t>
                </a:r>
                <a:endParaRPr lang="en-US" altLang="zh-CN">
                  <a:ea typeface="楷体" panose="02010609060101010101" charset="-122"/>
                  <a:cs typeface="楷体" panose="02010609060101010101" charset="-122"/>
                  <a:sym typeface="Symbol" charset="0"/>
                </a:endParaRPr>
              </a:p>
            </p:txBody>
          </p:sp>
          <p:graphicFrame>
            <p:nvGraphicFramePr>
              <p:cNvPr id="19512" name="Object 71"/>
              <p:cNvGraphicFramePr/>
              <p:nvPr/>
            </p:nvGraphicFramePr>
            <p:xfrm>
              <a:off x="2219" y="2473"/>
              <a:ext cx="16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016" name="公式" r:id="rId32" imgW="266700" imgH="279400" progId="Equation.3">
                      <p:embed/>
                    </p:oleObj>
                  </mc:Choice>
                  <mc:Fallback>
                    <p:oleObj name="公式" r:id="rId32" imgW="266700" imgH="279400" progId="Equation.3">
                      <p:embed/>
                      <p:pic>
                        <p:nvPicPr>
                          <p:cNvPr id="0" name="图片 46001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9" y="2473"/>
                            <a:ext cx="168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13" name="Object 72"/>
              <p:cNvGraphicFramePr/>
              <p:nvPr/>
            </p:nvGraphicFramePr>
            <p:xfrm>
              <a:off x="3425" y="2495"/>
              <a:ext cx="45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017" name="公式" r:id="rId34" imgW="723900" imgH="228600" progId="Equation.3">
                      <p:embed/>
                    </p:oleObj>
                  </mc:Choice>
                  <mc:Fallback>
                    <p:oleObj name="公式" r:id="rId34" imgW="723900" imgH="228600" progId="Equation.3">
                      <p:embed/>
                      <p:pic>
                        <p:nvPicPr>
                          <p:cNvPr id="0" name="图片 4600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5" y="2495"/>
                            <a:ext cx="45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9420" name="Oval 76"/>
              <p:cNvSpPr>
                <a:spLocks noChangeAspect="1" noChangeArrowheads="1"/>
              </p:cNvSpPr>
              <p:nvPr/>
            </p:nvSpPr>
            <p:spPr bwMode="auto">
              <a:xfrm>
                <a:off x="4196" y="2666"/>
                <a:ext cx="36" cy="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9421" name="Oval 77"/>
              <p:cNvSpPr>
                <a:spLocks noChangeAspect="1" noChangeArrowheads="1"/>
              </p:cNvSpPr>
              <p:nvPr/>
            </p:nvSpPr>
            <p:spPr bwMode="auto">
              <a:xfrm>
                <a:off x="4386" y="2664"/>
                <a:ext cx="36" cy="3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69508" name="Rectangle 164"/>
          <p:cNvSpPr>
            <a:spLocks noChangeArrowheads="1"/>
          </p:cNvSpPr>
          <p:nvPr/>
        </p:nvSpPr>
        <p:spPr bwMode="auto">
          <a:xfrm>
            <a:off x="7040563" y="38306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ea typeface="楷体" panose="02010609060101010101" charset="-122"/>
                <a:cs typeface="楷体" panose="02010609060101010101" charset="-122"/>
                <a:sym typeface="Symbol" charset="0"/>
              </a:rPr>
              <a:t>可由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  <a:sym typeface="Symbol" charset="0"/>
              </a:rPr>
              <a:t>  </a:t>
            </a:r>
            <a:endParaRPr lang="en-US" altLang="zh-CN">
              <a:ea typeface="楷体" panose="02010609060101010101" charset="-122"/>
              <a:cs typeface="楷体" panose="02010609060101010101" charset="-122"/>
              <a:sym typeface="Symbol" charset="0"/>
            </a:endParaRPr>
          </a:p>
        </p:txBody>
      </p:sp>
      <p:grpSp>
        <p:nvGrpSpPr>
          <p:cNvPr id="569507" name="Group 163"/>
          <p:cNvGrpSpPr/>
          <p:nvPr/>
        </p:nvGrpSpPr>
        <p:grpSpPr bwMode="auto">
          <a:xfrm>
            <a:off x="2749550" y="4383088"/>
            <a:ext cx="5434013" cy="457200"/>
            <a:chOff x="1732" y="2761"/>
            <a:chExt cx="3423" cy="288"/>
          </a:xfrm>
        </p:grpSpPr>
        <p:sp>
          <p:nvSpPr>
            <p:cNvPr id="569417" name="Rectangle 73"/>
            <p:cNvSpPr>
              <a:spLocks noChangeArrowheads="1"/>
            </p:cNvSpPr>
            <p:nvPr/>
          </p:nvSpPr>
          <p:spPr bwMode="auto">
            <a:xfrm>
              <a:off x="1732" y="2761"/>
              <a:ext cx="34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像曲线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lang="en-US" altLang="zh-CN" sz="80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在原点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        </a:t>
              </a:r>
              <a:r>
                <a:rPr lang="en-US" altLang="zh-CN" sz="800"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的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性态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来刻画。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  </a:t>
              </a:r>
              <a:endParaRPr lang="en-US" altLang="zh-CN">
                <a:ea typeface="楷体" panose="02010609060101010101" charset="-122"/>
                <a:cs typeface="楷体" panose="02010609060101010101" charset="-122"/>
                <a:sym typeface="Symbol" charset="0"/>
              </a:endParaRPr>
            </a:p>
          </p:txBody>
        </p:sp>
        <p:graphicFrame>
          <p:nvGraphicFramePr>
            <p:cNvPr id="19505" name="Object 74"/>
            <p:cNvGraphicFramePr/>
            <p:nvPr/>
          </p:nvGraphicFramePr>
          <p:xfrm>
            <a:off x="2399" y="2829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018" name="公式" r:id="rId36" imgW="279400" imgH="266700" progId="Equation.3">
                    <p:embed/>
                  </p:oleObj>
                </mc:Choice>
                <mc:Fallback>
                  <p:oleObj name="公式" r:id="rId36" imgW="279400" imgH="266700" progId="Equation.3">
                    <p:embed/>
                    <p:pic>
                      <p:nvPicPr>
                        <p:cNvPr id="0" name="图片 4600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9" y="2829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6" name="Object 75"/>
            <p:cNvGraphicFramePr/>
            <p:nvPr/>
          </p:nvGraphicFramePr>
          <p:xfrm>
            <a:off x="3199" y="2815"/>
            <a:ext cx="4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019" name="Equation" r:id="rId38" imgW="673100" imgH="330200" progId="Equation.DSMT4">
                    <p:embed/>
                  </p:oleObj>
                </mc:Choice>
                <mc:Fallback>
                  <p:oleObj name="Equation" r:id="rId38" imgW="673100" imgH="330200" progId="Equation.DSMT4">
                    <p:embed/>
                    <p:pic>
                      <p:nvPicPr>
                        <p:cNvPr id="0" name="图片 4600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9" y="2815"/>
                          <a:ext cx="4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9422" name="Oval 78"/>
            <p:cNvSpPr>
              <a:spLocks noChangeAspect="1" noChangeArrowheads="1"/>
            </p:cNvSpPr>
            <p:nvPr/>
          </p:nvSpPr>
          <p:spPr bwMode="auto">
            <a:xfrm>
              <a:off x="3930" y="3012"/>
              <a:ext cx="36" cy="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9423" name="Oval 79"/>
            <p:cNvSpPr>
              <a:spLocks noChangeAspect="1" noChangeArrowheads="1"/>
            </p:cNvSpPr>
            <p:nvPr/>
          </p:nvSpPr>
          <p:spPr bwMode="auto">
            <a:xfrm>
              <a:off x="4120" y="3010"/>
              <a:ext cx="36" cy="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69516" name="Group 172"/>
          <p:cNvGrpSpPr/>
          <p:nvPr/>
        </p:nvGrpSpPr>
        <p:grpSpPr bwMode="auto">
          <a:xfrm>
            <a:off x="2686050" y="5053013"/>
            <a:ext cx="5094288" cy="525462"/>
            <a:chOff x="1692" y="3183"/>
            <a:chExt cx="3209" cy="331"/>
          </a:xfrm>
        </p:grpSpPr>
        <p:sp>
          <p:nvSpPr>
            <p:cNvPr id="569429" name="Oval 85"/>
            <p:cNvSpPr>
              <a:spLocks noChangeAspect="1" noChangeArrowheads="1"/>
            </p:cNvSpPr>
            <p:nvPr/>
          </p:nvSpPr>
          <p:spPr bwMode="auto">
            <a:xfrm>
              <a:off x="4240" y="3478"/>
              <a:ext cx="36" cy="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9430" name="Oval 86"/>
            <p:cNvSpPr>
              <a:spLocks noChangeAspect="1" noChangeArrowheads="1"/>
            </p:cNvSpPr>
            <p:nvPr/>
          </p:nvSpPr>
          <p:spPr bwMode="auto">
            <a:xfrm>
              <a:off x="4442" y="3476"/>
              <a:ext cx="36" cy="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9515" name="Rectangle 171"/>
            <p:cNvSpPr>
              <a:spLocks noChangeArrowheads="1"/>
            </p:cNvSpPr>
            <p:nvPr/>
          </p:nvSpPr>
          <p:spPr bwMode="auto">
            <a:xfrm>
              <a:off x="1794" y="3210"/>
              <a:ext cx="31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平面上两曲线在无穷远点的</a:t>
              </a:r>
              <a:r>
                <a:rPr lang="zh-CN" altLang="en-US" dirty="0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交角</a:t>
              </a:r>
              <a:r>
                <a:rPr lang="zh-CN" altLang="en-US" dirty="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，</a:t>
              </a:r>
              <a:r>
                <a:rPr lang="en-US" altLang="zh-CN" dirty="0"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  </a:t>
              </a:r>
              <a:endParaRPr lang="en-US" altLang="zh-CN" dirty="0">
                <a:ea typeface="楷体" panose="02010609060101010101" charset="-122"/>
                <a:cs typeface="楷体" panose="02010609060101010101" charset="-122"/>
                <a:sym typeface="Symbol" charset="0"/>
              </a:endParaRPr>
            </a:p>
          </p:txBody>
        </p:sp>
        <p:sp>
          <p:nvSpPr>
            <p:cNvPr id="569514" name="Rectangle 170"/>
            <p:cNvSpPr>
              <a:spLocks noChangeArrowheads="1"/>
            </p:cNvSpPr>
            <p:nvPr/>
          </p:nvSpPr>
          <p:spPr bwMode="auto">
            <a:xfrm>
              <a:off x="1692" y="3183"/>
              <a:ext cx="2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i="1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z  </a:t>
              </a:r>
              <a:endPara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  <a:sym typeface="Symbol" charset="0"/>
              </a:endParaRPr>
            </a:p>
          </p:txBody>
        </p:sp>
      </p:grpSp>
      <p:sp>
        <p:nvSpPr>
          <p:cNvPr id="84" name="Rectangle 42"/>
          <p:cNvSpPr>
            <a:spLocks noChangeArrowheads="1"/>
          </p:cNvSpPr>
          <p:nvPr/>
        </p:nvSpPr>
        <p:spPr bwMode="auto">
          <a:xfrm>
            <a:off x="534988" y="566738"/>
            <a:ext cx="413385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三、</a:t>
            </a:r>
            <a:r>
              <a:rPr kumimoji="0" lang="zh-CN" altLang="en-US" sz="2800" dirty="0">
                <a:solidFill>
                  <a:srgbClr val="000099"/>
                </a:solidFill>
              </a:rPr>
              <a:t>分式线性映射的特性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6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6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6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6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6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6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6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424" grpId="0"/>
      <p:bldP spid="569437" grpId="0"/>
      <p:bldP spid="569440" grpId="0"/>
      <p:bldP spid="56950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0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10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3" name="Picture 10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4" name="Picture 10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Picture 10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Picture 10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7" name="Picture 1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8" name="Picture 11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211" name="Rectangle 19"/>
          <p:cNvSpPr>
            <a:spLocks noChangeArrowheads="1"/>
          </p:cNvSpPr>
          <p:nvPr/>
        </p:nvSpPr>
        <p:spPr bwMode="auto">
          <a:xfrm>
            <a:off x="2039938" y="5173663"/>
            <a:ext cx="67706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由此，</a:t>
            </a:r>
            <a:r>
              <a:rPr lang="zh-CN" altLang="en-US" dirty="0">
                <a:solidFill>
                  <a:srgbClr val="000000"/>
                </a:solidFill>
              </a:rPr>
              <a:t>倒数映射在</a:t>
            </a:r>
            <a:r>
              <a:rPr lang="zh-CN" altLang="en-US" u="sng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扩充复平面</a:t>
            </a:r>
            <a:r>
              <a:rPr lang="zh-CN" altLang="en-US" dirty="0">
                <a:solidFill>
                  <a:srgbClr val="000000"/>
                </a:solidFill>
              </a:rPr>
              <a:t>上是</a:t>
            </a:r>
            <a:r>
              <a:rPr lang="zh-CN" altLang="en-US" u="sng" dirty="0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双方单值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/>
              <a:t>。</a:t>
            </a:r>
            <a:r>
              <a:rPr lang="en-US" altLang="zh-CN" dirty="0"/>
              <a:t>  </a:t>
            </a:r>
            <a:endParaRPr lang="en-US" altLang="zh-CN" dirty="0">
              <a:sym typeface="Symbol" charset="0"/>
            </a:endParaRPr>
          </a:p>
        </p:txBody>
      </p:sp>
      <p:sp>
        <p:nvSpPr>
          <p:cNvPr id="520219" name="Rectangle 27"/>
          <p:cNvSpPr>
            <a:spLocks noChangeArrowheads="1"/>
          </p:cNvSpPr>
          <p:nvPr/>
        </p:nvSpPr>
        <p:spPr bwMode="auto">
          <a:xfrm>
            <a:off x="1489075" y="3509963"/>
            <a:ext cx="15065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 dirty="0">
                <a:solidFill>
                  <a:srgbClr val="0000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 u="sng" dirty="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单值性</a:t>
            </a:r>
            <a:r>
              <a:rPr lang="en-US" altLang="zh-CN" u="sng" dirty="0">
                <a:solidFill>
                  <a:srgbClr val="006600"/>
                </a:solidFill>
                <a:ea typeface="楷体_GB2312" charset="0"/>
                <a:cs typeface="楷体_GB2312" charset="0"/>
              </a:rPr>
              <a:t>  </a:t>
            </a:r>
            <a:endParaRPr kumimoji="0" lang="en-US" altLang="zh-CN" u="sng" dirty="0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pic>
        <p:nvPicPr>
          <p:cNvPr id="20491" name="Picture 11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385" name="Group 193"/>
          <p:cNvGrpSpPr/>
          <p:nvPr/>
        </p:nvGrpSpPr>
        <p:grpSpPr bwMode="auto">
          <a:xfrm>
            <a:off x="2039938" y="4049713"/>
            <a:ext cx="3594100" cy="1011237"/>
            <a:chOff x="1197" y="1463"/>
            <a:chExt cx="2264" cy="637"/>
          </a:xfrm>
        </p:grpSpPr>
        <p:sp>
          <p:nvSpPr>
            <p:cNvPr id="520205" name="Rectangle 13"/>
            <p:cNvSpPr>
              <a:spLocks noChangeArrowheads="1"/>
            </p:cNvSpPr>
            <p:nvPr/>
          </p:nvSpPr>
          <p:spPr bwMode="auto">
            <a:xfrm>
              <a:off x="1768" y="1463"/>
              <a:ext cx="131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当</a:t>
              </a:r>
              <a:r>
                <a:rPr lang="en-US" altLang="zh-CN">
                  <a:sym typeface="Symbol" charset="0"/>
                </a:rPr>
                <a:t>           </a:t>
              </a:r>
              <a:r>
                <a:rPr lang="zh-CN" altLang="en-US">
                  <a:sym typeface="Symbol" charset="0"/>
                </a:rPr>
                <a:t>时，</a:t>
              </a:r>
              <a:r>
                <a:rPr lang="en-US" altLang="zh-CN">
                  <a:sym typeface="Symbol" charset="0"/>
                </a:rPr>
                <a:t>  </a:t>
              </a:r>
              <a:endParaRPr lang="en-US" altLang="zh-CN">
                <a:sym typeface="Symbol" charset="0"/>
              </a:endParaRPr>
            </a:p>
          </p:txBody>
        </p:sp>
        <p:graphicFrame>
          <p:nvGraphicFramePr>
            <p:cNvPr id="20505" name="Object 14"/>
            <p:cNvGraphicFramePr/>
            <p:nvPr/>
          </p:nvGraphicFramePr>
          <p:xfrm>
            <a:off x="2061" y="1551"/>
            <a:ext cx="4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81" name="公式" r:id="rId4" imgW="723900" imgH="228600" progId="Equation.3">
                    <p:embed/>
                  </p:oleObj>
                </mc:Choice>
                <mc:Fallback>
                  <p:oleObj name="公式" r:id="rId4" imgW="723900" imgH="228600" progId="Equation.3">
                    <p:embed/>
                    <p:pic>
                      <p:nvPicPr>
                        <p:cNvPr id="0" name="图片 4608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1" y="1551"/>
                          <a:ext cx="45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17"/>
            <p:cNvGraphicFramePr/>
            <p:nvPr/>
          </p:nvGraphicFramePr>
          <p:xfrm>
            <a:off x="2891" y="1905"/>
            <a:ext cx="5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82" name="公式" r:id="rId6" imgW="901065" imgH="279400" progId="Equation.3">
                    <p:embed/>
                  </p:oleObj>
                </mc:Choice>
                <mc:Fallback>
                  <p:oleObj name="公式" r:id="rId6" imgW="901065" imgH="279400" progId="Equation.3">
                    <p:embed/>
                    <p:pic>
                      <p:nvPicPr>
                        <p:cNvPr id="0" name="图片 4608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1" y="1905"/>
                          <a:ext cx="5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7" name="Object 18"/>
            <p:cNvGraphicFramePr/>
            <p:nvPr/>
          </p:nvGraphicFramePr>
          <p:xfrm>
            <a:off x="2933" y="1517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83" name="公式" r:id="rId8" imgW="837565" imgH="342900" progId="Equation.3">
                    <p:embed/>
                  </p:oleObj>
                </mc:Choice>
                <mc:Fallback>
                  <p:oleObj name="公式" r:id="rId8" imgW="837565" imgH="342900" progId="Equation.3">
                    <p:embed/>
                    <p:pic>
                      <p:nvPicPr>
                        <p:cNvPr id="0" name="图片 4608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" y="1517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0220" name="Rectangle 28"/>
            <p:cNvSpPr>
              <a:spLocks noChangeArrowheads="1"/>
            </p:cNvSpPr>
            <p:nvPr/>
          </p:nvSpPr>
          <p:spPr bwMode="auto">
            <a:xfrm>
              <a:off x="1197" y="1465"/>
              <a:ext cx="7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规定</a:t>
              </a:r>
              <a:r>
                <a:rPr lang="zh-CN" altLang="en-US">
                  <a:solidFill>
                    <a:srgbClr val="990033"/>
                  </a:solidFill>
                </a:rPr>
                <a:t>：</a:t>
              </a:r>
              <a:r>
                <a:rPr lang="en-US" altLang="zh-CN">
                  <a:solidFill>
                    <a:srgbClr val="990033"/>
                  </a:solidFill>
                </a:rPr>
                <a:t>  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520312" name="Rectangle 120"/>
            <p:cNvSpPr>
              <a:spLocks noChangeArrowheads="1"/>
            </p:cNvSpPr>
            <p:nvPr/>
          </p:nvSpPr>
          <p:spPr bwMode="auto">
            <a:xfrm>
              <a:off x="1768" y="1812"/>
              <a:ext cx="127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当</a:t>
              </a:r>
              <a:r>
                <a:rPr lang="en-US" altLang="zh-CN">
                  <a:sym typeface="Symbol" charset="0"/>
                </a:rPr>
                <a:t>          </a:t>
              </a:r>
              <a:r>
                <a:rPr lang="zh-CN" altLang="en-US">
                  <a:sym typeface="Symbol" charset="0"/>
                </a:rPr>
                <a:t>时，</a:t>
              </a:r>
              <a:r>
                <a:rPr lang="en-US" altLang="zh-CN">
                  <a:sym typeface="Symbol" charset="0"/>
                </a:rPr>
                <a:t>  </a:t>
              </a:r>
              <a:endParaRPr lang="en-US" altLang="zh-CN">
                <a:sym typeface="Symbol" charset="0"/>
              </a:endParaRPr>
            </a:p>
          </p:txBody>
        </p:sp>
        <p:graphicFrame>
          <p:nvGraphicFramePr>
            <p:cNvPr id="20510" name="Object 16"/>
            <p:cNvGraphicFramePr/>
            <p:nvPr/>
          </p:nvGraphicFramePr>
          <p:xfrm>
            <a:off x="2061" y="1861"/>
            <a:ext cx="40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84" name="公式" r:id="rId10" imgW="647700" imgH="292100" progId="Equation.3">
                    <p:embed/>
                  </p:oleObj>
                </mc:Choice>
                <mc:Fallback>
                  <p:oleObj name="公式" r:id="rId10" imgW="647700" imgH="292100" progId="Equation.3">
                    <p:embed/>
                    <p:pic>
                      <p:nvPicPr>
                        <p:cNvPr id="0" name="图片 4608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1" y="1861"/>
                          <a:ext cx="40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0363" name="Text Box 171"/>
          <p:cNvSpPr txBox="1">
            <a:spLocks noChangeArrowheads="1"/>
          </p:cNvSpPr>
          <p:nvPr/>
        </p:nvSpPr>
        <p:spPr bwMode="auto">
          <a:xfrm>
            <a:off x="676275" y="351155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520365" name="Group 173"/>
          <p:cNvGrpSpPr/>
          <p:nvPr/>
        </p:nvGrpSpPr>
        <p:grpSpPr bwMode="auto">
          <a:xfrm>
            <a:off x="152400" y="2746375"/>
            <a:ext cx="4954588" cy="785813"/>
            <a:chOff x="56" y="634"/>
            <a:chExt cx="3121" cy="495"/>
          </a:xfrm>
        </p:grpSpPr>
        <p:sp>
          <p:nvSpPr>
            <p:cNvPr id="520366" name="Rectangle 174"/>
            <p:cNvSpPr>
              <a:spLocks noChangeArrowheads="1"/>
            </p:cNvSpPr>
            <p:nvPr/>
          </p:nvSpPr>
          <p:spPr bwMode="auto">
            <a:xfrm>
              <a:off x="56" y="727"/>
              <a:ext cx="312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dirty="0">
                  <a:solidFill>
                    <a:srgbClr val="000099"/>
                  </a:solidFill>
                </a:rPr>
                <a:t>a. </a:t>
              </a:r>
              <a:r>
                <a:rPr lang="zh-CN" altLang="en-US" dirty="0">
                  <a:solidFill>
                    <a:srgbClr val="000099"/>
                  </a:solidFill>
                </a:rPr>
                <a:t>倒数映射</a:t>
              </a:r>
              <a:r>
                <a:rPr lang="en-US" altLang="zh-CN" dirty="0">
                  <a:solidFill>
                    <a:srgbClr val="000099"/>
                  </a:solidFill>
                </a:rPr>
                <a:t>             </a:t>
              </a:r>
              <a:r>
                <a:rPr lang="zh-CN" altLang="en-US" dirty="0">
                  <a:solidFill>
                    <a:srgbClr val="000099"/>
                  </a:solidFill>
                </a:rPr>
                <a:t>的</a:t>
              </a:r>
              <a:r>
                <a:rPr kumimoji="0" lang="zh-CN" altLang="en-US" dirty="0">
                  <a:solidFill>
                    <a:srgbClr val="000099"/>
                  </a:solidFill>
                </a:rPr>
                <a:t>保形性</a:t>
              </a:r>
              <a:r>
                <a:rPr kumimoji="0" lang="en-US" altLang="zh-CN" dirty="0">
                  <a:solidFill>
                    <a:srgbClr val="000099"/>
                  </a:solidFill>
                </a:rPr>
                <a:t>  </a:t>
              </a:r>
              <a:endParaRPr kumimoji="0" lang="en-US" altLang="zh-CN" dirty="0">
                <a:solidFill>
                  <a:srgbClr val="000099"/>
                </a:solidFill>
              </a:endParaRPr>
            </a:p>
          </p:txBody>
        </p:sp>
        <p:grpSp>
          <p:nvGrpSpPr>
            <p:cNvPr id="20500" name="Group 175"/>
            <p:cNvGrpSpPr/>
            <p:nvPr/>
          </p:nvGrpSpPr>
          <p:grpSpPr bwMode="auto">
            <a:xfrm>
              <a:off x="1396" y="634"/>
              <a:ext cx="552" cy="495"/>
              <a:chOff x="1186" y="2746"/>
              <a:chExt cx="552" cy="495"/>
            </a:xfrm>
          </p:grpSpPr>
          <p:graphicFrame>
            <p:nvGraphicFramePr>
              <p:cNvPr id="20501" name="Object 176"/>
              <p:cNvGraphicFramePr/>
              <p:nvPr/>
            </p:nvGraphicFramePr>
            <p:xfrm>
              <a:off x="1186" y="2746"/>
              <a:ext cx="552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885" name="公式" r:id="rId12" imgW="876300" imgH="787400" progId="Equation.3">
                      <p:embed/>
                    </p:oleObj>
                  </mc:Choice>
                  <mc:Fallback>
                    <p:oleObj name="公式" r:id="rId12" imgW="876300" imgH="787400" progId="Equation.3">
                      <p:embed/>
                      <p:pic>
                        <p:nvPicPr>
                          <p:cNvPr id="0" name="图片 46088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6" y="2746"/>
                            <a:ext cx="552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2" name="Object 177"/>
              <p:cNvGraphicFramePr/>
              <p:nvPr/>
            </p:nvGraphicFramePr>
            <p:xfrm>
              <a:off x="1584" y="3002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886" name="公式" r:id="rId14" imgW="177800" imgH="215900" progId="Equation.3">
                      <p:embed/>
                    </p:oleObj>
                  </mc:Choice>
                  <mc:Fallback>
                    <p:oleObj name="公式" r:id="rId14" imgW="177800" imgH="215900" progId="Equation.3">
                      <p:embed/>
                      <p:pic>
                        <p:nvPicPr>
                          <p:cNvPr id="0" name="图片 46088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3002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3" name="Object 178"/>
              <p:cNvGraphicFramePr/>
              <p:nvPr/>
            </p:nvGraphicFramePr>
            <p:xfrm>
              <a:off x="1588" y="2795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887" name="Equation" r:id="rId16" imgW="165100" imgH="266065" progId="Equation.DSMT4">
                      <p:embed/>
                    </p:oleObj>
                  </mc:Choice>
                  <mc:Fallback>
                    <p:oleObj name="Equation" r:id="rId16" imgW="165100" imgH="266065" progId="Equation.DSMT4">
                      <p:embed/>
                      <p:pic>
                        <p:nvPicPr>
                          <p:cNvPr id="0" name="图片 46088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8" y="2795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20384" name="Rectangle 192"/>
          <p:cNvSpPr>
            <a:spLocks noChangeArrowheads="1"/>
          </p:cNvSpPr>
          <p:nvPr/>
        </p:nvSpPr>
        <p:spPr bwMode="auto">
          <a:xfrm>
            <a:off x="522288" y="1074738"/>
            <a:ext cx="1800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1、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保形性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484188" y="541338"/>
            <a:ext cx="413385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三、</a:t>
            </a:r>
            <a:r>
              <a:rPr kumimoji="0" lang="zh-CN" altLang="en-US" sz="2800" dirty="0">
                <a:solidFill>
                  <a:srgbClr val="000099"/>
                </a:solidFill>
              </a:rPr>
              <a:t>分式线性映射的特性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04900" y="1735138"/>
            <a:ext cx="79248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/>
              <a:t>由于</a:t>
            </a:r>
            <a:r>
              <a:rPr kumimoji="0" lang="zh-CN" altLang="en-US">
                <a:solidFill>
                  <a:srgbClr val="000099"/>
                </a:solidFill>
              </a:rPr>
              <a:t>分式线性映射</a:t>
            </a:r>
            <a:r>
              <a:rPr lang="zh-CN" altLang="en-US"/>
              <a:t>可分解为倒数映射和线性映射的复合，</a:t>
            </a:r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98500" y="2260600"/>
            <a:ext cx="76073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/>
              <a:t>我们分别针对倒数映射和线性映射的保形性进行分析。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2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2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2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2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2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11" grpId="0"/>
      <p:bldP spid="520219" grpId="0"/>
      <p:bldP spid="520363" grpId="0"/>
      <p:bldP spid="520384" grpId="0"/>
      <p:bldP spid="2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891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875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133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4975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039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024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72175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2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70588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113" name="Text Box 25"/>
          <p:cNvSpPr txBox="1">
            <a:spLocks noChangeArrowheads="1"/>
          </p:cNvSpPr>
          <p:nvPr/>
        </p:nvSpPr>
        <p:spPr bwMode="auto">
          <a:xfrm>
            <a:off x="536575" y="178435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pic>
        <p:nvPicPr>
          <p:cNvPr id="21515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027113" y="3841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4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8150225" y="3925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779838" y="4441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778250" y="4440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932488" y="44513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930900" y="4449763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1257" name="Group 169"/>
          <p:cNvGrpSpPr/>
          <p:nvPr/>
        </p:nvGrpSpPr>
        <p:grpSpPr bwMode="auto">
          <a:xfrm>
            <a:off x="2370138" y="4189413"/>
            <a:ext cx="1463675" cy="787400"/>
            <a:chOff x="1493" y="2639"/>
            <a:chExt cx="922" cy="496"/>
          </a:xfrm>
        </p:grpSpPr>
        <p:graphicFrame>
          <p:nvGraphicFramePr>
            <p:cNvPr id="21576" name="Object 60"/>
            <p:cNvGraphicFramePr/>
            <p:nvPr/>
          </p:nvGraphicFramePr>
          <p:xfrm>
            <a:off x="2119" y="2639"/>
            <a:ext cx="21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14" name="公式" r:id="rId3" imgW="342900" imgH="786765" progId="Equation.3">
                    <p:embed/>
                  </p:oleObj>
                </mc:Choice>
                <mc:Fallback>
                  <p:oleObj name="公式" r:id="rId3" imgW="342900" imgH="786765" progId="Equation.3">
                    <p:embed/>
                    <p:pic>
                      <p:nvPicPr>
                        <p:cNvPr id="0" name="图片 4621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9" y="2639"/>
                          <a:ext cx="21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77" name="Group 155"/>
            <p:cNvGrpSpPr/>
            <p:nvPr/>
          </p:nvGrpSpPr>
          <p:grpSpPr bwMode="auto">
            <a:xfrm>
              <a:off x="1493" y="2689"/>
              <a:ext cx="922" cy="356"/>
              <a:chOff x="1493" y="2689"/>
              <a:chExt cx="922" cy="356"/>
            </a:xfrm>
          </p:grpSpPr>
          <p:sp>
            <p:nvSpPr>
              <p:cNvPr id="601146" name="Rectangle 58"/>
              <p:cNvSpPr>
                <a:spLocks noChangeArrowheads="1"/>
              </p:cNvSpPr>
              <p:nvPr/>
            </p:nvSpPr>
            <p:spPr bwMode="auto">
              <a:xfrm>
                <a:off x="1493" y="2737"/>
                <a:ext cx="50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ym typeface="Symbol" charset="0"/>
                  </a:rPr>
                  <a:t>令</a:t>
                </a:r>
                <a:r>
                  <a:rPr lang="en-US" altLang="zh-CN">
                    <a:sym typeface="Symbol" charset="0"/>
                  </a:rPr>
                  <a:t>    </a:t>
                </a:r>
                <a:endParaRPr lang="en-US" altLang="zh-CN">
                  <a:sym typeface="Symbol" charset="0"/>
                </a:endParaRPr>
              </a:p>
            </p:txBody>
          </p:sp>
          <p:grpSp>
            <p:nvGrpSpPr>
              <p:cNvPr id="21579" name="Group 107"/>
              <p:cNvGrpSpPr/>
              <p:nvPr/>
            </p:nvGrpSpPr>
            <p:grpSpPr bwMode="auto">
              <a:xfrm>
                <a:off x="1807" y="2689"/>
                <a:ext cx="608" cy="356"/>
                <a:chOff x="1807" y="2833"/>
                <a:chExt cx="608" cy="356"/>
              </a:xfrm>
            </p:grpSpPr>
            <p:graphicFrame>
              <p:nvGraphicFramePr>
                <p:cNvPr id="21580" name="Object 59"/>
                <p:cNvGraphicFramePr/>
                <p:nvPr/>
              </p:nvGraphicFramePr>
              <p:xfrm>
                <a:off x="1807" y="2927"/>
                <a:ext cx="608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2115" name="公式" r:id="rId5" imgW="965200" imgH="342900" progId="Equation.3">
                        <p:embed/>
                      </p:oleObj>
                    </mc:Choice>
                    <mc:Fallback>
                      <p:oleObj name="公式" r:id="rId5" imgW="965200" imgH="342900" progId="Equation.3">
                        <p:embed/>
                        <p:pic>
                          <p:nvPicPr>
                            <p:cNvPr id="0" name="图片 46211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07" y="2927"/>
                              <a:ext cx="608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81" name="Object 61"/>
                <p:cNvGraphicFramePr/>
                <p:nvPr/>
              </p:nvGraphicFramePr>
              <p:xfrm>
                <a:off x="2171" y="3053"/>
                <a:ext cx="112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2116" name="公式" r:id="rId7" imgW="177800" imgH="215900" progId="Equation.3">
                        <p:embed/>
                      </p:oleObj>
                    </mc:Choice>
                    <mc:Fallback>
                      <p:oleObj name="公式" r:id="rId7" imgW="177800" imgH="215900" progId="Equation.3">
                        <p:embed/>
                        <p:pic>
                          <p:nvPicPr>
                            <p:cNvPr id="0" name="图片 46211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71" y="3053"/>
                              <a:ext cx="112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82" name="Object 62"/>
                <p:cNvGraphicFramePr/>
                <p:nvPr/>
              </p:nvGraphicFramePr>
              <p:xfrm>
                <a:off x="2181" y="2833"/>
                <a:ext cx="104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2117" name="公式" r:id="rId9" imgW="165100" imgH="266065" progId="Equation.3">
                        <p:embed/>
                      </p:oleObj>
                    </mc:Choice>
                    <mc:Fallback>
                      <p:oleObj name="公式" r:id="rId9" imgW="165100" imgH="266065" progId="Equation.3">
                        <p:embed/>
                        <p:pic>
                          <p:nvPicPr>
                            <p:cNvPr id="0" name="图片 46211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81" y="2833"/>
                              <a:ext cx="104" cy="1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601252" name="Group 164"/>
          <p:cNvGrpSpPr/>
          <p:nvPr/>
        </p:nvGrpSpPr>
        <p:grpSpPr bwMode="auto">
          <a:xfrm>
            <a:off x="2370138" y="4999038"/>
            <a:ext cx="4189412" cy="457200"/>
            <a:chOff x="1493" y="3149"/>
            <a:chExt cx="2639" cy="288"/>
          </a:xfrm>
        </p:grpSpPr>
        <p:sp>
          <p:nvSpPr>
            <p:cNvPr id="601155" name="Rectangle 67"/>
            <p:cNvSpPr>
              <a:spLocks noChangeArrowheads="1"/>
            </p:cNvSpPr>
            <p:nvPr/>
          </p:nvSpPr>
          <p:spPr bwMode="auto">
            <a:xfrm>
              <a:off x="1493" y="3149"/>
              <a:ext cx="263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函数</a:t>
              </a:r>
              <a:r>
                <a:rPr lang="en-US" altLang="zh-CN">
                  <a:sym typeface="Symbol" charset="0"/>
                </a:rPr>
                <a:t>           </a:t>
              </a:r>
              <a:r>
                <a:rPr lang="zh-CN" altLang="en-US">
                  <a:sym typeface="Symbol" charset="0"/>
                </a:rPr>
                <a:t>在</a:t>
              </a:r>
              <a:r>
                <a:rPr lang="en-US" altLang="zh-CN">
                  <a:sym typeface="Symbol" charset="0"/>
                </a:rPr>
                <a:t>           </a:t>
              </a:r>
              <a:r>
                <a:rPr lang="zh-CN" altLang="en-US">
                  <a:sym typeface="Symbol" charset="0"/>
                </a:rPr>
                <a:t>处</a:t>
              </a:r>
              <a:r>
                <a:rPr lang="en-US" altLang="zh-CN" sz="1000">
                  <a:sym typeface="Symbol" charset="0"/>
                </a:rPr>
                <a:t> 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解析</a:t>
              </a:r>
              <a:r>
                <a:rPr lang="zh-CN" altLang="en-US">
                  <a:sym typeface="Symbol" charset="0"/>
                </a:rPr>
                <a:t>，</a:t>
              </a:r>
              <a:r>
                <a:rPr lang="en-US" altLang="zh-CN">
                  <a:sym typeface="Symbol" charset="0"/>
                </a:rPr>
                <a:t>  </a:t>
              </a:r>
              <a:endParaRPr lang="en-US" altLang="zh-CN">
                <a:sym typeface="Symbol" charset="0"/>
              </a:endParaRPr>
            </a:p>
          </p:txBody>
        </p:sp>
        <p:graphicFrame>
          <p:nvGraphicFramePr>
            <p:cNvPr id="21574" name="Object 70"/>
            <p:cNvGraphicFramePr/>
            <p:nvPr/>
          </p:nvGraphicFramePr>
          <p:xfrm>
            <a:off x="2705" y="3202"/>
            <a:ext cx="4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18" name="公式" r:id="rId11" imgW="673100" imgH="330200" progId="Equation.3">
                    <p:embed/>
                  </p:oleObj>
                </mc:Choice>
                <mc:Fallback>
                  <p:oleObj name="公式" r:id="rId11" imgW="673100" imgH="330200" progId="Equation.3">
                    <p:embed/>
                    <p:pic>
                      <p:nvPicPr>
                        <p:cNvPr id="0" name="图片 4621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3202"/>
                          <a:ext cx="4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5" name="Object 71"/>
            <p:cNvGraphicFramePr/>
            <p:nvPr/>
          </p:nvGraphicFramePr>
          <p:xfrm>
            <a:off x="1994" y="3193"/>
            <a:ext cx="4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19" name="公式" r:id="rId13" imgW="660400" imgH="342900" progId="Equation.3">
                    <p:embed/>
                  </p:oleObj>
                </mc:Choice>
                <mc:Fallback>
                  <p:oleObj name="公式" r:id="rId13" imgW="660400" imgH="342900" progId="Equation.3">
                    <p:embed/>
                    <p:pic>
                      <p:nvPicPr>
                        <p:cNvPr id="0" name="图片 4621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3193"/>
                          <a:ext cx="4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23" name="Group 96"/>
          <p:cNvGrpSpPr/>
          <p:nvPr/>
        </p:nvGrpSpPr>
        <p:grpSpPr bwMode="auto">
          <a:xfrm>
            <a:off x="533400" y="1030287"/>
            <a:ext cx="4954588" cy="785813"/>
            <a:chOff x="336" y="625"/>
            <a:chExt cx="3121" cy="495"/>
          </a:xfrm>
        </p:grpSpPr>
        <p:sp>
          <p:nvSpPr>
            <p:cNvPr id="601185" name="Rectangle 97"/>
            <p:cNvSpPr>
              <a:spLocks noChangeArrowheads="1"/>
            </p:cNvSpPr>
            <p:nvPr/>
          </p:nvSpPr>
          <p:spPr bwMode="auto">
            <a:xfrm>
              <a:off x="336" y="727"/>
              <a:ext cx="312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dirty="0">
                  <a:solidFill>
                    <a:srgbClr val="000099"/>
                  </a:solidFill>
                </a:rPr>
                <a:t>a. </a:t>
              </a:r>
              <a:r>
                <a:rPr lang="zh-CN" altLang="en-US" dirty="0">
                  <a:solidFill>
                    <a:srgbClr val="000099"/>
                  </a:solidFill>
                </a:rPr>
                <a:t>倒数映射</a:t>
              </a:r>
              <a:r>
                <a:rPr lang="en-US" altLang="zh-CN" dirty="0">
                  <a:solidFill>
                    <a:srgbClr val="000099"/>
                  </a:solidFill>
                </a:rPr>
                <a:t>             </a:t>
              </a:r>
              <a:r>
                <a:rPr lang="zh-CN" altLang="en-US" dirty="0">
                  <a:solidFill>
                    <a:srgbClr val="000099"/>
                  </a:solidFill>
                </a:rPr>
                <a:t>的</a:t>
              </a:r>
              <a:r>
                <a:rPr kumimoji="0" lang="zh-CN" altLang="en-US" dirty="0">
                  <a:solidFill>
                    <a:srgbClr val="000099"/>
                  </a:solidFill>
                </a:rPr>
                <a:t>保形性</a:t>
              </a:r>
              <a:r>
                <a:rPr kumimoji="0" lang="en-US" altLang="zh-CN" dirty="0">
                  <a:solidFill>
                    <a:srgbClr val="000099"/>
                  </a:solidFill>
                </a:rPr>
                <a:t>  </a:t>
              </a:r>
              <a:endParaRPr kumimoji="0" lang="en-US" altLang="zh-CN" dirty="0">
                <a:solidFill>
                  <a:srgbClr val="000099"/>
                </a:solidFill>
              </a:endParaRPr>
            </a:p>
          </p:txBody>
        </p:sp>
        <p:grpSp>
          <p:nvGrpSpPr>
            <p:cNvPr id="21569" name="Group 98"/>
            <p:cNvGrpSpPr/>
            <p:nvPr/>
          </p:nvGrpSpPr>
          <p:grpSpPr bwMode="auto">
            <a:xfrm>
              <a:off x="1621" y="625"/>
              <a:ext cx="552" cy="495"/>
              <a:chOff x="1411" y="2737"/>
              <a:chExt cx="552" cy="495"/>
            </a:xfrm>
          </p:grpSpPr>
          <p:graphicFrame>
            <p:nvGraphicFramePr>
              <p:cNvPr id="21570" name="Object 99"/>
              <p:cNvGraphicFramePr/>
              <p:nvPr/>
            </p:nvGraphicFramePr>
            <p:xfrm>
              <a:off x="1411" y="2737"/>
              <a:ext cx="552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120" name="公式" r:id="rId15" imgW="876300" imgH="787400" progId="Equation.3">
                      <p:embed/>
                    </p:oleObj>
                  </mc:Choice>
                  <mc:Fallback>
                    <p:oleObj name="公式" r:id="rId15" imgW="876300" imgH="787400" progId="Equation.3">
                      <p:embed/>
                      <p:pic>
                        <p:nvPicPr>
                          <p:cNvPr id="0" name="图片 4621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1" y="2737"/>
                            <a:ext cx="552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71" name="Object 100"/>
              <p:cNvGraphicFramePr/>
              <p:nvPr/>
            </p:nvGraphicFramePr>
            <p:xfrm>
              <a:off x="1798" y="2994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121" name="公式" r:id="rId17" imgW="177800" imgH="215900" progId="Equation.3">
                      <p:embed/>
                    </p:oleObj>
                  </mc:Choice>
                  <mc:Fallback>
                    <p:oleObj name="公式" r:id="rId17" imgW="177800" imgH="215900" progId="Equation.3">
                      <p:embed/>
                      <p:pic>
                        <p:nvPicPr>
                          <p:cNvPr id="0" name="图片 4621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8" y="2994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72" name="Object 101"/>
              <p:cNvGraphicFramePr/>
              <p:nvPr/>
            </p:nvGraphicFramePr>
            <p:xfrm>
              <a:off x="1820" y="2803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122" name="公式" r:id="rId19" imgW="165100" imgH="266065" progId="Equation.3">
                      <p:embed/>
                    </p:oleObj>
                  </mc:Choice>
                  <mc:Fallback>
                    <p:oleObj name="公式" r:id="rId19" imgW="165100" imgH="266065" progId="Equation.3">
                      <p:embed/>
                      <p:pic>
                        <p:nvPicPr>
                          <p:cNvPr id="0" name="图片 46212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0" y="2803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01242" name="Group 154"/>
          <p:cNvGrpSpPr/>
          <p:nvPr/>
        </p:nvGrpSpPr>
        <p:grpSpPr bwMode="auto">
          <a:xfrm>
            <a:off x="1898650" y="3690938"/>
            <a:ext cx="2700338" cy="482600"/>
            <a:chOff x="1196" y="2325"/>
            <a:chExt cx="1701" cy="304"/>
          </a:xfrm>
        </p:grpSpPr>
        <p:sp>
          <p:nvSpPr>
            <p:cNvPr id="601191" name="Rectangle 103"/>
            <p:cNvSpPr>
              <a:spLocks noChangeArrowheads="1"/>
            </p:cNvSpPr>
            <p:nvPr/>
          </p:nvSpPr>
          <p:spPr bwMode="auto">
            <a:xfrm>
              <a:off x="1196" y="232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(2) 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601192" name="Rectangle 104"/>
            <p:cNvSpPr>
              <a:spLocks noChangeArrowheads="1"/>
            </p:cNvSpPr>
            <p:nvPr/>
          </p:nvSpPr>
          <p:spPr bwMode="auto">
            <a:xfrm>
              <a:off x="1482" y="2341"/>
              <a:ext cx="14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当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时，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  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  <a:sym typeface="Symbol" charset="0"/>
              </a:endParaRPr>
            </a:p>
          </p:txBody>
        </p:sp>
        <p:graphicFrame>
          <p:nvGraphicFramePr>
            <p:cNvPr id="21567" name="Object 105"/>
            <p:cNvGraphicFramePr/>
            <p:nvPr/>
          </p:nvGraphicFramePr>
          <p:xfrm>
            <a:off x="1767" y="2429"/>
            <a:ext cx="4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23" name="公式" r:id="rId21" imgW="723900" imgH="228600" progId="Equation.3">
                    <p:embed/>
                  </p:oleObj>
                </mc:Choice>
                <mc:Fallback>
                  <p:oleObj name="公式" r:id="rId21" imgW="723900" imgH="228600" progId="Equation.3">
                    <p:embed/>
                    <p:pic>
                      <p:nvPicPr>
                        <p:cNvPr id="0" name="图片 4621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2429"/>
                          <a:ext cx="45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1256" name="Group 168"/>
          <p:cNvGrpSpPr/>
          <p:nvPr/>
        </p:nvGrpSpPr>
        <p:grpSpPr bwMode="auto">
          <a:xfrm>
            <a:off x="1349375" y="5689600"/>
            <a:ext cx="7621588" cy="785813"/>
            <a:chOff x="850" y="3584"/>
            <a:chExt cx="4801" cy="495"/>
          </a:xfrm>
        </p:grpSpPr>
        <p:sp>
          <p:nvSpPr>
            <p:cNvPr id="601168" name="Text Box 80"/>
            <p:cNvSpPr txBox="1">
              <a:spLocks noChangeArrowheads="1"/>
            </p:cNvSpPr>
            <p:nvPr/>
          </p:nvSpPr>
          <p:spPr bwMode="auto">
            <a:xfrm>
              <a:off x="850" y="3674"/>
              <a:ext cx="7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可知，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pSp>
          <p:nvGrpSpPr>
            <p:cNvPr id="21556" name="Group 167"/>
            <p:cNvGrpSpPr/>
            <p:nvPr/>
          </p:nvGrpSpPr>
          <p:grpSpPr bwMode="auto">
            <a:xfrm>
              <a:off x="1488" y="3584"/>
              <a:ext cx="4163" cy="495"/>
              <a:chOff x="1488" y="3584"/>
              <a:chExt cx="4163" cy="495"/>
            </a:xfrm>
          </p:grpSpPr>
          <p:sp>
            <p:nvSpPr>
              <p:cNvPr id="601161" name="Rectangle 73"/>
              <p:cNvSpPr>
                <a:spLocks noChangeArrowheads="1"/>
              </p:cNvSpPr>
              <p:nvPr/>
            </p:nvSpPr>
            <p:spPr bwMode="auto">
              <a:xfrm>
                <a:off x="1488" y="3600"/>
                <a:ext cx="3960" cy="420"/>
              </a:xfrm>
              <a:prstGeom prst="rect">
                <a:avLst/>
              </a:prstGeom>
              <a:solidFill>
                <a:srgbClr val="E6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21558" name="Group 166"/>
              <p:cNvGrpSpPr/>
              <p:nvPr/>
            </p:nvGrpSpPr>
            <p:grpSpPr bwMode="auto">
              <a:xfrm>
                <a:off x="1532" y="3584"/>
                <a:ext cx="4119" cy="495"/>
                <a:chOff x="1532" y="3584"/>
                <a:chExt cx="4119" cy="495"/>
              </a:xfrm>
            </p:grpSpPr>
            <p:sp>
              <p:nvSpPr>
                <p:cNvPr id="601162" name="Rectangle 74"/>
                <p:cNvSpPr>
                  <a:spLocks noChangeArrowheads="1"/>
                </p:cNvSpPr>
                <p:nvPr/>
              </p:nvSpPr>
              <p:spPr bwMode="auto">
                <a:xfrm>
                  <a:off x="2064" y="3685"/>
                  <a:ext cx="35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>
                      <a:solidFill>
                        <a:srgbClr val="0000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在扩充复平面上</a:t>
                  </a:r>
                  <a:r>
                    <a:rPr lang="zh-CN" altLang="en-US" u="sng">
                      <a:solidFill>
                        <a:srgbClr val="0000FF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除</a:t>
                  </a:r>
                  <a:r>
                    <a:rPr lang="en-US" altLang="zh-CN" u="sng">
                      <a:solidFill>
                        <a:srgbClr val="0000FF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        </a:t>
                  </a:r>
                  <a:r>
                    <a:rPr lang="zh-CN" altLang="en-US" u="sng">
                      <a:solidFill>
                        <a:srgbClr val="0000FF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外</a:t>
                  </a:r>
                  <a:r>
                    <a:rPr lang="zh-CN" altLang="en-US">
                      <a:solidFill>
                        <a:srgbClr val="0000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是</a:t>
                  </a:r>
                  <a:r>
                    <a:rPr lang="zh-CN" altLang="en-US" u="sng">
                      <a:solidFill>
                        <a:srgbClr val="CC00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共形映射</a:t>
                  </a:r>
                  <a:r>
                    <a:rPr lang="zh-CN" altLang="en-US">
                      <a:solidFill>
                        <a:srgbClr val="0000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。</a:t>
                  </a:r>
                  <a:r>
                    <a:rPr lang="en-US" altLang="zh-CN">
                      <a:solidFill>
                        <a:srgbClr val="0000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grpSp>
              <p:nvGrpSpPr>
                <p:cNvPr id="21560" name="Group 75"/>
                <p:cNvGrpSpPr/>
                <p:nvPr/>
              </p:nvGrpSpPr>
              <p:grpSpPr bwMode="auto">
                <a:xfrm>
                  <a:off x="1532" y="3584"/>
                  <a:ext cx="552" cy="495"/>
                  <a:chOff x="4222" y="3292"/>
                  <a:chExt cx="552" cy="495"/>
                </a:xfrm>
              </p:grpSpPr>
              <p:graphicFrame>
                <p:nvGraphicFramePr>
                  <p:cNvPr id="21562" name="Object 76"/>
                  <p:cNvGraphicFramePr/>
                  <p:nvPr/>
                </p:nvGraphicFramePr>
                <p:xfrm>
                  <a:off x="4222" y="3292"/>
                  <a:ext cx="552" cy="49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62124" name="公式" r:id="rId23" imgW="876300" imgH="787400" progId="Equation.3">
                          <p:embed/>
                        </p:oleObj>
                      </mc:Choice>
                      <mc:Fallback>
                        <p:oleObj name="公式" r:id="rId23" imgW="876300" imgH="787400" progId="Equation.3">
                          <p:embed/>
                          <p:pic>
                            <p:nvPicPr>
                              <p:cNvPr id="0" name="图片 462123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22" y="3292"/>
                                <a:ext cx="552" cy="49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1563" name="Object 77"/>
                  <p:cNvGraphicFramePr/>
                  <p:nvPr/>
                </p:nvGraphicFramePr>
                <p:xfrm>
                  <a:off x="4608" y="3548"/>
                  <a:ext cx="112" cy="1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62125" name="公式" r:id="rId25" imgW="177800" imgH="215900" progId="Equation.3">
                          <p:embed/>
                        </p:oleObj>
                      </mc:Choice>
                      <mc:Fallback>
                        <p:oleObj name="公式" r:id="rId25" imgW="177800" imgH="215900" progId="Equation.3">
                          <p:embed/>
                          <p:pic>
                            <p:nvPicPr>
                              <p:cNvPr id="0" name="图片 462124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08" y="3548"/>
                                <a:ext cx="112" cy="1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1564" name="Object 78"/>
                  <p:cNvGraphicFramePr/>
                  <p:nvPr/>
                </p:nvGraphicFramePr>
                <p:xfrm>
                  <a:off x="4612" y="3341"/>
                  <a:ext cx="104" cy="16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62126" name="公式" r:id="rId26" imgW="165100" imgH="266065" progId="Equation.3">
                          <p:embed/>
                        </p:oleObj>
                      </mc:Choice>
                      <mc:Fallback>
                        <p:oleObj name="公式" r:id="rId26" imgW="165100" imgH="266065" progId="Equation.3">
                          <p:embed/>
                          <p:pic>
                            <p:nvPicPr>
                              <p:cNvPr id="0" name="图片 462125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12" y="3341"/>
                                <a:ext cx="104" cy="16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21561" name="Object 79"/>
                <p:cNvGraphicFramePr/>
                <p:nvPr/>
              </p:nvGraphicFramePr>
              <p:xfrm>
                <a:off x="3703" y="3719"/>
                <a:ext cx="408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2127" name="公式" r:id="rId27" imgW="647700" imgH="292100" progId="Equation.3">
                        <p:embed/>
                      </p:oleObj>
                    </mc:Choice>
                    <mc:Fallback>
                      <p:oleObj name="公式" r:id="rId27" imgW="647700" imgH="292100" progId="Equation.3">
                        <p:embed/>
                        <p:pic>
                          <p:nvPicPr>
                            <p:cNvPr id="0" name="图片 46212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03" y="3719"/>
                              <a:ext cx="408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601197" name="Rectangle 109"/>
          <p:cNvSpPr>
            <a:spLocks noChangeArrowheads="1"/>
          </p:cNvSpPr>
          <p:nvPr/>
        </p:nvSpPr>
        <p:spPr bwMode="auto">
          <a:xfrm>
            <a:off x="534988" y="566738"/>
            <a:ext cx="1800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1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保形性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grpSp>
        <p:nvGrpSpPr>
          <p:cNvPr id="601199" name="Group 111"/>
          <p:cNvGrpSpPr/>
          <p:nvPr/>
        </p:nvGrpSpPr>
        <p:grpSpPr bwMode="auto">
          <a:xfrm>
            <a:off x="1900238" y="2322513"/>
            <a:ext cx="3768725" cy="473075"/>
            <a:chOff x="1197" y="3023"/>
            <a:chExt cx="2374" cy="298"/>
          </a:xfrm>
        </p:grpSpPr>
        <p:sp>
          <p:nvSpPr>
            <p:cNvPr id="601200" name="Rectangle 112"/>
            <p:cNvSpPr>
              <a:spLocks noChangeArrowheads="1"/>
            </p:cNvSpPr>
            <p:nvPr/>
          </p:nvSpPr>
          <p:spPr bwMode="auto">
            <a:xfrm>
              <a:off x="1197" y="3023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(1)   </a:t>
              </a:r>
              <a:endParaRPr lang="en-US" altLang="zh-CN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601201" name="Rectangle 113"/>
            <p:cNvSpPr>
              <a:spLocks noChangeArrowheads="1"/>
            </p:cNvSpPr>
            <p:nvPr/>
          </p:nvSpPr>
          <p:spPr bwMode="auto">
            <a:xfrm>
              <a:off x="1483" y="3033"/>
              <a:ext cx="20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当</a:t>
              </a:r>
              <a:r>
                <a:rPr lang="en-US" altLang="zh-CN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           </a:t>
              </a:r>
              <a:r>
                <a:rPr lang="zh-CN" altLang="en-US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且</a:t>
              </a:r>
              <a:r>
                <a:rPr lang="en-US" altLang="zh-CN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          </a:t>
              </a:r>
              <a:r>
                <a:rPr lang="zh-CN" altLang="en-US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时，</a:t>
              </a:r>
              <a:r>
                <a:rPr lang="en-US" altLang="zh-CN" dirty="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    </a:t>
              </a:r>
              <a:endParaRPr lang="en-US" altLang="zh-CN" dirty="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  <a:sym typeface="Symbol" charset="0"/>
              </a:endParaRPr>
            </a:p>
          </p:txBody>
        </p:sp>
        <p:graphicFrame>
          <p:nvGraphicFramePr>
            <p:cNvPr id="21553" name="Object 114"/>
            <p:cNvGraphicFramePr/>
            <p:nvPr/>
          </p:nvGraphicFramePr>
          <p:xfrm>
            <a:off x="1768" y="3117"/>
            <a:ext cx="45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28" name="公式" r:id="rId29" imgW="723900" imgH="241300" progId="Equation.3">
                    <p:embed/>
                  </p:oleObj>
                </mc:Choice>
                <mc:Fallback>
                  <p:oleObj name="公式" r:id="rId29" imgW="723900" imgH="241300" progId="Equation.3">
                    <p:embed/>
                    <p:pic>
                      <p:nvPicPr>
                        <p:cNvPr id="0" name="图片 4621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" y="3117"/>
                          <a:ext cx="45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4" name="Object 115"/>
            <p:cNvGraphicFramePr/>
            <p:nvPr/>
          </p:nvGraphicFramePr>
          <p:xfrm>
            <a:off x="2494" y="3077"/>
            <a:ext cx="40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29" name="公式" r:id="rId31" imgW="647700" imgH="292100" progId="Equation.3">
                    <p:embed/>
                  </p:oleObj>
                </mc:Choice>
                <mc:Fallback>
                  <p:oleObj name="公式" r:id="rId31" imgW="647700" imgH="292100" progId="Equation.3">
                    <p:embed/>
                    <p:pic>
                      <p:nvPicPr>
                        <p:cNvPr id="0" name="图片 4621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4" y="3077"/>
                          <a:ext cx="40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1204" name="Rectangle 116"/>
          <p:cNvSpPr>
            <a:spLocks noChangeArrowheads="1"/>
          </p:cNvSpPr>
          <p:nvPr/>
        </p:nvSpPr>
        <p:spPr bwMode="auto">
          <a:xfrm>
            <a:off x="1349375" y="1779588"/>
            <a:ext cx="1658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85000"/>
              <a:buFontTx/>
              <a:buBlip>
                <a:blip r:embed="rId33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解析性</a:t>
            </a:r>
            <a:r>
              <a:rPr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  </a:t>
            </a:r>
            <a:endParaRPr kumimoji="0" lang="en-US" altLang="zh-CN" u="sng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601205" name="Group 117"/>
          <p:cNvGrpSpPr/>
          <p:nvPr/>
        </p:nvGrpSpPr>
        <p:grpSpPr bwMode="auto">
          <a:xfrm>
            <a:off x="2371725" y="2882900"/>
            <a:ext cx="2859088" cy="785813"/>
            <a:chOff x="1494" y="3376"/>
            <a:chExt cx="1801" cy="495"/>
          </a:xfrm>
        </p:grpSpPr>
        <p:sp>
          <p:nvSpPr>
            <p:cNvPr id="601206" name="Rectangle 118"/>
            <p:cNvSpPr>
              <a:spLocks noChangeArrowheads="1"/>
            </p:cNvSpPr>
            <p:nvPr/>
          </p:nvSpPr>
          <p:spPr bwMode="auto">
            <a:xfrm>
              <a:off x="1494" y="3463"/>
              <a:ext cx="18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ym typeface="Symbol" charset="0"/>
                </a:rPr>
                <a:t>函数</a:t>
              </a:r>
              <a:r>
                <a:rPr lang="en-US" altLang="zh-CN" dirty="0">
                  <a:sym typeface="Symbol" charset="0"/>
                </a:rPr>
                <a:t>             </a:t>
              </a:r>
              <a:r>
                <a:rPr lang="zh-CN" altLang="en-US" u="sng" dirty="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解析</a:t>
              </a:r>
              <a:r>
                <a:rPr lang="zh-CN" altLang="en-US" dirty="0">
                  <a:sym typeface="Symbol" charset="0"/>
                </a:rPr>
                <a:t>，</a:t>
              </a:r>
              <a:r>
                <a:rPr lang="en-US" altLang="zh-CN" dirty="0">
                  <a:sym typeface="Symbol" charset="0"/>
                </a:rPr>
                <a:t>  </a:t>
              </a:r>
              <a:endParaRPr lang="en-US" altLang="zh-CN" dirty="0">
                <a:sym typeface="Symbol" charset="0"/>
              </a:endParaRPr>
            </a:p>
          </p:txBody>
        </p:sp>
        <p:grpSp>
          <p:nvGrpSpPr>
            <p:cNvPr id="21547" name="Group 119"/>
            <p:cNvGrpSpPr/>
            <p:nvPr/>
          </p:nvGrpSpPr>
          <p:grpSpPr bwMode="auto">
            <a:xfrm>
              <a:off x="1970" y="3376"/>
              <a:ext cx="552" cy="495"/>
              <a:chOff x="4222" y="3292"/>
              <a:chExt cx="552" cy="495"/>
            </a:xfrm>
          </p:grpSpPr>
          <p:graphicFrame>
            <p:nvGraphicFramePr>
              <p:cNvPr id="21548" name="Object 120"/>
              <p:cNvGraphicFramePr/>
              <p:nvPr/>
            </p:nvGraphicFramePr>
            <p:xfrm>
              <a:off x="4222" y="3292"/>
              <a:ext cx="552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130" name="公式" r:id="rId34" imgW="876300" imgH="787400" progId="Equation.3">
                      <p:embed/>
                    </p:oleObj>
                  </mc:Choice>
                  <mc:Fallback>
                    <p:oleObj name="公式" r:id="rId34" imgW="876300" imgH="787400" progId="Equation.3">
                      <p:embed/>
                      <p:pic>
                        <p:nvPicPr>
                          <p:cNvPr id="0" name="图片 46212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2" y="3292"/>
                            <a:ext cx="552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9" name="Object 121"/>
              <p:cNvGraphicFramePr/>
              <p:nvPr/>
            </p:nvGraphicFramePr>
            <p:xfrm>
              <a:off x="4608" y="3548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131" name="公式" r:id="rId35" imgW="177800" imgH="215900" progId="Equation.3">
                      <p:embed/>
                    </p:oleObj>
                  </mc:Choice>
                  <mc:Fallback>
                    <p:oleObj name="公式" r:id="rId35" imgW="177800" imgH="215900" progId="Equation.3">
                      <p:embed/>
                      <p:pic>
                        <p:nvPicPr>
                          <p:cNvPr id="0" name="图片 46213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548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0" name="Object 122"/>
              <p:cNvGraphicFramePr/>
              <p:nvPr/>
            </p:nvGraphicFramePr>
            <p:xfrm>
              <a:off x="4612" y="3341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132" name="公式" r:id="rId36" imgW="165100" imgH="266065" progId="Equation.3">
                      <p:embed/>
                    </p:oleObj>
                  </mc:Choice>
                  <mc:Fallback>
                    <p:oleObj name="公式" r:id="rId36" imgW="165100" imgH="266065" progId="Equation.3">
                      <p:embed/>
                      <p:pic>
                        <p:nvPicPr>
                          <p:cNvPr id="0" name="图片 46213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2" y="3341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01211" name="Group 123"/>
          <p:cNvGrpSpPr/>
          <p:nvPr/>
        </p:nvGrpSpPr>
        <p:grpSpPr bwMode="auto">
          <a:xfrm>
            <a:off x="4899025" y="2849563"/>
            <a:ext cx="2601913" cy="800100"/>
            <a:chOff x="3086" y="3355"/>
            <a:chExt cx="1639" cy="504"/>
          </a:xfrm>
        </p:grpSpPr>
        <p:graphicFrame>
          <p:nvGraphicFramePr>
            <p:cNvPr id="21543" name="Object 124"/>
            <p:cNvGraphicFramePr/>
            <p:nvPr/>
          </p:nvGraphicFramePr>
          <p:xfrm>
            <a:off x="3387" y="3355"/>
            <a:ext cx="95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33" name="公式" r:id="rId37" imgW="1511300" imgH="800100" progId="Equation.3">
                    <p:embed/>
                  </p:oleObj>
                </mc:Choice>
                <mc:Fallback>
                  <p:oleObj name="公式" r:id="rId37" imgW="1511300" imgH="800100" progId="Equation.3">
                    <p:embed/>
                    <p:pic>
                      <p:nvPicPr>
                        <p:cNvPr id="0" name="图片 4621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7" y="3355"/>
                          <a:ext cx="952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4" name="Object 125"/>
            <p:cNvGraphicFramePr/>
            <p:nvPr/>
          </p:nvGraphicFramePr>
          <p:xfrm>
            <a:off x="4389" y="3491"/>
            <a:ext cx="3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34" name="公式" r:id="rId39" imgW="533400" imgH="342900" progId="Equation.3">
                    <p:embed/>
                  </p:oleObj>
                </mc:Choice>
                <mc:Fallback>
                  <p:oleObj name="公式" r:id="rId39" imgW="533400" imgH="342900" progId="Equation.3">
                    <p:embed/>
                    <p:pic>
                      <p:nvPicPr>
                        <p:cNvPr id="0" name="图片 4621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9" y="3491"/>
                          <a:ext cx="3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1214" name="Rectangle 126"/>
            <p:cNvSpPr>
              <a:spLocks noChangeArrowheads="1"/>
            </p:cNvSpPr>
            <p:nvPr/>
          </p:nvSpPr>
          <p:spPr bwMode="auto">
            <a:xfrm>
              <a:off x="3086" y="3463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且</a:t>
              </a:r>
              <a:r>
                <a:rPr lang="en-US" altLang="zh-CN">
                  <a:sym typeface="Symbol" charset="0"/>
                </a:rPr>
                <a:t>  </a:t>
              </a:r>
              <a:endParaRPr lang="en-US" altLang="zh-CN">
                <a:sym typeface="Symbol" charset="0"/>
              </a:endParaRPr>
            </a:p>
          </p:txBody>
        </p:sp>
      </p:grpSp>
      <p:grpSp>
        <p:nvGrpSpPr>
          <p:cNvPr id="601244" name="Group 156"/>
          <p:cNvGrpSpPr/>
          <p:nvPr/>
        </p:nvGrpSpPr>
        <p:grpSpPr bwMode="auto">
          <a:xfrm>
            <a:off x="5095875" y="4249738"/>
            <a:ext cx="1465263" cy="506412"/>
            <a:chOff x="4056" y="1963"/>
            <a:chExt cx="923" cy="319"/>
          </a:xfrm>
        </p:grpSpPr>
        <p:graphicFrame>
          <p:nvGraphicFramePr>
            <p:cNvPr id="21539" name="Object 157"/>
            <p:cNvGraphicFramePr/>
            <p:nvPr/>
          </p:nvGraphicFramePr>
          <p:xfrm>
            <a:off x="4499" y="2063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35" name="公式" r:id="rId41" imgW="761365" imgH="342900" progId="Equation.3">
                    <p:embed/>
                  </p:oleObj>
                </mc:Choice>
                <mc:Fallback>
                  <p:oleObj name="公式" r:id="rId41" imgW="761365" imgH="342900" progId="Equation.3">
                    <p:embed/>
                    <p:pic>
                      <p:nvPicPr>
                        <p:cNvPr id="0" name="图片 4621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" y="2063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40" name="Group 158"/>
            <p:cNvGrpSpPr/>
            <p:nvPr/>
          </p:nvGrpSpPr>
          <p:grpSpPr bwMode="auto">
            <a:xfrm>
              <a:off x="4056" y="1963"/>
              <a:ext cx="452" cy="319"/>
              <a:chOff x="5142" y="1483"/>
              <a:chExt cx="452" cy="319"/>
            </a:xfrm>
          </p:grpSpPr>
          <p:sp>
            <p:nvSpPr>
              <p:cNvPr id="601247" name="Text Box 159"/>
              <p:cNvSpPr txBox="1">
                <a:spLocks noChangeArrowheads="1"/>
              </p:cNvSpPr>
              <p:nvPr/>
            </p:nvSpPr>
            <p:spPr bwMode="auto">
              <a:xfrm>
                <a:off x="5142" y="1483"/>
                <a:ext cx="452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1400">
                    <a:solidFill>
                      <a:srgbClr val="339933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lang="zh-CN" altLang="en-US" sz="1400">
                    <a:solidFill>
                      <a:srgbClr val="339933"/>
                    </a:solidFill>
                    <a:ea typeface="楷体" panose="02010609060101010101" charset="-122"/>
                    <a:cs typeface="楷体" panose="02010609060101010101" charset="-122"/>
                  </a:rPr>
                  <a:t>记为</a:t>
                </a:r>
                <a:r>
                  <a:rPr lang="en-US" altLang="zh-CN" sz="1400">
                    <a:solidFill>
                      <a:srgbClr val="339933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 sz="1400" b="0"/>
              </a:p>
            </p:txBody>
          </p:sp>
          <p:graphicFrame>
            <p:nvGraphicFramePr>
              <p:cNvPr id="21542" name="Object 160"/>
              <p:cNvGraphicFramePr/>
              <p:nvPr/>
            </p:nvGraphicFramePr>
            <p:xfrm>
              <a:off x="5193" y="1642"/>
              <a:ext cx="354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136" name="公式" r:id="rId43" imgW="571500" imgH="254000" progId="Equation.3">
                      <p:embed/>
                    </p:oleObj>
                  </mc:Choice>
                  <mc:Fallback>
                    <p:oleObj name="公式" r:id="rId43" imgW="571500" imgH="254000" progId="Equation.3">
                      <p:embed/>
                      <p:pic>
                        <p:nvPicPr>
                          <p:cNvPr id="0" name="图片 4621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1642"/>
                            <a:ext cx="354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01250" name="Group 162"/>
          <p:cNvGrpSpPr/>
          <p:nvPr/>
        </p:nvGrpSpPr>
        <p:grpSpPr bwMode="auto">
          <a:xfrm>
            <a:off x="3925888" y="4346575"/>
            <a:ext cx="1201737" cy="457200"/>
            <a:chOff x="2473" y="2738"/>
            <a:chExt cx="757" cy="288"/>
          </a:xfrm>
        </p:grpSpPr>
        <p:sp>
          <p:nvSpPr>
            <p:cNvPr id="601151" name="Rectangle 63"/>
            <p:cNvSpPr>
              <a:spLocks noChangeArrowheads="1"/>
            </p:cNvSpPr>
            <p:nvPr/>
          </p:nvSpPr>
          <p:spPr bwMode="auto">
            <a:xfrm>
              <a:off x="2473" y="2738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则</a:t>
              </a:r>
              <a:r>
                <a:rPr lang="en-US" altLang="zh-CN">
                  <a:sym typeface="Symbol" charset="0"/>
                </a:rPr>
                <a:t>  </a:t>
              </a:r>
              <a:endParaRPr lang="en-US" altLang="zh-CN">
                <a:sym typeface="Symbol" charset="0"/>
              </a:endParaRPr>
            </a:p>
          </p:txBody>
        </p:sp>
        <p:graphicFrame>
          <p:nvGraphicFramePr>
            <p:cNvPr id="21538" name="Object 161"/>
            <p:cNvGraphicFramePr/>
            <p:nvPr/>
          </p:nvGraphicFramePr>
          <p:xfrm>
            <a:off x="2758" y="2777"/>
            <a:ext cx="4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37" name="公式" r:id="rId45" imgW="749300" imgH="330200" progId="Equation.3">
                    <p:embed/>
                  </p:oleObj>
                </mc:Choice>
                <mc:Fallback>
                  <p:oleObj name="公式" r:id="rId45" imgW="749300" imgH="330200" progId="Equation.3">
                    <p:embed/>
                    <p:pic>
                      <p:nvPicPr>
                        <p:cNvPr id="0" name="图片 4621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8" y="2777"/>
                          <a:ext cx="4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1253" name="Group 165"/>
          <p:cNvGrpSpPr/>
          <p:nvPr/>
        </p:nvGrpSpPr>
        <p:grpSpPr bwMode="auto">
          <a:xfrm>
            <a:off x="6232525" y="5002213"/>
            <a:ext cx="2200275" cy="457200"/>
            <a:chOff x="3926" y="3151"/>
            <a:chExt cx="1386" cy="288"/>
          </a:xfrm>
        </p:grpSpPr>
        <p:graphicFrame>
          <p:nvGraphicFramePr>
            <p:cNvPr id="21534" name="Object 68"/>
            <p:cNvGraphicFramePr/>
            <p:nvPr/>
          </p:nvGraphicFramePr>
          <p:xfrm>
            <a:off x="4234" y="3188"/>
            <a:ext cx="69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38" name="公式" r:id="rId47" imgW="1104265" imgH="355600" progId="Equation.3">
                    <p:embed/>
                  </p:oleObj>
                </mc:Choice>
                <mc:Fallback>
                  <p:oleObj name="公式" r:id="rId47" imgW="1104265" imgH="355600" progId="Equation.3">
                    <p:embed/>
                    <p:pic>
                      <p:nvPicPr>
                        <p:cNvPr id="0" name="图片 4621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3188"/>
                          <a:ext cx="69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5" name="Object 69"/>
            <p:cNvGraphicFramePr/>
            <p:nvPr/>
          </p:nvGraphicFramePr>
          <p:xfrm>
            <a:off x="4976" y="3195"/>
            <a:ext cx="3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39" name="Equation" r:id="rId49" imgW="533400" imgH="342900" progId="Equation.DSMT4">
                    <p:embed/>
                  </p:oleObj>
                </mc:Choice>
                <mc:Fallback>
                  <p:oleObj name="Equation" r:id="rId49" imgW="533400" imgH="342900" progId="Equation.DSMT4">
                    <p:embed/>
                    <p:pic>
                      <p:nvPicPr>
                        <p:cNvPr id="0" name="图片 4621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3195"/>
                          <a:ext cx="3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1251" name="Rectangle 163"/>
            <p:cNvSpPr>
              <a:spLocks noChangeArrowheads="1"/>
            </p:cNvSpPr>
            <p:nvPr/>
          </p:nvSpPr>
          <p:spPr bwMode="auto">
            <a:xfrm>
              <a:off x="3926" y="3151"/>
              <a:ext cx="3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且</a:t>
              </a:r>
              <a:r>
                <a:rPr lang="en-US" altLang="zh-CN">
                  <a:sym typeface="Symbol" charset="0"/>
                </a:rPr>
                <a:t> </a:t>
              </a:r>
              <a:endParaRPr lang="en-US" altLang="zh-CN">
                <a:sym typeface="Symbo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0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0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0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0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0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0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0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72175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1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70588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123" name="Text Box 11"/>
          <p:cNvSpPr txBox="1">
            <a:spLocks noChangeArrowheads="1"/>
          </p:cNvSpPr>
          <p:nvPr/>
        </p:nvSpPr>
        <p:spPr bwMode="auto">
          <a:xfrm>
            <a:off x="536575" y="2041525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22533" name="Group 53"/>
          <p:cNvGrpSpPr/>
          <p:nvPr/>
        </p:nvGrpSpPr>
        <p:grpSpPr bwMode="auto">
          <a:xfrm>
            <a:off x="533400" y="1057275"/>
            <a:ext cx="4972050" cy="785813"/>
            <a:chOff x="336" y="642"/>
            <a:chExt cx="3132" cy="495"/>
          </a:xfrm>
        </p:grpSpPr>
        <p:sp>
          <p:nvSpPr>
            <p:cNvPr id="602166" name="Rectangle 54"/>
            <p:cNvSpPr>
              <a:spLocks noChangeArrowheads="1"/>
            </p:cNvSpPr>
            <p:nvPr/>
          </p:nvSpPr>
          <p:spPr bwMode="auto">
            <a:xfrm>
              <a:off x="336" y="727"/>
              <a:ext cx="313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dirty="0">
                  <a:solidFill>
                    <a:srgbClr val="000099"/>
                  </a:solidFill>
                </a:rPr>
                <a:t>a. </a:t>
              </a:r>
              <a:r>
                <a:rPr lang="zh-CN" altLang="en-US" dirty="0">
                  <a:solidFill>
                    <a:srgbClr val="000099"/>
                  </a:solidFill>
                </a:rPr>
                <a:t>倒数映射</a:t>
              </a:r>
              <a:r>
                <a:rPr lang="en-US" altLang="zh-CN" dirty="0">
                  <a:solidFill>
                    <a:srgbClr val="000099"/>
                  </a:solidFill>
                </a:rPr>
                <a:t>             </a:t>
              </a:r>
              <a:r>
                <a:rPr lang="zh-CN" altLang="en-US" dirty="0">
                  <a:solidFill>
                    <a:srgbClr val="000099"/>
                  </a:solidFill>
                </a:rPr>
                <a:t>的</a:t>
              </a:r>
              <a:r>
                <a:rPr kumimoji="0" lang="zh-CN" altLang="en-US" dirty="0">
                  <a:solidFill>
                    <a:srgbClr val="000099"/>
                  </a:solidFill>
                </a:rPr>
                <a:t>保形性</a:t>
              </a:r>
              <a:r>
                <a:rPr kumimoji="0" lang="en-US" altLang="zh-CN" dirty="0">
                  <a:solidFill>
                    <a:srgbClr val="000099"/>
                  </a:solidFill>
                </a:rPr>
                <a:t>  </a:t>
              </a:r>
              <a:endParaRPr kumimoji="0" lang="en-US" altLang="zh-CN" dirty="0">
                <a:solidFill>
                  <a:srgbClr val="000099"/>
                </a:solidFill>
              </a:endParaRPr>
            </a:p>
          </p:txBody>
        </p:sp>
        <p:grpSp>
          <p:nvGrpSpPr>
            <p:cNvPr id="22577" name="Group 55"/>
            <p:cNvGrpSpPr/>
            <p:nvPr/>
          </p:nvGrpSpPr>
          <p:grpSpPr bwMode="auto">
            <a:xfrm>
              <a:off x="1636" y="642"/>
              <a:ext cx="552" cy="495"/>
              <a:chOff x="1426" y="2754"/>
              <a:chExt cx="552" cy="495"/>
            </a:xfrm>
          </p:grpSpPr>
          <p:graphicFrame>
            <p:nvGraphicFramePr>
              <p:cNvPr id="22578" name="Object 56"/>
              <p:cNvGraphicFramePr/>
              <p:nvPr/>
            </p:nvGraphicFramePr>
            <p:xfrm>
              <a:off x="1426" y="2754"/>
              <a:ext cx="552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072" name="公式" r:id="rId3" imgW="876300" imgH="787400" progId="Equation.3">
                      <p:embed/>
                    </p:oleObj>
                  </mc:Choice>
                  <mc:Fallback>
                    <p:oleObj name="公式" r:id="rId3" imgW="876300" imgH="787400" progId="Equation.3">
                      <p:embed/>
                      <p:pic>
                        <p:nvPicPr>
                          <p:cNvPr id="0" name="图片 46307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6" y="2754"/>
                            <a:ext cx="552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79" name="Object 57"/>
              <p:cNvGraphicFramePr/>
              <p:nvPr/>
            </p:nvGraphicFramePr>
            <p:xfrm>
              <a:off x="1800" y="3010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073" name="公式" r:id="rId5" imgW="177800" imgH="215900" progId="Equation.3">
                      <p:embed/>
                    </p:oleObj>
                  </mc:Choice>
                  <mc:Fallback>
                    <p:oleObj name="公式" r:id="rId5" imgW="177800" imgH="215900" progId="Equation.3">
                      <p:embed/>
                      <p:pic>
                        <p:nvPicPr>
                          <p:cNvPr id="0" name="图片 46307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0" y="3010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80" name="Object 58"/>
              <p:cNvGraphicFramePr/>
              <p:nvPr/>
            </p:nvGraphicFramePr>
            <p:xfrm>
              <a:off x="1819" y="2803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074" name="公式" r:id="rId7" imgW="165100" imgH="266065" progId="Equation.3">
                      <p:embed/>
                    </p:oleObj>
                  </mc:Choice>
                  <mc:Fallback>
                    <p:oleObj name="公式" r:id="rId7" imgW="165100" imgH="266065" progId="Equation.3">
                      <p:embed/>
                      <p:pic>
                        <p:nvPicPr>
                          <p:cNvPr id="0" name="图片 46307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9" y="2803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02210" name="Group 98"/>
          <p:cNvGrpSpPr/>
          <p:nvPr/>
        </p:nvGrpSpPr>
        <p:grpSpPr bwMode="auto">
          <a:xfrm>
            <a:off x="1349375" y="1898650"/>
            <a:ext cx="7621588" cy="785813"/>
            <a:chOff x="850" y="1196"/>
            <a:chExt cx="4801" cy="495"/>
          </a:xfrm>
        </p:grpSpPr>
        <p:sp>
          <p:nvSpPr>
            <p:cNvPr id="602150" name="Text Box 38"/>
            <p:cNvSpPr txBox="1">
              <a:spLocks noChangeArrowheads="1"/>
            </p:cNvSpPr>
            <p:nvPr/>
          </p:nvSpPr>
          <p:spPr bwMode="auto">
            <a:xfrm>
              <a:off x="850" y="1286"/>
              <a:ext cx="7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可知，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pSp>
          <p:nvGrpSpPr>
            <p:cNvPr id="22568" name="Group 97"/>
            <p:cNvGrpSpPr/>
            <p:nvPr/>
          </p:nvGrpSpPr>
          <p:grpSpPr bwMode="auto">
            <a:xfrm>
              <a:off x="1488" y="1196"/>
              <a:ext cx="4163" cy="495"/>
              <a:chOff x="1488" y="1196"/>
              <a:chExt cx="4163" cy="495"/>
            </a:xfrm>
          </p:grpSpPr>
          <p:sp>
            <p:nvSpPr>
              <p:cNvPr id="602144" name="Rectangle 32"/>
              <p:cNvSpPr>
                <a:spLocks noChangeArrowheads="1"/>
              </p:cNvSpPr>
              <p:nvPr/>
            </p:nvSpPr>
            <p:spPr bwMode="auto">
              <a:xfrm>
                <a:off x="1488" y="1212"/>
                <a:ext cx="3960" cy="420"/>
              </a:xfrm>
              <a:prstGeom prst="rect">
                <a:avLst/>
              </a:prstGeom>
              <a:solidFill>
                <a:srgbClr val="E6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2145" name="Rectangle 33"/>
              <p:cNvSpPr>
                <a:spLocks noChangeArrowheads="1"/>
              </p:cNvSpPr>
              <p:nvPr/>
            </p:nvSpPr>
            <p:spPr bwMode="auto">
              <a:xfrm>
                <a:off x="2064" y="1297"/>
                <a:ext cx="358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在扩充复平面上</a:t>
                </a:r>
                <a:r>
                  <a:rPr lang="zh-CN" altLang="en-US" u="sng">
                    <a:solidFill>
                      <a:srgbClr val="0000FF"/>
                    </a:solidFill>
                    <a:ea typeface="楷体" panose="02010609060101010101" charset="-122"/>
                    <a:cs typeface="楷体" panose="02010609060101010101" charset="-122"/>
                  </a:rPr>
                  <a:t>除</a:t>
                </a:r>
                <a:r>
                  <a:rPr lang="en-US" altLang="zh-CN" u="sng">
                    <a:solidFill>
                      <a:srgbClr val="0000FF"/>
                    </a:solidFill>
                    <a:ea typeface="楷体" panose="02010609060101010101" charset="-122"/>
                    <a:cs typeface="楷体" panose="02010609060101010101" charset="-122"/>
                  </a:rPr>
                  <a:t>          </a:t>
                </a:r>
                <a:r>
                  <a:rPr lang="zh-CN" altLang="en-US" u="sng">
                    <a:solidFill>
                      <a:srgbClr val="0000FF"/>
                    </a:solidFill>
                    <a:ea typeface="楷体" panose="02010609060101010101" charset="-122"/>
                    <a:cs typeface="楷体" panose="02010609060101010101" charset="-122"/>
                  </a:rPr>
                  <a:t>外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是</a:t>
                </a:r>
                <a:r>
                  <a:rPr lang="zh-CN" altLang="en-US" u="sng">
                    <a:solidFill>
                      <a:srgbClr val="CC0000"/>
                    </a:solidFill>
                    <a:ea typeface="楷体" panose="02010609060101010101" charset="-122"/>
                    <a:cs typeface="楷体" panose="02010609060101010101" charset="-122"/>
                  </a:rPr>
                  <a:t>共形映射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pSp>
            <p:nvGrpSpPr>
              <p:cNvPr id="22571" name="Group 34"/>
              <p:cNvGrpSpPr/>
              <p:nvPr/>
            </p:nvGrpSpPr>
            <p:grpSpPr bwMode="auto">
              <a:xfrm>
                <a:off x="1532" y="1196"/>
                <a:ext cx="552" cy="495"/>
                <a:chOff x="4222" y="3292"/>
                <a:chExt cx="552" cy="495"/>
              </a:xfrm>
            </p:grpSpPr>
            <p:graphicFrame>
              <p:nvGraphicFramePr>
                <p:cNvPr id="22573" name="Object 35"/>
                <p:cNvGraphicFramePr/>
                <p:nvPr/>
              </p:nvGraphicFramePr>
              <p:xfrm>
                <a:off x="4222" y="3292"/>
                <a:ext cx="552" cy="4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3075" name="公式" r:id="rId9" imgW="876300" imgH="787400" progId="Equation.3">
                        <p:embed/>
                      </p:oleObj>
                    </mc:Choice>
                    <mc:Fallback>
                      <p:oleObj name="公式" r:id="rId9" imgW="876300" imgH="787400" progId="Equation.3">
                        <p:embed/>
                        <p:pic>
                          <p:nvPicPr>
                            <p:cNvPr id="0" name="图片 46307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2" y="3292"/>
                              <a:ext cx="552" cy="4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74" name="Object 36"/>
                <p:cNvGraphicFramePr/>
                <p:nvPr/>
              </p:nvGraphicFramePr>
              <p:xfrm>
                <a:off x="4608" y="3548"/>
                <a:ext cx="112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3076" name="公式" r:id="rId11" imgW="177800" imgH="215900" progId="Equation.3">
                        <p:embed/>
                      </p:oleObj>
                    </mc:Choice>
                    <mc:Fallback>
                      <p:oleObj name="公式" r:id="rId11" imgW="177800" imgH="215900" progId="Equation.3">
                        <p:embed/>
                        <p:pic>
                          <p:nvPicPr>
                            <p:cNvPr id="0" name="图片 46307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08" y="3548"/>
                              <a:ext cx="112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75" name="Object 37"/>
                <p:cNvGraphicFramePr/>
                <p:nvPr/>
              </p:nvGraphicFramePr>
              <p:xfrm>
                <a:off x="4612" y="3341"/>
                <a:ext cx="104" cy="1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3077" name="公式" r:id="rId12" imgW="165100" imgH="266065" progId="Equation.3">
                        <p:embed/>
                      </p:oleObj>
                    </mc:Choice>
                    <mc:Fallback>
                      <p:oleObj name="公式" r:id="rId12" imgW="165100" imgH="266065" progId="Equation.3">
                        <p:embed/>
                        <p:pic>
                          <p:nvPicPr>
                            <p:cNvPr id="0" name="图片 46307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12" y="3341"/>
                              <a:ext cx="104" cy="1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2572" name="Object 62"/>
              <p:cNvGraphicFramePr/>
              <p:nvPr/>
            </p:nvGraphicFramePr>
            <p:xfrm>
              <a:off x="3703" y="1331"/>
              <a:ext cx="40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078" name="公式" r:id="rId13" imgW="647700" imgH="292100" progId="Equation.3">
                      <p:embed/>
                    </p:oleObj>
                  </mc:Choice>
                  <mc:Fallback>
                    <p:oleObj name="公式" r:id="rId13" imgW="647700" imgH="292100" progId="Equation.3">
                      <p:embed/>
                      <p:pic>
                        <p:nvPicPr>
                          <p:cNvPr id="0" name="图片 46307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3" y="1331"/>
                            <a:ext cx="40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02243" name="Group 131"/>
          <p:cNvGrpSpPr/>
          <p:nvPr/>
        </p:nvGrpSpPr>
        <p:grpSpPr bwMode="auto">
          <a:xfrm>
            <a:off x="1349375" y="2778125"/>
            <a:ext cx="1622425" cy="666750"/>
            <a:chOff x="682" y="1774"/>
            <a:chExt cx="1022" cy="420"/>
          </a:xfrm>
        </p:grpSpPr>
        <p:graphicFrame>
          <p:nvGraphicFramePr>
            <p:cNvPr id="22565" name="Object 65"/>
            <p:cNvGraphicFramePr/>
            <p:nvPr/>
          </p:nvGraphicFramePr>
          <p:xfrm>
            <a:off x="1248" y="1774"/>
            <a:ext cx="456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79" name="Equation" r:id="rId15" imgW="420370" imgH="411480" progId="Equation.DSMT4">
                    <p:embed/>
                  </p:oleObj>
                </mc:Choice>
                <mc:Fallback>
                  <p:oleObj name="Equation" r:id="rId15" imgW="420370" imgH="411480" progId="Equation.DSMT4">
                    <p:embed/>
                    <p:pic>
                      <p:nvPicPr>
                        <p:cNvPr id="0" name="图片 4630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774"/>
                          <a:ext cx="456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2180" name="Text Box 68"/>
            <p:cNvSpPr txBox="1">
              <a:spLocks noChangeArrowheads="1"/>
            </p:cNvSpPr>
            <p:nvPr/>
          </p:nvSpPr>
          <p:spPr bwMode="auto">
            <a:xfrm>
              <a:off x="682" y="1836"/>
              <a:ext cx="7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/>
                <a:t>同理，</a:t>
              </a:r>
              <a:r>
                <a:rPr lang="en-US" altLang="zh-CN" dirty="0"/>
                <a:t>  </a:t>
              </a:r>
              <a:endParaRPr lang="en-US" altLang="zh-CN" dirty="0"/>
            </a:p>
          </p:txBody>
        </p:sp>
      </p:grpSp>
      <p:grpSp>
        <p:nvGrpSpPr>
          <p:cNvPr id="602244" name="Group 132"/>
          <p:cNvGrpSpPr/>
          <p:nvPr/>
        </p:nvGrpSpPr>
        <p:grpSpPr bwMode="auto">
          <a:xfrm>
            <a:off x="3101975" y="2932113"/>
            <a:ext cx="5921375" cy="457200"/>
            <a:chOff x="1954" y="1847"/>
            <a:chExt cx="3730" cy="288"/>
          </a:xfrm>
        </p:grpSpPr>
        <p:sp>
          <p:nvSpPr>
            <p:cNvPr id="602175" name="Rectangle 63"/>
            <p:cNvSpPr>
              <a:spLocks noChangeArrowheads="1"/>
            </p:cNvSpPr>
            <p:nvPr/>
          </p:nvSpPr>
          <p:spPr bwMode="auto">
            <a:xfrm>
              <a:off x="1954" y="1847"/>
              <a:ext cx="373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在</a:t>
              </a: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w</a:t>
              </a: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扩充复平面上除</a:t>
              </a: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外是</a:t>
              </a:r>
              <a:r>
                <a:rPr lang="zh-CN" altLang="en-US" u="sng" dirty="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共形映射</a:t>
              </a:r>
              <a:r>
                <a:rPr lang="en-US" altLang="zh-CN" sz="800" dirty="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,  </a:t>
              </a:r>
              <a:endParaRPr lang="en-US" altLang="zh-CN" dirty="0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2564" name="Object 69"/>
            <p:cNvGraphicFramePr/>
            <p:nvPr/>
          </p:nvGraphicFramePr>
          <p:xfrm>
            <a:off x="3797" y="1897"/>
            <a:ext cx="45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80" name="Equation" r:id="rId17" imgW="723900" imgH="279400" progId="Equation.DSMT4">
                    <p:embed/>
                  </p:oleObj>
                </mc:Choice>
                <mc:Fallback>
                  <p:oleObj name="Equation" r:id="rId17" imgW="723900" imgH="279400" progId="Equation.DSMT4">
                    <p:embed/>
                    <p:pic>
                      <p:nvPicPr>
                        <p:cNvPr id="0" name="图片 4630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7" y="1897"/>
                          <a:ext cx="45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2245" name="Group 133"/>
          <p:cNvGrpSpPr/>
          <p:nvPr/>
        </p:nvGrpSpPr>
        <p:grpSpPr bwMode="auto">
          <a:xfrm>
            <a:off x="2265363" y="3536950"/>
            <a:ext cx="5826125" cy="785813"/>
            <a:chOff x="1427" y="2228"/>
            <a:chExt cx="3670" cy="495"/>
          </a:xfrm>
        </p:grpSpPr>
        <p:sp>
          <p:nvSpPr>
            <p:cNvPr id="602184" name="Rectangle 72"/>
            <p:cNvSpPr>
              <a:spLocks noChangeArrowheads="1"/>
            </p:cNvSpPr>
            <p:nvPr/>
          </p:nvSpPr>
          <p:spPr bwMode="auto">
            <a:xfrm>
              <a:off x="2749" y="2323"/>
              <a:ext cx="23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在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    </a:t>
              </a:r>
              <a:r>
                <a:rPr lang="en-US" altLang="zh-CN" sz="80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处是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共形映射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pSp>
          <p:nvGrpSpPr>
            <p:cNvPr id="22557" name="Group 94"/>
            <p:cNvGrpSpPr/>
            <p:nvPr/>
          </p:nvGrpSpPr>
          <p:grpSpPr bwMode="auto">
            <a:xfrm>
              <a:off x="2271" y="2228"/>
              <a:ext cx="504" cy="495"/>
              <a:chOff x="2643" y="2204"/>
              <a:chExt cx="504" cy="495"/>
            </a:xfrm>
          </p:grpSpPr>
          <p:graphicFrame>
            <p:nvGraphicFramePr>
              <p:cNvPr id="22560" name="Object 73"/>
              <p:cNvGraphicFramePr/>
              <p:nvPr/>
            </p:nvGraphicFramePr>
            <p:xfrm>
              <a:off x="2643" y="2204"/>
              <a:ext cx="504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081" name="公式" r:id="rId19" imgW="800100" imgH="787400" progId="Equation.3">
                      <p:embed/>
                    </p:oleObj>
                  </mc:Choice>
                  <mc:Fallback>
                    <p:oleObj name="公式" r:id="rId19" imgW="800100" imgH="787400" progId="Equation.3">
                      <p:embed/>
                      <p:pic>
                        <p:nvPicPr>
                          <p:cNvPr id="0" name="图片 46308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3" y="2204"/>
                            <a:ext cx="504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61" name="Object 74"/>
              <p:cNvGraphicFramePr/>
              <p:nvPr/>
            </p:nvGraphicFramePr>
            <p:xfrm>
              <a:off x="2947" y="2460"/>
              <a:ext cx="16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082" name="公式" r:id="rId21" imgW="266065" imgH="215900" progId="Equation.3">
                      <p:embed/>
                    </p:oleObj>
                  </mc:Choice>
                  <mc:Fallback>
                    <p:oleObj name="公式" r:id="rId21" imgW="266065" imgH="215900" progId="Equation.3">
                      <p:embed/>
                      <p:pic>
                        <p:nvPicPr>
                          <p:cNvPr id="0" name="图片 46308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7" y="2460"/>
                            <a:ext cx="168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62" name="Object 75"/>
              <p:cNvGraphicFramePr/>
              <p:nvPr/>
            </p:nvGraphicFramePr>
            <p:xfrm>
              <a:off x="2979" y="2253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083" name="公式" r:id="rId23" imgW="165100" imgH="266065" progId="Equation.3">
                      <p:embed/>
                    </p:oleObj>
                  </mc:Choice>
                  <mc:Fallback>
                    <p:oleObj name="公式" r:id="rId23" imgW="165100" imgH="266065" progId="Equation.3">
                      <p:embed/>
                      <p:pic>
                        <p:nvPicPr>
                          <p:cNvPr id="0" name="图片 46308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9" y="2253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58" name="Object 76"/>
            <p:cNvGraphicFramePr/>
            <p:nvPr/>
          </p:nvGraphicFramePr>
          <p:xfrm>
            <a:off x="3050" y="2405"/>
            <a:ext cx="50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84" name="公式" r:id="rId24" imgW="799465" imgH="215900" progId="Equation.3">
                    <p:embed/>
                  </p:oleObj>
                </mc:Choice>
                <mc:Fallback>
                  <p:oleObj name="公式" r:id="rId24" imgW="799465" imgH="215900" progId="Equation.3">
                    <p:embed/>
                    <p:pic>
                      <p:nvPicPr>
                        <p:cNvPr id="0" name="图片 4630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0" y="2405"/>
                          <a:ext cx="50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2189" name="Rectangle 77"/>
            <p:cNvSpPr>
              <a:spLocks noChangeArrowheads="1"/>
            </p:cNvSpPr>
            <p:nvPr/>
          </p:nvSpPr>
          <p:spPr bwMode="auto">
            <a:xfrm>
              <a:off x="1427" y="2319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000000"/>
                  </a:solidFill>
                </a:rPr>
                <a:t>特别地，</a:t>
              </a:r>
              <a:r>
                <a:rPr lang="en-US" altLang="zh-CN" dirty="0">
                  <a:solidFill>
                    <a:srgbClr val="000000"/>
                  </a:solidFill>
                </a:rPr>
                <a:t>  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sp>
        <p:nvSpPr>
          <p:cNvPr id="602200" name="Rectangle 88"/>
          <p:cNvSpPr>
            <a:spLocks noChangeArrowheads="1"/>
          </p:cNvSpPr>
          <p:nvPr/>
        </p:nvSpPr>
        <p:spPr bwMode="auto">
          <a:xfrm>
            <a:off x="534988" y="5591175"/>
            <a:ext cx="1022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结论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602248" name="Group 136"/>
          <p:cNvGrpSpPr/>
          <p:nvPr/>
        </p:nvGrpSpPr>
        <p:grpSpPr bwMode="auto">
          <a:xfrm>
            <a:off x="1347788" y="5448300"/>
            <a:ext cx="6515100" cy="785813"/>
            <a:chOff x="849" y="3432"/>
            <a:chExt cx="4104" cy="495"/>
          </a:xfrm>
        </p:grpSpPr>
        <p:sp>
          <p:nvSpPr>
            <p:cNvPr id="602201" name="Rectangle 89"/>
            <p:cNvSpPr>
              <a:spLocks noChangeArrowheads="1"/>
            </p:cNvSpPr>
            <p:nvPr/>
          </p:nvSpPr>
          <p:spPr bwMode="auto">
            <a:xfrm>
              <a:off x="849" y="3521"/>
              <a:ext cx="41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_GB2312" charset="0"/>
                  <a:cs typeface="楷体_GB2312" charset="0"/>
                </a:rPr>
                <a:t>倒数映射</a:t>
              </a:r>
              <a:r>
                <a:rPr lang="en-US" altLang="zh-CN">
                  <a:solidFill>
                    <a:srgbClr val="000000"/>
                  </a:solidFill>
                  <a:ea typeface="楷体_GB2312" charset="0"/>
                  <a:cs typeface="楷体_GB2312" charset="0"/>
                </a:rPr>
                <a:t>             </a:t>
              </a:r>
              <a:r>
                <a:rPr lang="zh-CN" altLang="en-US">
                  <a:solidFill>
                    <a:srgbClr val="000000"/>
                  </a:solidFill>
                  <a:ea typeface="楷体_GB2312" charset="0"/>
                  <a:cs typeface="楷体_GB2312" charset="0"/>
                </a:rPr>
                <a:t>在扩充复平面上是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共形映射</a:t>
              </a:r>
              <a:r>
                <a:rPr lang="zh-CN" altLang="en-US">
                  <a:solidFill>
                    <a:srgbClr val="000000"/>
                  </a:solidFill>
                  <a:ea typeface="楷体_GB2312" charset="0"/>
                  <a:cs typeface="楷体_GB2312" charset="0"/>
                </a:rPr>
                <a:t>。</a:t>
              </a:r>
              <a:r>
                <a:rPr lang="en-US" altLang="zh-CN">
                  <a:solidFill>
                    <a:srgbClr val="000000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_GB2312" charset="0"/>
                <a:cs typeface="楷体_GB2312" charset="0"/>
              </a:endParaRPr>
            </a:p>
          </p:txBody>
        </p:sp>
        <p:grpSp>
          <p:nvGrpSpPr>
            <p:cNvPr id="22552" name="Group 90"/>
            <p:cNvGrpSpPr/>
            <p:nvPr/>
          </p:nvGrpSpPr>
          <p:grpSpPr bwMode="auto">
            <a:xfrm>
              <a:off x="1715" y="3432"/>
              <a:ext cx="552" cy="495"/>
              <a:chOff x="4222" y="3292"/>
              <a:chExt cx="552" cy="495"/>
            </a:xfrm>
          </p:grpSpPr>
          <p:graphicFrame>
            <p:nvGraphicFramePr>
              <p:cNvPr id="22553" name="Object 91"/>
              <p:cNvGraphicFramePr/>
              <p:nvPr/>
            </p:nvGraphicFramePr>
            <p:xfrm>
              <a:off x="4222" y="3292"/>
              <a:ext cx="552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085" name="公式" r:id="rId26" imgW="876300" imgH="787400" progId="Equation.3">
                      <p:embed/>
                    </p:oleObj>
                  </mc:Choice>
                  <mc:Fallback>
                    <p:oleObj name="公式" r:id="rId26" imgW="876300" imgH="787400" progId="Equation.3">
                      <p:embed/>
                      <p:pic>
                        <p:nvPicPr>
                          <p:cNvPr id="0" name="图片 46308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2" y="3292"/>
                            <a:ext cx="552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54" name="Object 92"/>
              <p:cNvGraphicFramePr/>
              <p:nvPr/>
            </p:nvGraphicFramePr>
            <p:xfrm>
              <a:off x="4608" y="3548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086" name="公式" r:id="rId27" imgW="177800" imgH="215900" progId="Equation.3">
                      <p:embed/>
                    </p:oleObj>
                  </mc:Choice>
                  <mc:Fallback>
                    <p:oleObj name="公式" r:id="rId27" imgW="177800" imgH="215900" progId="Equation.3">
                      <p:embed/>
                      <p:pic>
                        <p:nvPicPr>
                          <p:cNvPr id="0" name="图片 46308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548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55" name="Object 93"/>
              <p:cNvGraphicFramePr/>
              <p:nvPr/>
            </p:nvGraphicFramePr>
            <p:xfrm>
              <a:off x="4612" y="3341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087" name="公式" r:id="rId28" imgW="165100" imgH="266065" progId="Equation.3">
                      <p:embed/>
                    </p:oleObj>
                  </mc:Choice>
                  <mc:Fallback>
                    <p:oleObj name="公式" r:id="rId28" imgW="165100" imgH="266065" progId="Equation.3">
                      <p:embed/>
                      <p:pic>
                        <p:nvPicPr>
                          <p:cNvPr id="0" name="图片 46308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2" y="3341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02208" name="Rectangle 96"/>
          <p:cNvSpPr>
            <a:spLocks noChangeArrowheads="1"/>
          </p:cNvSpPr>
          <p:nvPr/>
        </p:nvSpPr>
        <p:spPr bwMode="auto">
          <a:xfrm>
            <a:off x="534988" y="566738"/>
            <a:ext cx="1800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1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保形性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grpSp>
        <p:nvGrpSpPr>
          <p:cNvPr id="602247" name="Group 135"/>
          <p:cNvGrpSpPr/>
          <p:nvPr/>
        </p:nvGrpSpPr>
        <p:grpSpPr bwMode="auto">
          <a:xfrm>
            <a:off x="1350963" y="4400550"/>
            <a:ext cx="6110287" cy="785813"/>
            <a:chOff x="851" y="2772"/>
            <a:chExt cx="3849" cy="495"/>
          </a:xfrm>
        </p:grpSpPr>
        <p:sp>
          <p:nvSpPr>
            <p:cNvPr id="602192" name="Rectangle 80"/>
            <p:cNvSpPr>
              <a:spLocks noChangeArrowheads="1"/>
            </p:cNvSpPr>
            <p:nvPr/>
          </p:nvSpPr>
          <p:spPr bwMode="auto">
            <a:xfrm>
              <a:off x="1900" y="2782"/>
              <a:ext cx="2622" cy="420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2543" name="Group 134"/>
            <p:cNvGrpSpPr/>
            <p:nvPr/>
          </p:nvGrpSpPr>
          <p:grpSpPr bwMode="auto">
            <a:xfrm>
              <a:off x="851" y="2772"/>
              <a:ext cx="3849" cy="495"/>
              <a:chOff x="851" y="2772"/>
              <a:chExt cx="3849" cy="495"/>
            </a:xfrm>
          </p:grpSpPr>
          <p:sp>
            <p:nvSpPr>
              <p:cNvPr id="602190" name="Rectangle 78"/>
              <p:cNvSpPr>
                <a:spLocks noChangeArrowheads="1"/>
              </p:cNvSpPr>
              <p:nvPr/>
            </p:nvSpPr>
            <p:spPr bwMode="auto">
              <a:xfrm>
                <a:off x="851" y="2840"/>
                <a:ext cx="117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</a:rPr>
                  <a:t>由此即得，</a:t>
                </a:r>
                <a:r>
                  <a:rPr lang="en-US" altLang="zh-CN">
                    <a:solidFill>
                      <a:srgbClr val="000000"/>
                    </a:solidFill>
                  </a:rPr>
                  <a:t>  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545" name="Group 82"/>
              <p:cNvGrpSpPr/>
              <p:nvPr/>
            </p:nvGrpSpPr>
            <p:grpSpPr bwMode="auto">
              <a:xfrm>
                <a:off x="1944" y="2772"/>
                <a:ext cx="552" cy="495"/>
                <a:chOff x="4222" y="3292"/>
                <a:chExt cx="552" cy="495"/>
              </a:xfrm>
            </p:grpSpPr>
            <p:graphicFrame>
              <p:nvGraphicFramePr>
                <p:cNvPr id="22548" name="Object 83"/>
                <p:cNvGraphicFramePr/>
                <p:nvPr/>
              </p:nvGraphicFramePr>
              <p:xfrm>
                <a:off x="4222" y="3292"/>
                <a:ext cx="552" cy="4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3088" name="公式" r:id="rId29" imgW="876300" imgH="787400" progId="Equation.3">
                        <p:embed/>
                      </p:oleObj>
                    </mc:Choice>
                    <mc:Fallback>
                      <p:oleObj name="公式" r:id="rId29" imgW="876300" imgH="787400" progId="Equation.3">
                        <p:embed/>
                        <p:pic>
                          <p:nvPicPr>
                            <p:cNvPr id="0" name="图片 46308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2" y="3292"/>
                              <a:ext cx="552" cy="4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49" name="Object 84"/>
                <p:cNvGraphicFramePr/>
                <p:nvPr/>
              </p:nvGraphicFramePr>
              <p:xfrm>
                <a:off x="4608" y="3548"/>
                <a:ext cx="112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3089" name="公式" r:id="rId30" imgW="177800" imgH="215900" progId="Equation.3">
                        <p:embed/>
                      </p:oleObj>
                    </mc:Choice>
                    <mc:Fallback>
                      <p:oleObj name="公式" r:id="rId30" imgW="177800" imgH="215900" progId="Equation.3">
                        <p:embed/>
                        <p:pic>
                          <p:nvPicPr>
                            <p:cNvPr id="0" name="图片 46308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08" y="3548"/>
                              <a:ext cx="112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50" name="Object 85"/>
                <p:cNvGraphicFramePr/>
                <p:nvPr/>
              </p:nvGraphicFramePr>
              <p:xfrm>
                <a:off x="4612" y="3341"/>
                <a:ext cx="104" cy="1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3090" name="公式" r:id="rId31" imgW="165100" imgH="266065" progId="Equation.3">
                        <p:embed/>
                      </p:oleObj>
                    </mc:Choice>
                    <mc:Fallback>
                      <p:oleObj name="公式" r:id="rId31" imgW="165100" imgH="266065" progId="Equation.3">
                        <p:embed/>
                        <p:pic>
                          <p:nvPicPr>
                            <p:cNvPr id="0" name="图片 46308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12" y="3341"/>
                              <a:ext cx="104" cy="1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602207" name="Rectangle 95"/>
              <p:cNvSpPr>
                <a:spLocks noChangeArrowheads="1"/>
              </p:cNvSpPr>
              <p:nvPr/>
            </p:nvSpPr>
            <p:spPr bwMode="auto">
              <a:xfrm>
                <a:off x="2464" y="2856"/>
                <a:ext cx="223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u="sng">
                    <a:solidFill>
                      <a:srgbClr val="0000FF"/>
                    </a:solidFill>
                    <a:ea typeface="楷体" panose="02010609060101010101" charset="-122"/>
                    <a:cs typeface="楷体" panose="02010609060101010101" charset="-122"/>
                  </a:rPr>
                  <a:t>在</a:t>
                </a:r>
                <a:r>
                  <a:rPr lang="en-US" altLang="zh-CN" u="sng">
                    <a:solidFill>
                      <a:srgbClr val="0000FF"/>
                    </a:solidFill>
                    <a:ea typeface="楷体" panose="02010609060101010101" charset="-122"/>
                    <a:cs typeface="楷体" panose="02010609060101010101" charset="-122"/>
                  </a:rPr>
                  <a:t>          </a:t>
                </a:r>
                <a:r>
                  <a:rPr lang="zh-CN" altLang="en-US" u="sng">
                    <a:solidFill>
                      <a:srgbClr val="0000FF"/>
                    </a:solidFill>
                    <a:ea typeface="楷体" panose="02010609060101010101" charset="-122"/>
                    <a:cs typeface="楷体" panose="02010609060101010101" charset="-122"/>
                  </a:rPr>
                  <a:t>处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是</a:t>
                </a:r>
                <a:r>
                  <a:rPr lang="zh-CN" altLang="en-US" u="sng">
                    <a:solidFill>
                      <a:srgbClr val="CC0000"/>
                    </a:solidFill>
                    <a:ea typeface="楷体" panose="02010609060101010101" charset="-122"/>
                    <a:cs typeface="楷体" panose="02010609060101010101" charset="-122"/>
                  </a:rPr>
                  <a:t>共形映射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aphicFrame>
            <p:nvGraphicFramePr>
              <p:cNvPr id="22547" name="Object 86"/>
              <p:cNvGraphicFramePr/>
              <p:nvPr/>
            </p:nvGraphicFramePr>
            <p:xfrm>
              <a:off x="2759" y="2901"/>
              <a:ext cx="40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091" name="Equation" r:id="rId32" imgW="647700" imgH="292100" progId="Equation.DSMT4">
                      <p:embed/>
                    </p:oleObj>
                  </mc:Choice>
                  <mc:Fallback>
                    <p:oleObj name="Equation" r:id="rId32" imgW="647700" imgH="292100" progId="Equation.DSMT4">
                      <p:embed/>
                      <p:pic>
                        <p:nvPicPr>
                          <p:cNvPr id="0" name="图片 46309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9" y="2901"/>
                            <a:ext cx="40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3704 L 0.00035 1.4814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02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55417 L 3.88889E-6 1.11111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02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0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0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0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0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0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0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23" grpId="0"/>
      <p:bldP spid="60220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4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5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6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8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9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0" name="Picture 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194" name="Rectangle 10"/>
          <p:cNvSpPr>
            <a:spLocks noChangeArrowheads="1"/>
          </p:cNvSpPr>
          <p:nvPr/>
        </p:nvSpPr>
        <p:spPr bwMode="auto">
          <a:xfrm>
            <a:off x="1900238" y="2903538"/>
            <a:ext cx="67706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由此，</a:t>
            </a:r>
            <a:r>
              <a:rPr lang="zh-CN" altLang="en-US">
                <a:solidFill>
                  <a:srgbClr val="000000"/>
                </a:solidFill>
              </a:rPr>
              <a:t>线性映射在</a:t>
            </a:r>
            <a:r>
              <a:rPr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扩充复平面</a:t>
            </a:r>
            <a:r>
              <a:rPr lang="zh-CN" altLang="en-US">
                <a:solidFill>
                  <a:srgbClr val="000000"/>
                </a:solidFill>
              </a:rPr>
              <a:t>上是</a:t>
            </a: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双方单值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zh-CN" altLang="en-US"/>
              <a:t>。</a:t>
            </a:r>
            <a:r>
              <a:rPr lang="en-US" altLang="zh-CN"/>
              <a:t>  </a:t>
            </a:r>
            <a:endParaRPr lang="en-US" altLang="zh-CN">
              <a:sym typeface="Symbol" charset="0"/>
            </a:endParaRP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1349375" y="1782763"/>
            <a:ext cx="15065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0000"/>
                </a:solidFill>
                <a:ea typeface="楷体_GB2312" charset="0"/>
                <a:cs typeface="楷体_GB2312" charset="0"/>
              </a:rPr>
              <a:t> 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单值性</a:t>
            </a:r>
            <a:r>
              <a:rPr lang="en-US" altLang="zh-CN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</a:t>
            </a:r>
            <a:endParaRPr kumimoji="0" lang="en-US" altLang="zh-CN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605257" name="Group 73"/>
          <p:cNvGrpSpPr/>
          <p:nvPr/>
        </p:nvGrpSpPr>
        <p:grpSpPr bwMode="auto">
          <a:xfrm>
            <a:off x="1900238" y="2322513"/>
            <a:ext cx="3660775" cy="460375"/>
            <a:chOff x="1197" y="1463"/>
            <a:chExt cx="2306" cy="290"/>
          </a:xfrm>
        </p:grpSpPr>
        <p:grpSp>
          <p:nvGrpSpPr>
            <p:cNvPr id="23590" name="Group 72"/>
            <p:cNvGrpSpPr/>
            <p:nvPr/>
          </p:nvGrpSpPr>
          <p:grpSpPr bwMode="auto">
            <a:xfrm>
              <a:off x="1768" y="1463"/>
              <a:ext cx="1735" cy="288"/>
              <a:chOff x="1768" y="1463"/>
              <a:chExt cx="1735" cy="288"/>
            </a:xfrm>
          </p:grpSpPr>
          <p:graphicFrame>
            <p:nvGraphicFramePr>
              <p:cNvPr id="23592" name="Object 56"/>
              <p:cNvGraphicFramePr/>
              <p:nvPr/>
            </p:nvGraphicFramePr>
            <p:xfrm>
              <a:off x="2935" y="1559"/>
              <a:ext cx="56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975" name="公式" r:id="rId4" imgW="901065" imgH="279400" progId="Equation.3">
                      <p:embed/>
                    </p:oleObj>
                  </mc:Choice>
                  <mc:Fallback>
                    <p:oleObj name="公式" r:id="rId4" imgW="901065" imgH="279400" progId="Equation.3">
                      <p:embed/>
                      <p:pic>
                        <p:nvPicPr>
                          <p:cNvPr id="0" name="图片 46397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5" y="1559"/>
                            <a:ext cx="568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5196" name="Rectangle 12"/>
              <p:cNvSpPr>
                <a:spLocks noChangeArrowheads="1"/>
              </p:cNvSpPr>
              <p:nvPr/>
            </p:nvSpPr>
            <p:spPr bwMode="auto">
              <a:xfrm>
                <a:off x="1768" y="1463"/>
                <a:ext cx="131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ym typeface="Symbol" charset="0"/>
                  </a:rPr>
                  <a:t>当</a:t>
                </a:r>
                <a:r>
                  <a:rPr lang="en-US" altLang="zh-CN">
                    <a:sym typeface="Symbol" charset="0"/>
                  </a:rPr>
                  <a:t>           </a:t>
                </a:r>
                <a:r>
                  <a:rPr lang="zh-CN" altLang="en-US">
                    <a:sym typeface="Symbol" charset="0"/>
                  </a:rPr>
                  <a:t>时，</a:t>
                </a:r>
                <a:r>
                  <a:rPr lang="en-US" altLang="zh-CN">
                    <a:sym typeface="Symbol" charset="0"/>
                  </a:rPr>
                  <a:t>  </a:t>
                </a:r>
                <a:endParaRPr lang="en-US" altLang="zh-CN">
                  <a:sym typeface="Symbol" charset="0"/>
                </a:endParaRPr>
              </a:p>
            </p:txBody>
          </p:sp>
          <p:graphicFrame>
            <p:nvGraphicFramePr>
              <p:cNvPr id="23594" name="Object 13"/>
              <p:cNvGraphicFramePr/>
              <p:nvPr/>
            </p:nvGraphicFramePr>
            <p:xfrm>
              <a:off x="2061" y="1551"/>
              <a:ext cx="45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976" name="公式" r:id="rId6" imgW="723900" imgH="228600" progId="Equation.3">
                      <p:embed/>
                    </p:oleObj>
                  </mc:Choice>
                  <mc:Fallback>
                    <p:oleObj name="公式" r:id="rId6" imgW="723900" imgH="228600" progId="Equation.3">
                      <p:embed/>
                      <p:pic>
                        <p:nvPicPr>
                          <p:cNvPr id="0" name="图片 46397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1" y="1551"/>
                            <a:ext cx="45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05200" name="Rectangle 16"/>
            <p:cNvSpPr>
              <a:spLocks noChangeArrowheads="1"/>
            </p:cNvSpPr>
            <p:nvPr/>
          </p:nvSpPr>
          <p:spPr bwMode="auto">
            <a:xfrm>
              <a:off x="1197" y="1465"/>
              <a:ext cx="7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规定</a:t>
              </a:r>
              <a:r>
                <a:rPr lang="zh-CN" altLang="en-US">
                  <a:solidFill>
                    <a:srgbClr val="990033"/>
                  </a:solidFill>
                </a:rPr>
                <a:t>：</a:t>
              </a:r>
              <a:r>
                <a:rPr lang="en-US" altLang="zh-CN">
                  <a:solidFill>
                    <a:srgbClr val="990033"/>
                  </a:solidFill>
                </a:rPr>
                <a:t>  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</p:grpSp>
      <p:pic>
        <p:nvPicPr>
          <p:cNvPr id="23564" name="Picture 1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204" name="Text Box 20"/>
          <p:cNvSpPr txBox="1">
            <a:spLocks noChangeArrowheads="1"/>
          </p:cNvSpPr>
          <p:nvPr/>
        </p:nvSpPr>
        <p:spPr bwMode="auto">
          <a:xfrm>
            <a:off x="536575" y="178435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605258" name="Group 74"/>
          <p:cNvGrpSpPr/>
          <p:nvPr/>
        </p:nvGrpSpPr>
        <p:grpSpPr bwMode="auto">
          <a:xfrm>
            <a:off x="1898650" y="4186238"/>
            <a:ext cx="2246313" cy="457200"/>
            <a:chOff x="1196" y="2637"/>
            <a:chExt cx="1415" cy="288"/>
          </a:xfrm>
        </p:grpSpPr>
        <p:sp>
          <p:nvSpPr>
            <p:cNvPr id="605214" name="Rectangle 30"/>
            <p:cNvSpPr>
              <a:spLocks noChangeArrowheads="1"/>
            </p:cNvSpPr>
            <p:nvPr/>
          </p:nvSpPr>
          <p:spPr bwMode="auto">
            <a:xfrm>
              <a:off x="1196" y="2637"/>
              <a:ext cx="14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当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时，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  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  <a:sym typeface="Symbol" charset="0"/>
              </a:endParaRPr>
            </a:p>
          </p:txBody>
        </p:sp>
        <p:graphicFrame>
          <p:nvGraphicFramePr>
            <p:cNvPr id="23589" name="Object 31"/>
            <p:cNvGraphicFramePr/>
            <p:nvPr/>
          </p:nvGraphicFramePr>
          <p:xfrm>
            <a:off x="1486" y="2721"/>
            <a:ext cx="45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77" name="公式" r:id="rId8" imgW="723900" imgH="241300" progId="Equation.3">
                    <p:embed/>
                  </p:oleObj>
                </mc:Choice>
                <mc:Fallback>
                  <p:oleObj name="公式" r:id="rId8" imgW="723900" imgH="241300" progId="Equation.3">
                    <p:embed/>
                    <p:pic>
                      <p:nvPicPr>
                        <p:cNvPr id="0" name="图片 4639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6" y="2721"/>
                          <a:ext cx="45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5217" name="Rectangle 33"/>
          <p:cNvSpPr>
            <a:spLocks noChangeArrowheads="1"/>
          </p:cNvSpPr>
          <p:nvPr/>
        </p:nvSpPr>
        <p:spPr bwMode="auto">
          <a:xfrm>
            <a:off x="1349375" y="3627438"/>
            <a:ext cx="1658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解析性</a:t>
            </a:r>
            <a:r>
              <a:rPr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  </a:t>
            </a:r>
            <a:endParaRPr kumimoji="0" lang="en-US" altLang="zh-CN" u="sng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605232" name="Group 48"/>
          <p:cNvGrpSpPr/>
          <p:nvPr/>
        </p:nvGrpSpPr>
        <p:grpSpPr bwMode="auto">
          <a:xfrm>
            <a:off x="6178550" y="1212850"/>
            <a:ext cx="2513013" cy="396875"/>
            <a:chOff x="1336" y="2816"/>
            <a:chExt cx="1583" cy="250"/>
          </a:xfrm>
        </p:grpSpPr>
        <p:sp>
          <p:nvSpPr>
            <p:cNvPr id="605233" name="AutoShape 49">
              <a:hlinkClick r:id="rId10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336" y="2859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5234" name="Text Box 50"/>
            <p:cNvSpPr txBox="1">
              <a:spLocks noChangeArrowheads="1"/>
            </p:cNvSpPr>
            <p:nvPr/>
          </p:nvSpPr>
          <p:spPr bwMode="auto">
            <a:xfrm>
              <a:off x="1699" y="2816"/>
              <a:ext cx="122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kumimoji="0" lang="zh-CN" altLang="en-US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结论同上</a:t>
              </a:r>
              <a:r>
                <a:rPr kumimoji="0" lang="en-US" altLang="zh-CN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,</a:t>
              </a:r>
              <a:r>
                <a:rPr kumimoji="0" lang="en-US" altLang="zh-CN" sz="20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跳过</a:t>
              </a:r>
              <a:r>
                <a:rPr kumimoji="0" lang="en-US" altLang="zh-CN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?</a:t>
              </a: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kumimoji="0" lang="en-US" altLang="zh-CN" sz="1600">
                  <a:solidFill>
                    <a:srgbClr val="B2B2B2"/>
                  </a:solidFill>
                </a:rPr>
                <a:t> </a:t>
              </a:r>
              <a:r>
                <a:rPr kumimoji="0" lang="en-US" altLang="zh-CN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kumimoji="0" lang="en-US" altLang="zh-CN" sz="1600">
                <a:solidFill>
                  <a:srgbClr val="B2B2B2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605236" name="Group 52"/>
          <p:cNvGrpSpPr/>
          <p:nvPr/>
        </p:nvGrpSpPr>
        <p:grpSpPr bwMode="auto">
          <a:xfrm>
            <a:off x="-566420" y="1174433"/>
            <a:ext cx="8050213" cy="461962"/>
            <a:chOff x="-378" y="725"/>
            <a:chExt cx="5071" cy="291"/>
          </a:xfrm>
        </p:grpSpPr>
        <p:sp>
          <p:nvSpPr>
            <p:cNvPr id="605237" name="Rectangle 53"/>
            <p:cNvSpPr>
              <a:spLocks noChangeArrowheads="1"/>
            </p:cNvSpPr>
            <p:nvPr/>
          </p:nvSpPr>
          <p:spPr bwMode="auto">
            <a:xfrm>
              <a:off x="-378" y="725"/>
              <a:ext cx="507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dirty="0">
                  <a:solidFill>
                    <a:srgbClr val="000099"/>
                  </a:solidFill>
                </a:rPr>
                <a:t>b. </a:t>
              </a:r>
              <a:r>
                <a:rPr lang="zh-CN" altLang="en-US" dirty="0">
                  <a:solidFill>
                    <a:srgbClr val="000099"/>
                  </a:solidFill>
                </a:rPr>
                <a:t>线性映射</a:t>
              </a:r>
              <a:r>
                <a:rPr lang="en-US" altLang="zh-CN" dirty="0">
                  <a:solidFill>
                    <a:srgbClr val="000099"/>
                  </a:solidFill>
                </a:rPr>
                <a:t>                                 </a:t>
              </a:r>
              <a:r>
                <a:rPr lang="zh-CN" altLang="en-US" dirty="0">
                  <a:solidFill>
                    <a:srgbClr val="000099"/>
                  </a:solidFill>
                </a:rPr>
                <a:t>的</a:t>
              </a:r>
              <a:r>
                <a:rPr kumimoji="0" lang="zh-CN" altLang="en-US" dirty="0">
                  <a:solidFill>
                    <a:srgbClr val="000099"/>
                  </a:solidFill>
                </a:rPr>
                <a:t>保形性</a:t>
              </a:r>
              <a:r>
                <a:rPr kumimoji="0" lang="en-US" altLang="zh-CN" dirty="0">
                  <a:solidFill>
                    <a:srgbClr val="000099"/>
                  </a:solidFill>
                </a:rPr>
                <a:t>  </a:t>
              </a:r>
              <a:endParaRPr kumimoji="0" lang="en-US" altLang="zh-CN" dirty="0">
                <a:solidFill>
                  <a:srgbClr val="000099"/>
                </a:solidFill>
              </a:endParaRPr>
            </a:p>
          </p:txBody>
        </p:sp>
        <p:graphicFrame>
          <p:nvGraphicFramePr>
            <p:cNvPr id="23585" name="Object 54"/>
            <p:cNvGraphicFramePr/>
            <p:nvPr/>
          </p:nvGraphicFramePr>
          <p:xfrm>
            <a:off x="1430" y="768"/>
            <a:ext cx="152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78" name="公式" r:id="rId11" imgW="2425700" imgH="342900" progId="Equation.3">
                    <p:embed/>
                  </p:oleObj>
                </mc:Choice>
                <mc:Fallback>
                  <p:oleObj name="公式" r:id="rId11" imgW="2425700" imgH="342900" progId="Equation.3">
                    <p:embed/>
                    <p:pic>
                      <p:nvPicPr>
                        <p:cNvPr id="0" name="图片 4639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768"/>
                          <a:ext cx="152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5260" name="Group 76"/>
          <p:cNvGrpSpPr/>
          <p:nvPr/>
        </p:nvGrpSpPr>
        <p:grpSpPr bwMode="auto">
          <a:xfrm>
            <a:off x="1917700" y="4773613"/>
            <a:ext cx="3308350" cy="457200"/>
            <a:chOff x="1208" y="3007"/>
            <a:chExt cx="2084" cy="288"/>
          </a:xfrm>
        </p:grpSpPr>
        <p:sp>
          <p:nvSpPr>
            <p:cNvPr id="605242" name="Rectangle 58"/>
            <p:cNvSpPr>
              <a:spLocks noChangeArrowheads="1"/>
            </p:cNvSpPr>
            <p:nvPr/>
          </p:nvSpPr>
          <p:spPr bwMode="auto">
            <a:xfrm>
              <a:off x="1208" y="3007"/>
              <a:ext cx="20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函数</a:t>
              </a:r>
              <a:r>
                <a:rPr lang="en-US" altLang="zh-CN">
                  <a:sym typeface="Symbol" charset="0"/>
                </a:rPr>
                <a:t>                   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解析</a:t>
              </a:r>
              <a:r>
                <a:rPr lang="zh-CN" altLang="en-US">
                  <a:sym typeface="Symbol" charset="0"/>
                </a:rPr>
                <a:t>，</a:t>
              </a:r>
              <a:r>
                <a:rPr lang="en-US" altLang="zh-CN">
                  <a:sym typeface="Symbol" charset="0"/>
                </a:rPr>
                <a:t>  </a:t>
              </a:r>
              <a:endParaRPr lang="en-US" altLang="zh-CN">
                <a:sym typeface="Symbol" charset="0"/>
              </a:endParaRPr>
            </a:p>
          </p:txBody>
        </p:sp>
        <p:graphicFrame>
          <p:nvGraphicFramePr>
            <p:cNvPr id="23583" name="Object 61"/>
            <p:cNvGraphicFramePr/>
            <p:nvPr/>
          </p:nvGraphicFramePr>
          <p:xfrm>
            <a:off x="1676" y="3056"/>
            <a:ext cx="84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79" name="公式" r:id="rId13" imgW="1346200" imgH="342900" progId="Equation.3">
                    <p:embed/>
                  </p:oleObj>
                </mc:Choice>
                <mc:Fallback>
                  <p:oleObj name="公式" r:id="rId13" imgW="1346200" imgH="342900" progId="Equation.3">
                    <p:embed/>
                    <p:pic>
                      <p:nvPicPr>
                        <p:cNvPr id="0" name="图片 4639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" y="3056"/>
                          <a:ext cx="84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5262" name="Group 78"/>
          <p:cNvGrpSpPr/>
          <p:nvPr/>
        </p:nvGrpSpPr>
        <p:grpSpPr bwMode="auto">
          <a:xfrm>
            <a:off x="989013" y="5648325"/>
            <a:ext cx="8131175" cy="542925"/>
            <a:chOff x="622" y="3558"/>
            <a:chExt cx="5122" cy="342"/>
          </a:xfrm>
        </p:grpSpPr>
        <p:sp>
          <p:nvSpPr>
            <p:cNvPr id="605246" name="Rectangle 62"/>
            <p:cNvSpPr>
              <a:spLocks noChangeArrowheads="1"/>
            </p:cNvSpPr>
            <p:nvPr/>
          </p:nvSpPr>
          <p:spPr bwMode="auto">
            <a:xfrm>
              <a:off x="1266" y="3558"/>
              <a:ext cx="4296" cy="342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5251" name="Text Box 67"/>
            <p:cNvSpPr txBox="1">
              <a:spLocks noChangeArrowheads="1"/>
            </p:cNvSpPr>
            <p:nvPr/>
          </p:nvSpPr>
          <p:spPr bwMode="auto">
            <a:xfrm>
              <a:off x="622" y="3584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可知，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605253" name="Rectangle 69"/>
            <p:cNvSpPr>
              <a:spLocks noChangeArrowheads="1"/>
            </p:cNvSpPr>
            <p:nvPr/>
          </p:nvSpPr>
          <p:spPr bwMode="auto">
            <a:xfrm>
              <a:off x="2124" y="3595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在扩充复平面上</a:t>
              </a:r>
              <a:r>
                <a:rPr lang="zh-CN" altLang="en-US" u="sng">
                  <a:solidFill>
                    <a:srgbClr val="0000FF"/>
                  </a:solidFill>
                  <a:ea typeface="楷体" panose="02010609060101010101" charset="-122"/>
                  <a:cs typeface="楷体" panose="02010609060101010101" charset="-122"/>
                </a:rPr>
                <a:t>除</a:t>
              </a:r>
              <a:r>
                <a:rPr lang="en-US" altLang="zh-CN" u="sng">
                  <a:solidFill>
                    <a:srgbClr val="0000FF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 u="sng">
                  <a:solidFill>
                    <a:srgbClr val="0000FF"/>
                  </a:solidFill>
                  <a:ea typeface="楷体" panose="02010609060101010101" charset="-122"/>
                  <a:cs typeface="楷体" panose="02010609060101010101" charset="-122"/>
                </a:rPr>
                <a:t>外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是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共形映射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3580" name="Object 70"/>
            <p:cNvGraphicFramePr/>
            <p:nvPr/>
          </p:nvGraphicFramePr>
          <p:xfrm>
            <a:off x="1314" y="3642"/>
            <a:ext cx="84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80" name="公式" r:id="rId15" imgW="1346200" imgH="342900" progId="Equation.3">
                    <p:embed/>
                  </p:oleObj>
                </mc:Choice>
                <mc:Fallback>
                  <p:oleObj name="公式" r:id="rId15" imgW="1346200" imgH="342900" progId="Equation.3">
                    <p:embed/>
                    <p:pic>
                      <p:nvPicPr>
                        <p:cNvPr id="0" name="图片 4639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3642"/>
                          <a:ext cx="84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1" name="Object 68"/>
            <p:cNvGraphicFramePr/>
            <p:nvPr/>
          </p:nvGraphicFramePr>
          <p:xfrm>
            <a:off x="3769" y="3673"/>
            <a:ext cx="4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81" name="公式" r:id="rId16" imgW="723900" imgH="228600" progId="Equation.3">
                    <p:embed/>
                  </p:oleObj>
                </mc:Choice>
                <mc:Fallback>
                  <p:oleObj name="公式" r:id="rId16" imgW="723900" imgH="228600" progId="Equation.3">
                    <p:embed/>
                    <p:pic>
                      <p:nvPicPr>
                        <p:cNvPr id="0" name="图片 4639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3673"/>
                          <a:ext cx="45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5255" name="Rectangle 71"/>
          <p:cNvSpPr>
            <a:spLocks noChangeArrowheads="1"/>
          </p:cNvSpPr>
          <p:nvPr/>
        </p:nvSpPr>
        <p:spPr bwMode="auto">
          <a:xfrm>
            <a:off x="534988" y="566738"/>
            <a:ext cx="1800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1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保形性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grpSp>
        <p:nvGrpSpPr>
          <p:cNvPr id="605261" name="Group 77"/>
          <p:cNvGrpSpPr/>
          <p:nvPr/>
        </p:nvGrpSpPr>
        <p:grpSpPr bwMode="auto">
          <a:xfrm>
            <a:off x="4889500" y="4608513"/>
            <a:ext cx="2138363" cy="787400"/>
            <a:chOff x="3080" y="2903"/>
            <a:chExt cx="1347" cy="496"/>
          </a:xfrm>
        </p:grpSpPr>
        <p:graphicFrame>
          <p:nvGraphicFramePr>
            <p:cNvPr id="23574" name="Object 59"/>
            <p:cNvGraphicFramePr/>
            <p:nvPr/>
          </p:nvGraphicFramePr>
          <p:xfrm>
            <a:off x="3377" y="2903"/>
            <a:ext cx="66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82" name="公式" r:id="rId18" imgW="1054100" imgH="787400" progId="Equation.3">
                    <p:embed/>
                  </p:oleObj>
                </mc:Choice>
                <mc:Fallback>
                  <p:oleObj name="公式" r:id="rId18" imgW="1054100" imgH="787400" progId="Equation.3">
                    <p:embed/>
                    <p:pic>
                      <p:nvPicPr>
                        <p:cNvPr id="0" name="图片 4639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7" y="2903"/>
                          <a:ext cx="66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60"/>
            <p:cNvGraphicFramePr/>
            <p:nvPr/>
          </p:nvGraphicFramePr>
          <p:xfrm>
            <a:off x="4091" y="3041"/>
            <a:ext cx="3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83" name="Equation" r:id="rId20" imgW="533400" imgH="342900" progId="Equation.DSMT4">
                    <p:embed/>
                  </p:oleObj>
                </mc:Choice>
                <mc:Fallback>
                  <p:oleObj name="Equation" r:id="rId20" imgW="533400" imgH="342900" progId="Equation.DSMT4">
                    <p:embed/>
                    <p:pic>
                      <p:nvPicPr>
                        <p:cNvPr id="0" name="图片 4639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1" y="3041"/>
                          <a:ext cx="3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5259" name="Rectangle 75"/>
            <p:cNvSpPr>
              <a:spLocks noChangeArrowheads="1"/>
            </p:cNvSpPr>
            <p:nvPr/>
          </p:nvSpPr>
          <p:spPr bwMode="auto">
            <a:xfrm>
              <a:off x="3080" y="3007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且</a:t>
              </a:r>
              <a:r>
                <a:rPr lang="en-US" altLang="zh-CN">
                  <a:sym typeface="Symbol" charset="0"/>
                </a:rPr>
                <a:t>  </a:t>
              </a:r>
              <a:endParaRPr lang="en-US" altLang="zh-CN">
                <a:sym typeface="Symbo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0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44444E-6 3.7037E-7 L 0.04201 3.7037E-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05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0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0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0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0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0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0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0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0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0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4" grpId="0"/>
      <p:bldP spid="605195" grpId="0"/>
      <p:bldP spid="605204" grpId="0"/>
      <p:bldP spid="6052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2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7" name="Picture 2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8" name="Picture 21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9" name="Picture 21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0" name="Picture 2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1" name="Picture 22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22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22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4" name="Picture 22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5" name="Picture 2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6" name="Picture 22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7" name="Picture 2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8" name="Picture 2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9" name="Picture 2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0" name="Picture 2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1" name="Picture 2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2" name="Picture 23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3" name="Picture 2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4" name="Picture 2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536575" y="530225"/>
            <a:ext cx="37004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二、</a:t>
            </a:r>
            <a:r>
              <a:rPr kumimoji="0" lang="zh-CN" altLang="en-US" sz="2800" dirty="0">
                <a:solidFill>
                  <a:srgbClr val="000099"/>
                </a:solidFill>
              </a:rPr>
              <a:t>导数的几何意义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401473" name="Text Box 65"/>
          <p:cNvSpPr txBox="1">
            <a:spLocks noChangeArrowheads="1"/>
          </p:cNvSpPr>
          <p:nvPr/>
        </p:nvSpPr>
        <p:spPr bwMode="auto">
          <a:xfrm>
            <a:off x="536575" y="1203325"/>
            <a:ext cx="52720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3"/>
              </a:buBlip>
              <a:defRPr/>
            </a:pPr>
            <a:r>
              <a:rPr lang="en-US" altLang="zh-CN"/>
              <a:t> </a:t>
            </a:r>
            <a:r>
              <a:rPr lang="zh-CN" altLang="en-US"/>
              <a:t>设函数</a:t>
            </a:r>
            <a:r>
              <a:rPr lang="en-US" altLang="zh-CN"/>
              <a:t>               </a:t>
            </a:r>
            <a:r>
              <a:rPr lang="en-US" altLang="zh-CN" sz="1400"/>
              <a:t>  </a:t>
            </a:r>
            <a:r>
              <a:rPr lang="zh-CN" altLang="en-US"/>
              <a:t>在区域</a:t>
            </a:r>
            <a:r>
              <a:rPr lang="en-US" altLang="zh-CN"/>
              <a:t> </a:t>
            </a:r>
            <a:r>
              <a:rPr lang="en-US" altLang="zh-CN" i="1"/>
              <a:t>D </a:t>
            </a:r>
            <a:r>
              <a:rPr lang="zh-CN" altLang="en-US"/>
              <a:t>内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解析</a:t>
            </a:r>
            <a:r>
              <a:rPr lang="zh-CN" altLang="en-US"/>
              <a:t>，</a:t>
            </a:r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401474" name="Rectangle 66"/>
          <p:cNvSpPr>
            <a:spLocks noChangeArrowheads="1"/>
          </p:cNvSpPr>
          <p:nvPr/>
        </p:nvSpPr>
        <p:spPr bwMode="auto">
          <a:xfrm>
            <a:off x="1879600" y="1801813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且</a:t>
            </a:r>
            <a:r>
              <a:rPr lang="en-US" altLang="zh-CN"/>
              <a:t>  </a:t>
            </a:r>
            <a:endParaRPr lang="en-US" altLang="zh-CN"/>
          </a:p>
        </p:txBody>
      </p:sp>
      <p:graphicFrame>
        <p:nvGraphicFramePr>
          <p:cNvPr id="11288" name="Object 67"/>
          <p:cNvGraphicFramePr/>
          <p:nvPr/>
        </p:nvGraphicFramePr>
        <p:xfrm>
          <a:off x="930275" y="1849438"/>
          <a:ext cx="90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27" name="公式" r:id="rId4" imgW="901065" imgH="381000" progId="Equation.3">
                  <p:embed/>
                </p:oleObj>
              </mc:Choice>
              <mc:Fallback>
                <p:oleObj name="公式" r:id="rId4" imgW="901065" imgH="381000" progId="Equation.3">
                  <p:embed/>
                  <p:pic>
                    <p:nvPicPr>
                      <p:cNvPr id="0" name="图片 33762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849438"/>
                        <a:ext cx="901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68"/>
          <p:cNvGraphicFramePr/>
          <p:nvPr/>
        </p:nvGraphicFramePr>
        <p:xfrm>
          <a:off x="1851025" y="1284288"/>
          <a:ext cx="11699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28" name="公式" r:id="rId6" imgW="1167765" imgH="342900" progId="Equation.3">
                  <p:embed/>
                </p:oleObj>
              </mc:Choice>
              <mc:Fallback>
                <p:oleObj name="公式" r:id="rId6" imgW="1167765" imgH="342900" progId="Equation.3">
                  <p:embed/>
                  <p:pic>
                    <p:nvPicPr>
                      <p:cNvPr id="0" name="图片 33762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284288"/>
                        <a:ext cx="116998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69"/>
          <p:cNvGraphicFramePr/>
          <p:nvPr/>
        </p:nvGraphicFramePr>
        <p:xfrm>
          <a:off x="2351088" y="1852613"/>
          <a:ext cx="1304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29" name="公式" r:id="rId8" imgW="1397000" imgH="381000" progId="Equation.3">
                  <p:embed/>
                </p:oleObj>
              </mc:Choice>
              <mc:Fallback>
                <p:oleObj name="公式" r:id="rId8" imgW="1397000" imgH="381000" progId="Equation.3">
                  <p:embed/>
                  <p:pic>
                    <p:nvPicPr>
                      <p:cNvPr id="0" name="图片 33762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852613"/>
                        <a:ext cx="13049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78" name="Rectangle 70"/>
          <p:cNvSpPr>
            <a:spLocks noChangeArrowheads="1"/>
          </p:cNvSpPr>
          <p:nvPr/>
        </p:nvSpPr>
        <p:spPr bwMode="auto">
          <a:xfrm>
            <a:off x="534988" y="2668588"/>
            <a:ext cx="1101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  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01559" name="Group 151"/>
          <p:cNvGrpSpPr/>
          <p:nvPr/>
        </p:nvGrpSpPr>
        <p:grpSpPr bwMode="auto">
          <a:xfrm>
            <a:off x="2324100" y="2544763"/>
            <a:ext cx="2955925" cy="863600"/>
            <a:chOff x="1464" y="1603"/>
            <a:chExt cx="1862" cy="544"/>
          </a:xfrm>
        </p:grpSpPr>
        <p:graphicFrame>
          <p:nvGraphicFramePr>
            <p:cNvPr id="11357" name="Object 83"/>
            <p:cNvGraphicFramePr/>
            <p:nvPr/>
          </p:nvGraphicFramePr>
          <p:xfrm>
            <a:off x="2030" y="1603"/>
            <a:ext cx="129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30" name="公式" r:id="rId10" imgW="2057400" imgH="787400" progId="Equation.3">
                    <p:embed/>
                  </p:oleObj>
                </mc:Choice>
                <mc:Fallback>
                  <p:oleObj name="公式" r:id="rId10" imgW="2057400" imgH="787400" progId="Equation.3">
                    <p:embed/>
                    <p:pic>
                      <p:nvPicPr>
                        <p:cNvPr id="0" name="图片 3376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1603"/>
                          <a:ext cx="129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358" name="Group 84"/>
            <p:cNvGrpSpPr/>
            <p:nvPr/>
          </p:nvGrpSpPr>
          <p:grpSpPr bwMode="auto">
            <a:xfrm>
              <a:off x="1464" y="1715"/>
              <a:ext cx="568" cy="432"/>
              <a:chOff x="2326" y="2769"/>
              <a:chExt cx="568" cy="432"/>
            </a:xfrm>
          </p:grpSpPr>
          <p:graphicFrame>
            <p:nvGraphicFramePr>
              <p:cNvPr id="11359" name="Object 85"/>
              <p:cNvGraphicFramePr/>
              <p:nvPr/>
            </p:nvGraphicFramePr>
            <p:xfrm>
              <a:off x="2326" y="2769"/>
              <a:ext cx="568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631" name="公式" r:id="rId12" imgW="901065" imgH="546100" progId="Equation.3">
                      <p:embed/>
                    </p:oleObj>
                  </mc:Choice>
                  <mc:Fallback>
                    <p:oleObj name="公式" r:id="rId12" imgW="901065" imgH="546100" progId="Equation.3">
                      <p:embed/>
                      <p:pic>
                        <p:nvPicPr>
                          <p:cNvPr id="0" name="图片 33763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6" y="2769"/>
                            <a:ext cx="568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60" name="Object 86"/>
              <p:cNvGraphicFramePr>
                <a:graphicFrameLocks noChangeAspect="1"/>
              </p:cNvGraphicFramePr>
              <p:nvPr/>
            </p:nvGraphicFramePr>
            <p:xfrm>
              <a:off x="2632" y="3030"/>
              <a:ext cx="143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632" name="公式" r:id="rId14" imgW="381000" imgH="419100" progId="Equation.3">
                      <p:embed/>
                    </p:oleObj>
                  </mc:Choice>
                  <mc:Fallback>
                    <p:oleObj name="公式" r:id="rId14" imgW="381000" imgH="419100" progId="Equation.3">
                      <p:embed/>
                      <p:pic>
                        <p:nvPicPr>
                          <p:cNvPr id="0" name="图片 3376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2" y="3030"/>
                            <a:ext cx="143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1293" name="Object 88"/>
          <p:cNvGraphicFramePr/>
          <p:nvPr/>
        </p:nvGraphicFramePr>
        <p:xfrm>
          <a:off x="1462088" y="2703513"/>
          <a:ext cx="7842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33" name="公式" r:id="rId16" imgW="838200" imgH="381000" progId="Equation.3">
                  <p:embed/>
                </p:oleObj>
              </mc:Choice>
              <mc:Fallback>
                <p:oleObj name="公式" r:id="rId16" imgW="838200" imgH="381000" progId="Equation.3">
                  <p:embed/>
                  <p:pic>
                    <p:nvPicPr>
                      <p:cNvPr id="0" name="图片 337632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703513"/>
                        <a:ext cx="7842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565" name="Object 157"/>
          <p:cNvGraphicFramePr/>
          <p:nvPr/>
        </p:nvGraphicFramePr>
        <p:xfrm>
          <a:off x="2327275" y="3627438"/>
          <a:ext cx="2584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34" name="公式" r:id="rId18" imgW="2768600" imgH="444500" progId="Equation.3">
                  <p:embed/>
                </p:oleObj>
              </mc:Choice>
              <mc:Fallback>
                <p:oleObj name="公式" r:id="rId18" imgW="2768600" imgH="444500" progId="Equation.3">
                  <p:embed/>
                  <p:pic>
                    <p:nvPicPr>
                      <p:cNvPr id="0" name="图片 337633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3627438"/>
                        <a:ext cx="25844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566" name="Line 158"/>
          <p:cNvSpPr>
            <a:spLocks noChangeShapeType="1"/>
          </p:cNvSpPr>
          <p:nvPr/>
        </p:nvSpPr>
        <p:spPr bwMode="auto">
          <a:xfrm>
            <a:off x="2562225" y="3409950"/>
            <a:ext cx="1362075" cy="0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1567" name="Line 159"/>
          <p:cNvSpPr>
            <a:spLocks noChangeShapeType="1"/>
          </p:cNvSpPr>
          <p:nvPr/>
        </p:nvSpPr>
        <p:spPr bwMode="auto">
          <a:xfrm>
            <a:off x="4387850" y="2933700"/>
            <a:ext cx="733425" cy="0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1568" name="Rectangle 160"/>
          <p:cNvSpPr>
            <a:spLocks noChangeArrowheads="1"/>
          </p:cNvSpPr>
          <p:nvPr/>
        </p:nvSpPr>
        <p:spPr bwMode="auto">
          <a:xfrm>
            <a:off x="533400" y="4270375"/>
            <a:ext cx="2987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000099"/>
                </a:solidFill>
              </a:rPr>
              <a:t>1. </a:t>
            </a:r>
            <a:r>
              <a:rPr kumimoji="0" lang="zh-CN" altLang="en-US">
                <a:solidFill>
                  <a:srgbClr val="000099"/>
                </a:solidFill>
              </a:rPr>
              <a:t>导数的几何意义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401621" name="Group 213"/>
          <p:cNvGrpSpPr/>
          <p:nvPr/>
        </p:nvGrpSpPr>
        <p:grpSpPr bwMode="auto">
          <a:xfrm>
            <a:off x="936625" y="4964113"/>
            <a:ext cx="5284788" cy="457200"/>
            <a:chOff x="590" y="3127"/>
            <a:chExt cx="3329" cy="288"/>
          </a:xfrm>
        </p:grpSpPr>
        <p:graphicFrame>
          <p:nvGraphicFramePr>
            <p:cNvPr id="11353" name="Object 161"/>
            <p:cNvGraphicFramePr/>
            <p:nvPr/>
          </p:nvGraphicFramePr>
          <p:xfrm>
            <a:off x="590" y="3131"/>
            <a:ext cx="6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35" name="公式" r:id="rId20" imgW="1066800" imgH="381000" progId="Equation.3">
                    <p:embed/>
                  </p:oleObj>
                </mc:Choice>
                <mc:Fallback>
                  <p:oleObj name="公式" r:id="rId20" imgW="1066800" imgH="381000" progId="Equation.3">
                    <p:embed/>
                    <p:pic>
                      <p:nvPicPr>
                        <p:cNvPr id="0" name="图片 3376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3131"/>
                          <a:ext cx="6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1571" name="Rectangle 163"/>
            <p:cNvSpPr>
              <a:spLocks noChangeArrowheads="1"/>
            </p:cNvSpPr>
            <p:nvPr/>
          </p:nvSpPr>
          <p:spPr bwMode="auto">
            <a:xfrm>
              <a:off x="1173" y="3127"/>
              <a:ext cx="27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为曲线</a:t>
              </a:r>
              <a:r>
                <a:rPr lang="en-US" altLang="zh-CN"/>
                <a:t>     </a:t>
              </a:r>
              <a:r>
                <a:rPr lang="zh-CN" altLang="en-US"/>
                <a:t>在</a:t>
              </a:r>
              <a:r>
                <a:rPr lang="en-US" altLang="zh-CN"/>
                <a:t>    </a:t>
              </a:r>
              <a:r>
                <a:rPr lang="en-US" altLang="zh-CN" sz="1400"/>
                <a:t> </a:t>
              </a:r>
              <a:r>
                <a:rPr lang="zh-CN" altLang="en-US"/>
                <a:t>点的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伸缩率</a:t>
              </a:r>
              <a:r>
                <a:rPr lang="zh-CN" altLang="en-US"/>
                <a:t>。</a:t>
              </a:r>
              <a:r>
                <a:rPr lang="en-US" altLang="zh-CN"/>
                <a:t>     </a:t>
              </a:r>
              <a:endParaRPr lang="en-US" altLang="zh-CN"/>
            </a:p>
          </p:txBody>
        </p:sp>
        <p:graphicFrame>
          <p:nvGraphicFramePr>
            <p:cNvPr id="11355" name="Object 164"/>
            <p:cNvGraphicFramePr/>
            <p:nvPr/>
          </p:nvGraphicFramePr>
          <p:xfrm>
            <a:off x="2292" y="3143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36" name="公式" r:id="rId22" imgW="279400" imgH="381000" progId="Equation.3">
                    <p:embed/>
                  </p:oleObj>
                </mc:Choice>
                <mc:Fallback>
                  <p:oleObj name="公式" r:id="rId22" imgW="279400" imgH="381000" progId="Equation.3">
                    <p:embed/>
                    <p:pic>
                      <p:nvPicPr>
                        <p:cNvPr id="0" name="图片 3376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3143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56" name="Object 165"/>
            <p:cNvGraphicFramePr/>
            <p:nvPr/>
          </p:nvGraphicFramePr>
          <p:xfrm>
            <a:off x="1828" y="3171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37" name="公式" r:id="rId24" imgW="355600" imgH="381000" progId="Equation.3">
                    <p:embed/>
                  </p:oleObj>
                </mc:Choice>
                <mc:Fallback>
                  <p:oleObj name="公式" r:id="rId24" imgW="355600" imgH="381000" progId="Equation.3">
                    <p:embed/>
                    <p:pic>
                      <p:nvPicPr>
                        <p:cNvPr id="0" name="图片 3376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" y="3171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1622" name="Group 214"/>
          <p:cNvGrpSpPr/>
          <p:nvPr/>
        </p:nvGrpSpPr>
        <p:grpSpPr bwMode="auto">
          <a:xfrm>
            <a:off x="928688" y="5665788"/>
            <a:ext cx="5499100" cy="457200"/>
            <a:chOff x="585" y="3569"/>
            <a:chExt cx="3464" cy="288"/>
          </a:xfrm>
        </p:grpSpPr>
        <p:graphicFrame>
          <p:nvGraphicFramePr>
            <p:cNvPr id="11349" name="Object 162"/>
            <p:cNvGraphicFramePr/>
            <p:nvPr/>
          </p:nvGraphicFramePr>
          <p:xfrm>
            <a:off x="585" y="3599"/>
            <a:ext cx="76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38" name="公式" r:id="rId26" imgW="1308100" imgH="381000" progId="Equation.3">
                    <p:embed/>
                  </p:oleObj>
                </mc:Choice>
                <mc:Fallback>
                  <p:oleObj name="公式" r:id="rId26" imgW="1308100" imgH="381000" progId="Equation.3">
                    <p:embed/>
                    <p:pic>
                      <p:nvPicPr>
                        <p:cNvPr id="0" name="图片 3376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" y="3599"/>
                          <a:ext cx="76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1574" name="Rectangle 166"/>
            <p:cNvSpPr>
              <a:spLocks noChangeArrowheads="1"/>
            </p:cNvSpPr>
            <p:nvPr/>
          </p:nvSpPr>
          <p:spPr bwMode="auto">
            <a:xfrm>
              <a:off x="1351" y="3569"/>
              <a:ext cx="26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为曲线</a:t>
              </a:r>
              <a:r>
                <a:rPr lang="en-US" altLang="zh-CN"/>
                <a:t>     </a:t>
              </a:r>
              <a:r>
                <a:rPr lang="zh-CN" altLang="en-US"/>
                <a:t>在</a:t>
              </a:r>
              <a:r>
                <a:rPr lang="en-US" altLang="zh-CN"/>
                <a:t>    </a:t>
              </a:r>
              <a:r>
                <a:rPr lang="en-US" altLang="zh-CN" sz="1400"/>
                <a:t> </a:t>
              </a:r>
              <a:r>
                <a:rPr lang="zh-CN" altLang="en-US"/>
                <a:t>点的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旋转角</a:t>
              </a:r>
              <a:r>
                <a:rPr lang="zh-CN" altLang="en-US"/>
                <a:t>。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graphicFrame>
          <p:nvGraphicFramePr>
            <p:cNvPr id="11351" name="Object 167"/>
            <p:cNvGraphicFramePr/>
            <p:nvPr/>
          </p:nvGraphicFramePr>
          <p:xfrm>
            <a:off x="2470" y="3585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39" name="公式" r:id="rId28" imgW="279400" imgH="381000" progId="Equation.3">
                    <p:embed/>
                  </p:oleObj>
                </mc:Choice>
                <mc:Fallback>
                  <p:oleObj name="公式" r:id="rId28" imgW="279400" imgH="381000" progId="Equation.3">
                    <p:embed/>
                    <p:pic>
                      <p:nvPicPr>
                        <p:cNvPr id="0" name="图片 3376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0" y="3585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52" name="Object 168"/>
            <p:cNvGraphicFramePr/>
            <p:nvPr/>
          </p:nvGraphicFramePr>
          <p:xfrm>
            <a:off x="2006" y="3613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40" name="公式" r:id="rId29" imgW="355600" imgH="381000" progId="Equation.3">
                    <p:embed/>
                  </p:oleObj>
                </mc:Choice>
                <mc:Fallback>
                  <p:oleObj name="公式" r:id="rId29" imgW="355600" imgH="381000" progId="Equation.3">
                    <p:embed/>
                    <p:pic>
                      <p:nvPicPr>
                        <p:cNvPr id="0" name="图片 3376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6" y="3613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1577" name="Freeform 169"/>
          <p:cNvSpPr/>
          <p:nvPr/>
        </p:nvSpPr>
        <p:spPr bwMode="auto">
          <a:xfrm>
            <a:off x="7112000" y="3836988"/>
            <a:ext cx="941388" cy="785812"/>
          </a:xfrm>
          <a:custGeom>
            <a:avLst/>
            <a:gdLst>
              <a:gd name="T0" fmla="*/ 593 w 593"/>
              <a:gd name="T1" fmla="*/ 1 h 495"/>
              <a:gd name="T2" fmla="*/ 0 w 593"/>
              <a:gd name="T3" fmla="*/ 495 h 495"/>
              <a:gd name="T4" fmla="*/ 30 w 593"/>
              <a:gd name="T5" fmla="*/ 425 h 495"/>
              <a:gd name="T6" fmla="*/ 47 w 593"/>
              <a:gd name="T7" fmla="*/ 392 h 495"/>
              <a:gd name="T8" fmla="*/ 65 w 593"/>
              <a:gd name="T9" fmla="*/ 364 h 495"/>
              <a:gd name="T10" fmla="*/ 106 w 593"/>
              <a:gd name="T11" fmla="*/ 310 h 495"/>
              <a:gd name="T12" fmla="*/ 150 w 593"/>
              <a:gd name="T13" fmla="*/ 257 h 495"/>
              <a:gd name="T14" fmla="*/ 200 w 593"/>
              <a:gd name="T15" fmla="*/ 207 h 495"/>
              <a:gd name="T16" fmla="*/ 255 w 593"/>
              <a:gd name="T17" fmla="*/ 159 h 495"/>
              <a:gd name="T18" fmla="*/ 313 w 593"/>
              <a:gd name="T19" fmla="*/ 115 h 495"/>
              <a:gd name="T20" fmla="*/ 375 w 593"/>
              <a:gd name="T21" fmla="*/ 77 h 495"/>
              <a:gd name="T22" fmla="*/ 441 w 593"/>
              <a:gd name="T23" fmla="*/ 44 h 495"/>
              <a:gd name="T24" fmla="*/ 510 w 593"/>
              <a:gd name="T25" fmla="*/ 19 h 495"/>
              <a:gd name="T26" fmla="*/ 548 w 593"/>
              <a:gd name="T27" fmla="*/ 8 h 495"/>
              <a:gd name="T28" fmla="*/ 588 w 593"/>
              <a:gd name="T29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3" h="495">
                <a:moveTo>
                  <a:pt x="593" y="1"/>
                </a:moveTo>
                <a:lnTo>
                  <a:pt x="0" y="495"/>
                </a:lnTo>
                <a:lnTo>
                  <a:pt x="30" y="425"/>
                </a:lnTo>
                <a:lnTo>
                  <a:pt x="47" y="392"/>
                </a:lnTo>
                <a:lnTo>
                  <a:pt x="65" y="364"/>
                </a:lnTo>
                <a:lnTo>
                  <a:pt x="106" y="310"/>
                </a:lnTo>
                <a:lnTo>
                  <a:pt x="150" y="257"/>
                </a:lnTo>
                <a:lnTo>
                  <a:pt x="200" y="207"/>
                </a:lnTo>
                <a:lnTo>
                  <a:pt x="255" y="159"/>
                </a:lnTo>
                <a:lnTo>
                  <a:pt x="313" y="115"/>
                </a:lnTo>
                <a:lnTo>
                  <a:pt x="375" y="77"/>
                </a:lnTo>
                <a:lnTo>
                  <a:pt x="441" y="44"/>
                </a:lnTo>
                <a:lnTo>
                  <a:pt x="510" y="19"/>
                </a:lnTo>
                <a:lnTo>
                  <a:pt x="548" y="8"/>
                </a:lnTo>
                <a:lnTo>
                  <a:pt x="588" y="0"/>
                </a:lnTo>
              </a:path>
            </a:pathLst>
          </a:custGeom>
          <a:gradFill rotWithShape="1">
            <a:gsLst>
              <a:gs pos="0">
                <a:srgbClr val="F47A00"/>
              </a:gs>
              <a:gs pos="100000">
                <a:srgbClr val="FFF0E1"/>
              </a:gs>
            </a:gsLst>
            <a:lin ang="18900000" scaled="1"/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1578" name="Freeform 170"/>
          <p:cNvSpPr/>
          <p:nvPr/>
        </p:nvSpPr>
        <p:spPr bwMode="auto">
          <a:xfrm>
            <a:off x="7386638" y="1376363"/>
            <a:ext cx="841375" cy="434975"/>
          </a:xfrm>
          <a:custGeom>
            <a:avLst/>
            <a:gdLst>
              <a:gd name="T0" fmla="*/ 522 w 530"/>
              <a:gd name="T1" fmla="*/ 12 h 286"/>
              <a:gd name="T2" fmla="*/ 18 w 530"/>
              <a:gd name="T3" fmla="*/ 264 h 286"/>
              <a:gd name="T4" fmla="*/ 78 w 530"/>
              <a:gd name="T5" fmla="*/ 215 h 286"/>
              <a:gd name="T6" fmla="*/ 137 w 530"/>
              <a:gd name="T7" fmla="*/ 161 h 286"/>
              <a:gd name="T8" fmla="*/ 209 w 530"/>
              <a:gd name="T9" fmla="*/ 104 h 286"/>
              <a:gd name="T10" fmla="*/ 245 w 530"/>
              <a:gd name="T11" fmla="*/ 78 h 286"/>
              <a:gd name="T12" fmla="*/ 282 w 530"/>
              <a:gd name="T13" fmla="*/ 56 h 286"/>
              <a:gd name="T14" fmla="*/ 321 w 530"/>
              <a:gd name="T15" fmla="*/ 38 h 286"/>
              <a:gd name="T16" fmla="*/ 353 w 530"/>
              <a:gd name="T17" fmla="*/ 25 h 286"/>
              <a:gd name="T18" fmla="*/ 388 w 530"/>
              <a:gd name="T19" fmla="*/ 15 h 286"/>
              <a:gd name="T20" fmla="*/ 422 w 530"/>
              <a:gd name="T21" fmla="*/ 11 h 286"/>
              <a:gd name="T22" fmla="*/ 469 w 530"/>
              <a:gd name="T23" fmla="*/ 7 h 286"/>
              <a:gd name="T24" fmla="*/ 525 w 530"/>
              <a:gd name="T25" fmla="*/ 1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0" h="286">
                <a:moveTo>
                  <a:pt x="522" y="12"/>
                </a:moveTo>
                <a:cubicBezTo>
                  <a:pt x="530" y="0"/>
                  <a:pt x="0" y="286"/>
                  <a:pt x="18" y="264"/>
                </a:cubicBezTo>
                <a:cubicBezTo>
                  <a:pt x="36" y="242"/>
                  <a:pt x="59" y="233"/>
                  <a:pt x="78" y="215"/>
                </a:cubicBezTo>
                <a:lnTo>
                  <a:pt x="137" y="161"/>
                </a:lnTo>
                <a:lnTo>
                  <a:pt x="209" y="104"/>
                </a:lnTo>
                <a:cubicBezTo>
                  <a:pt x="226" y="91"/>
                  <a:pt x="233" y="86"/>
                  <a:pt x="245" y="78"/>
                </a:cubicBezTo>
                <a:cubicBezTo>
                  <a:pt x="257" y="71"/>
                  <a:pt x="272" y="61"/>
                  <a:pt x="282" y="56"/>
                </a:cubicBezTo>
                <a:cubicBezTo>
                  <a:pt x="293" y="50"/>
                  <a:pt x="310" y="43"/>
                  <a:pt x="321" y="38"/>
                </a:cubicBezTo>
                <a:cubicBezTo>
                  <a:pt x="333" y="32"/>
                  <a:pt x="342" y="28"/>
                  <a:pt x="353" y="25"/>
                </a:cubicBezTo>
                <a:cubicBezTo>
                  <a:pt x="365" y="21"/>
                  <a:pt x="376" y="18"/>
                  <a:pt x="388" y="15"/>
                </a:cubicBezTo>
                <a:cubicBezTo>
                  <a:pt x="400" y="13"/>
                  <a:pt x="409" y="13"/>
                  <a:pt x="422" y="11"/>
                </a:cubicBezTo>
                <a:cubicBezTo>
                  <a:pt x="435" y="9"/>
                  <a:pt x="469" y="7"/>
                  <a:pt x="469" y="7"/>
                </a:cubicBezTo>
                <a:cubicBezTo>
                  <a:pt x="469" y="7"/>
                  <a:pt x="516" y="9"/>
                  <a:pt x="525" y="10"/>
                </a:cubicBezTo>
              </a:path>
            </a:pathLst>
          </a:custGeom>
          <a:gradFill rotWithShape="1">
            <a:gsLst>
              <a:gs pos="0">
                <a:srgbClr val="F47A00"/>
              </a:gs>
              <a:gs pos="100000">
                <a:srgbClr val="FFF0E1"/>
              </a:gs>
            </a:gsLst>
            <a:lin ang="18900000" scaled="1"/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1579" name="Line 171"/>
          <p:cNvSpPr>
            <a:spLocks noChangeShapeType="1"/>
          </p:cNvSpPr>
          <p:nvPr/>
        </p:nvSpPr>
        <p:spPr bwMode="auto">
          <a:xfrm>
            <a:off x="5843588" y="2447925"/>
            <a:ext cx="30194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1580" name="Freeform 172"/>
          <p:cNvSpPr/>
          <p:nvPr/>
        </p:nvSpPr>
        <p:spPr bwMode="auto">
          <a:xfrm>
            <a:off x="7048500" y="3830638"/>
            <a:ext cx="1285875" cy="1027112"/>
          </a:xfrm>
          <a:custGeom>
            <a:avLst/>
            <a:gdLst>
              <a:gd name="T0" fmla="*/ 0 w 810"/>
              <a:gd name="T1" fmla="*/ 647 h 647"/>
              <a:gd name="T2" fmla="*/ 9 w 810"/>
              <a:gd name="T3" fmla="*/ 602 h 647"/>
              <a:gd name="T4" fmla="*/ 11 w 810"/>
              <a:gd name="T5" fmla="*/ 582 h 647"/>
              <a:gd name="T6" fmla="*/ 36 w 810"/>
              <a:gd name="T7" fmla="*/ 507 h 647"/>
              <a:gd name="T8" fmla="*/ 66 w 810"/>
              <a:gd name="T9" fmla="*/ 437 h 647"/>
              <a:gd name="T10" fmla="*/ 83 w 810"/>
              <a:gd name="T11" fmla="*/ 404 h 647"/>
              <a:gd name="T12" fmla="*/ 101 w 810"/>
              <a:gd name="T13" fmla="*/ 376 h 647"/>
              <a:gd name="T14" fmla="*/ 142 w 810"/>
              <a:gd name="T15" fmla="*/ 322 h 647"/>
              <a:gd name="T16" fmla="*/ 186 w 810"/>
              <a:gd name="T17" fmla="*/ 269 h 647"/>
              <a:gd name="T18" fmla="*/ 236 w 810"/>
              <a:gd name="T19" fmla="*/ 219 h 647"/>
              <a:gd name="T20" fmla="*/ 291 w 810"/>
              <a:gd name="T21" fmla="*/ 171 h 647"/>
              <a:gd name="T22" fmla="*/ 349 w 810"/>
              <a:gd name="T23" fmla="*/ 127 h 647"/>
              <a:gd name="T24" fmla="*/ 411 w 810"/>
              <a:gd name="T25" fmla="*/ 89 h 647"/>
              <a:gd name="T26" fmla="*/ 477 w 810"/>
              <a:gd name="T27" fmla="*/ 56 h 647"/>
              <a:gd name="T28" fmla="*/ 546 w 810"/>
              <a:gd name="T29" fmla="*/ 31 h 647"/>
              <a:gd name="T30" fmla="*/ 584 w 810"/>
              <a:gd name="T31" fmla="*/ 20 h 647"/>
              <a:gd name="T32" fmla="*/ 624 w 810"/>
              <a:gd name="T33" fmla="*/ 12 h 647"/>
              <a:gd name="T34" fmla="*/ 714 w 810"/>
              <a:gd name="T35" fmla="*/ 4 h 647"/>
              <a:gd name="T36" fmla="*/ 810 w 810"/>
              <a:gd name="T37" fmla="*/ 0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0" h="647">
                <a:moveTo>
                  <a:pt x="0" y="647"/>
                </a:moveTo>
                <a:lnTo>
                  <a:pt x="9" y="602"/>
                </a:lnTo>
                <a:lnTo>
                  <a:pt x="11" y="582"/>
                </a:lnTo>
                <a:lnTo>
                  <a:pt x="36" y="507"/>
                </a:lnTo>
                <a:lnTo>
                  <a:pt x="66" y="437"/>
                </a:lnTo>
                <a:lnTo>
                  <a:pt x="83" y="404"/>
                </a:lnTo>
                <a:lnTo>
                  <a:pt x="101" y="376"/>
                </a:lnTo>
                <a:lnTo>
                  <a:pt x="142" y="322"/>
                </a:lnTo>
                <a:lnTo>
                  <a:pt x="186" y="269"/>
                </a:lnTo>
                <a:lnTo>
                  <a:pt x="236" y="219"/>
                </a:lnTo>
                <a:lnTo>
                  <a:pt x="291" y="171"/>
                </a:lnTo>
                <a:lnTo>
                  <a:pt x="349" y="127"/>
                </a:lnTo>
                <a:lnTo>
                  <a:pt x="411" y="89"/>
                </a:lnTo>
                <a:lnTo>
                  <a:pt x="477" y="56"/>
                </a:lnTo>
                <a:lnTo>
                  <a:pt x="546" y="31"/>
                </a:lnTo>
                <a:lnTo>
                  <a:pt x="584" y="20"/>
                </a:lnTo>
                <a:lnTo>
                  <a:pt x="624" y="12"/>
                </a:lnTo>
                <a:lnTo>
                  <a:pt x="714" y="4"/>
                </a:lnTo>
                <a:lnTo>
                  <a:pt x="810" y="0"/>
                </a:lnTo>
              </a:path>
            </a:pathLst>
          </a:custGeom>
          <a:noFill/>
          <a:ln w="25400" cap="rnd" cmpd="sng">
            <a:solidFill>
              <a:srgbClr val="0000FF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1581" name="Line 173"/>
          <p:cNvSpPr>
            <a:spLocks noChangeShapeType="1"/>
          </p:cNvSpPr>
          <p:nvPr/>
        </p:nvSpPr>
        <p:spPr bwMode="auto">
          <a:xfrm flipV="1">
            <a:off x="6443663" y="3560763"/>
            <a:ext cx="1960562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1582" name="弧 174"/>
          <p:cNvSpPr/>
          <p:nvPr/>
        </p:nvSpPr>
        <p:spPr bwMode="auto">
          <a:xfrm rot="-480115">
            <a:off x="6105525" y="2351088"/>
            <a:ext cx="231775" cy="114300"/>
          </a:xfrm>
          <a:custGeom>
            <a:avLst/>
            <a:gdLst>
              <a:gd name="G0" fmla="+- 0 0 0"/>
              <a:gd name="G1" fmla="+- 7209 0 0"/>
              <a:gd name="G2" fmla="+- 21600 0 0"/>
              <a:gd name="T0" fmla="*/ 20361 w 21583"/>
              <a:gd name="T1" fmla="*/ 0 h 7209"/>
              <a:gd name="T2" fmla="*/ 21583 w 21583"/>
              <a:gd name="T3" fmla="*/ 6344 h 7209"/>
              <a:gd name="T4" fmla="*/ 0 w 21583"/>
              <a:gd name="T5" fmla="*/ 7209 h 7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83" h="7209" fill="none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</a:path>
              <a:path w="21583" h="7209" stroke="0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  <a:lnTo>
                  <a:pt x="0" y="720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1583" name="Freeform 175"/>
          <p:cNvSpPr/>
          <p:nvPr/>
        </p:nvSpPr>
        <p:spPr bwMode="auto">
          <a:xfrm>
            <a:off x="7315200" y="1390650"/>
            <a:ext cx="1211263" cy="538163"/>
          </a:xfrm>
          <a:custGeom>
            <a:avLst/>
            <a:gdLst>
              <a:gd name="T0" fmla="*/ 0 w 763"/>
              <a:gd name="T1" fmla="*/ 339 h 339"/>
              <a:gd name="T2" fmla="*/ 48 w 763"/>
              <a:gd name="T3" fmla="*/ 266 h 339"/>
              <a:gd name="T4" fmla="*/ 107 w 763"/>
              <a:gd name="T5" fmla="*/ 208 h 339"/>
              <a:gd name="T6" fmla="*/ 166 w 763"/>
              <a:gd name="T7" fmla="*/ 154 h 339"/>
              <a:gd name="T8" fmla="*/ 238 w 763"/>
              <a:gd name="T9" fmla="*/ 97 h 339"/>
              <a:gd name="T10" fmla="*/ 274 w 763"/>
              <a:gd name="T11" fmla="*/ 71 h 339"/>
              <a:gd name="T12" fmla="*/ 311 w 763"/>
              <a:gd name="T13" fmla="*/ 49 h 339"/>
              <a:gd name="T14" fmla="*/ 350 w 763"/>
              <a:gd name="T15" fmla="*/ 31 h 339"/>
              <a:gd name="T16" fmla="*/ 382 w 763"/>
              <a:gd name="T17" fmla="*/ 18 h 339"/>
              <a:gd name="T18" fmla="*/ 417 w 763"/>
              <a:gd name="T19" fmla="*/ 8 h 339"/>
              <a:gd name="T20" fmla="*/ 451 w 763"/>
              <a:gd name="T21" fmla="*/ 4 h 339"/>
              <a:gd name="T22" fmla="*/ 498 w 763"/>
              <a:gd name="T23" fmla="*/ 0 h 339"/>
              <a:gd name="T24" fmla="*/ 554 w 763"/>
              <a:gd name="T25" fmla="*/ 3 h 339"/>
              <a:gd name="T26" fmla="*/ 614 w 763"/>
              <a:gd name="T27" fmla="*/ 11 h 339"/>
              <a:gd name="T28" fmla="*/ 657 w 763"/>
              <a:gd name="T29" fmla="*/ 17 h 339"/>
              <a:gd name="T30" fmla="*/ 707 w 763"/>
              <a:gd name="T31" fmla="*/ 26 h 339"/>
              <a:gd name="T32" fmla="*/ 763 w 763"/>
              <a:gd name="T33" fmla="*/ 42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3" h="339">
                <a:moveTo>
                  <a:pt x="0" y="339"/>
                </a:moveTo>
                <a:lnTo>
                  <a:pt x="48" y="266"/>
                </a:lnTo>
                <a:lnTo>
                  <a:pt x="107" y="208"/>
                </a:lnTo>
                <a:lnTo>
                  <a:pt x="166" y="154"/>
                </a:lnTo>
                <a:lnTo>
                  <a:pt x="238" y="97"/>
                </a:lnTo>
                <a:cubicBezTo>
                  <a:pt x="255" y="84"/>
                  <a:pt x="262" y="79"/>
                  <a:pt x="274" y="71"/>
                </a:cubicBezTo>
                <a:cubicBezTo>
                  <a:pt x="286" y="64"/>
                  <a:pt x="301" y="54"/>
                  <a:pt x="311" y="49"/>
                </a:cubicBezTo>
                <a:cubicBezTo>
                  <a:pt x="322" y="43"/>
                  <a:pt x="339" y="36"/>
                  <a:pt x="350" y="31"/>
                </a:cubicBezTo>
                <a:cubicBezTo>
                  <a:pt x="362" y="25"/>
                  <a:pt x="371" y="21"/>
                  <a:pt x="382" y="18"/>
                </a:cubicBezTo>
                <a:cubicBezTo>
                  <a:pt x="394" y="14"/>
                  <a:pt x="405" y="11"/>
                  <a:pt x="417" y="8"/>
                </a:cubicBezTo>
                <a:cubicBezTo>
                  <a:pt x="429" y="6"/>
                  <a:pt x="438" y="6"/>
                  <a:pt x="451" y="4"/>
                </a:cubicBezTo>
                <a:cubicBezTo>
                  <a:pt x="464" y="2"/>
                  <a:pt x="498" y="0"/>
                  <a:pt x="498" y="0"/>
                </a:cubicBezTo>
                <a:cubicBezTo>
                  <a:pt x="498" y="0"/>
                  <a:pt x="554" y="3"/>
                  <a:pt x="554" y="3"/>
                </a:cubicBezTo>
                <a:cubicBezTo>
                  <a:pt x="554" y="3"/>
                  <a:pt x="614" y="11"/>
                  <a:pt x="614" y="11"/>
                </a:cubicBezTo>
                <a:cubicBezTo>
                  <a:pt x="614" y="11"/>
                  <a:pt x="642" y="14"/>
                  <a:pt x="657" y="17"/>
                </a:cubicBezTo>
                <a:cubicBezTo>
                  <a:pt x="673" y="21"/>
                  <a:pt x="689" y="23"/>
                  <a:pt x="707" y="26"/>
                </a:cubicBezTo>
                <a:cubicBezTo>
                  <a:pt x="724" y="30"/>
                  <a:pt x="752" y="39"/>
                  <a:pt x="763" y="42"/>
                </a:cubicBezTo>
              </a:path>
            </a:pathLst>
          </a:custGeom>
          <a:noFill/>
          <a:ln w="25400" cap="rnd" cmpd="sng">
            <a:solidFill>
              <a:srgbClr val="0000FF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1584" name="Line 176"/>
          <p:cNvSpPr>
            <a:spLocks noChangeShapeType="1"/>
          </p:cNvSpPr>
          <p:nvPr/>
        </p:nvSpPr>
        <p:spPr bwMode="auto">
          <a:xfrm rot="21172570" flipV="1">
            <a:off x="6030913" y="1352550"/>
            <a:ext cx="2665412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1585" name="Freeform 177"/>
          <p:cNvSpPr/>
          <p:nvPr/>
        </p:nvSpPr>
        <p:spPr bwMode="auto">
          <a:xfrm rot="-438206">
            <a:off x="6745288" y="1366838"/>
            <a:ext cx="1160462" cy="1011237"/>
          </a:xfrm>
          <a:custGeom>
            <a:avLst/>
            <a:gdLst>
              <a:gd name="T0" fmla="*/ 731 w 731"/>
              <a:gd name="T1" fmla="*/ 0 h 637"/>
              <a:gd name="T2" fmla="*/ 0 w 731"/>
              <a:gd name="T3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1" h="637">
                <a:moveTo>
                  <a:pt x="731" y="0"/>
                </a:moveTo>
                <a:lnTo>
                  <a:pt x="0" y="637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1586" name="Line 178"/>
          <p:cNvSpPr>
            <a:spLocks noChangeShapeType="1"/>
          </p:cNvSpPr>
          <p:nvPr/>
        </p:nvSpPr>
        <p:spPr bwMode="auto">
          <a:xfrm flipH="1">
            <a:off x="6897688" y="3938588"/>
            <a:ext cx="458787" cy="1249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1587" name="弧 179"/>
          <p:cNvSpPr/>
          <p:nvPr/>
        </p:nvSpPr>
        <p:spPr bwMode="auto">
          <a:xfrm rot="257550">
            <a:off x="6746875" y="2352675"/>
            <a:ext cx="215900" cy="252413"/>
          </a:xfrm>
          <a:custGeom>
            <a:avLst/>
            <a:gdLst>
              <a:gd name="G0" fmla="+- 0 0 0"/>
              <a:gd name="G1" fmla="+- 16469 0 0"/>
              <a:gd name="G2" fmla="+- 21600 0 0"/>
              <a:gd name="T0" fmla="*/ 13976 w 18601"/>
              <a:gd name="T1" fmla="*/ 0 h 16469"/>
              <a:gd name="T2" fmla="*/ 18601 w 18601"/>
              <a:gd name="T3" fmla="*/ 5489 h 16469"/>
              <a:gd name="T4" fmla="*/ 0 w 18601"/>
              <a:gd name="T5" fmla="*/ 16469 h 1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01" h="16469" fill="none" extrusionOk="0">
                <a:moveTo>
                  <a:pt x="13976" y="-1"/>
                </a:moveTo>
                <a:cubicBezTo>
                  <a:pt x="15813" y="1558"/>
                  <a:pt x="17376" y="3414"/>
                  <a:pt x="18601" y="5488"/>
                </a:cubicBezTo>
              </a:path>
              <a:path w="18601" h="16469" stroke="0" extrusionOk="0">
                <a:moveTo>
                  <a:pt x="13976" y="-1"/>
                </a:moveTo>
                <a:cubicBezTo>
                  <a:pt x="15813" y="1558"/>
                  <a:pt x="17376" y="3414"/>
                  <a:pt x="18601" y="5488"/>
                </a:cubicBezTo>
                <a:lnTo>
                  <a:pt x="0" y="1646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1311" name="Object 180"/>
          <p:cNvGraphicFramePr>
            <a:graphicFrameLocks noChangeAspect="1"/>
          </p:cNvGraphicFramePr>
          <p:nvPr/>
        </p:nvGraphicFramePr>
        <p:xfrm>
          <a:off x="6484938" y="2228850"/>
          <a:ext cx="158750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41" name="公式" r:id="rId30" imgW="215900" imgH="279400" progId="Equation.3">
                  <p:embed/>
                </p:oleObj>
              </mc:Choice>
              <mc:Fallback>
                <p:oleObj name="公式" r:id="rId30" imgW="215900" imgH="279400" progId="Equation.3">
                  <p:embed/>
                  <p:pic>
                    <p:nvPicPr>
                      <p:cNvPr id="0" name="图片 337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2228850"/>
                        <a:ext cx="158750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2" name="Object 181"/>
          <p:cNvGraphicFramePr>
            <a:graphicFrameLocks noChangeAspect="1"/>
          </p:cNvGraphicFramePr>
          <p:nvPr/>
        </p:nvGraphicFramePr>
        <p:xfrm>
          <a:off x="7005638" y="2165350"/>
          <a:ext cx="2159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42" name="公式" r:id="rId32" imgW="292100" imgH="381000" progId="Equation.3">
                  <p:embed/>
                </p:oleObj>
              </mc:Choice>
              <mc:Fallback>
                <p:oleObj name="公式" r:id="rId32" imgW="292100" imgH="381000" progId="Equation.3">
                  <p:embed/>
                  <p:pic>
                    <p:nvPicPr>
                      <p:cNvPr id="0" name="图片 337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638" y="2165350"/>
                        <a:ext cx="2159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3" name="Object 182"/>
          <p:cNvGraphicFramePr/>
          <p:nvPr/>
        </p:nvGraphicFramePr>
        <p:xfrm>
          <a:off x="8335963" y="1995488"/>
          <a:ext cx="3921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43" name="公式" r:id="rId34" imgW="393700" imgH="342900" progId="Equation.3">
                  <p:embed/>
                </p:oleObj>
              </mc:Choice>
              <mc:Fallback>
                <p:oleObj name="公式" r:id="rId34" imgW="393700" imgH="342900" progId="Equation.3">
                  <p:embed/>
                  <p:pic>
                    <p:nvPicPr>
                      <p:cNvPr id="0" name="图片 337642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963" y="1995488"/>
                        <a:ext cx="3921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4" name="Object 183"/>
          <p:cNvGraphicFramePr>
            <a:graphicFrameLocks noChangeAspect="1"/>
          </p:cNvGraphicFramePr>
          <p:nvPr/>
        </p:nvGraphicFramePr>
        <p:xfrm>
          <a:off x="8569325" y="1366838"/>
          <a:ext cx="2540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44" name="公式" r:id="rId36" imgW="342900" imgH="381000" progId="Equation.3">
                  <p:embed/>
                </p:oleObj>
              </mc:Choice>
              <mc:Fallback>
                <p:oleObj name="公式" r:id="rId36" imgW="342900" imgH="381000" progId="Equation.3">
                  <p:embed/>
                  <p:pic>
                    <p:nvPicPr>
                      <p:cNvPr id="0" name="图片 337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9325" y="1366838"/>
                        <a:ext cx="2540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5" name="Object 184"/>
          <p:cNvGraphicFramePr>
            <a:graphicFrameLocks noChangeAspect="1"/>
          </p:cNvGraphicFramePr>
          <p:nvPr/>
        </p:nvGraphicFramePr>
        <p:xfrm>
          <a:off x="8154988" y="1460500"/>
          <a:ext cx="130175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45" name="公式" r:id="rId38" imgW="177800" imgH="215900" progId="Equation.3">
                  <p:embed/>
                </p:oleObj>
              </mc:Choice>
              <mc:Fallback>
                <p:oleObj name="公式" r:id="rId38" imgW="177800" imgH="215900" progId="Equation.3">
                  <p:embed/>
                  <p:pic>
                    <p:nvPicPr>
                      <p:cNvPr id="0" name="图片 337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88" y="1460500"/>
                        <a:ext cx="130175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6" name="Object 185"/>
          <p:cNvGraphicFramePr>
            <a:graphicFrameLocks noChangeAspect="1"/>
          </p:cNvGraphicFramePr>
          <p:nvPr/>
        </p:nvGraphicFramePr>
        <p:xfrm>
          <a:off x="7473950" y="1685925"/>
          <a:ext cx="2063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46" name="公式" r:id="rId40" imgW="279400" imgH="381000" progId="Equation.3">
                  <p:embed/>
                </p:oleObj>
              </mc:Choice>
              <mc:Fallback>
                <p:oleObj name="公式" r:id="rId40" imgW="279400" imgH="381000" progId="Equation.3">
                  <p:embed/>
                  <p:pic>
                    <p:nvPicPr>
                      <p:cNvPr id="0" name="图片 337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1685925"/>
                        <a:ext cx="20637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594" name="Oval 186"/>
          <p:cNvSpPr>
            <a:spLocks noChangeAspect="1" noChangeArrowheads="1"/>
          </p:cNvSpPr>
          <p:nvPr/>
        </p:nvSpPr>
        <p:spPr bwMode="auto">
          <a:xfrm>
            <a:off x="7366000" y="1760538"/>
            <a:ext cx="71438" cy="71437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1595" name="弧 187"/>
          <p:cNvSpPr/>
          <p:nvPr/>
        </p:nvSpPr>
        <p:spPr bwMode="auto">
          <a:xfrm rot="-480115">
            <a:off x="6388100" y="5086350"/>
            <a:ext cx="231775" cy="114300"/>
          </a:xfrm>
          <a:custGeom>
            <a:avLst/>
            <a:gdLst>
              <a:gd name="G0" fmla="+- 0 0 0"/>
              <a:gd name="G1" fmla="+- 7209 0 0"/>
              <a:gd name="G2" fmla="+- 21600 0 0"/>
              <a:gd name="T0" fmla="*/ 20361 w 21583"/>
              <a:gd name="T1" fmla="*/ 0 h 7209"/>
              <a:gd name="T2" fmla="*/ 21583 w 21583"/>
              <a:gd name="T3" fmla="*/ 6344 h 7209"/>
              <a:gd name="T4" fmla="*/ 0 w 21583"/>
              <a:gd name="T5" fmla="*/ 7209 h 7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83" h="7209" fill="none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</a:path>
              <a:path w="21583" h="7209" stroke="0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  <a:lnTo>
                  <a:pt x="0" y="720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1596" name="弧 188"/>
          <p:cNvSpPr/>
          <p:nvPr/>
        </p:nvSpPr>
        <p:spPr bwMode="auto">
          <a:xfrm rot="257550">
            <a:off x="6772275" y="5083175"/>
            <a:ext cx="215900" cy="252413"/>
          </a:xfrm>
          <a:custGeom>
            <a:avLst/>
            <a:gdLst>
              <a:gd name="G0" fmla="+- 0 0 0"/>
              <a:gd name="G1" fmla="+- 16469 0 0"/>
              <a:gd name="G2" fmla="+- 21600 0 0"/>
              <a:gd name="T0" fmla="*/ 13976 w 18601"/>
              <a:gd name="T1" fmla="*/ 0 h 16469"/>
              <a:gd name="T2" fmla="*/ 18601 w 18601"/>
              <a:gd name="T3" fmla="*/ 5489 h 16469"/>
              <a:gd name="T4" fmla="*/ 0 w 18601"/>
              <a:gd name="T5" fmla="*/ 16469 h 1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01" h="16469" fill="none" extrusionOk="0">
                <a:moveTo>
                  <a:pt x="13976" y="-1"/>
                </a:moveTo>
                <a:cubicBezTo>
                  <a:pt x="15813" y="1558"/>
                  <a:pt x="17376" y="3414"/>
                  <a:pt x="18601" y="5488"/>
                </a:cubicBezTo>
              </a:path>
              <a:path w="18601" h="16469" stroke="0" extrusionOk="0">
                <a:moveTo>
                  <a:pt x="13976" y="-1"/>
                </a:moveTo>
                <a:cubicBezTo>
                  <a:pt x="15813" y="1558"/>
                  <a:pt x="17376" y="3414"/>
                  <a:pt x="18601" y="5488"/>
                </a:cubicBezTo>
                <a:lnTo>
                  <a:pt x="0" y="1646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1320" name="Object 189"/>
          <p:cNvGraphicFramePr>
            <a:graphicFrameLocks noChangeAspect="1"/>
          </p:cNvGraphicFramePr>
          <p:nvPr/>
        </p:nvGraphicFramePr>
        <p:xfrm>
          <a:off x="6654800" y="4978400"/>
          <a:ext cx="1666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47" name="公式" r:id="rId42" imgW="228600" imgH="266700" progId="Equation.3">
                  <p:embed/>
                </p:oleObj>
              </mc:Choice>
              <mc:Fallback>
                <p:oleObj name="公式" r:id="rId42" imgW="228600" imgH="266700" progId="Equation.3">
                  <p:embed/>
                  <p:pic>
                    <p:nvPicPr>
                      <p:cNvPr id="0" name="图片 337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4978400"/>
                        <a:ext cx="166688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21" name="Object 190"/>
          <p:cNvGraphicFramePr>
            <a:graphicFrameLocks noChangeAspect="1"/>
          </p:cNvGraphicFramePr>
          <p:nvPr/>
        </p:nvGraphicFramePr>
        <p:xfrm>
          <a:off x="6983413" y="4895850"/>
          <a:ext cx="2349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48" name="公式" r:id="rId44" imgW="317500" imgH="380365" progId="Equation.3">
                  <p:embed/>
                </p:oleObj>
              </mc:Choice>
              <mc:Fallback>
                <p:oleObj name="公式" r:id="rId44" imgW="317500" imgH="380365" progId="Equation.3">
                  <p:embed/>
                  <p:pic>
                    <p:nvPicPr>
                      <p:cNvPr id="0" name="图片 337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4895850"/>
                        <a:ext cx="2349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22" name="Object 191"/>
          <p:cNvGraphicFramePr/>
          <p:nvPr/>
        </p:nvGraphicFramePr>
        <p:xfrm>
          <a:off x="8256588" y="4725988"/>
          <a:ext cx="4683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49" name="公式" r:id="rId46" imgW="469900" imgH="342900" progId="Equation.3">
                  <p:embed/>
                </p:oleObj>
              </mc:Choice>
              <mc:Fallback>
                <p:oleObj name="公式" r:id="rId46" imgW="469900" imgH="342900" progId="Equation.3">
                  <p:embed/>
                  <p:pic>
                    <p:nvPicPr>
                      <p:cNvPr id="0" name="图片 337648"/>
                      <p:cNvPicPr>
                        <a:picLocks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4725988"/>
                        <a:ext cx="4683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23" name="Object 192"/>
          <p:cNvGraphicFramePr>
            <a:graphicFrameLocks noChangeAspect="1"/>
          </p:cNvGraphicFramePr>
          <p:nvPr/>
        </p:nvGraphicFramePr>
        <p:xfrm>
          <a:off x="8385175" y="3683000"/>
          <a:ext cx="263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50" name="公式" r:id="rId48" imgW="355600" imgH="381000" progId="Equation.3">
                  <p:embed/>
                </p:oleObj>
              </mc:Choice>
              <mc:Fallback>
                <p:oleObj name="公式" r:id="rId48" imgW="355600" imgH="381000" progId="Equation.3">
                  <p:embed/>
                  <p:pic>
                    <p:nvPicPr>
                      <p:cNvPr id="0" name="图片 337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5175" y="3683000"/>
                        <a:ext cx="2635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24" name="Object 193"/>
          <p:cNvGraphicFramePr>
            <a:graphicFrameLocks noChangeAspect="1"/>
          </p:cNvGraphicFramePr>
          <p:nvPr/>
        </p:nvGraphicFramePr>
        <p:xfrm>
          <a:off x="7962900" y="3914775"/>
          <a:ext cx="195263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51" name="公式" r:id="rId50" imgW="266065" imgH="215900" progId="Equation.3">
                  <p:embed/>
                </p:oleObj>
              </mc:Choice>
              <mc:Fallback>
                <p:oleObj name="公式" r:id="rId50" imgW="266065" imgH="215900" progId="Equation.3">
                  <p:embed/>
                  <p:pic>
                    <p:nvPicPr>
                      <p:cNvPr id="0" name="图片 337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3914775"/>
                        <a:ext cx="195263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25" name="Object 194"/>
          <p:cNvGraphicFramePr>
            <a:graphicFrameLocks noChangeAspect="1"/>
          </p:cNvGraphicFramePr>
          <p:nvPr/>
        </p:nvGraphicFramePr>
        <p:xfrm>
          <a:off x="7151688" y="4521200"/>
          <a:ext cx="263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52" name="公式" r:id="rId52" imgW="355600" imgH="381000" progId="Equation.3">
                  <p:embed/>
                </p:oleObj>
              </mc:Choice>
              <mc:Fallback>
                <p:oleObj name="公式" r:id="rId52" imgW="355600" imgH="381000" progId="Equation.3">
                  <p:embed/>
                  <p:pic>
                    <p:nvPicPr>
                      <p:cNvPr id="0" name="图片 337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4521200"/>
                        <a:ext cx="2635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603" name="Oval 195"/>
          <p:cNvSpPr>
            <a:spLocks noChangeAspect="1" noChangeArrowheads="1"/>
          </p:cNvSpPr>
          <p:nvPr/>
        </p:nvSpPr>
        <p:spPr bwMode="auto">
          <a:xfrm>
            <a:off x="8177213" y="1362075"/>
            <a:ext cx="71437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1604" name="Oval 196"/>
          <p:cNvSpPr>
            <a:spLocks noChangeAspect="1" noChangeArrowheads="1"/>
          </p:cNvSpPr>
          <p:nvPr/>
        </p:nvSpPr>
        <p:spPr bwMode="auto">
          <a:xfrm>
            <a:off x="7072313" y="4591050"/>
            <a:ext cx="71437" cy="71438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1605" name="Oval 197"/>
          <p:cNvSpPr>
            <a:spLocks noChangeAspect="1" noChangeArrowheads="1"/>
          </p:cNvSpPr>
          <p:nvPr/>
        </p:nvSpPr>
        <p:spPr bwMode="auto">
          <a:xfrm>
            <a:off x="8020050" y="3810000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1329" name="Object 198"/>
          <p:cNvGraphicFramePr>
            <a:graphicFrameLocks noChangeAspect="1"/>
          </p:cNvGraphicFramePr>
          <p:nvPr/>
        </p:nvGraphicFramePr>
        <p:xfrm>
          <a:off x="7761288" y="1587500"/>
          <a:ext cx="292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53" name="公式" r:id="rId54" imgW="393700" imgH="342900" progId="Equation.3">
                  <p:embed/>
                </p:oleObj>
              </mc:Choice>
              <mc:Fallback>
                <p:oleObj name="公式" r:id="rId54" imgW="393700" imgH="342900" progId="Equation.3">
                  <p:embed/>
                  <p:pic>
                    <p:nvPicPr>
                      <p:cNvPr id="0" name="图片 337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288" y="1587500"/>
                        <a:ext cx="2921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30" name="Object 199"/>
          <p:cNvGraphicFramePr>
            <a:graphicFrameLocks noChangeAspect="1"/>
          </p:cNvGraphicFramePr>
          <p:nvPr/>
        </p:nvGraphicFramePr>
        <p:xfrm>
          <a:off x="7521575" y="4246563"/>
          <a:ext cx="3476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54" name="公式" r:id="rId56" imgW="469900" imgH="342900" progId="Equation.3">
                  <p:embed/>
                </p:oleObj>
              </mc:Choice>
              <mc:Fallback>
                <p:oleObj name="公式" r:id="rId56" imgW="469900" imgH="342900" progId="Equation.3">
                  <p:embed/>
                  <p:pic>
                    <p:nvPicPr>
                      <p:cNvPr id="0" name="图片 337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75" y="4246563"/>
                        <a:ext cx="347663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608" name="Line 200"/>
          <p:cNvSpPr>
            <a:spLocks noChangeShapeType="1"/>
          </p:cNvSpPr>
          <p:nvPr/>
        </p:nvSpPr>
        <p:spPr bwMode="auto">
          <a:xfrm>
            <a:off x="5849938" y="5187950"/>
            <a:ext cx="30194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1609" name="Line 201"/>
          <p:cNvSpPr>
            <a:spLocks noChangeShapeType="1"/>
          </p:cNvSpPr>
          <p:nvPr/>
        </p:nvSpPr>
        <p:spPr bwMode="auto">
          <a:xfrm>
            <a:off x="6858000" y="2714625"/>
            <a:ext cx="0" cy="64770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1333" name="Object 202"/>
          <p:cNvGraphicFramePr/>
          <p:nvPr/>
        </p:nvGraphicFramePr>
        <p:xfrm>
          <a:off x="6985000" y="2838450"/>
          <a:ext cx="116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55" name="Equation" r:id="rId58" imgW="1167765" imgH="342900" progId="Equation.DSMT4">
                  <p:embed/>
                </p:oleObj>
              </mc:Choice>
              <mc:Fallback>
                <p:oleObj name="Equation" r:id="rId58" imgW="1167765" imgH="342900" progId="Equation.DSMT4">
                  <p:embed/>
                  <p:pic>
                    <p:nvPicPr>
                      <p:cNvPr id="0" name="图片 337654"/>
                      <p:cNvPicPr>
                        <a:picLocks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2838450"/>
                        <a:ext cx="1168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611" name="Line 203"/>
          <p:cNvSpPr>
            <a:spLocks noChangeShapeType="1"/>
          </p:cNvSpPr>
          <p:nvPr/>
        </p:nvSpPr>
        <p:spPr bwMode="auto">
          <a:xfrm rot="-5400000">
            <a:off x="5038725" y="1700213"/>
            <a:ext cx="1981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1612" name="Line 204"/>
          <p:cNvSpPr>
            <a:spLocks noChangeShapeType="1"/>
          </p:cNvSpPr>
          <p:nvPr/>
        </p:nvSpPr>
        <p:spPr bwMode="auto">
          <a:xfrm rot="-5400000">
            <a:off x="5038725" y="4414838"/>
            <a:ext cx="1981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1613" name="Rectangle 205"/>
          <p:cNvSpPr>
            <a:spLocks noChangeArrowheads="1"/>
          </p:cNvSpPr>
          <p:nvPr/>
        </p:nvSpPr>
        <p:spPr bwMode="auto">
          <a:xfrm>
            <a:off x="7542213" y="1012825"/>
            <a:ext cx="6953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切线</a:t>
            </a:r>
            <a:r>
              <a:rPr lang="en-US" altLang="zh-CN" sz="1600">
                <a:solidFill>
                  <a:schemeClr val="hlink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1600">
              <a:solidFill>
                <a:schemeClr val="hlink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401614" name="Rectangle 206"/>
          <p:cNvSpPr>
            <a:spLocks noChangeArrowheads="1"/>
          </p:cNvSpPr>
          <p:nvPr/>
        </p:nvSpPr>
        <p:spPr bwMode="auto">
          <a:xfrm>
            <a:off x="7062788" y="3648075"/>
            <a:ext cx="6953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切线</a:t>
            </a:r>
            <a:r>
              <a:rPr lang="en-US" altLang="zh-CN" sz="1600">
                <a:solidFill>
                  <a:schemeClr val="hlink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1600">
              <a:solidFill>
                <a:schemeClr val="hlink"/>
              </a:solidFill>
              <a:ea typeface="楷体_GB2312" charset="0"/>
              <a:cs typeface="楷体_GB2312" charset="0"/>
            </a:endParaRPr>
          </a:p>
        </p:txBody>
      </p:sp>
      <p:pic>
        <p:nvPicPr>
          <p:cNvPr id="11338" name="Picture 2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1649" name="Group 241"/>
          <p:cNvGrpSpPr/>
          <p:nvPr/>
        </p:nvGrpSpPr>
        <p:grpSpPr bwMode="auto">
          <a:xfrm>
            <a:off x="1905000" y="4935538"/>
            <a:ext cx="1304925" cy="484187"/>
            <a:chOff x="1200" y="3109"/>
            <a:chExt cx="822" cy="305"/>
          </a:xfrm>
        </p:grpSpPr>
        <p:grpSp>
          <p:nvGrpSpPr>
            <p:cNvPr id="11345" name="Group 207"/>
            <p:cNvGrpSpPr/>
            <p:nvPr/>
          </p:nvGrpSpPr>
          <p:grpSpPr bwMode="auto">
            <a:xfrm>
              <a:off x="1200" y="3138"/>
              <a:ext cx="822" cy="276"/>
              <a:chOff x="4110" y="3558"/>
              <a:chExt cx="822" cy="276"/>
            </a:xfrm>
          </p:grpSpPr>
          <p:sp>
            <p:nvSpPr>
              <p:cNvPr id="401616" name="Rectangle 208"/>
              <p:cNvSpPr>
                <a:spLocks noChangeArrowheads="1"/>
              </p:cNvSpPr>
              <p:nvPr/>
            </p:nvSpPr>
            <p:spPr bwMode="auto">
              <a:xfrm>
                <a:off x="4110" y="3558"/>
                <a:ext cx="822" cy="2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1617" name="Line 209"/>
              <p:cNvSpPr>
                <a:spLocks noChangeShapeType="1"/>
              </p:cNvSpPr>
              <p:nvPr/>
            </p:nvSpPr>
            <p:spPr bwMode="auto">
              <a:xfrm>
                <a:off x="4164" y="3696"/>
                <a:ext cx="720" cy="0"/>
              </a:xfrm>
              <a:prstGeom prst="line">
                <a:avLst/>
              </a:prstGeom>
              <a:noFill/>
              <a:ln w="3175">
                <a:solidFill>
                  <a:srgbClr val="CC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01645" name="Text Box 237"/>
            <p:cNvSpPr txBox="1">
              <a:spLocks noChangeArrowheads="1"/>
            </p:cNvSpPr>
            <p:nvPr/>
          </p:nvSpPr>
          <p:spPr bwMode="auto">
            <a:xfrm>
              <a:off x="1272" y="3109"/>
              <a:ext cx="7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>
                  <a:solidFill>
                    <a:srgbClr val="777777"/>
                  </a:solidFill>
                  <a:ea typeface="楷体" panose="02010609060101010101" charset="-122"/>
                  <a:cs typeface="楷体" panose="02010609060101010101" charset="-122"/>
                </a:rPr>
                <a:t>与曲线无关</a:t>
              </a:r>
              <a:r>
                <a:rPr lang="en-US" altLang="zh-CN" sz="1400">
                  <a:solidFill>
                    <a:srgbClr val="777777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400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01650" name="Group 242"/>
          <p:cNvGrpSpPr/>
          <p:nvPr/>
        </p:nvGrpSpPr>
        <p:grpSpPr bwMode="auto">
          <a:xfrm>
            <a:off x="2187575" y="5627688"/>
            <a:ext cx="1304925" cy="493712"/>
            <a:chOff x="1378" y="3545"/>
            <a:chExt cx="822" cy="311"/>
          </a:xfrm>
        </p:grpSpPr>
        <p:grpSp>
          <p:nvGrpSpPr>
            <p:cNvPr id="11341" name="Group 210"/>
            <p:cNvGrpSpPr/>
            <p:nvPr/>
          </p:nvGrpSpPr>
          <p:grpSpPr bwMode="auto">
            <a:xfrm>
              <a:off x="1378" y="3580"/>
              <a:ext cx="822" cy="276"/>
              <a:chOff x="4110" y="3558"/>
              <a:chExt cx="822" cy="276"/>
            </a:xfrm>
          </p:grpSpPr>
          <p:sp>
            <p:nvSpPr>
              <p:cNvPr id="401619" name="Rectangle 211"/>
              <p:cNvSpPr>
                <a:spLocks noChangeArrowheads="1"/>
              </p:cNvSpPr>
              <p:nvPr/>
            </p:nvSpPr>
            <p:spPr bwMode="auto">
              <a:xfrm>
                <a:off x="4110" y="3558"/>
                <a:ext cx="822" cy="2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1620" name="Line 212"/>
              <p:cNvSpPr>
                <a:spLocks noChangeShapeType="1"/>
              </p:cNvSpPr>
              <p:nvPr/>
            </p:nvSpPr>
            <p:spPr bwMode="auto">
              <a:xfrm>
                <a:off x="4164" y="3696"/>
                <a:ext cx="720" cy="0"/>
              </a:xfrm>
              <a:prstGeom prst="line">
                <a:avLst/>
              </a:prstGeom>
              <a:noFill/>
              <a:ln w="3175">
                <a:solidFill>
                  <a:srgbClr val="CC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01646" name="Text Box 238"/>
            <p:cNvSpPr txBox="1">
              <a:spLocks noChangeArrowheads="1"/>
            </p:cNvSpPr>
            <p:nvPr/>
          </p:nvSpPr>
          <p:spPr bwMode="auto">
            <a:xfrm>
              <a:off x="1450" y="3545"/>
              <a:ext cx="73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>
                  <a:solidFill>
                    <a:srgbClr val="777777"/>
                  </a:solidFill>
                  <a:ea typeface="楷体" panose="02010609060101010101" charset="-122"/>
                  <a:cs typeface="楷体" panose="02010609060101010101" charset="-122"/>
                </a:rPr>
                <a:t>与曲线无关</a:t>
              </a:r>
              <a:r>
                <a:rPr lang="en-US" altLang="zh-CN" sz="1400">
                  <a:solidFill>
                    <a:srgbClr val="777777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400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0.42407 L 0.00052 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1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" y="-2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0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0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0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0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0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0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0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56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9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0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1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3" name="Picture 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4" name="Picture 1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444" name="Text Box 44"/>
          <p:cNvSpPr txBox="1">
            <a:spLocks noChangeArrowheads="1"/>
          </p:cNvSpPr>
          <p:nvPr/>
        </p:nvSpPr>
        <p:spPr bwMode="auto">
          <a:xfrm>
            <a:off x="536575" y="1851025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614445" name="Group 45"/>
          <p:cNvGrpSpPr/>
          <p:nvPr/>
        </p:nvGrpSpPr>
        <p:grpSpPr bwMode="auto">
          <a:xfrm>
            <a:off x="989013" y="5873750"/>
            <a:ext cx="8131175" cy="542925"/>
            <a:chOff x="622" y="3558"/>
            <a:chExt cx="5122" cy="342"/>
          </a:xfrm>
        </p:grpSpPr>
        <p:sp>
          <p:nvSpPr>
            <p:cNvPr id="614446" name="Rectangle 46"/>
            <p:cNvSpPr>
              <a:spLocks noChangeArrowheads="1"/>
            </p:cNvSpPr>
            <p:nvPr/>
          </p:nvSpPr>
          <p:spPr bwMode="auto">
            <a:xfrm>
              <a:off x="1266" y="3558"/>
              <a:ext cx="4296" cy="342"/>
            </a:xfrm>
            <a:prstGeom prst="rect">
              <a:avLst/>
            </a:prstGeom>
            <a:solidFill>
              <a:srgbClr val="F0FFFF"/>
            </a:solidFill>
            <a:ln w="3175">
              <a:solidFill>
                <a:srgbClr val="FF7979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447" name="Text Box 47"/>
            <p:cNvSpPr txBox="1">
              <a:spLocks noChangeArrowheads="1"/>
            </p:cNvSpPr>
            <p:nvPr/>
          </p:nvSpPr>
          <p:spPr bwMode="auto">
            <a:xfrm>
              <a:off x="622" y="3584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5F5F5F"/>
                  </a:solidFill>
                </a:rPr>
                <a:t>可知，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614448" name="Rectangle 48"/>
            <p:cNvSpPr>
              <a:spLocks noChangeArrowheads="1"/>
            </p:cNvSpPr>
            <p:nvPr/>
          </p:nvSpPr>
          <p:spPr bwMode="auto">
            <a:xfrm>
              <a:off x="2124" y="3595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5F5F5F"/>
                  </a:solidFill>
                  <a:ea typeface="楷体" panose="02010609060101010101" charset="-122"/>
                  <a:cs typeface="楷体" panose="02010609060101010101" charset="-122"/>
                </a:rPr>
                <a:t>在扩充复平面上</a:t>
              </a:r>
              <a:r>
                <a:rPr lang="zh-CN" altLang="en-US" u="sng">
                  <a:solidFill>
                    <a:srgbClr val="4F4FFF"/>
                  </a:solidFill>
                  <a:ea typeface="楷体" panose="02010609060101010101" charset="-122"/>
                  <a:cs typeface="楷体" panose="02010609060101010101" charset="-122"/>
                </a:rPr>
                <a:t>除</a:t>
              </a:r>
              <a:r>
                <a:rPr lang="en-US" altLang="zh-CN" u="sng">
                  <a:solidFill>
                    <a:srgbClr val="4F4FFF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 u="sng">
                  <a:solidFill>
                    <a:srgbClr val="4F4FFF"/>
                  </a:solidFill>
                  <a:ea typeface="楷体" panose="02010609060101010101" charset="-122"/>
                  <a:cs typeface="楷体" panose="02010609060101010101" charset="-122"/>
                </a:rPr>
                <a:t>外</a:t>
              </a:r>
              <a:r>
                <a:rPr lang="zh-CN" altLang="en-US">
                  <a:solidFill>
                    <a:srgbClr val="5F5F5F"/>
                  </a:solidFill>
                  <a:ea typeface="楷体" panose="02010609060101010101" charset="-122"/>
                  <a:cs typeface="楷体" panose="02010609060101010101" charset="-122"/>
                </a:rPr>
                <a:t>是</a:t>
              </a:r>
              <a:r>
                <a:rPr lang="zh-CN" altLang="en-US" u="sng">
                  <a:solidFill>
                    <a:srgbClr val="FF5757"/>
                  </a:solidFill>
                  <a:ea typeface="楷体" panose="02010609060101010101" charset="-122"/>
                  <a:cs typeface="楷体" panose="02010609060101010101" charset="-122"/>
                </a:rPr>
                <a:t>共形映射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4643" name="Object 49"/>
            <p:cNvGraphicFramePr/>
            <p:nvPr/>
          </p:nvGraphicFramePr>
          <p:xfrm>
            <a:off x="1314" y="3642"/>
            <a:ext cx="84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164" name="公式" r:id="rId3" imgW="1346200" imgH="342900" progId="Equation.3">
                    <p:embed/>
                  </p:oleObj>
                </mc:Choice>
                <mc:Fallback>
                  <p:oleObj name="公式" r:id="rId3" imgW="1346200" imgH="342900" progId="Equation.3">
                    <p:embed/>
                    <p:pic>
                      <p:nvPicPr>
                        <p:cNvPr id="0" name="图片 4651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3642"/>
                          <a:ext cx="84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44" name="Object 50"/>
            <p:cNvGraphicFramePr/>
            <p:nvPr/>
          </p:nvGraphicFramePr>
          <p:xfrm>
            <a:off x="3769" y="3673"/>
            <a:ext cx="4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165" name="公式" r:id="rId5" imgW="723900" imgH="228600" progId="Equation.3">
                    <p:embed/>
                  </p:oleObj>
                </mc:Choice>
                <mc:Fallback>
                  <p:oleObj name="公式" r:id="rId5" imgW="723900" imgH="228600" progId="Equation.3">
                    <p:embed/>
                    <p:pic>
                      <p:nvPicPr>
                        <p:cNvPr id="0" name="图片 4651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3673"/>
                          <a:ext cx="45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71" name="Line 71"/>
          <p:cNvSpPr>
            <a:spLocks noChangeShapeType="1"/>
          </p:cNvSpPr>
          <p:nvPr/>
        </p:nvSpPr>
        <p:spPr bwMode="auto">
          <a:xfrm flipV="1">
            <a:off x="492125" y="5711825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14472" name="Rectangle 72"/>
          <p:cNvSpPr>
            <a:spLocks noChangeArrowheads="1"/>
          </p:cNvSpPr>
          <p:nvPr/>
        </p:nvSpPr>
        <p:spPr bwMode="auto">
          <a:xfrm>
            <a:off x="484188" y="5676900"/>
            <a:ext cx="8618537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4589" name="Group 73"/>
          <p:cNvGrpSpPr/>
          <p:nvPr/>
        </p:nvGrpSpPr>
        <p:grpSpPr bwMode="auto">
          <a:xfrm>
            <a:off x="530225" y="1189038"/>
            <a:ext cx="8050213" cy="461962"/>
            <a:chOff x="334" y="725"/>
            <a:chExt cx="5071" cy="291"/>
          </a:xfrm>
        </p:grpSpPr>
        <p:sp>
          <p:nvSpPr>
            <p:cNvPr id="614474" name="Rectangle 74"/>
            <p:cNvSpPr>
              <a:spLocks noChangeArrowheads="1"/>
            </p:cNvSpPr>
            <p:nvPr/>
          </p:nvSpPr>
          <p:spPr bwMode="auto">
            <a:xfrm>
              <a:off x="334" y="725"/>
              <a:ext cx="507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dirty="0">
                  <a:solidFill>
                    <a:srgbClr val="000099"/>
                  </a:solidFill>
                </a:rPr>
                <a:t>b. </a:t>
              </a:r>
              <a:r>
                <a:rPr lang="zh-CN" altLang="en-US" dirty="0">
                  <a:solidFill>
                    <a:srgbClr val="000099"/>
                  </a:solidFill>
                </a:rPr>
                <a:t>线性映射</a:t>
              </a:r>
              <a:r>
                <a:rPr lang="en-US" altLang="zh-CN" dirty="0">
                  <a:solidFill>
                    <a:srgbClr val="000099"/>
                  </a:solidFill>
                </a:rPr>
                <a:t>                                 </a:t>
              </a:r>
              <a:r>
                <a:rPr lang="zh-CN" altLang="en-US" dirty="0">
                  <a:solidFill>
                    <a:srgbClr val="000099"/>
                  </a:solidFill>
                </a:rPr>
                <a:t>的</a:t>
              </a:r>
              <a:r>
                <a:rPr kumimoji="0" lang="zh-CN" altLang="en-US" dirty="0">
                  <a:solidFill>
                    <a:srgbClr val="000099"/>
                  </a:solidFill>
                </a:rPr>
                <a:t>保形性</a:t>
              </a:r>
              <a:r>
                <a:rPr kumimoji="0" lang="en-US" altLang="zh-CN" dirty="0">
                  <a:solidFill>
                    <a:srgbClr val="000099"/>
                  </a:solidFill>
                </a:rPr>
                <a:t>  </a:t>
              </a:r>
              <a:endParaRPr kumimoji="0" lang="en-US" altLang="zh-CN" dirty="0">
                <a:solidFill>
                  <a:srgbClr val="000099"/>
                </a:solidFill>
              </a:endParaRPr>
            </a:p>
          </p:txBody>
        </p:sp>
        <p:graphicFrame>
          <p:nvGraphicFramePr>
            <p:cNvPr id="24639" name="Object 75"/>
            <p:cNvGraphicFramePr/>
            <p:nvPr/>
          </p:nvGraphicFramePr>
          <p:xfrm>
            <a:off x="2165" y="771"/>
            <a:ext cx="152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166" name="公式" r:id="rId7" imgW="2425700" imgH="342900" progId="Equation.3">
                    <p:embed/>
                  </p:oleObj>
                </mc:Choice>
                <mc:Fallback>
                  <p:oleObj name="公式" r:id="rId7" imgW="2425700" imgH="342900" progId="Equation.3">
                    <p:embed/>
                    <p:pic>
                      <p:nvPicPr>
                        <p:cNvPr id="0" name="图片 4651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5" y="771"/>
                          <a:ext cx="152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476" name="Group 76"/>
          <p:cNvGrpSpPr/>
          <p:nvPr/>
        </p:nvGrpSpPr>
        <p:grpSpPr bwMode="auto">
          <a:xfrm>
            <a:off x="1355725" y="1849438"/>
            <a:ext cx="2012950" cy="457200"/>
            <a:chOff x="854" y="1165"/>
            <a:chExt cx="1268" cy="288"/>
          </a:xfrm>
        </p:grpSpPr>
        <p:sp>
          <p:nvSpPr>
            <p:cNvPr id="614477" name="Rectangle 77"/>
            <p:cNvSpPr>
              <a:spLocks noChangeArrowheads="1"/>
            </p:cNvSpPr>
            <p:nvPr/>
          </p:nvSpPr>
          <p:spPr bwMode="auto">
            <a:xfrm>
              <a:off x="854" y="1165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当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时，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  <a:sym typeface="Symbol" charset="0"/>
              </a:endParaRPr>
            </a:p>
          </p:txBody>
        </p:sp>
        <p:graphicFrame>
          <p:nvGraphicFramePr>
            <p:cNvPr id="24637" name="Object 78"/>
            <p:cNvGraphicFramePr/>
            <p:nvPr/>
          </p:nvGraphicFramePr>
          <p:xfrm>
            <a:off x="1129" y="1255"/>
            <a:ext cx="41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167" name="公式" r:id="rId9" imgW="660400" imgH="279400" progId="Equation.3">
                    <p:embed/>
                  </p:oleObj>
                </mc:Choice>
                <mc:Fallback>
                  <p:oleObj name="公式" r:id="rId9" imgW="660400" imgH="279400" progId="Equation.3">
                    <p:embed/>
                    <p:pic>
                      <p:nvPicPr>
                        <p:cNvPr id="0" name="图片 4651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1255"/>
                          <a:ext cx="41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479" name="Group 79"/>
          <p:cNvGrpSpPr/>
          <p:nvPr/>
        </p:nvGrpSpPr>
        <p:grpSpPr bwMode="auto">
          <a:xfrm>
            <a:off x="3041650" y="1693863"/>
            <a:ext cx="2452688" cy="793750"/>
            <a:chOff x="1916" y="1067"/>
            <a:chExt cx="1545" cy="500"/>
          </a:xfrm>
        </p:grpSpPr>
        <p:sp>
          <p:nvSpPr>
            <p:cNvPr id="614480" name="Rectangle 80"/>
            <p:cNvSpPr>
              <a:spLocks noChangeArrowheads="1"/>
            </p:cNvSpPr>
            <p:nvPr/>
          </p:nvSpPr>
          <p:spPr bwMode="auto">
            <a:xfrm>
              <a:off x="1916" y="1165"/>
              <a:ext cx="3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令</a:t>
              </a:r>
              <a:r>
                <a:rPr lang="en-US" altLang="zh-CN">
                  <a:sym typeface="Symbol" charset="0"/>
                </a:rPr>
                <a:t> </a:t>
              </a:r>
              <a:endParaRPr lang="en-US" altLang="zh-CN">
                <a:sym typeface="Symbol" charset="0"/>
              </a:endParaRPr>
            </a:p>
          </p:txBody>
        </p:sp>
        <p:grpSp>
          <p:nvGrpSpPr>
            <p:cNvPr id="24626" name="Group 81"/>
            <p:cNvGrpSpPr/>
            <p:nvPr/>
          </p:nvGrpSpPr>
          <p:grpSpPr bwMode="auto">
            <a:xfrm>
              <a:off x="2207" y="1067"/>
              <a:ext cx="552" cy="496"/>
              <a:chOff x="1967" y="1991"/>
              <a:chExt cx="552" cy="496"/>
            </a:xfrm>
          </p:grpSpPr>
          <p:graphicFrame>
            <p:nvGraphicFramePr>
              <p:cNvPr id="24632" name="Object 82"/>
              <p:cNvGraphicFramePr/>
              <p:nvPr/>
            </p:nvGraphicFramePr>
            <p:xfrm>
              <a:off x="1967" y="2135"/>
              <a:ext cx="55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68" name="公式" r:id="rId11" imgW="876300" imgH="342900" progId="Equation.3">
                      <p:embed/>
                    </p:oleObj>
                  </mc:Choice>
                  <mc:Fallback>
                    <p:oleObj name="公式" r:id="rId11" imgW="876300" imgH="342900" progId="Equation.3">
                      <p:embed/>
                      <p:pic>
                        <p:nvPicPr>
                          <p:cNvPr id="0" name="图片 46516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7" y="2135"/>
                            <a:ext cx="55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3" name="Object 83"/>
              <p:cNvGraphicFramePr/>
              <p:nvPr/>
            </p:nvGraphicFramePr>
            <p:xfrm>
              <a:off x="2239" y="1991"/>
              <a:ext cx="216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69" name="公式" r:id="rId13" imgW="342900" imgH="786765" progId="Equation.3">
                      <p:embed/>
                    </p:oleObj>
                  </mc:Choice>
                  <mc:Fallback>
                    <p:oleObj name="公式" r:id="rId13" imgW="342900" imgH="786765" progId="Equation.3">
                      <p:embed/>
                      <p:pic>
                        <p:nvPicPr>
                          <p:cNvPr id="0" name="图片 4651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9" y="1991"/>
                            <a:ext cx="216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4" name="Object 84"/>
              <p:cNvGraphicFramePr/>
              <p:nvPr/>
            </p:nvGraphicFramePr>
            <p:xfrm>
              <a:off x="2285" y="2273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70" name="公式" r:id="rId15" imgW="177800" imgH="215900" progId="Equation.3">
                      <p:embed/>
                    </p:oleObj>
                  </mc:Choice>
                  <mc:Fallback>
                    <p:oleObj name="公式" r:id="rId15" imgW="177800" imgH="215900" progId="Equation.3">
                      <p:embed/>
                      <p:pic>
                        <p:nvPicPr>
                          <p:cNvPr id="0" name="图片 46516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5" y="2273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5" name="Object 85"/>
              <p:cNvGraphicFramePr/>
              <p:nvPr/>
            </p:nvGraphicFramePr>
            <p:xfrm>
              <a:off x="2295" y="2041"/>
              <a:ext cx="10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71" name="公式" r:id="rId17" imgW="165100" imgH="266065" progId="Equation.3">
                      <p:embed/>
                    </p:oleObj>
                  </mc:Choice>
                  <mc:Fallback>
                    <p:oleObj name="公式" r:id="rId17" imgW="165100" imgH="266065" progId="Equation.3">
                      <p:embed/>
                      <p:pic>
                        <p:nvPicPr>
                          <p:cNvPr id="0" name="图片 46517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5" y="2041"/>
                            <a:ext cx="104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627" name="Group 86"/>
            <p:cNvGrpSpPr/>
            <p:nvPr/>
          </p:nvGrpSpPr>
          <p:grpSpPr bwMode="auto">
            <a:xfrm>
              <a:off x="2869" y="1071"/>
              <a:ext cx="592" cy="496"/>
              <a:chOff x="2593" y="1995"/>
              <a:chExt cx="592" cy="496"/>
            </a:xfrm>
          </p:grpSpPr>
          <p:graphicFrame>
            <p:nvGraphicFramePr>
              <p:cNvPr id="24628" name="Object 87"/>
              <p:cNvGraphicFramePr/>
              <p:nvPr/>
            </p:nvGraphicFramePr>
            <p:xfrm>
              <a:off x="2593" y="2187"/>
              <a:ext cx="59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72" name="公式" r:id="rId19" imgW="939165" imgH="266700" progId="Equation.3">
                      <p:embed/>
                    </p:oleObj>
                  </mc:Choice>
                  <mc:Fallback>
                    <p:oleObj name="公式" r:id="rId19" imgW="939165" imgH="266700" progId="Equation.3">
                      <p:embed/>
                      <p:pic>
                        <p:nvPicPr>
                          <p:cNvPr id="0" name="图片 46517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3" y="2187"/>
                            <a:ext cx="59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29" name="Object 88"/>
              <p:cNvGraphicFramePr/>
              <p:nvPr/>
            </p:nvGraphicFramePr>
            <p:xfrm>
              <a:off x="2909" y="1995"/>
              <a:ext cx="216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73" name="公式" r:id="rId21" imgW="342900" imgH="786765" progId="Equation.3">
                      <p:embed/>
                    </p:oleObj>
                  </mc:Choice>
                  <mc:Fallback>
                    <p:oleObj name="公式" r:id="rId21" imgW="342900" imgH="786765" progId="Equation.3">
                      <p:embed/>
                      <p:pic>
                        <p:nvPicPr>
                          <p:cNvPr id="0" name="图片 46517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9" y="1995"/>
                            <a:ext cx="216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0" name="Object 89"/>
              <p:cNvGraphicFramePr/>
              <p:nvPr/>
            </p:nvGraphicFramePr>
            <p:xfrm>
              <a:off x="2927" y="2271"/>
              <a:ext cx="16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74" name="公式" r:id="rId22" imgW="266065" imgH="215900" progId="Equation.3">
                      <p:embed/>
                    </p:oleObj>
                  </mc:Choice>
                  <mc:Fallback>
                    <p:oleObj name="公式" r:id="rId22" imgW="266065" imgH="215900" progId="Equation.3">
                      <p:embed/>
                      <p:pic>
                        <p:nvPicPr>
                          <p:cNvPr id="0" name="图片 46517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7" y="2271"/>
                            <a:ext cx="168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1" name="Object 90"/>
              <p:cNvGraphicFramePr/>
              <p:nvPr/>
            </p:nvGraphicFramePr>
            <p:xfrm>
              <a:off x="2965" y="2039"/>
              <a:ext cx="10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75" name="公式" r:id="rId24" imgW="165100" imgH="266065" progId="Equation.3">
                      <p:embed/>
                    </p:oleObj>
                  </mc:Choice>
                  <mc:Fallback>
                    <p:oleObj name="公式" r:id="rId24" imgW="165100" imgH="266065" progId="Equation.3">
                      <p:embed/>
                      <p:pic>
                        <p:nvPicPr>
                          <p:cNvPr id="0" name="图片 46517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5" y="2039"/>
                            <a:ext cx="104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14491" name="Group 91"/>
          <p:cNvGrpSpPr/>
          <p:nvPr/>
        </p:nvGrpSpPr>
        <p:grpSpPr bwMode="auto">
          <a:xfrm>
            <a:off x="1906588" y="3589338"/>
            <a:ext cx="4838700" cy="457200"/>
            <a:chOff x="1201" y="2261"/>
            <a:chExt cx="3048" cy="288"/>
          </a:xfrm>
        </p:grpSpPr>
        <p:sp>
          <p:nvSpPr>
            <p:cNvPr id="614492" name="Rectangle 92"/>
            <p:cNvSpPr>
              <a:spLocks noChangeArrowheads="1"/>
            </p:cNvSpPr>
            <p:nvPr/>
          </p:nvSpPr>
          <p:spPr bwMode="auto">
            <a:xfrm>
              <a:off x="1201" y="2261"/>
              <a:ext cx="30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由于函数</a:t>
              </a:r>
              <a:r>
                <a:rPr lang="en-US" altLang="zh-CN">
                  <a:sym typeface="Symbol" charset="0"/>
                </a:rPr>
                <a:t>         </a:t>
              </a:r>
              <a:r>
                <a:rPr lang="en-US" altLang="zh-CN" sz="800">
                  <a:sym typeface="Symbol" charset="0"/>
                </a:rPr>
                <a:t>     </a:t>
              </a:r>
              <a:r>
                <a:rPr lang="zh-CN" altLang="en-US">
                  <a:sym typeface="Symbol" charset="0"/>
                </a:rPr>
                <a:t>在</a:t>
              </a:r>
              <a:r>
                <a:rPr lang="en-US" altLang="zh-CN">
                  <a:sym typeface="Symbol" charset="0"/>
                </a:rPr>
                <a:t>          </a:t>
              </a:r>
              <a:r>
                <a:rPr lang="zh-CN" altLang="en-US">
                  <a:sym typeface="Symbol" charset="0"/>
                </a:rPr>
                <a:t>处</a:t>
              </a:r>
              <a:r>
                <a:rPr lang="en-US" altLang="zh-CN" sz="1000">
                  <a:sym typeface="Symbol" charset="0"/>
                </a:rPr>
                <a:t> 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  <a:sym typeface="Symbol" charset="0"/>
                </a:rPr>
                <a:t>解析</a:t>
              </a:r>
              <a:r>
                <a:rPr lang="zh-CN" altLang="en-US">
                  <a:sym typeface="Symbol" charset="0"/>
                </a:rPr>
                <a:t>，</a:t>
              </a:r>
              <a:r>
                <a:rPr lang="en-US" altLang="zh-CN">
                  <a:sym typeface="Symbol" charset="0"/>
                </a:rPr>
                <a:t>    </a:t>
              </a:r>
              <a:endParaRPr lang="en-US" altLang="zh-CN">
                <a:sym typeface="Symbol" charset="0"/>
              </a:endParaRPr>
            </a:p>
          </p:txBody>
        </p:sp>
        <p:graphicFrame>
          <p:nvGraphicFramePr>
            <p:cNvPr id="24623" name="Object 93"/>
            <p:cNvGraphicFramePr/>
            <p:nvPr/>
          </p:nvGraphicFramePr>
          <p:xfrm>
            <a:off x="2787" y="2310"/>
            <a:ext cx="39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176" name="公式" r:id="rId25" imgW="622300" imgH="342900" progId="Equation.3">
                    <p:embed/>
                  </p:oleObj>
                </mc:Choice>
                <mc:Fallback>
                  <p:oleObj name="公式" r:id="rId25" imgW="622300" imgH="342900" progId="Equation.3">
                    <p:embed/>
                    <p:pic>
                      <p:nvPicPr>
                        <p:cNvPr id="0" name="图片 4651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7" y="2310"/>
                          <a:ext cx="39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4" name="Object 94"/>
            <p:cNvGraphicFramePr/>
            <p:nvPr/>
          </p:nvGraphicFramePr>
          <p:xfrm>
            <a:off x="2084" y="2305"/>
            <a:ext cx="40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177" name="公式" r:id="rId27" imgW="660400" imgH="342900" progId="Equation.3">
                    <p:embed/>
                  </p:oleObj>
                </mc:Choice>
                <mc:Fallback>
                  <p:oleObj name="公式" r:id="rId27" imgW="660400" imgH="342900" progId="Equation.3">
                    <p:embed/>
                    <p:pic>
                      <p:nvPicPr>
                        <p:cNvPr id="0" name="图片 4651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2305"/>
                          <a:ext cx="40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495" name="Group 95"/>
          <p:cNvGrpSpPr/>
          <p:nvPr/>
        </p:nvGrpSpPr>
        <p:grpSpPr bwMode="auto">
          <a:xfrm>
            <a:off x="1906588" y="4191000"/>
            <a:ext cx="5700712" cy="457200"/>
            <a:chOff x="1201" y="2640"/>
            <a:chExt cx="3591" cy="288"/>
          </a:xfrm>
        </p:grpSpPr>
        <p:sp>
          <p:nvSpPr>
            <p:cNvPr id="614496" name="Rectangle 96"/>
            <p:cNvSpPr>
              <a:spLocks noChangeArrowheads="1"/>
            </p:cNvSpPr>
            <p:nvPr/>
          </p:nvSpPr>
          <p:spPr bwMode="auto">
            <a:xfrm>
              <a:off x="1201" y="26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因此，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24619" name="Object 97"/>
            <p:cNvGraphicFramePr/>
            <p:nvPr/>
          </p:nvGraphicFramePr>
          <p:xfrm>
            <a:off x="1842" y="2683"/>
            <a:ext cx="7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178" name="公式" r:id="rId29" imgW="1180465" imgH="342900" progId="Equation.3">
                    <p:embed/>
                  </p:oleObj>
                </mc:Choice>
                <mc:Fallback>
                  <p:oleObj name="公式" r:id="rId29" imgW="1180465" imgH="342900" progId="Equation.3">
                    <p:embed/>
                    <p:pic>
                      <p:nvPicPr>
                        <p:cNvPr id="0" name="图片 4651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" y="2683"/>
                          <a:ext cx="7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98" name="Rectangle 98"/>
            <p:cNvSpPr>
              <a:spLocks noChangeArrowheads="1"/>
            </p:cNvSpPr>
            <p:nvPr/>
          </p:nvSpPr>
          <p:spPr bwMode="auto">
            <a:xfrm>
              <a:off x="2564" y="2640"/>
              <a:ext cx="222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在</a:t>
              </a:r>
              <a:r>
                <a:rPr lang="en-US" altLang="zh-CN">
                  <a:solidFill>
                    <a:srgbClr val="000000"/>
                  </a:solidFill>
                </a:rPr>
                <a:t>          </a:t>
              </a:r>
              <a:r>
                <a:rPr lang="zh-CN" altLang="en-US">
                  <a:solidFill>
                    <a:srgbClr val="000000"/>
                  </a:solidFill>
                </a:rPr>
                <a:t>处是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共形映射</a:t>
              </a:r>
              <a:r>
                <a:rPr lang="zh-CN" altLang="en-US"/>
                <a:t>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24621" name="Object 99"/>
            <p:cNvGraphicFramePr/>
            <p:nvPr/>
          </p:nvGraphicFramePr>
          <p:xfrm>
            <a:off x="2861" y="2681"/>
            <a:ext cx="39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179" name="公式" r:id="rId31" imgW="622300" imgH="342900" progId="Equation.3">
                    <p:embed/>
                  </p:oleObj>
                </mc:Choice>
                <mc:Fallback>
                  <p:oleObj name="公式" r:id="rId31" imgW="622300" imgH="342900" progId="Equation.3">
                    <p:embed/>
                    <p:pic>
                      <p:nvPicPr>
                        <p:cNvPr id="0" name="图片 4651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1" y="2681"/>
                          <a:ext cx="39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500" name="Group 100"/>
          <p:cNvGrpSpPr/>
          <p:nvPr/>
        </p:nvGrpSpPr>
        <p:grpSpPr bwMode="auto">
          <a:xfrm>
            <a:off x="1906588" y="4810125"/>
            <a:ext cx="6602412" cy="542925"/>
            <a:chOff x="1201" y="3030"/>
            <a:chExt cx="4159" cy="342"/>
          </a:xfrm>
        </p:grpSpPr>
        <p:sp>
          <p:nvSpPr>
            <p:cNvPr id="614501" name="Rectangle 101"/>
            <p:cNvSpPr>
              <a:spLocks noChangeArrowheads="1"/>
            </p:cNvSpPr>
            <p:nvPr/>
          </p:nvSpPr>
          <p:spPr bwMode="auto">
            <a:xfrm>
              <a:off x="1201" y="3068"/>
              <a:ext cx="11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由此可得，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614502" name="Rectangle 102"/>
            <p:cNvSpPr>
              <a:spLocks noChangeArrowheads="1"/>
            </p:cNvSpPr>
            <p:nvPr/>
          </p:nvSpPr>
          <p:spPr bwMode="auto">
            <a:xfrm>
              <a:off x="2226" y="3030"/>
              <a:ext cx="2970" cy="342"/>
            </a:xfrm>
            <a:prstGeom prst="rect">
              <a:avLst/>
            </a:prstGeom>
            <a:solidFill>
              <a:srgbClr val="E6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503" name="Rectangle 103"/>
            <p:cNvSpPr>
              <a:spLocks noChangeArrowheads="1"/>
            </p:cNvSpPr>
            <p:nvPr/>
          </p:nvSpPr>
          <p:spPr bwMode="auto">
            <a:xfrm>
              <a:off x="3084" y="3067"/>
              <a:ext cx="22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rgbClr val="0000FF"/>
                  </a:solidFill>
                  <a:ea typeface="楷体" panose="02010609060101010101" charset="-122"/>
                  <a:cs typeface="楷体" panose="02010609060101010101" charset="-122"/>
                </a:rPr>
                <a:t>在</a:t>
              </a:r>
              <a:r>
                <a:rPr lang="en-US" altLang="zh-CN" u="sng">
                  <a:solidFill>
                    <a:srgbClr val="0000FF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 u="sng">
                  <a:solidFill>
                    <a:srgbClr val="0000FF"/>
                  </a:solidFill>
                  <a:ea typeface="楷体" panose="02010609060101010101" charset="-122"/>
                  <a:cs typeface="楷体" panose="02010609060101010101" charset="-122"/>
                </a:rPr>
                <a:t>处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是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共形映射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4616" name="Object 104"/>
            <p:cNvGraphicFramePr/>
            <p:nvPr/>
          </p:nvGraphicFramePr>
          <p:xfrm>
            <a:off x="2274" y="3114"/>
            <a:ext cx="84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180" name="公式" r:id="rId33" imgW="1346200" imgH="342900" progId="Equation.3">
                    <p:embed/>
                  </p:oleObj>
                </mc:Choice>
                <mc:Fallback>
                  <p:oleObj name="公式" r:id="rId33" imgW="1346200" imgH="342900" progId="Equation.3">
                    <p:embed/>
                    <p:pic>
                      <p:nvPicPr>
                        <p:cNvPr id="0" name="图片 4651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" y="3114"/>
                          <a:ext cx="84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7" name="Object 105"/>
            <p:cNvGraphicFramePr/>
            <p:nvPr/>
          </p:nvGraphicFramePr>
          <p:xfrm>
            <a:off x="3379" y="3145"/>
            <a:ext cx="4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181" name="公式" r:id="rId34" imgW="723900" imgH="228600" progId="Equation.3">
                    <p:embed/>
                  </p:oleObj>
                </mc:Choice>
                <mc:Fallback>
                  <p:oleObj name="公式" r:id="rId34" imgW="723900" imgH="228600" progId="Equation.3">
                    <p:embed/>
                    <p:pic>
                      <p:nvPicPr>
                        <p:cNvPr id="0" name="图片 4651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145"/>
                          <a:ext cx="45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506" name="Rectangle 106"/>
          <p:cNvSpPr>
            <a:spLocks noChangeArrowheads="1"/>
          </p:cNvSpPr>
          <p:nvPr/>
        </p:nvSpPr>
        <p:spPr bwMode="auto">
          <a:xfrm>
            <a:off x="534988" y="5619750"/>
            <a:ext cx="1019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结论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614507" name="Group 107"/>
          <p:cNvGrpSpPr/>
          <p:nvPr/>
        </p:nvGrpSpPr>
        <p:grpSpPr bwMode="auto">
          <a:xfrm>
            <a:off x="1906588" y="2552700"/>
            <a:ext cx="5741987" cy="876300"/>
            <a:chOff x="1201" y="1608"/>
            <a:chExt cx="3617" cy="552"/>
          </a:xfrm>
        </p:grpSpPr>
        <p:sp>
          <p:nvSpPr>
            <p:cNvPr id="614508" name="Rectangle 108"/>
            <p:cNvSpPr>
              <a:spLocks noChangeArrowheads="1"/>
            </p:cNvSpPr>
            <p:nvPr/>
          </p:nvSpPr>
          <p:spPr bwMode="auto">
            <a:xfrm>
              <a:off x="1201" y="1730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则有</a:t>
              </a:r>
              <a:r>
                <a:rPr lang="en-US" altLang="zh-CN">
                  <a:sym typeface="Symbol" charset="0"/>
                </a:rPr>
                <a:t>   </a:t>
              </a:r>
              <a:endParaRPr lang="en-US" altLang="zh-CN">
                <a:sym typeface="Symbol" charset="0"/>
              </a:endParaRPr>
            </a:p>
          </p:txBody>
        </p:sp>
        <p:grpSp>
          <p:nvGrpSpPr>
            <p:cNvPr id="24606" name="Group 109"/>
            <p:cNvGrpSpPr/>
            <p:nvPr/>
          </p:nvGrpSpPr>
          <p:grpSpPr bwMode="auto">
            <a:xfrm>
              <a:off x="3156" y="1608"/>
              <a:ext cx="1662" cy="552"/>
              <a:chOff x="3156" y="1608"/>
              <a:chExt cx="1662" cy="552"/>
            </a:xfrm>
          </p:grpSpPr>
          <p:sp>
            <p:nvSpPr>
              <p:cNvPr id="614510" name="Rectangle 110"/>
              <p:cNvSpPr>
                <a:spLocks noChangeArrowheads="1"/>
              </p:cNvSpPr>
              <p:nvPr/>
            </p:nvSpPr>
            <p:spPr bwMode="auto">
              <a:xfrm>
                <a:off x="3156" y="1608"/>
                <a:ext cx="1662" cy="552"/>
              </a:xfrm>
              <a:prstGeom prst="rect">
                <a:avLst/>
              </a:prstGeom>
              <a:solidFill>
                <a:srgbClr val="FFFBF7"/>
              </a:solidFill>
              <a:ln w="3175">
                <a:solidFill>
                  <a:srgbClr val="6600CC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24612" name="Object 111"/>
              <p:cNvGraphicFramePr/>
              <p:nvPr/>
            </p:nvGraphicFramePr>
            <p:xfrm>
              <a:off x="3184" y="1639"/>
              <a:ext cx="1592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82" name="公式" r:id="rId35" imgW="2527300" imgH="787400" progId="Equation.3">
                      <p:embed/>
                    </p:oleObj>
                  </mc:Choice>
                  <mc:Fallback>
                    <p:oleObj name="公式" r:id="rId35" imgW="2527300" imgH="787400" progId="Equation.3">
                      <p:embed/>
                      <p:pic>
                        <p:nvPicPr>
                          <p:cNvPr id="0" name="图片 46518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4" y="1639"/>
                            <a:ext cx="1592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607" name="Group 112"/>
            <p:cNvGrpSpPr/>
            <p:nvPr/>
          </p:nvGrpSpPr>
          <p:grpSpPr bwMode="auto">
            <a:xfrm>
              <a:off x="1722" y="1740"/>
              <a:ext cx="918" cy="258"/>
              <a:chOff x="1722" y="1740"/>
              <a:chExt cx="918" cy="258"/>
            </a:xfrm>
          </p:grpSpPr>
          <p:sp>
            <p:nvSpPr>
              <p:cNvPr id="614513" name="Rectangle 113"/>
              <p:cNvSpPr>
                <a:spLocks noChangeArrowheads="1"/>
              </p:cNvSpPr>
              <p:nvPr/>
            </p:nvSpPr>
            <p:spPr bwMode="auto">
              <a:xfrm>
                <a:off x="1722" y="1740"/>
                <a:ext cx="918" cy="258"/>
              </a:xfrm>
              <a:prstGeom prst="rect">
                <a:avLst/>
              </a:prstGeom>
              <a:solidFill>
                <a:srgbClr val="FFFBF7"/>
              </a:solidFill>
              <a:ln w="3175">
                <a:solidFill>
                  <a:srgbClr val="6600CC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24610" name="Object 114"/>
              <p:cNvGraphicFramePr/>
              <p:nvPr/>
            </p:nvGraphicFramePr>
            <p:xfrm>
              <a:off x="1756" y="1774"/>
              <a:ext cx="848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183" name="公式" r:id="rId37" imgW="1346200" imgH="342900" progId="Equation.3">
                      <p:embed/>
                    </p:oleObj>
                  </mc:Choice>
                  <mc:Fallback>
                    <p:oleObj name="公式" r:id="rId37" imgW="1346200" imgH="342900" progId="Equation.3">
                      <p:embed/>
                      <p:pic>
                        <p:nvPicPr>
                          <p:cNvPr id="0" name="图片 46518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6" y="1774"/>
                            <a:ext cx="848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608" name="Object 115"/>
            <p:cNvGraphicFramePr/>
            <p:nvPr/>
          </p:nvGraphicFramePr>
          <p:xfrm>
            <a:off x="2708" y="1815"/>
            <a:ext cx="3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184" name="公式" r:id="rId38" imgW="622300" imgH="279400" progId="Equation.3">
                    <p:embed/>
                  </p:oleObj>
                </mc:Choice>
                <mc:Fallback>
                  <p:oleObj name="公式" r:id="rId38" imgW="622300" imgH="279400" progId="Equation.3">
                    <p:embed/>
                    <p:pic>
                      <p:nvPicPr>
                        <p:cNvPr id="0" name="图片 4651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" y="1815"/>
                          <a:ext cx="3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516" name="Group 116"/>
          <p:cNvGrpSpPr/>
          <p:nvPr/>
        </p:nvGrpSpPr>
        <p:grpSpPr bwMode="auto">
          <a:xfrm>
            <a:off x="1347788" y="5618163"/>
            <a:ext cx="6991350" cy="457200"/>
            <a:chOff x="849" y="3539"/>
            <a:chExt cx="4404" cy="288"/>
          </a:xfrm>
        </p:grpSpPr>
        <p:sp>
          <p:nvSpPr>
            <p:cNvPr id="614517" name="Rectangle 117"/>
            <p:cNvSpPr>
              <a:spLocks noChangeArrowheads="1"/>
            </p:cNvSpPr>
            <p:nvPr/>
          </p:nvSpPr>
          <p:spPr bwMode="auto">
            <a:xfrm>
              <a:off x="849" y="3539"/>
              <a:ext cx="4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_GB2312" charset="0"/>
                  <a:cs typeface="楷体_GB2312" charset="0"/>
                </a:rPr>
                <a:t>线性映射</a:t>
              </a:r>
              <a:r>
                <a:rPr lang="en-US" altLang="zh-CN">
                  <a:solidFill>
                    <a:srgbClr val="000000"/>
                  </a:solidFill>
                  <a:ea typeface="楷体_GB2312" charset="0"/>
                  <a:cs typeface="楷体_GB2312" charset="0"/>
                </a:rPr>
                <a:t>                   </a:t>
              </a:r>
              <a:r>
                <a:rPr lang="en-US" altLang="zh-CN" sz="800">
                  <a:solidFill>
                    <a:srgbClr val="000000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_GB2312" charset="0"/>
                  <a:cs typeface="楷体_GB2312" charset="0"/>
                </a:rPr>
                <a:t>在扩充复平面上是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共形映射</a:t>
              </a:r>
              <a:r>
                <a:rPr lang="zh-CN" altLang="en-US">
                  <a:solidFill>
                    <a:srgbClr val="000000"/>
                  </a:solidFill>
                  <a:ea typeface="楷体_GB2312" charset="0"/>
                  <a:cs typeface="楷体_GB2312" charset="0"/>
                </a:rPr>
                <a:t>。</a:t>
              </a:r>
              <a:r>
                <a:rPr lang="en-US" altLang="zh-CN">
                  <a:solidFill>
                    <a:srgbClr val="000000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24604" name="Object 118"/>
            <p:cNvGraphicFramePr/>
            <p:nvPr/>
          </p:nvGraphicFramePr>
          <p:xfrm>
            <a:off x="1708" y="3592"/>
            <a:ext cx="84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185" name="公式" r:id="rId40" imgW="1346200" imgH="342900" progId="Equation.3">
                    <p:embed/>
                  </p:oleObj>
                </mc:Choice>
                <mc:Fallback>
                  <p:oleObj name="公式" r:id="rId40" imgW="1346200" imgH="342900" progId="Equation.3">
                    <p:embed/>
                    <p:pic>
                      <p:nvPicPr>
                        <p:cNvPr id="0" name="图片 4651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" y="3592"/>
                          <a:ext cx="84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519" name="Rectangle 119"/>
          <p:cNvSpPr>
            <a:spLocks noChangeArrowheads="1"/>
          </p:cNvSpPr>
          <p:nvPr/>
        </p:nvSpPr>
        <p:spPr bwMode="auto">
          <a:xfrm>
            <a:off x="534988" y="566738"/>
            <a:ext cx="21478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三、</a:t>
            </a:r>
            <a:r>
              <a:rPr kumimoji="0" lang="zh-CN" altLang="en-US" sz="2800">
                <a:solidFill>
                  <a:srgbClr val="000099"/>
                </a:solidFill>
              </a:rPr>
              <a:t>保形性</a:t>
            </a:r>
            <a:r>
              <a:rPr kumimoji="0"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614520" name="Group 120"/>
          <p:cNvGrpSpPr/>
          <p:nvPr/>
        </p:nvGrpSpPr>
        <p:grpSpPr bwMode="auto">
          <a:xfrm>
            <a:off x="6261100" y="3592513"/>
            <a:ext cx="2501900" cy="457200"/>
            <a:chOff x="3944" y="2263"/>
            <a:chExt cx="1576" cy="288"/>
          </a:xfrm>
        </p:grpSpPr>
        <p:graphicFrame>
          <p:nvGraphicFramePr>
            <p:cNvPr id="24600" name="Object 121"/>
            <p:cNvGraphicFramePr/>
            <p:nvPr/>
          </p:nvGraphicFramePr>
          <p:xfrm>
            <a:off x="4246" y="2288"/>
            <a:ext cx="8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186" name="公式" r:id="rId41" imgW="1409065" imgH="355600" progId="Equation.3">
                    <p:embed/>
                  </p:oleObj>
                </mc:Choice>
                <mc:Fallback>
                  <p:oleObj name="公式" r:id="rId41" imgW="1409065" imgH="355600" progId="Equation.3">
                    <p:embed/>
                    <p:pic>
                      <p:nvPicPr>
                        <p:cNvPr id="0" name="图片 4651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6" y="2288"/>
                          <a:ext cx="8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1" name="Object 122"/>
            <p:cNvGraphicFramePr/>
            <p:nvPr/>
          </p:nvGraphicFramePr>
          <p:xfrm>
            <a:off x="5176" y="2295"/>
            <a:ext cx="3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187" name="Equation" r:id="rId43" imgW="546100" imgH="342900" progId="Equation.DSMT4">
                    <p:embed/>
                  </p:oleObj>
                </mc:Choice>
                <mc:Fallback>
                  <p:oleObj name="Equation" r:id="rId43" imgW="546100" imgH="342900" progId="Equation.DSMT4">
                    <p:embed/>
                    <p:pic>
                      <p:nvPicPr>
                        <p:cNvPr id="0" name="图片 4651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6" y="2295"/>
                          <a:ext cx="3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23" name="Rectangle 123"/>
            <p:cNvSpPr>
              <a:spLocks noChangeArrowheads="1"/>
            </p:cNvSpPr>
            <p:nvPr/>
          </p:nvSpPr>
          <p:spPr bwMode="auto">
            <a:xfrm>
              <a:off x="3944" y="2263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ym typeface="Symbol" charset="0"/>
                </a:rPr>
                <a:t>且</a:t>
              </a:r>
              <a:r>
                <a:rPr lang="en-US" altLang="zh-CN">
                  <a:sym typeface="Symbol" charset="0"/>
                </a:rPr>
                <a:t>  </a:t>
              </a:r>
              <a:endParaRPr lang="en-US" altLang="zh-CN">
                <a:sym typeface="Symbo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88 L 3.33333E-6 0.000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14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3148 L 2.22222E-6 0.0004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14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1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1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1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1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1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1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1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1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1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4" grpId="0"/>
      <p:bldP spid="614472" grpId="0" animBg="1"/>
      <p:bldP spid="61450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62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3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62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4" name="Picture 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5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6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9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7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8" name="Picture 7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9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0" name="Picture 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1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55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2" name="Picture 7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5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3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4" name="Picture 8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5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6" name="Picture 8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7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6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8" name="Picture 84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6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9" name="Picture 8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0" name="Picture 8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437" name="Rectangle 53"/>
          <p:cNvSpPr>
            <a:spLocks noChangeArrowheads="1"/>
          </p:cNvSpPr>
          <p:nvPr/>
        </p:nvSpPr>
        <p:spPr bwMode="auto">
          <a:xfrm>
            <a:off x="536575" y="1185863"/>
            <a:ext cx="3552825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dirty="0">
                <a:solidFill>
                  <a:srgbClr val="000099"/>
                </a:solidFill>
              </a:rPr>
              <a:t>c. </a:t>
            </a:r>
            <a:r>
              <a:rPr lang="zh-CN" altLang="en-US" dirty="0">
                <a:solidFill>
                  <a:srgbClr val="000099"/>
                </a:solidFill>
              </a:rPr>
              <a:t>分式线性映射的</a:t>
            </a:r>
            <a:r>
              <a:rPr kumimoji="0" lang="zh-CN" altLang="en-US" dirty="0">
                <a:solidFill>
                  <a:srgbClr val="000099"/>
                </a:solidFill>
              </a:rPr>
              <a:t>保形性</a:t>
            </a:r>
            <a:r>
              <a:rPr kumimoji="0" lang="en-US" altLang="zh-CN" dirty="0">
                <a:solidFill>
                  <a:srgbClr val="000099"/>
                </a:solidFill>
              </a:rPr>
              <a:t>     </a:t>
            </a:r>
            <a:endParaRPr kumimoji="0" lang="en-US" altLang="zh-CN" dirty="0">
              <a:solidFill>
                <a:srgbClr val="000099"/>
              </a:solidFill>
            </a:endParaRPr>
          </a:p>
        </p:txBody>
      </p:sp>
      <p:sp>
        <p:nvSpPr>
          <p:cNvPr id="528439" name="Rectangle 55"/>
          <p:cNvSpPr>
            <a:spLocks noChangeArrowheads="1"/>
          </p:cNvSpPr>
          <p:nvPr/>
        </p:nvSpPr>
        <p:spPr bwMode="auto">
          <a:xfrm>
            <a:off x="854075" y="1782763"/>
            <a:ext cx="82470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由于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可分解为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线性映射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倒数映射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的复合，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28441" name="Rectangle 57"/>
          <p:cNvSpPr>
            <a:spLocks noChangeArrowheads="1"/>
          </p:cNvSpPr>
          <p:nvPr/>
        </p:nvSpPr>
        <p:spPr bwMode="auto">
          <a:xfrm>
            <a:off x="1114425" y="2335213"/>
            <a:ext cx="3706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因此就得到了如下定理。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28442" name="Rectangle 58"/>
          <p:cNvSpPr>
            <a:spLocks noChangeArrowheads="1"/>
          </p:cNvSpPr>
          <p:nvPr/>
        </p:nvSpPr>
        <p:spPr bwMode="auto">
          <a:xfrm>
            <a:off x="534988" y="3076575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28444" name="Rectangle 60"/>
          <p:cNvSpPr>
            <a:spLocks noChangeArrowheads="1"/>
          </p:cNvSpPr>
          <p:nvPr/>
        </p:nvSpPr>
        <p:spPr bwMode="auto">
          <a:xfrm>
            <a:off x="531813" y="4302125"/>
            <a:ext cx="561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FF0000"/>
                </a:solidFill>
              </a:rPr>
              <a:t>注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28445" name="Rectangle 61"/>
          <p:cNvSpPr>
            <a:spLocks noChangeArrowheads="1"/>
          </p:cNvSpPr>
          <p:nvPr/>
        </p:nvSpPr>
        <p:spPr bwMode="auto">
          <a:xfrm>
            <a:off x="1049338" y="4300538"/>
            <a:ext cx="7613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该定理不仅从</a:t>
            </a:r>
            <a:r>
              <a:rPr kumimoji="0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理论上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确保了分式线性映射是共形映射，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endParaRPr kumimoji="0"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28447" name="Rectangle 63"/>
          <p:cNvSpPr>
            <a:spLocks noChangeArrowheads="1"/>
          </p:cNvSpPr>
          <p:nvPr/>
        </p:nvSpPr>
        <p:spPr bwMode="auto">
          <a:xfrm>
            <a:off x="1046163" y="4868863"/>
            <a:ext cx="73834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而且其中的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保角性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在映射的构造与分析中非常实用。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5628" name="Picture 9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8492" name="Group 108"/>
          <p:cNvGrpSpPr/>
          <p:nvPr/>
        </p:nvGrpSpPr>
        <p:grpSpPr bwMode="auto">
          <a:xfrm>
            <a:off x="1347788" y="2930525"/>
            <a:ext cx="7758112" cy="785813"/>
            <a:chOff x="849" y="1846"/>
            <a:chExt cx="4887" cy="495"/>
          </a:xfrm>
        </p:grpSpPr>
        <p:sp>
          <p:nvSpPr>
            <p:cNvPr id="528443" name="Rectangle 59"/>
            <p:cNvSpPr>
              <a:spLocks noChangeArrowheads="1"/>
            </p:cNvSpPr>
            <p:nvPr/>
          </p:nvSpPr>
          <p:spPr bwMode="auto">
            <a:xfrm>
              <a:off x="849" y="1937"/>
              <a:ext cx="488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分式线性映射</a:t>
              </a:r>
              <a:r>
                <a:rPr lang="en-US" altLang="zh-CN">
                  <a:solidFill>
                    <a:srgbClr val="000000"/>
                  </a:solidFill>
                </a:rPr>
                <a:t>                     </a:t>
              </a:r>
              <a:r>
                <a:rPr lang="zh-CN" altLang="en-US">
                  <a:solidFill>
                    <a:srgbClr val="000000"/>
                  </a:solidFill>
                </a:rPr>
                <a:t>在扩充复平面上是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共形映射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25635" name="Object 102"/>
            <p:cNvGraphicFramePr/>
            <p:nvPr/>
          </p:nvGraphicFramePr>
          <p:xfrm>
            <a:off x="2108" y="1846"/>
            <a:ext cx="92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935" name="Equation" r:id="rId4" imgW="1473200" imgH="787400" progId="Equation.DSMT4">
                    <p:embed/>
                  </p:oleObj>
                </mc:Choice>
                <mc:Fallback>
                  <p:oleObj name="Equation" r:id="rId4" imgW="1473200" imgH="787400" progId="Equation.DSMT4">
                    <p:embed/>
                    <p:pic>
                      <p:nvPicPr>
                        <p:cNvPr id="0" name="图片 4659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" y="1846"/>
                          <a:ext cx="92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8491" name="Group 107"/>
          <p:cNvGrpSpPr/>
          <p:nvPr/>
        </p:nvGrpSpPr>
        <p:grpSpPr bwMode="auto">
          <a:xfrm>
            <a:off x="587376" y="3606805"/>
            <a:ext cx="1450975" cy="338138"/>
            <a:chOff x="370" y="2272"/>
            <a:chExt cx="914" cy="213"/>
          </a:xfrm>
        </p:grpSpPr>
        <p:sp>
          <p:nvSpPr>
            <p:cNvPr id="528488" name="Rectangle 104"/>
            <p:cNvSpPr>
              <a:spLocks noChangeArrowheads="1"/>
            </p:cNvSpPr>
            <p:nvPr/>
          </p:nvSpPr>
          <p:spPr bwMode="auto">
            <a:xfrm>
              <a:off x="410" y="2289"/>
              <a:ext cx="839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8489" name="Rectangle 105"/>
            <p:cNvSpPr>
              <a:spLocks noChangeArrowheads="1"/>
            </p:cNvSpPr>
            <p:nvPr/>
          </p:nvSpPr>
          <p:spPr bwMode="auto">
            <a:xfrm>
              <a:off x="370" y="2272"/>
              <a:ext cx="914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128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6.5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28490" name="Rectangle 106"/>
          <p:cNvSpPr>
            <a:spLocks noChangeArrowheads="1"/>
          </p:cNvSpPr>
          <p:nvPr/>
        </p:nvSpPr>
        <p:spPr bwMode="auto">
          <a:xfrm>
            <a:off x="534988" y="566738"/>
            <a:ext cx="1800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1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保形性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2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2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2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2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2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2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2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2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37" grpId="0"/>
      <p:bldP spid="528439" grpId="0"/>
      <p:bldP spid="528441" grpId="0"/>
      <p:bldP spid="528442" grpId="0"/>
      <p:bldP spid="528444" grpId="0"/>
      <p:bldP spid="528445" grpId="0"/>
      <p:bldP spid="52844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4062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6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060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7" name="Picture 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4062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8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060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Picture 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4051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0" name="Picture 7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4049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1" name="Picture 7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2" name="Picture 7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3" name="Picture 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4" name="Picture 7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2147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5" name="Picture 7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6" name="Picture 7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7" name="Picture 8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8" name="Picture 85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410" name="Rectangle 2"/>
          <p:cNvSpPr>
            <a:spLocks noChangeArrowheads="1"/>
          </p:cNvSpPr>
          <p:nvPr/>
        </p:nvSpPr>
        <p:spPr bwMode="auto">
          <a:xfrm>
            <a:off x="585788" y="1074738"/>
            <a:ext cx="1800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2、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保圆性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grpSp>
        <p:nvGrpSpPr>
          <p:cNvPr id="529467" name="Group 59"/>
          <p:cNvGrpSpPr/>
          <p:nvPr/>
        </p:nvGrpSpPr>
        <p:grpSpPr bwMode="auto">
          <a:xfrm>
            <a:off x="533400" y="1495425"/>
            <a:ext cx="4954588" cy="785813"/>
            <a:chOff x="336" y="646"/>
            <a:chExt cx="3121" cy="495"/>
          </a:xfrm>
        </p:grpSpPr>
        <p:sp>
          <p:nvSpPr>
            <p:cNvPr id="529426" name="Rectangle 18"/>
            <p:cNvSpPr>
              <a:spLocks noChangeArrowheads="1"/>
            </p:cNvSpPr>
            <p:nvPr/>
          </p:nvSpPr>
          <p:spPr bwMode="auto">
            <a:xfrm>
              <a:off x="336" y="739"/>
              <a:ext cx="312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dirty="0">
                  <a:solidFill>
                    <a:srgbClr val="000099"/>
                  </a:solidFill>
                </a:rPr>
                <a:t>a. </a:t>
              </a:r>
              <a:r>
                <a:rPr lang="zh-CN" altLang="en-US" dirty="0">
                  <a:solidFill>
                    <a:srgbClr val="000099"/>
                  </a:solidFill>
                </a:rPr>
                <a:t>倒数映射</a:t>
              </a:r>
              <a:r>
                <a:rPr lang="en-US" altLang="zh-CN" dirty="0">
                  <a:solidFill>
                    <a:srgbClr val="000099"/>
                  </a:solidFill>
                </a:rPr>
                <a:t>             </a:t>
              </a:r>
              <a:r>
                <a:rPr lang="zh-CN" altLang="en-US" dirty="0">
                  <a:solidFill>
                    <a:srgbClr val="000099"/>
                  </a:solidFill>
                </a:rPr>
                <a:t>的</a:t>
              </a:r>
              <a:r>
                <a:rPr kumimoji="0" lang="zh-CN" altLang="en-US" dirty="0">
                  <a:solidFill>
                    <a:srgbClr val="000099"/>
                  </a:solidFill>
                </a:rPr>
                <a:t>保圆性</a:t>
              </a:r>
              <a:r>
                <a:rPr kumimoji="0" lang="en-US" altLang="zh-CN" dirty="0">
                  <a:solidFill>
                    <a:srgbClr val="000099"/>
                  </a:solidFill>
                </a:rPr>
                <a:t>     </a:t>
              </a:r>
              <a:endParaRPr kumimoji="0" lang="en-US" altLang="zh-CN" dirty="0">
                <a:solidFill>
                  <a:srgbClr val="000099"/>
                </a:solidFill>
              </a:endParaRPr>
            </a:p>
          </p:txBody>
        </p:sp>
        <p:grpSp>
          <p:nvGrpSpPr>
            <p:cNvPr id="26671" name="Group 19"/>
            <p:cNvGrpSpPr/>
            <p:nvPr/>
          </p:nvGrpSpPr>
          <p:grpSpPr bwMode="auto">
            <a:xfrm>
              <a:off x="1548" y="646"/>
              <a:ext cx="552" cy="495"/>
              <a:chOff x="1338" y="2746"/>
              <a:chExt cx="552" cy="495"/>
            </a:xfrm>
          </p:grpSpPr>
          <p:graphicFrame>
            <p:nvGraphicFramePr>
              <p:cNvPr id="26672" name="Object 20"/>
              <p:cNvGraphicFramePr/>
              <p:nvPr/>
            </p:nvGraphicFramePr>
            <p:xfrm>
              <a:off x="1338" y="2746"/>
              <a:ext cx="552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7124" name="公式" r:id="rId3" imgW="876300" imgH="787400" progId="Equation.3">
                      <p:embed/>
                    </p:oleObj>
                  </mc:Choice>
                  <mc:Fallback>
                    <p:oleObj name="公式" r:id="rId3" imgW="876300" imgH="787400" progId="Equation.3">
                      <p:embed/>
                      <p:pic>
                        <p:nvPicPr>
                          <p:cNvPr id="0" name="图片 46712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8" y="2746"/>
                            <a:ext cx="552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73" name="Object 21"/>
              <p:cNvGraphicFramePr/>
              <p:nvPr/>
            </p:nvGraphicFramePr>
            <p:xfrm>
              <a:off x="1706" y="3002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7125" name="公式" r:id="rId5" imgW="177800" imgH="215900" progId="Equation.3">
                      <p:embed/>
                    </p:oleObj>
                  </mc:Choice>
                  <mc:Fallback>
                    <p:oleObj name="公式" r:id="rId5" imgW="177800" imgH="215900" progId="Equation.3">
                      <p:embed/>
                      <p:pic>
                        <p:nvPicPr>
                          <p:cNvPr id="0" name="图片 46712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6" y="3002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74" name="Object 22"/>
              <p:cNvGraphicFramePr/>
              <p:nvPr/>
            </p:nvGraphicFramePr>
            <p:xfrm>
              <a:off x="1721" y="2795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7126" name="公式" r:id="rId7" imgW="165100" imgH="266065" progId="Equation.3">
                      <p:embed/>
                    </p:oleObj>
                  </mc:Choice>
                  <mc:Fallback>
                    <p:oleObj name="公式" r:id="rId7" imgW="165100" imgH="266065" progId="Equation.3">
                      <p:embed/>
                      <p:pic>
                        <p:nvPicPr>
                          <p:cNvPr id="0" name="图片 46712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1" y="2795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29468" name="Group 60"/>
          <p:cNvGrpSpPr/>
          <p:nvPr/>
        </p:nvGrpSpPr>
        <p:grpSpPr bwMode="auto">
          <a:xfrm>
            <a:off x="1776413" y="3078163"/>
            <a:ext cx="3411537" cy="457200"/>
            <a:chOff x="849" y="1091"/>
            <a:chExt cx="2149" cy="288"/>
          </a:xfrm>
        </p:grpSpPr>
        <p:sp>
          <p:nvSpPr>
            <p:cNvPr id="529432" name="Rectangle 24"/>
            <p:cNvSpPr>
              <a:spLocks noChangeArrowheads="1"/>
            </p:cNvSpPr>
            <p:nvPr/>
          </p:nvSpPr>
          <p:spPr bwMode="auto">
            <a:xfrm>
              <a:off x="849" y="1091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令</a:t>
              </a:r>
              <a:r>
                <a:rPr lang="en-US" altLang="zh-CN"/>
                <a:t>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26668" name="Object 33"/>
            <p:cNvGraphicFramePr/>
            <p:nvPr/>
          </p:nvGraphicFramePr>
          <p:xfrm>
            <a:off x="2109" y="1133"/>
            <a:ext cx="88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127" name="公式" r:id="rId9" imgW="1409065" imgH="342900" progId="Equation.3">
                    <p:embed/>
                  </p:oleObj>
                </mc:Choice>
                <mc:Fallback>
                  <p:oleObj name="公式" r:id="rId9" imgW="1409065" imgH="342900" progId="Equation.3">
                    <p:embed/>
                    <p:pic>
                      <p:nvPicPr>
                        <p:cNvPr id="0" name="图片 4671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133"/>
                          <a:ext cx="88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9" name="Object 34"/>
            <p:cNvGraphicFramePr/>
            <p:nvPr/>
          </p:nvGraphicFramePr>
          <p:xfrm>
            <a:off x="1155" y="1137"/>
            <a:ext cx="87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128" name="公式" r:id="rId11" imgW="1384300" imgH="342900" progId="Equation.3">
                    <p:embed/>
                  </p:oleObj>
                </mc:Choice>
                <mc:Fallback>
                  <p:oleObj name="公式" r:id="rId11" imgW="1384300" imgH="342900" progId="Equation.3">
                    <p:embed/>
                    <p:pic>
                      <p:nvPicPr>
                        <p:cNvPr id="0" name="图片 4671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1137"/>
                          <a:ext cx="87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9458" name="Object 50"/>
          <p:cNvGraphicFramePr/>
          <p:nvPr/>
        </p:nvGraphicFramePr>
        <p:xfrm>
          <a:off x="3402013" y="4640263"/>
          <a:ext cx="28876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29" name="公式" r:id="rId13" imgW="2882900" imgH="800100" progId="Equation.3">
                  <p:embed/>
                </p:oleObj>
              </mc:Choice>
              <mc:Fallback>
                <p:oleObj name="公式" r:id="rId13" imgW="2882900" imgH="800100" progId="Equation.3">
                  <p:embed/>
                  <p:pic>
                    <p:nvPicPr>
                      <p:cNvPr id="0" name="图片 46712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4640263"/>
                        <a:ext cx="28876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43" name="Picture 8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519" name="Group 111"/>
          <p:cNvGrpSpPr/>
          <p:nvPr/>
        </p:nvGrpSpPr>
        <p:grpSpPr bwMode="auto">
          <a:xfrm>
            <a:off x="1793875" y="3687763"/>
            <a:ext cx="2786063" cy="787400"/>
            <a:chOff x="1130" y="2051"/>
            <a:chExt cx="1755" cy="496"/>
          </a:xfrm>
        </p:grpSpPr>
        <p:graphicFrame>
          <p:nvGraphicFramePr>
            <p:cNvPr id="26665" name="Object 31"/>
            <p:cNvGraphicFramePr/>
            <p:nvPr/>
          </p:nvGraphicFramePr>
          <p:xfrm>
            <a:off x="1627" y="2051"/>
            <a:ext cx="125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130" name="公式" r:id="rId15" imgW="1993900" imgH="787400" progId="Equation.3">
                    <p:embed/>
                  </p:oleObj>
                </mc:Choice>
                <mc:Fallback>
                  <p:oleObj name="公式" r:id="rId15" imgW="1993900" imgH="787400" progId="Equation.3">
                    <p:embed/>
                    <p:pic>
                      <p:nvPicPr>
                        <p:cNvPr id="0" name="图片 4671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7" y="2051"/>
                          <a:ext cx="125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9511" name="Text Box 103"/>
            <p:cNvSpPr txBox="1">
              <a:spLocks noChangeArrowheads="1"/>
            </p:cNvSpPr>
            <p:nvPr/>
          </p:nvSpPr>
          <p:spPr bwMode="auto">
            <a:xfrm>
              <a:off x="1130" y="2144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则有</a:t>
              </a:r>
              <a:r>
                <a:rPr lang="en-US" altLang="zh-CN"/>
                <a:t>  </a:t>
              </a:r>
              <a:endParaRPr lang="en-US" altLang="zh-CN"/>
            </a:p>
          </p:txBody>
        </p:sp>
      </p:grpSp>
      <p:sp>
        <p:nvSpPr>
          <p:cNvPr id="529513" name="Rectangle 105"/>
          <p:cNvSpPr>
            <a:spLocks noChangeArrowheads="1"/>
          </p:cNvSpPr>
          <p:nvPr/>
        </p:nvSpPr>
        <p:spPr bwMode="auto">
          <a:xfrm>
            <a:off x="534988" y="2403475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529518" name="Group 110"/>
          <p:cNvGrpSpPr/>
          <p:nvPr/>
        </p:nvGrpSpPr>
        <p:grpSpPr bwMode="auto">
          <a:xfrm>
            <a:off x="3362325" y="2251075"/>
            <a:ext cx="1314450" cy="785813"/>
            <a:chOff x="2118" y="1130"/>
            <a:chExt cx="828" cy="495"/>
          </a:xfrm>
        </p:grpSpPr>
        <p:sp>
          <p:nvSpPr>
            <p:cNvPr id="529509" name="Rectangle 101"/>
            <p:cNvSpPr>
              <a:spLocks noChangeArrowheads="1"/>
            </p:cNvSpPr>
            <p:nvPr/>
          </p:nvSpPr>
          <p:spPr bwMode="auto">
            <a:xfrm>
              <a:off x="2118" y="1243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有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pSp>
          <p:nvGrpSpPr>
            <p:cNvPr id="26661" name="Group 102"/>
            <p:cNvGrpSpPr/>
            <p:nvPr/>
          </p:nvGrpSpPr>
          <p:grpSpPr bwMode="auto">
            <a:xfrm>
              <a:off x="2410" y="1130"/>
              <a:ext cx="536" cy="495"/>
              <a:chOff x="3376" y="1064"/>
              <a:chExt cx="536" cy="495"/>
            </a:xfrm>
          </p:grpSpPr>
          <p:graphicFrame>
            <p:nvGraphicFramePr>
              <p:cNvPr id="26662" name="Object 44"/>
              <p:cNvGraphicFramePr/>
              <p:nvPr/>
            </p:nvGraphicFramePr>
            <p:xfrm>
              <a:off x="3376" y="1064"/>
              <a:ext cx="536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7131" name="公式" r:id="rId17" imgW="850900" imgH="787400" progId="Equation.3">
                      <p:embed/>
                    </p:oleObj>
                  </mc:Choice>
                  <mc:Fallback>
                    <p:oleObj name="公式" r:id="rId17" imgW="850900" imgH="787400" progId="Equation.3">
                      <p:embed/>
                      <p:pic>
                        <p:nvPicPr>
                          <p:cNvPr id="0" name="图片 46713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6" y="1064"/>
                            <a:ext cx="536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3" name="Object 45"/>
              <p:cNvGraphicFramePr/>
              <p:nvPr/>
            </p:nvGraphicFramePr>
            <p:xfrm>
              <a:off x="3714" y="1332"/>
              <a:ext cx="16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7132" name="公式" r:id="rId19" imgW="266065" imgH="215900" progId="Equation.3">
                      <p:embed/>
                    </p:oleObj>
                  </mc:Choice>
                  <mc:Fallback>
                    <p:oleObj name="公式" r:id="rId19" imgW="266065" imgH="215900" progId="Equation.3">
                      <p:embed/>
                      <p:pic>
                        <p:nvPicPr>
                          <p:cNvPr id="0" name="图片 46713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4" y="1332"/>
                            <a:ext cx="168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4" name="Object 46"/>
              <p:cNvGraphicFramePr/>
              <p:nvPr/>
            </p:nvGraphicFramePr>
            <p:xfrm>
              <a:off x="3746" y="1125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7133" name="公式" r:id="rId21" imgW="165100" imgH="266065" progId="Equation.3">
                      <p:embed/>
                    </p:oleObj>
                  </mc:Choice>
                  <mc:Fallback>
                    <p:oleObj name="公式" r:id="rId21" imgW="165100" imgH="266065" progId="Equation.3">
                      <p:embed/>
                      <p:pic>
                        <p:nvPicPr>
                          <p:cNvPr id="0" name="图片 4671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6" y="1125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29517" name="Group 109"/>
          <p:cNvGrpSpPr/>
          <p:nvPr/>
        </p:nvGrpSpPr>
        <p:grpSpPr bwMode="auto">
          <a:xfrm>
            <a:off x="1349375" y="2263775"/>
            <a:ext cx="2374900" cy="785813"/>
            <a:chOff x="850" y="1154"/>
            <a:chExt cx="1496" cy="495"/>
          </a:xfrm>
        </p:grpSpPr>
        <p:sp>
          <p:nvSpPr>
            <p:cNvPr id="529512" name="Rectangle 104"/>
            <p:cNvSpPr>
              <a:spLocks noChangeArrowheads="1"/>
            </p:cNvSpPr>
            <p:nvPr/>
          </p:nvSpPr>
          <p:spPr bwMode="auto">
            <a:xfrm>
              <a:off x="1124" y="1243"/>
              <a:ext cx="12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由</a:t>
              </a:r>
              <a:r>
                <a:rPr lang="en-US" altLang="zh-CN"/>
                <a:t>             </a:t>
              </a:r>
              <a:r>
                <a:rPr lang="zh-CN" altLang="en-US"/>
                <a:t>，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529514" name="Rectangle 106"/>
            <p:cNvSpPr>
              <a:spLocks noChangeArrowheads="1"/>
            </p:cNvSpPr>
            <p:nvPr/>
          </p:nvSpPr>
          <p:spPr bwMode="auto">
            <a:xfrm>
              <a:off x="850" y="1230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(1)  </a:t>
              </a:r>
              <a:endParaRPr lang="en-US" altLang="zh-CN"/>
            </a:p>
          </p:txBody>
        </p:sp>
        <p:grpSp>
          <p:nvGrpSpPr>
            <p:cNvPr id="26656" name="Group 96"/>
            <p:cNvGrpSpPr/>
            <p:nvPr/>
          </p:nvGrpSpPr>
          <p:grpSpPr bwMode="auto">
            <a:xfrm>
              <a:off x="1394" y="1154"/>
              <a:ext cx="552" cy="495"/>
              <a:chOff x="1186" y="2746"/>
              <a:chExt cx="552" cy="495"/>
            </a:xfrm>
          </p:grpSpPr>
          <p:graphicFrame>
            <p:nvGraphicFramePr>
              <p:cNvPr id="26657" name="Object 97"/>
              <p:cNvGraphicFramePr/>
              <p:nvPr/>
            </p:nvGraphicFramePr>
            <p:xfrm>
              <a:off x="1186" y="2746"/>
              <a:ext cx="552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7134" name="公式" r:id="rId22" imgW="876300" imgH="787400" progId="Equation.3">
                      <p:embed/>
                    </p:oleObj>
                  </mc:Choice>
                  <mc:Fallback>
                    <p:oleObj name="公式" r:id="rId22" imgW="876300" imgH="787400" progId="Equation.3">
                      <p:embed/>
                      <p:pic>
                        <p:nvPicPr>
                          <p:cNvPr id="0" name="图片 46713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6" y="2746"/>
                            <a:ext cx="552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58" name="Object 98"/>
              <p:cNvGraphicFramePr/>
              <p:nvPr/>
            </p:nvGraphicFramePr>
            <p:xfrm>
              <a:off x="1584" y="3002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7135" name="公式" r:id="rId23" imgW="177800" imgH="215900" progId="Equation.3">
                      <p:embed/>
                    </p:oleObj>
                  </mc:Choice>
                  <mc:Fallback>
                    <p:oleObj name="公式" r:id="rId23" imgW="177800" imgH="215900" progId="Equation.3">
                      <p:embed/>
                      <p:pic>
                        <p:nvPicPr>
                          <p:cNvPr id="0" name="图片 46713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3002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59" name="Object 99"/>
              <p:cNvGraphicFramePr/>
              <p:nvPr/>
            </p:nvGraphicFramePr>
            <p:xfrm>
              <a:off x="1588" y="2795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7136" name="公式" r:id="rId24" imgW="165100" imgH="266065" progId="Equation.3">
                      <p:embed/>
                    </p:oleObj>
                  </mc:Choice>
                  <mc:Fallback>
                    <p:oleObj name="公式" r:id="rId24" imgW="165100" imgH="266065" progId="Equation.3">
                      <p:embed/>
                      <p:pic>
                        <p:nvPicPr>
                          <p:cNvPr id="0" name="图片 4671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8" y="2795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29520" name="Group 112"/>
          <p:cNvGrpSpPr/>
          <p:nvPr/>
        </p:nvGrpSpPr>
        <p:grpSpPr bwMode="auto">
          <a:xfrm>
            <a:off x="2605088" y="5634038"/>
            <a:ext cx="2212975" cy="800100"/>
            <a:chOff x="1641" y="3277"/>
            <a:chExt cx="1394" cy="504"/>
          </a:xfrm>
        </p:grpSpPr>
        <p:graphicFrame>
          <p:nvGraphicFramePr>
            <p:cNvPr id="26652" name="Object 37"/>
            <p:cNvGraphicFramePr/>
            <p:nvPr/>
          </p:nvGraphicFramePr>
          <p:xfrm>
            <a:off x="1969" y="3277"/>
            <a:ext cx="106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137" name="公式" r:id="rId25" imgW="1689100" imgH="800100" progId="Equation.3">
                    <p:embed/>
                  </p:oleObj>
                </mc:Choice>
                <mc:Fallback>
                  <p:oleObj name="公式" r:id="rId25" imgW="1689100" imgH="800100" progId="Equation.3">
                    <p:embed/>
                    <p:pic>
                      <p:nvPicPr>
                        <p:cNvPr id="0" name="图片 4671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9" y="3277"/>
                          <a:ext cx="1066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3" name="Object 38"/>
            <p:cNvGraphicFramePr/>
            <p:nvPr/>
          </p:nvGraphicFramePr>
          <p:xfrm>
            <a:off x="1641" y="3453"/>
            <a:ext cx="217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138" name="公式" r:id="rId27" imgW="342900" imgH="215900" progId="Equation.3">
                    <p:embed/>
                  </p:oleObj>
                </mc:Choice>
                <mc:Fallback>
                  <p:oleObj name="公式" r:id="rId27" imgW="342900" imgH="215900" progId="Equation.3">
                    <p:embed/>
                    <p:pic>
                      <p:nvPicPr>
                        <p:cNvPr id="0" name="图片 4671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" y="3453"/>
                          <a:ext cx="217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9460" name="Rectangle 52"/>
          <p:cNvSpPr>
            <a:spLocks noChangeArrowheads="1"/>
          </p:cNvSpPr>
          <p:nvPr/>
        </p:nvSpPr>
        <p:spPr bwMode="auto">
          <a:xfrm>
            <a:off x="7213600" y="5767388"/>
            <a:ext cx="812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sz="1200">
                <a:solidFill>
                  <a:srgbClr val="CC0000"/>
                </a:solidFill>
              </a:rPr>
              <a:t> </a:t>
            </a:r>
            <a:r>
              <a:rPr lang="en-US" altLang="zh-CN" i="1">
                <a:solidFill>
                  <a:srgbClr val="CC0000"/>
                </a:solidFill>
              </a:rPr>
              <a:t>A</a:t>
            </a:r>
            <a:r>
              <a:rPr lang="en-US" altLang="zh-CN" sz="1000" i="1">
                <a:solidFill>
                  <a:srgbClr val="CC0000"/>
                </a:solidFill>
              </a:rPr>
              <a:t> </a:t>
            </a:r>
            <a:r>
              <a:rPr lang="en-US" altLang="zh-CN">
                <a:solidFill>
                  <a:srgbClr val="CC0000"/>
                </a:solidFill>
              </a:rPr>
              <a:t>)  </a:t>
            </a:r>
            <a:endParaRPr lang="en-US" altLang="zh-CN">
              <a:solidFill>
                <a:srgbClr val="CC0000"/>
              </a:solidFill>
            </a:endParaRPr>
          </a:p>
        </p:txBody>
      </p:sp>
      <p:graphicFrame>
        <p:nvGraphicFramePr>
          <p:cNvPr id="529515" name="Object 107"/>
          <p:cNvGraphicFramePr/>
          <p:nvPr/>
        </p:nvGraphicFramePr>
        <p:xfrm>
          <a:off x="5068888" y="5627688"/>
          <a:ext cx="16779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39" name="Equation" r:id="rId29" imgW="1676400" imgH="800100" progId="Equation.DSMT4">
                  <p:embed/>
                </p:oleObj>
              </mc:Choice>
              <mc:Fallback>
                <p:oleObj name="Equation" r:id="rId29" imgW="1676400" imgH="800100" progId="Equation.DSMT4">
                  <p:embed/>
                  <p:pic>
                    <p:nvPicPr>
                      <p:cNvPr id="0" name="图片 467138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5627688"/>
                        <a:ext cx="16779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42"/>
          <p:cNvSpPr>
            <a:spLocks noChangeArrowheads="1"/>
          </p:cNvSpPr>
          <p:nvPr/>
        </p:nvSpPr>
        <p:spPr bwMode="auto">
          <a:xfrm>
            <a:off x="484188" y="541338"/>
            <a:ext cx="413385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三、</a:t>
            </a:r>
            <a:r>
              <a:rPr kumimoji="0" lang="zh-CN" altLang="en-US" sz="2800" dirty="0">
                <a:solidFill>
                  <a:srgbClr val="000099"/>
                </a:solidFill>
              </a:rPr>
              <a:t>分式线性映射的特性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2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2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2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2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2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2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2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2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2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52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/>
      <p:bldP spid="529513" grpId="0"/>
      <p:bldP spid="52946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505075" y="42433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0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503488" y="4241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1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667250" y="42433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2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665663" y="4241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3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43700" y="4232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4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43700" y="4230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5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6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7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8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9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0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1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22513" y="3584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2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20925" y="3582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3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84688" y="3584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4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83100" y="3582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5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61138" y="3594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6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9550" y="3592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7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8" name="Picture 2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254" name="Rectangle 22"/>
          <p:cNvSpPr>
            <a:spLocks noChangeArrowheads="1"/>
          </p:cNvSpPr>
          <p:nvPr/>
        </p:nvSpPr>
        <p:spPr bwMode="auto">
          <a:xfrm>
            <a:off x="534988" y="566738"/>
            <a:ext cx="1800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2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保圆性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grpSp>
        <p:nvGrpSpPr>
          <p:cNvPr id="27670" name="Group 23"/>
          <p:cNvGrpSpPr/>
          <p:nvPr/>
        </p:nvGrpSpPr>
        <p:grpSpPr bwMode="auto">
          <a:xfrm>
            <a:off x="533400" y="1063625"/>
            <a:ext cx="4954588" cy="785813"/>
            <a:chOff x="336" y="646"/>
            <a:chExt cx="3121" cy="495"/>
          </a:xfrm>
        </p:grpSpPr>
        <p:sp>
          <p:nvSpPr>
            <p:cNvPr id="607256" name="Rectangle 24"/>
            <p:cNvSpPr>
              <a:spLocks noChangeArrowheads="1"/>
            </p:cNvSpPr>
            <p:nvPr/>
          </p:nvSpPr>
          <p:spPr bwMode="auto">
            <a:xfrm>
              <a:off x="336" y="739"/>
              <a:ext cx="312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dirty="0">
                  <a:solidFill>
                    <a:srgbClr val="000099"/>
                  </a:solidFill>
                </a:rPr>
                <a:t>a. </a:t>
              </a:r>
              <a:r>
                <a:rPr lang="zh-CN" altLang="en-US" dirty="0">
                  <a:solidFill>
                    <a:srgbClr val="000099"/>
                  </a:solidFill>
                </a:rPr>
                <a:t>倒数映射</a:t>
              </a:r>
              <a:r>
                <a:rPr lang="en-US" altLang="zh-CN" dirty="0">
                  <a:solidFill>
                    <a:srgbClr val="000099"/>
                  </a:solidFill>
                </a:rPr>
                <a:t>             </a:t>
              </a:r>
              <a:r>
                <a:rPr lang="zh-CN" altLang="en-US" dirty="0">
                  <a:solidFill>
                    <a:srgbClr val="000099"/>
                  </a:solidFill>
                </a:rPr>
                <a:t>的</a:t>
              </a:r>
              <a:r>
                <a:rPr kumimoji="0" lang="zh-CN" altLang="en-US" dirty="0">
                  <a:solidFill>
                    <a:srgbClr val="000099"/>
                  </a:solidFill>
                </a:rPr>
                <a:t>保圆性</a:t>
              </a:r>
              <a:r>
                <a:rPr kumimoji="0" lang="en-US" altLang="zh-CN" dirty="0">
                  <a:solidFill>
                    <a:srgbClr val="000099"/>
                  </a:solidFill>
                </a:rPr>
                <a:t>     </a:t>
              </a:r>
              <a:endParaRPr kumimoji="0" lang="en-US" altLang="zh-CN" dirty="0">
                <a:solidFill>
                  <a:srgbClr val="000099"/>
                </a:solidFill>
              </a:endParaRPr>
            </a:p>
          </p:txBody>
        </p:sp>
        <p:grpSp>
          <p:nvGrpSpPr>
            <p:cNvPr id="27694" name="Group 25"/>
            <p:cNvGrpSpPr/>
            <p:nvPr/>
          </p:nvGrpSpPr>
          <p:grpSpPr bwMode="auto">
            <a:xfrm>
              <a:off x="1572" y="646"/>
              <a:ext cx="552" cy="495"/>
              <a:chOff x="1362" y="2746"/>
              <a:chExt cx="552" cy="495"/>
            </a:xfrm>
          </p:grpSpPr>
          <p:graphicFrame>
            <p:nvGraphicFramePr>
              <p:cNvPr id="27695" name="Object 26"/>
              <p:cNvGraphicFramePr/>
              <p:nvPr/>
            </p:nvGraphicFramePr>
            <p:xfrm>
              <a:off x="1362" y="2746"/>
              <a:ext cx="552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082" name="公式" r:id="rId3" imgW="876300" imgH="787400" progId="Equation.3">
                      <p:embed/>
                    </p:oleObj>
                  </mc:Choice>
                  <mc:Fallback>
                    <p:oleObj name="公式" r:id="rId3" imgW="876300" imgH="787400" progId="Equation.3">
                      <p:embed/>
                      <p:pic>
                        <p:nvPicPr>
                          <p:cNvPr id="0" name="图片 46808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62" y="2746"/>
                            <a:ext cx="552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96" name="Object 27"/>
              <p:cNvGraphicFramePr/>
              <p:nvPr/>
            </p:nvGraphicFramePr>
            <p:xfrm>
              <a:off x="1752" y="3002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083" name="公式" r:id="rId5" imgW="177800" imgH="215900" progId="Equation.3">
                      <p:embed/>
                    </p:oleObj>
                  </mc:Choice>
                  <mc:Fallback>
                    <p:oleObj name="公式" r:id="rId5" imgW="177800" imgH="215900" progId="Equation.3">
                      <p:embed/>
                      <p:pic>
                        <p:nvPicPr>
                          <p:cNvPr id="0" name="图片 46808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2" y="3002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97" name="Object 28"/>
              <p:cNvGraphicFramePr/>
              <p:nvPr/>
            </p:nvGraphicFramePr>
            <p:xfrm>
              <a:off x="1769" y="2795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084" name="公式" r:id="rId7" imgW="165100" imgH="266065" progId="Equation.3">
                      <p:embed/>
                    </p:oleObj>
                  </mc:Choice>
                  <mc:Fallback>
                    <p:oleObj name="公式" r:id="rId7" imgW="165100" imgH="266065" progId="Equation.3">
                      <p:embed/>
                      <p:pic>
                        <p:nvPicPr>
                          <p:cNvPr id="0" name="图片 46808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9" y="2795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07262" name="Object 30"/>
          <p:cNvGraphicFramePr/>
          <p:nvPr/>
        </p:nvGraphicFramePr>
        <p:xfrm>
          <a:off x="2463800" y="3413125"/>
          <a:ext cx="367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85" name="公式" r:id="rId9" imgW="3670300" imgH="431800" progId="Equation.3">
                  <p:embed/>
                </p:oleObj>
              </mc:Choice>
              <mc:Fallback>
                <p:oleObj name="公式" r:id="rId9" imgW="3670300" imgH="431800" progId="Equation.3">
                  <p:embed/>
                  <p:pic>
                    <p:nvPicPr>
                      <p:cNvPr id="0" name="图片 46808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413125"/>
                        <a:ext cx="367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63" name="Object 31"/>
          <p:cNvGraphicFramePr/>
          <p:nvPr/>
        </p:nvGraphicFramePr>
        <p:xfrm>
          <a:off x="2463800" y="4683125"/>
          <a:ext cx="3565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86" name="公式" r:id="rId11" imgW="3568700" imgH="431800" progId="Equation.3">
                  <p:embed/>
                </p:oleObj>
              </mc:Choice>
              <mc:Fallback>
                <p:oleObj name="公式" r:id="rId11" imgW="3568700" imgH="431800" progId="Equation.3">
                  <p:embed/>
                  <p:pic>
                    <p:nvPicPr>
                      <p:cNvPr id="0" name="图片 46808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683125"/>
                        <a:ext cx="35655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7281" name="Rectangle 49"/>
          <p:cNvSpPr>
            <a:spLocks noChangeArrowheads="1"/>
          </p:cNvSpPr>
          <p:nvPr/>
        </p:nvSpPr>
        <p:spPr bwMode="auto">
          <a:xfrm>
            <a:off x="1798638" y="4067175"/>
            <a:ext cx="5994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将</a:t>
            </a:r>
            <a:r>
              <a:rPr lang="en-US" altLang="zh-CN" sz="1200"/>
              <a:t> 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sz="1200">
                <a:solidFill>
                  <a:srgbClr val="CC0000"/>
                </a:solidFill>
              </a:rPr>
              <a:t> </a:t>
            </a:r>
            <a:r>
              <a:rPr lang="en-US" altLang="zh-CN" i="1">
                <a:solidFill>
                  <a:srgbClr val="CC0000"/>
                </a:solidFill>
              </a:rPr>
              <a:t>A</a:t>
            </a:r>
            <a:r>
              <a:rPr lang="en-US" altLang="zh-CN" sz="1000" i="1">
                <a:solidFill>
                  <a:srgbClr val="CC0000"/>
                </a:solidFill>
              </a:rPr>
              <a:t> 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 sz="1200"/>
              <a:t> </a:t>
            </a:r>
            <a:r>
              <a:rPr lang="zh-CN" altLang="en-US"/>
              <a:t>式代入，即得到其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像曲线</a:t>
            </a:r>
            <a:r>
              <a:rPr lang="zh-CN" altLang="en-US"/>
              <a:t>的方程为：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27674" name="Picture 5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292" name="Rectangle 60"/>
          <p:cNvSpPr>
            <a:spLocks noChangeArrowheads="1"/>
          </p:cNvSpPr>
          <p:nvPr/>
        </p:nvSpPr>
        <p:spPr bwMode="auto">
          <a:xfrm>
            <a:off x="534988" y="5438775"/>
            <a:ext cx="1019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结论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07293" name="Rectangle 61"/>
          <p:cNvSpPr>
            <a:spLocks noChangeArrowheads="1"/>
          </p:cNvSpPr>
          <p:nvPr/>
        </p:nvSpPr>
        <p:spPr bwMode="auto">
          <a:xfrm>
            <a:off x="1347788" y="5437188"/>
            <a:ext cx="7346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倒数映射</a:t>
            </a:r>
            <a:r>
              <a:rPr lang="zh-CN" altLang="en-US">
                <a:solidFill>
                  <a:srgbClr val="000000"/>
                </a:solidFill>
              </a:rPr>
              <a:t>将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圆</a:t>
            </a:r>
            <a:r>
              <a:rPr lang="zh-CN" altLang="en-US">
                <a:solidFill>
                  <a:srgbClr val="000000"/>
                </a:solidFill>
              </a:rPr>
              <a:t>变成</a:t>
            </a:r>
            <a:r>
              <a:rPr lang="zh-CN" altLang="en-US" u="sng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rPr>
              <a:t>圆或直线</a:t>
            </a:r>
            <a:r>
              <a:rPr lang="zh-CN" altLang="en-US">
                <a:solidFill>
                  <a:srgbClr val="000000"/>
                </a:solidFill>
              </a:rPr>
              <a:t>，将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直线</a:t>
            </a:r>
            <a:r>
              <a:rPr lang="zh-CN" altLang="en-US">
                <a:solidFill>
                  <a:srgbClr val="000000"/>
                </a:solidFill>
              </a:rPr>
              <a:t>变成</a:t>
            </a:r>
            <a:r>
              <a:rPr lang="zh-CN" altLang="en-US" u="sng">
                <a:solidFill>
                  <a:srgbClr val="660033"/>
                </a:solidFill>
                <a:ea typeface="楷体" panose="02010609060101010101" charset="-122"/>
                <a:cs typeface="楷体" panose="02010609060101010101" charset="-122"/>
              </a:rPr>
              <a:t>圆或直线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607332" name="Group 100"/>
          <p:cNvGrpSpPr/>
          <p:nvPr/>
        </p:nvGrpSpPr>
        <p:grpSpPr bwMode="auto">
          <a:xfrm>
            <a:off x="1887538" y="1814513"/>
            <a:ext cx="3621087" cy="806450"/>
            <a:chOff x="1189" y="1143"/>
            <a:chExt cx="2281" cy="508"/>
          </a:xfrm>
        </p:grpSpPr>
        <p:graphicFrame>
          <p:nvGraphicFramePr>
            <p:cNvPr id="27691" name="Object 67"/>
            <p:cNvGraphicFramePr/>
            <p:nvPr/>
          </p:nvGraphicFramePr>
          <p:xfrm>
            <a:off x="2413" y="1143"/>
            <a:ext cx="1057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087" name="公式" r:id="rId13" imgW="1676400" imgH="800100" progId="Equation.3">
                    <p:embed/>
                  </p:oleObj>
                </mc:Choice>
                <mc:Fallback>
                  <p:oleObj name="公式" r:id="rId13" imgW="1676400" imgH="800100" progId="Equation.3">
                    <p:embed/>
                    <p:pic>
                      <p:nvPicPr>
                        <p:cNvPr id="0" name="图片 4680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3" y="1143"/>
                          <a:ext cx="1057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2" name="Object 68"/>
            <p:cNvGraphicFramePr/>
            <p:nvPr/>
          </p:nvGraphicFramePr>
          <p:xfrm>
            <a:off x="1189" y="1147"/>
            <a:ext cx="106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088" name="公式" r:id="rId15" imgW="1689100" imgH="800100" progId="Equation.3">
                    <p:embed/>
                  </p:oleObj>
                </mc:Choice>
                <mc:Fallback>
                  <p:oleObj name="公式" r:id="rId15" imgW="1689100" imgH="800100" progId="Equation.3">
                    <p:embed/>
                    <p:pic>
                      <p:nvPicPr>
                        <p:cNvPr id="0" name="图片 4680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1147"/>
                          <a:ext cx="1066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7355" name="Group 123"/>
          <p:cNvGrpSpPr/>
          <p:nvPr/>
        </p:nvGrpSpPr>
        <p:grpSpPr bwMode="auto">
          <a:xfrm>
            <a:off x="1349375" y="2790825"/>
            <a:ext cx="5357813" cy="476250"/>
            <a:chOff x="850" y="1758"/>
            <a:chExt cx="3375" cy="300"/>
          </a:xfrm>
        </p:grpSpPr>
        <p:sp>
          <p:nvSpPr>
            <p:cNvPr id="607305" name="Rectangle 73"/>
            <p:cNvSpPr>
              <a:spLocks noChangeArrowheads="1"/>
            </p:cNvSpPr>
            <p:nvPr/>
          </p:nvSpPr>
          <p:spPr bwMode="auto">
            <a:xfrm>
              <a:off x="850" y="1758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(2)  </a:t>
              </a:r>
              <a:endParaRPr lang="en-US" altLang="zh-CN"/>
            </a:p>
          </p:txBody>
        </p:sp>
        <p:sp>
          <p:nvSpPr>
            <p:cNvPr id="607306" name="Rectangle 74"/>
            <p:cNvSpPr>
              <a:spLocks noChangeArrowheads="1"/>
            </p:cNvSpPr>
            <p:nvPr/>
          </p:nvSpPr>
          <p:spPr bwMode="auto">
            <a:xfrm>
              <a:off x="1133" y="1770"/>
              <a:ext cx="30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对于</a:t>
              </a:r>
              <a:r>
                <a:rPr lang="en-US" altLang="zh-CN"/>
                <a:t>    </a:t>
              </a:r>
              <a:r>
                <a:rPr lang="zh-CN" altLang="en-US"/>
                <a:t>平面上一个任意给定的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圆</a:t>
              </a:r>
              <a:r>
                <a:rPr lang="zh-CN" altLang="en-US"/>
                <a:t>：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27690" name="Object 58"/>
            <p:cNvGraphicFramePr/>
            <p:nvPr/>
          </p:nvGraphicFramePr>
          <p:xfrm>
            <a:off x="1628" y="1849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089" name="公式" r:id="rId17" imgW="177800" imgH="215900" progId="Equation.3">
                    <p:embed/>
                  </p:oleObj>
                </mc:Choice>
                <mc:Fallback>
                  <p:oleObj name="公式" r:id="rId17" imgW="177800" imgH="215900" progId="Equation.3">
                    <p:embed/>
                    <p:pic>
                      <p:nvPicPr>
                        <p:cNvPr id="0" name="图片 4680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1849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7313" name="Group 81"/>
          <p:cNvGrpSpPr/>
          <p:nvPr/>
        </p:nvGrpSpPr>
        <p:grpSpPr bwMode="auto">
          <a:xfrm>
            <a:off x="6291263" y="3451225"/>
            <a:ext cx="2813050" cy="396875"/>
            <a:chOff x="4017" y="2078"/>
            <a:chExt cx="1772" cy="250"/>
          </a:xfrm>
        </p:grpSpPr>
        <p:sp>
          <p:nvSpPr>
            <p:cNvPr id="607283" name="Rectangle 51"/>
            <p:cNvSpPr>
              <a:spLocks noChangeArrowheads="1"/>
            </p:cNvSpPr>
            <p:nvPr/>
          </p:nvSpPr>
          <p:spPr bwMode="auto">
            <a:xfrm>
              <a:off x="4017" y="2078"/>
              <a:ext cx="177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时为直线</a:t>
              </a:r>
              <a:r>
                <a:rPr lang="en-US" altLang="zh-CN" sz="8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2000">
                  <a:solidFill>
                    <a:srgbClr val="006600"/>
                  </a:solidFill>
                  <a:latin typeface="宋体" panose="02010600030101010101" charset="-122"/>
                </a:rPr>
                <a:t>)</a:t>
              </a:r>
              <a:r>
                <a:rPr lang="zh-CN" altLang="en-US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，</a:t>
              </a:r>
              <a:r>
                <a:rPr lang="en-US" altLang="zh-CN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20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7687" name="Object 75"/>
            <p:cNvGraphicFramePr>
              <a:graphicFrameLocks noChangeAspect="1"/>
            </p:cNvGraphicFramePr>
            <p:nvPr/>
          </p:nvGraphicFramePr>
          <p:xfrm>
            <a:off x="4343" y="2126"/>
            <a:ext cx="37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090" name="公式" r:id="rId19" imgW="660400" imgH="279400" progId="Equation.3">
                    <p:embed/>
                  </p:oleObj>
                </mc:Choice>
                <mc:Fallback>
                  <p:oleObj name="公式" r:id="rId19" imgW="660400" imgH="279400" progId="Equation.3">
                    <p:embed/>
                    <p:pic>
                      <p:nvPicPr>
                        <p:cNvPr id="0" name="图片 4680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2126"/>
                          <a:ext cx="37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7314" name="Group 82"/>
          <p:cNvGrpSpPr/>
          <p:nvPr/>
        </p:nvGrpSpPr>
        <p:grpSpPr bwMode="auto">
          <a:xfrm>
            <a:off x="6291263" y="4714875"/>
            <a:ext cx="2813050" cy="396875"/>
            <a:chOff x="4017" y="2850"/>
            <a:chExt cx="1772" cy="250"/>
          </a:xfrm>
        </p:grpSpPr>
        <p:sp>
          <p:nvSpPr>
            <p:cNvPr id="607286" name="Rectangle 54"/>
            <p:cNvSpPr>
              <a:spLocks noChangeArrowheads="1"/>
            </p:cNvSpPr>
            <p:nvPr/>
          </p:nvSpPr>
          <p:spPr bwMode="auto">
            <a:xfrm>
              <a:off x="4017" y="2850"/>
              <a:ext cx="177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006600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时为直线</a:t>
              </a:r>
              <a:r>
                <a:rPr lang="en-US" altLang="zh-CN" sz="8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2000">
                  <a:solidFill>
                    <a:srgbClr val="006600"/>
                  </a:solidFill>
                  <a:latin typeface="宋体" panose="02010600030101010101" charset="-122"/>
                </a:rPr>
                <a:t>)</a:t>
              </a:r>
              <a:r>
                <a:rPr lang="zh-CN" altLang="en-US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20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7685" name="Object 76"/>
            <p:cNvGraphicFramePr>
              <a:graphicFrameLocks noChangeAspect="1"/>
            </p:cNvGraphicFramePr>
            <p:nvPr/>
          </p:nvGraphicFramePr>
          <p:xfrm>
            <a:off x="4343" y="2898"/>
            <a:ext cx="379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091" name="Equation" r:id="rId21" imgW="685800" imgH="279400" progId="Equation.DSMT4">
                    <p:embed/>
                  </p:oleObj>
                </mc:Choice>
                <mc:Fallback>
                  <p:oleObj name="Equation" r:id="rId21" imgW="685800" imgH="279400" progId="Equation.DSMT4">
                    <p:embed/>
                    <p:pic>
                      <p:nvPicPr>
                        <p:cNvPr id="0" name="图片 468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2898"/>
                          <a:ext cx="379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7315" name="Rectangle 83"/>
          <p:cNvSpPr>
            <a:spLocks noChangeArrowheads="1"/>
          </p:cNvSpPr>
          <p:nvPr/>
        </p:nvSpPr>
        <p:spPr bwMode="auto">
          <a:xfrm>
            <a:off x="534988" y="1971675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07316" name="Rectangle 84"/>
          <p:cNvSpPr>
            <a:spLocks noChangeArrowheads="1"/>
          </p:cNvSpPr>
          <p:nvPr/>
        </p:nvSpPr>
        <p:spPr bwMode="auto">
          <a:xfrm>
            <a:off x="1349375" y="1952625"/>
            <a:ext cx="692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(1)  </a:t>
            </a:r>
            <a:endParaRPr lang="en-US" altLang="zh-CN"/>
          </a:p>
        </p:txBody>
      </p:sp>
      <p:sp>
        <p:nvSpPr>
          <p:cNvPr id="607333" name="Rectangle 101"/>
          <p:cNvSpPr>
            <a:spLocks noChangeArrowheads="1"/>
          </p:cNvSpPr>
          <p:nvPr/>
        </p:nvSpPr>
        <p:spPr bwMode="auto">
          <a:xfrm>
            <a:off x="7212013" y="1951038"/>
            <a:ext cx="812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sz="1200">
                <a:solidFill>
                  <a:srgbClr val="CC0000"/>
                </a:solidFill>
              </a:rPr>
              <a:t> </a:t>
            </a:r>
            <a:r>
              <a:rPr lang="en-US" altLang="zh-CN" i="1">
                <a:solidFill>
                  <a:srgbClr val="CC0000"/>
                </a:solidFill>
              </a:rPr>
              <a:t>A</a:t>
            </a:r>
            <a:r>
              <a:rPr lang="en-US" altLang="zh-CN" sz="1000" i="1">
                <a:solidFill>
                  <a:srgbClr val="CC0000"/>
                </a:solidFill>
              </a:rPr>
              <a:t> </a:t>
            </a:r>
            <a:r>
              <a:rPr lang="en-US" altLang="zh-CN">
                <a:solidFill>
                  <a:srgbClr val="CC0000"/>
                </a:solidFill>
              </a:rPr>
              <a:t>)  </a:t>
            </a:r>
            <a:endParaRPr lang="en-US" altLang="zh-CN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81 0.49491 L 0.00035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07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-247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49861 L 2.77778E-7 2.59259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07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0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0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0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0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0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0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0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0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81" grpId="0"/>
      <p:bldP spid="607292" grpId="0"/>
      <p:bldP spid="607293" grpId="0"/>
      <p:bldP spid="60733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4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5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6" name="Picture 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7" name="Picture 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2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620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9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15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0" name="Picture 56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15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1" name="Picture 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15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2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15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3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15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4" name="Picture 6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15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5" name="Picture 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708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6" name="Picture 6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706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7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708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8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706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9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718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0" name="Picture 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716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1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2" name="Picture 6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0527" name="Group 95"/>
          <p:cNvGrpSpPr/>
          <p:nvPr/>
        </p:nvGrpSpPr>
        <p:grpSpPr bwMode="auto">
          <a:xfrm>
            <a:off x="854075" y="1800225"/>
            <a:ext cx="8169275" cy="992188"/>
            <a:chOff x="538" y="1134"/>
            <a:chExt cx="5146" cy="625"/>
          </a:xfrm>
        </p:grpSpPr>
        <p:grpSp>
          <p:nvGrpSpPr>
            <p:cNvPr id="28709" name="Group 94"/>
            <p:cNvGrpSpPr/>
            <p:nvPr/>
          </p:nvGrpSpPr>
          <p:grpSpPr bwMode="auto">
            <a:xfrm>
              <a:off x="538" y="1135"/>
              <a:ext cx="5146" cy="624"/>
              <a:chOff x="538" y="1135"/>
              <a:chExt cx="5146" cy="624"/>
            </a:xfrm>
          </p:grpSpPr>
          <p:sp>
            <p:nvSpPr>
              <p:cNvPr id="530466" name="Rectangle 34"/>
              <p:cNvSpPr>
                <a:spLocks noChangeArrowheads="1"/>
              </p:cNvSpPr>
              <p:nvPr/>
            </p:nvSpPr>
            <p:spPr bwMode="auto">
              <a:xfrm>
                <a:off x="702" y="1471"/>
                <a:ext cx="175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三种映射的复合，</a:t>
                </a: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530465" name="Rectangle 33"/>
              <p:cNvSpPr>
                <a:spLocks noChangeArrowheads="1"/>
              </p:cNvSpPr>
              <p:nvPr/>
            </p:nvSpPr>
            <p:spPr bwMode="auto">
              <a:xfrm>
                <a:off x="538" y="1135"/>
                <a:ext cx="514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SzPct val="85000"/>
                  <a:buFontTx/>
                  <a:buBlip>
                    <a:blip r:embed="rId3"/>
                  </a:buBlip>
                  <a:defRPr/>
                </a:pP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由于</a:t>
                </a: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线性映射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可分解为</a:t>
                </a:r>
                <a:r>
                  <a:rPr lang="zh-CN" altLang="en-US" u="sng">
                    <a:solidFill>
                      <a:srgbClr val="006600"/>
                    </a:solidFill>
                    <a:ea typeface="楷体" panose="02010609060101010101" charset="-122"/>
                    <a:cs typeface="楷体" panose="02010609060101010101" charset="-122"/>
                  </a:rPr>
                  <a:t>平移映射</a:t>
                </a: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r>
                  <a:rPr lang="zh-CN" altLang="en-US" u="sng">
                    <a:solidFill>
                      <a:srgbClr val="006600"/>
                    </a:solidFill>
                    <a:ea typeface="楷体" panose="02010609060101010101" charset="-122"/>
                    <a:cs typeface="楷体" panose="02010609060101010101" charset="-122"/>
                  </a:rPr>
                  <a:t>旋转映射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和</a:t>
                </a:r>
                <a:r>
                  <a:rPr lang="zh-CN" altLang="en-US" u="sng">
                    <a:solidFill>
                      <a:srgbClr val="006600"/>
                    </a:solidFill>
                    <a:ea typeface="楷体" panose="02010609060101010101" charset="-122"/>
                    <a:cs typeface="楷体" panose="02010609060101010101" charset="-122"/>
                  </a:rPr>
                  <a:t>相似映射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等</a:t>
                </a: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endPara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sp>
          <p:nvSpPr>
            <p:cNvPr id="530467" name="Rectangle 35"/>
            <p:cNvSpPr>
              <a:spLocks noChangeArrowheads="1"/>
            </p:cNvSpPr>
            <p:nvPr/>
          </p:nvSpPr>
          <p:spPr bwMode="auto">
            <a:xfrm>
              <a:off x="3414" y="1134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、</a:t>
              </a:r>
              <a:endPara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30468" name="Rectangle 36"/>
          <p:cNvSpPr>
            <a:spLocks noChangeArrowheads="1"/>
          </p:cNvSpPr>
          <p:nvPr/>
        </p:nvSpPr>
        <p:spPr bwMode="auto">
          <a:xfrm>
            <a:off x="536575" y="3805238"/>
            <a:ext cx="3552825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dirty="0">
                <a:solidFill>
                  <a:srgbClr val="000099"/>
                </a:solidFill>
              </a:rPr>
              <a:t>c. </a:t>
            </a:r>
            <a:r>
              <a:rPr lang="zh-CN" altLang="en-US" dirty="0">
                <a:solidFill>
                  <a:srgbClr val="000099"/>
                </a:solidFill>
              </a:rPr>
              <a:t>分式线性映射的</a:t>
            </a:r>
            <a:r>
              <a:rPr kumimoji="0" lang="zh-CN" altLang="en-US" dirty="0">
                <a:solidFill>
                  <a:srgbClr val="000099"/>
                </a:solidFill>
              </a:rPr>
              <a:t>保圆性</a:t>
            </a:r>
            <a:r>
              <a:rPr kumimoji="0" lang="en-US" altLang="zh-CN" dirty="0">
                <a:solidFill>
                  <a:srgbClr val="000099"/>
                </a:solidFill>
              </a:rPr>
              <a:t>  </a:t>
            </a:r>
            <a:endParaRPr kumimoji="0" lang="en-US" altLang="zh-CN" dirty="0">
              <a:solidFill>
                <a:srgbClr val="000099"/>
              </a:solidFill>
            </a:endParaRPr>
          </a:p>
        </p:txBody>
      </p:sp>
      <p:sp>
        <p:nvSpPr>
          <p:cNvPr id="530473" name="Rectangle 41"/>
          <p:cNvSpPr>
            <a:spLocks noChangeArrowheads="1"/>
          </p:cNvSpPr>
          <p:nvPr/>
        </p:nvSpPr>
        <p:spPr bwMode="auto">
          <a:xfrm>
            <a:off x="531813" y="4464050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约定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30474" name="Rectangle 42"/>
          <p:cNvSpPr>
            <a:spLocks noChangeArrowheads="1"/>
          </p:cNvSpPr>
          <p:nvPr/>
        </p:nvSpPr>
        <p:spPr bwMode="auto">
          <a:xfrm>
            <a:off x="1344613" y="4462463"/>
            <a:ext cx="49323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将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直线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看作是半径为无穷大的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圆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0507" name="Rectangle 75"/>
          <p:cNvSpPr>
            <a:spLocks noChangeArrowheads="1"/>
          </p:cNvSpPr>
          <p:nvPr/>
        </p:nvSpPr>
        <p:spPr bwMode="auto">
          <a:xfrm>
            <a:off x="534988" y="5076825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30508" name="Rectangle 76"/>
          <p:cNvSpPr>
            <a:spLocks noChangeArrowheads="1"/>
          </p:cNvSpPr>
          <p:nvPr/>
        </p:nvSpPr>
        <p:spPr bwMode="auto">
          <a:xfrm>
            <a:off x="1347788" y="5075238"/>
            <a:ext cx="67706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在扩充复平面上，分式线性映射能把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圆变成圆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30509" name="Rectangle 77"/>
          <p:cNvSpPr>
            <a:spLocks noChangeArrowheads="1"/>
          </p:cNvSpPr>
          <p:nvPr/>
        </p:nvSpPr>
        <p:spPr bwMode="auto">
          <a:xfrm>
            <a:off x="534988" y="2962275"/>
            <a:ext cx="1019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结论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30510" name="Rectangle 78"/>
          <p:cNvSpPr>
            <a:spLocks noChangeArrowheads="1"/>
          </p:cNvSpPr>
          <p:nvPr/>
        </p:nvSpPr>
        <p:spPr bwMode="auto">
          <a:xfrm>
            <a:off x="1347788" y="2960688"/>
            <a:ext cx="5822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线性映射将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圆变成圆</a:t>
            </a:r>
            <a:r>
              <a:rPr lang="zh-CN" altLang="en-US">
                <a:solidFill>
                  <a:srgbClr val="000000"/>
                </a:solidFill>
              </a:rPr>
              <a:t>，将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直线变成直线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30512" name="Group 80"/>
          <p:cNvGrpSpPr/>
          <p:nvPr/>
        </p:nvGrpSpPr>
        <p:grpSpPr bwMode="auto">
          <a:xfrm>
            <a:off x="587376" y="5635630"/>
            <a:ext cx="1450975" cy="338138"/>
            <a:chOff x="370" y="2272"/>
            <a:chExt cx="914" cy="213"/>
          </a:xfrm>
        </p:grpSpPr>
        <p:sp>
          <p:nvSpPr>
            <p:cNvPr id="530513" name="Rectangle 81"/>
            <p:cNvSpPr>
              <a:spLocks noChangeArrowheads="1"/>
            </p:cNvSpPr>
            <p:nvPr/>
          </p:nvSpPr>
          <p:spPr bwMode="auto">
            <a:xfrm>
              <a:off x="410" y="2289"/>
              <a:ext cx="839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0514" name="Rectangle 82"/>
            <p:cNvSpPr>
              <a:spLocks noChangeArrowheads="1"/>
            </p:cNvSpPr>
            <p:nvPr/>
          </p:nvSpPr>
          <p:spPr bwMode="auto">
            <a:xfrm>
              <a:off x="370" y="2272"/>
              <a:ext cx="914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128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6.6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30515" name="Rectangle 83"/>
          <p:cNvSpPr>
            <a:spLocks noChangeArrowheads="1"/>
          </p:cNvSpPr>
          <p:nvPr/>
        </p:nvSpPr>
        <p:spPr bwMode="auto">
          <a:xfrm>
            <a:off x="534988" y="566738"/>
            <a:ext cx="1800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2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保圆性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grpSp>
        <p:nvGrpSpPr>
          <p:cNvPr id="530522" name="Group 90"/>
          <p:cNvGrpSpPr/>
          <p:nvPr/>
        </p:nvGrpSpPr>
        <p:grpSpPr bwMode="auto">
          <a:xfrm>
            <a:off x="530225" y="1208088"/>
            <a:ext cx="8050213" cy="461962"/>
            <a:chOff x="334" y="725"/>
            <a:chExt cx="5071" cy="291"/>
          </a:xfrm>
        </p:grpSpPr>
        <p:sp>
          <p:nvSpPr>
            <p:cNvPr id="530523" name="Rectangle 91"/>
            <p:cNvSpPr>
              <a:spLocks noChangeArrowheads="1"/>
            </p:cNvSpPr>
            <p:nvPr/>
          </p:nvSpPr>
          <p:spPr bwMode="auto">
            <a:xfrm>
              <a:off x="334" y="725"/>
              <a:ext cx="507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dirty="0">
                  <a:solidFill>
                    <a:srgbClr val="000099"/>
                  </a:solidFill>
                </a:rPr>
                <a:t>b. </a:t>
              </a:r>
              <a:r>
                <a:rPr lang="zh-CN" altLang="en-US" dirty="0">
                  <a:solidFill>
                    <a:srgbClr val="000099"/>
                  </a:solidFill>
                </a:rPr>
                <a:t>线性映射</a:t>
              </a:r>
              <a:r>
                <a:rPr lang="en-US" altLang="zh-CN" dirty="0">
                  <a:solidFill>
                    <a:srgbClr val="000099"/>
                  </a:solidFill>
                </a:rPr>
                <a:t>                                 </a:t>
              </a:r>
              <a:r>
                <a:rPr lang="zh-CN" altLang="en-US" dirty="0">
                  <a:solidFill>
                    <a:srgbClr val="000099"/>
                  </a:solidFill>
                </a:rPr>
                <a:t>的</a:t>
              </a:r>
              <a:r>
                <a:rPr kumimoji="0" lang="zh-CN" altLang="en-US" dirty="0">
                  <a:solidFill>
                    <a:srgbClr val="000099"/>
                  </a:solidFill>
                </a:rPr>
                <a:t>保圆性</a:t>
              </a:r>
              <a:r>
                <a:rPr kumimoji="0" lang="en-US" altLang="zh-CN" dirty="0">
                  <a:solidFill>
                    <a:srgbClr val="000099"/>
                  </a:solidFill>
                </a:rPr>
                <a:t>  </a:t>
              </a:r>
              <a:endParaRPr kumimoji="0" lang="en-US" altLang="zh-CN" dirty="0">
                <a:solidFill>
                  <a:srgbClr val="000099"/>
                </a:solidFill>
              </a:endParaRPr>
            </a:p>
          </p:txBody>
        </p:sp>
        <p:graphicFrame>
          <p:nvGraphicFramePr>
            <p:cNvPr id="28706" name="Object 92"/>
            <p:cNvGraphicFramePr/>
            <p:nvPr/>
          </p:nvGraphicFramePr>
          <p:xfrm>
            <a:off x="2138" y="772"/>
            <a:ext cx="152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07" name="Equation" r:id="rId4" imgW="2425700" imgH="342900" progId="Equation.DSMT4">
                    <p:embed/>
                  </p:oleObj>
                </mc:Choice>
                <mc:Fallback>
                  <p:oleObj name="Equation" r:id="rId4" imgW="2425700" imgH="342900" progId="Equation.DSMT4">
                    <p:embed/>
                    <p:pic>
                      <p:nvPicPr>
                        <p:cNvPr id="0" name="图片 4690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772"/>
                          <a:ext cx="152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0525" name="Rectangle 93"/>
          <p:cNvSpPr>
            <a:spLocks noChangeArrowheads="1"/>
          </p:cNvSpPr>
          <p:nvPr/>
        </p:nvSpPr>
        <p:spPr bwMode="auto">
          <a:xfrm>
            <a:off x="3565525" y="2335213"/>
            <a:ext cx="3706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因此显然有如下的结论。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3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3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3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3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3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3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3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68" grpId="0"/>
      <p:bldP spid="530473" grpId="0"/>
      <p:bldP spid="530474" grpId="0"/>
      <p:bldP spid="530507" grpId="0"/>
      <p:bldP spid="530508" grpId="0"/>
      <p:bldP spid="530509" grpId="0"/>
      <p:bldP spid="530510" grpId="0"/>
      <p:bldP spid="5305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0750" y="1966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89163" y="1965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9" name="Picture 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2925" y="1966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6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1338" y="1965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1" name="Picture 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05575" y="1955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2" name="Picture 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05575" y="1954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3" name="Picture 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127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4" name="Picture 7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125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5" name="Picture 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127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6" name="Picture 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125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7" name="Picture 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127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8" name="Picture 7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125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9" name="Picture 7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55838" y="3651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0" name="Picture 7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54250" y="3649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1" name="Picture 7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18013" y="3651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2" name="Picture 8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16425" y="3649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3" name="Picture 8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70663" y="3660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4" name="Picture 8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69075" y="3659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5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6" name="Picture 8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526" name="Rectangle 46"/>
          <p:cNvSpPr>
            <a:spLocks noChangeArrowheads="1"/>
          </p:cNvSpPr>
          <p:nvPr/>
        </p:nvSpPr>
        <p:spPr bwMode="auto">
          <a:xfrm>
            <a:off x="1104900" y="1785938"/>
            <a:ext cx="74707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(1)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如果给定的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圆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或直线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上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没有点映射成无穷远点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2527" name="Rectangle 47"/>
          <p:cNvSpPr>
            <a:spLocks noChangeArrowheads="1"/>
          </p:cNvSpPr>
          <p:nvPr/>
        </p:nvSpPr>
        <p:spPr bwMode="auto">
          <a:xfrm>
            <a:off x="536575" y="1201738"/>
            <a:ext cx="2190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几点说明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2528" name="Rectangle 48"/>
          <p:cNvSpPr>
            <a:spLocks noChangeArrowheads="1"/>
          </p:cNvSpPr>
          <p:nvPr/>
        </p:nvSpPr>
        <p:spPr bwMode="auto">
          <a:xfrm>
            <a:off x="1536700" y="2344738"/>
            <a:ext cx="429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则它就映射成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半径有限的圆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2529" name="Rectangle 49"/>
          <p:cNvSpPr>
            <a:spLocks noChangeArrowheads="1"/>
          </p:cNvSpPr>
          <p:nvPr/>
        </p:nvSpPr>
        <p:spPr bwMode="auto">
          <a:xfrm>
            <a:off x="1101725" y="3011488"/>
            <a:ext cx="74707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(2)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如果给定的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圆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或直线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上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有一点映射成无穷远点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2530" name="Rectangle 50"/>
          <p:cNvSpPr>
            <a:spLocks noChangeArrowheads="1"/>
          </p:cNvSpPr>
          <p:nvPr/>
        </p:nvSpPr>
        <p:spPr bwMode="auto">
          <a:xfrm>
            <a:off x="1533525" y="3560763"/>
            <a:ext cx="3079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则它就映射成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直线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32579" name="Group 99"/>
          <p:cNvGrpSpPr/>
          <p:nvPr/>
        </p:nvGrpSpPr>
        <p:grpSpPr bwMode="auto">
          <a:xfrm>
            <a:off x="1108075" y="5376863"/>
            <a:ext cx="6327775" cy="785812"/>
            <a:chOff x="698" y="3387"/>
            <a:chExt cx="3986" cy="495"/>
          </a:xfrm>
        </p:grpSpPr>
        <p:sp>
          <p:nvSpPr>
            <p:cNvPr id="532533" name="Rectangle 53"/>
            <p:cNvSpPr>
              <a:spLocks noChangeArrowheads="1"/>
            </p:cNvSpPr>
            <p:nvPr/>
          </p:nvSpPr>
          <p:spPr bwMode="auto">
            <a:xfrm>
              <a:off x="698" y="3473"/>
              <a:ext cx="398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(4) 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对称映射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和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  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也具有</a:t>
              </a:r>
              <a:r>
                <a:rPr kumimoji="0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保圆性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pSp>
          <p:nvGrpSpPr>
            <p:cNvPr id="29730" name="Group 91"/>
            <p:cNvGrpSpPr/>
            <p:nvPr/>
          </p:nvGrpSpPr>
          <p:grpSpPr bwMode="auto">
            <a:xfrm>
              <a:off x="2642" y="3387"/>
              <a:ext cx="552" cy="495"/>
              <a:chOff x="2552" y="3243"/>
              <a:chExt cx="552" cy="495"/>
            </a:xfrm>
          </p:grpSpPr>
          <p:graphicFrame>
            <p:nvGraphicFramePr>
              <p:cNvPr id="29734" name="Object 55"/>
              <p:cNvGraphicFramePr/>
              <p:nvPr/>
            </p:nvGraphicFramePr>
            <p:xfrm>
              <a:off x="2552" y="3243"/>
              <a:ext cx="552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064" name="公式" r:id="rId4" imgW="876300" imgH="787400" progId="Equation.3">
                      <p:embed/>
                    </p:oleObj>
                  </mc:Choice>
                  <mc:Fallback>
                    <p:oleObj name="公式" r:id="rId4" imgW="876300" imgH="787400" progId="Equation.3">
                      <p:embed/>
                      <p:pic>
                        <p:nvPicPr>
                          <p:cNvPr id="0" name="图片 47006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2" y="3243"/>
                            <a:ext cx="552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35" name="Object 56"/>
              <p:cNvGraphicFramePr/>
              <p:nvPr/>
            </p:nvGraphicFramePr>
            <p:xfrm>
              <a:off x="2938" y="3535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065" name="公式" r:id="rId6" imgW="177800" imgH="215900" progId="Equation.3">
                      <p:embed/>
                    </p:oleObj>
                  </mc:Choice>
                  <mc:Fallback>
                    <p:oleObj name="公式" r:id="rId6" imgW="177800" imgH="215900" progId="Equation.3">
                      <p:embed/>
                      <p:pic>
                        <p:nvPicPr>
                          <p:cNvPr id="0" name="图片 47006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8" y="3535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36" name="Object 57"/>
              <p:cNvGraphicFramePr/>
              <p:nvPr/>
            </p:nvGraphicFramePr>
            <p:xfrm>
              <a:off x="2942" y="3286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066" name="公式" r:id="rId8" imgW="165100" imgH="266065" progId="Equation.3">
                      <p:embed/>
                    </p:oleObj>
                  </mc:Choice>
                  <mc:Fallback>
                    <p:oleObj name="公式" r:id="rId8" imgW="165100" imgH="266065" progId="Equation.3">
                      <p:embed/>
                      <p:pic>
                        <p:nvPicPr>
                          <p:cNvPr id="0" name="图片 47006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2" y="3286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538" name="Line 58"/>
              <p:cNvSpPr>
                <a:spLocks noChangeShapeType="1"/>
              </p:cNvSpPr>
              <p:nvPr/>
            </p:nvSpPr>
            <p:spPr bwMode="auto">
              <a:xfrm>
                <a:off x="2938" y="3533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9731" name="Group 90"/>
            <p:cNvGrpSpPr/>
            <p:nvPr/>
          </p:nvGrpSpPr>
          <p:grpSpPr bwMode="auto">
            <a:xfrm>
              <a:off x="1866" y="3562"/>
              <a:ext cx="457" cy="143"/>
              <a:chOff x="1836" y="3436"/>
              <a:chExt cx="457" cy="143"/>
            </a:xfrm>
          </p:grpSpPr>
          <p:graphicFrame>
            <p:nvGraphicFramePr>
              <p:cNvPr id="29732" name="Object 60"/>
              <p:cNvGraphicFramePr/>
              <p:nvPr/>
            </p:nvGraphicFramePr>
            <p:xfrm>
              <a:off x="1836" y="3436"/>
              <a:ext cx="456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067" name="Equation" r:id="rId10" imgW="723900" imgH="228600" progId="Equation.DSMT4">
                      <p:embed/>
                    </p:oleObj>
                  </mc:Choice>
                  <mc:Fallback>
                    <p:oleObj name="Equation" r:id="rId10" imgW="723900" imgH="228600" progId="Equation.DSMT4">
                      <p:embed/>
                      <p:pic>
                        <p:nvPicPr>
                          <p:cNvPr id="0" name="图片 4700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6" y="3436"/>
                            <a:ext cx="456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541" name="Line 61"/>
              <p:cNvSpPr>
                <a:spLocks noChangeShapeType="1"/>
              </p:cNvSpPr>
              <p:nvPr/>
            </p:nvSpPr>
            <p:spPr bwMode="auto">
              <a:xfrm>
                <a:off x="2180" y="3440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29723" name="Picture 8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578" name="Group 98"/>
          <p:cNvGrpSpPr/>
          <p:nvPr/>
        </p:nvGrpSpPr>
        <p:grpSpPr bwMode="auto">
          <a:xfrm>
            <a:off x="1098550" y="4237038"/>
            <a:ext cx="7470775" cy="1006475"/>
            <a:chOff x="692" y="2669"/>
            <a:chExt cx="4706" cy="634"/>
          </a:xfrm>
        </p:grpSpPr>
        <p:sp>
          <p:nvSpPr>
            <p:cNvPr id="532566" name="Rectangle 86"/>
            <p:cNvSpPr>
              <a:spLocks noChangeArrowheads="1"/>
            </p:cNvSpPr>
            <p:nvPr/>
          </p:nvSpPr>
          <p:spPr bwMode="auto">
            <a:xfrm>
              <a:off x="692" y="2669"/>
              <a:ext cx="470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(3)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对于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圆弧段</a:t>
              </a:r>
              <a:r>
                <a:rPr lang="en-US" altLang="zh-CN">
                  <a:solidFill>
                    <a:srgbClr val="777777"/>
                  </a:solidFill>
                  <a:latin typeface="宋体" panose="02010600030101010101" charset="-122"/>
                </a:rPr>
                <a:t>(</a:t>
              </a:r>
              <a:r>
                <a:rPr lang="zh-CN" altLang="en-US">
                  <a:solidFill>
                    <a:srgbClr val="777777"/>
                  </a:solidFill>
                  <a:ea typeface="楷体" panose="02010609060101010101" charset="-122"/>
                  <a:cs typeface="楷体" panose="02010609060101010101" charset="-122"/>
                </a:rPr>
                <a:t>或直线段</a:t>
              </a:r>
              <a:r>
                <a:rPr lang="en-US" altLang="zh-CN">
                  <a:solidFill>
                    <a:srgbClr val="777777"/>
                  </a:solidFill>
                  <a:latin typeface="宋体" panose="02010600030101010101" charset="-122"/>
                </a:rPr>
                <a:t>)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，如果其中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一个端点映射成</a:t>
              </a:r>
              <a:r>
                <a:rPr lang="en-US" altLang="zh-CN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32567" name="Rectangle 87"/>
            <p:cNvSpPr>
              <a:spLocks noChangeArrowheads="1"/>
            </p:cNvSpPr>
            <p:nvPr/>
          </p:nvSpPr>
          <p:spPr bwMode="auto">
            <a:xfrm>
              <a:off x="964" y="3015"/>
              <a:ext cx="11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无穷远点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32576" name="Rectangle 96"/>
          <p:cNvSpPr>
            <a:spLocks noChangeArrowheads="1"/>
          </p:cNvSpPr>
          <p:nvPr/>
        </p:nvSpPr>
        <p:spPr bwMode="auto">
          <a:xfrm>
            <a:off x="534988" y="566738"/>
            <a:ext cx="18002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2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保圆性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532577" name="Rectangle 97"/>
          <p:cNvSpPr>
            <a:spLocks noChangeArrowheads="1"/>
          </p:cNvSpPr>
          <p:nvPr/>
        </p:nvSpPr>
        <p:spPr bwMode="auto">
          <a:xfrm>
            <a:off x="3063875" y="4792663"/>
            <a:ext cx="30940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则它就映射成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射线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3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3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3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3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3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3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3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6" grpId="0"/>
      <p:bldP spid="532527" grpId="0"/>
      <p:bldP spid="532528" grpId="0"/>
      <p:bldP spid="532529" grpId="0"/>
      <p:bldP spid="532530" grpId="0"/>
      <p:bldP spid="53257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43125" y="3167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3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41538" y="3165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3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05300" y="3167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3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03713" y="3165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57950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4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57950" y="3154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4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4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12963" y="4927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4" name="Picture 4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11375" y="4926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5" name="Picture 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75138" y="4927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6" name="Picture 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73550" y="4926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7" name="Picture 5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27788" y="4937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8" name="Picture 5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26200" y="4935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9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0" name="Picture 55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91225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530225" y="1182688"/>
            <a:ext cx="7635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在分式线性映射下，求圆</a:t>
            </a:r>
            <a:r>
              <a:rPr lang="en-US" altLang="zh-CN" u="sng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或圆弧段</a:t>
            </a:r>
            <a:r>
              <a:rPr lang="en-US" altLang="zh-CN" u="sng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的像曲线的方法</a:t>
            </a:r>
            <a:r>
              <a:rPr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 u="sng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534988" y="1792288"/>
            <a:ext cx="1158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方法</a:t>
            </a:r>
            <a:r>
              <a:rPr lang="en-US" altLang="zh-CN" sz="1800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1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67987" name="Rectangle 19"/>
          <p:cNvSpPr>
            <a:spLocks noChangeArrowheads="1"/>
          </p:cNvSpPr>
          <p:nvPr/>
        </p:nvSpPr>
        <p:spPr bwMode="auto">
          <a:xfrm>
            <a:off x="1573213" y="1792288"/>
            <a:ext cx="43195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分解为四种简单映射的复合。</a:t>
            </a:r>
            <a:r>
              <a:rPr lang="en-US" altLang="zh-CN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990033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7988" name="Rectangle 20"/>
          <p:cNvSpPr>
            <a:spLocks noChangeArrowheads="1"/>
          </p:cNvSpPr>
          <p:nvPr/>
        </p:nvSpPr>
        <p:spPr bwMode="auto">
          <a:xfrm>
            <a:off x="534988" y="2417763"/>
            <a:ext cx="13112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方法</a:t>
            </a:r>
            <a:r>
              <a:rPr lang="en-US" altLang="zh-CN" sz="1800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2 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67989" name="Rectangle 21"/>
          <p:cNvSpPr>
            <a:spLocks noChangeArrowheads="1"/>
          </p:cNvSpPr>
          <p:nvPr/>
        </p:nvSpPr>
        <p:spPr bwMode="auto">
          <a:xfrm>
            <a:off x="1570038" y="2417763"/>
            <a:ext cx="4013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利用保圆性，取三点定圆。</a:t>
            </a:r>
            <a:r>
              <a:rPr lang="en-US" altLang="zh-CN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990033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7991" name="Rectangle 23"/>
          <p:cNvSpPr>
            <a:spLocks noChangeArrowheads="1"/>
          </p:cNvSpPr>
          <p:nvPr/>
        </p:nvSpPr>
        <p:spPr bwMode="auto">
          <a:xfrm>
            <a:off x="1660525" y="2982913"/>
            <a:ext cx="67071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75000"/>
              <a:buFontTx/>
              <a:buBlip>
                <a:blip r:embed="rId4"/>
              </a:buBlip>
              <a:defRPr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对于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圆弧段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777777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或直线段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，两个端点必须选定。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7993" name="Rectangle 25"/>
          <p:cNvSpPr>
            <a:spLocks noChangeArrowheads="1"/>
          </p:cNvSpPr>
          <p:nvPr/>
        </p:nvSpPr>
        <p:spPr bwMode="auto">
          <a:xfrm>
            <a:off x="534988" y="3605213"/>
            <a:ext cx="13112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方法</a:t>
            </a:r>
            <a:r>
              <a:rPr lang="en-US" altLang="zh-CN" sz="1800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3 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67994" name="Rectangle 26"/>
          <p:cNvSpPr>
            <a:spLocks noChangeArrowheads="1"/>
          </p:cNvSpPr>
          <p:nvPr/>
        </p:nvSpPr>
        <p:spPr bwMode="auto">
          <a:xfrm>
            <a:off x="1566863" y="3605213"/>
            <a:ext cx="4013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综合利用保圆性与保角性。</a:t>
            </a:r>
            <a:r>
              <a:rPr lang="en-US" altLang="zh-CN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990033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67995" name="Rectangle 27"/>
          <p:cNvSpPr>
            <a:spLocks noChangeArrowheads="1"/>
          </p:cNvSpPr>
          <p:nvPr/>
        </p:nvSpPr>
        <p:spPr bwMode="auto">
          <a:xfrm>
            <a:off x="1628775" y="4170363"/>
            <a:ext cx="6896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(1) </a:t>
            </a:r>
            <a:r>
              <a:rPr lang="zh-CN" altLang="en-US">
                <a:solidFill>
                  <a:srgbClr val="000000"/>
                </a:solidFill>
              </a:rPr>
              <a:t>找出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原像曲线</a:t>
            </a:r>
            <a:r>
              <a:rPr lang="zh-CN" altLang="en-US">
                <a:solidFill>
                  <a:srgbClr val="000000"/>
                </a:solidFill>
              </a:rPr>
              <a:t>中的一些</a:t>
            </a:r>
            <a:r>
              <a:rPr lang="zh-CN" altLang="en-US" u="sng">
                <a:solidFill>
                  <a:srgbClr val="FF3300"/>
                </a:solidFill>
                <a:ea typeface="楷体" panose="02010609060101010101" charset="-122"/>
                <a:cs typeface="楷体" panose="02010609060101010101" charset="-122"/>
              </a:rPr>
              <a:t>特殊点</a:t>
            </a:r>
            <a:r>
              <a:rPr lang="zh-CN" altLang="en-US">
                <a:solidFill>
                  <a:srgbClr val="000000"/>
                </a:solidFill>
              </a:rPr>
              <a:t>所对应的</a:t>
            </a:r>
            <a:r>
              <a:rPr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像点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7997" name="Rectangle 29"/>
          <p:cNvSpPr>
            <a:spLocks noChangeArrowheads="1"/>
          </p:cNvSpPr>
          <p:nvPr/>
        </p:nvSpPr>
        <p:spPr bwMode="auto">
          <a:xfrm>
            <a:off x="2060575" y="4716463"/>
            <a:ext cx="5545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从而能够大致地确定出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像曲线</a:t>
            </a:r>
            <a:r>
              <a:rPr lang="zh-CN" altLang="en-US">
                <a:solidFill>
                  <a:srgbClr val="000000"/>
                </a:solidFill>
              </a:rPr>
              <a:t>的位置。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7998" name="Rectangle 30"/>
          <p:cNvSpPr>
            <a:spLocks noChangeArrowheads="1"/>
          </p:cNvSpPr>
          <p:nvPr/>
        </p:nvSpPr>
        <p:spPr bwMode="auto">
          <a:xfrm>
            <a:off x="1625600" y="5291138"/>
            <a:ext cx="68976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(2) </a:t>
            </a:r>
            <a:r>
              <a:rPr lang="zh-CN" altLang="en-US">
                <a:solidFill>
                  <a:srgbClr val="000000"/>
                </a:solidFill>
              </a:rPr>
              <a:t>找出一些</a:t>
            </a:r>
            <a:r>
              <a:rPr lang="zh-CN" altLang="en-US" u="sng">
                <a:solidFill>
                  <a:srgbClr val="FF3300"/>
                </a:solidFill>
                <a:ea typeface="楷体" panose="02010609060101010101" charset="-122"/>
                <a:cs typeface="楷体" panose="02010609060101010101" charset="-122"/>
              </a:rPr>
              <a:t>特殊曲线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777777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如坐标轴等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所对应的</a:t>
            </a:r>
            <a:r>
              <a:rPr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像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7999" name="Rectangle 31"/>
          <p:cNvSpPr>
            <a:spLocks noChangeArrowheads="1"/>
          </p:cNvSpPr>
          <p:nvPr/>
        </p:nvSpPr>
        <p:spPr bwMode="auto">
          <a:xfrm>
            <a:off x="1631950" y="5878513"/>
            <a:ext cx="75104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(3) </a:t>
            </a:r>
            <a:r>
              <a:rPr lang="zh-CN" altLang="en-US">
                <a:solidFill>
                  <a:srgbClr val="000000"/>
                </a:solidFill>
              </a:rPr>
              <a:t>由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原像之间</a:t>
            </a:r>
            <a:r>
              <a:rPr lang="zh-CN" altLang="en-US">
                <a:solidFill>
                  <a:srgbClr val="000000"/>
                </a:solidFill>
              </a:rPr>
              <a:t>的关系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777777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如夹角等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确定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像之间</a:t>
            </a:r>
            <a:r>
              <a:rPr lang="zh-CN" altLang="en-US">
                <a:solidFill>
                  <a:srgbClr val="000000"/>
                </a:solidFill>
              </a:rPr>
              <a:t>的关系。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8025" name="Rectangle 57"/>
          <p:cNvSpPr>
            <a:spLocks noChangeArrowheads="1"/>
          </p:cNvSpPr>
          <p:nvPr/>
        </p:nvSpPr>
        <p:spPr bwMode="auto">
          <a:xfrm>
            <a:off x="534988" y="566738"/>
            <a:ext cx="4852987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0" dirty="0">
                <a:solidFill>
                  <a:srgbClr val="000099"/>
                </a:solidFill>
                <a:latin typeface="SimSun" panose="02010600030101010101" charset="-122"/>
              </a:rPr>
              <a:t>三、分式线性映射的几种特性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6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6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6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6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6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6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6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6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6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85" grpId="0"/>
      <p:bldP spid="467986" grpId="0"/>
      <p:bldP spid="467987" grpId="0"/>
      <p:bldP spid="467988" grpId="0"/>
      <p:bldP spid="467989" grpId="0"/>
      <p:bldP spid="467991" grpId="0"/>
      <p:bldP spid="467993" grpId="0"/>
      <p:bldP spid="467994" grpId="0"/>
      <p:bldP spid="467995" grpId="0"/>
      <p:bldP spid="467997" grpId="0"/>
      <p:bldP spid="467998" grpId="0"/>
      <p:bldP spid="46799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2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26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26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26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3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26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01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26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26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2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26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2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26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2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27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9" name="Picture 27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0" name="Picture 27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1" name="Picture 2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13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2" name="Picture 27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11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3" name="Picture 27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709" name="Rectangle 109"/>
          <p:cNvSpPr>
            <a:spLocks noChangeArrowheads="1"/>
          </p:cNvSpPr>
          <p:nvPr/>
        </p:nvSpPr>
        <p:spPr bwMode="auto">
          <a:xfrm>
            <a:off x="530225" y="1577975"/>
            <a:ext cx="6397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37710" name="Rectangle 110"/>
          <p:cNvSpPr>
            <a:spLocks noChangeArrowheads="1"/>
          </p:cNvSpPr>
          <p:nvPr/>
        </p:nvSpPr>
        <p:spPr bwMode="auto">
          <a:xfrm>
            <a:off x="1050925" y="1582738"/>
            <a:ext cx="1158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lang="en-US" altLang="zh-CN" sz="1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en-US" altLang="zh-CN">
                <a:solidFill>
                  <a:srgbClr val="339933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>
              <a:solidFill>
                <a:srgbClr val="339933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537940" name="Group 340"/>
          <p:cNvGrpSpPr/>
          <p:nvPr/>
        </p:nvGrpSpPr>
        <p:grpSpPr bwMode="auto">
          <a:xfrm>
            <a:off x="2168525" y="5422900"/>
            <a:ext cx="652463" cy="947738"/>
            <a:chOff x="1366" y="3416"/>
            <a:chExt cx="411" cy="597"/>
          </a:xfrm>
        </p:grpSpPr>
        <p:sp>
          <p:nvSpPr>
            <p:cNvPr id="537786" name="Oval 186"/>
            <p:cNvSpPr>
              <a:spLocks noChangeAspect="1" noChangeArrowheads="1"/>
            </p:cNvSpPr>
            <p:nvPr/>
          </p:nvSpPr>
          <p:spPr bwMode="auto">
            <a:xfrm>
              <a:off x="1485" y="3659"/>
              <a:ext cx="116" cy="1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7800" name="Line 200"/>
            <p:cNvSpPr>
              <a:spLocks noChangeAspect="1" noChangeShapeType="1"/>
            </p:cNvSpPr>
            <p:nvPr/>
          </p:nvSpPr>
          <p:spPr bwMode="auto">
            <a:xfrm rot="-5400000">
              <a:off x="1303" y="3715"/>
              <a:ext cx="59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7801" name="Line 201"/>
            <p:cNvSpPr>
              <a:spLocks noChangeAspect="1" noChangeShapeType="1"/>
            </p:cNvSpPr>
            <p:nvPr/>
          </p:nvSpPr>
          <p:spPr bwMode="auto">
            <a:xfrm>
              <a:off x="1366" y="3717"/>
              <a:ext cx="41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37930" name="Group 330"/>
          <p:cNvGrpSpPr/>
          <p:nvPr/>
        </p:nvGrpSpPr>
        <p:grpSpPr bwMode="auto">
          <a:xfrm>
            <a:off x="2911475" y="4205288"/>
            <a:ext cx="942975" cy="747712"/>
            <a:chOff x="1834" y="2649"/>
            <a:chExt cx="594" cy="471"/>
          </a:xfrm>
        </p:grpSpPr>
        <p:graphicFrame>
          <p:nvGraphicFramePr>
            <p:cNvPr id="31871" name="Object 210"/>
            <p:cNvGraphicFramePr>
              <a:graphicFrameLocks noChangeAspect="1"/>
            </p:cNvGraphicFramePr>
            <p:nvPr/>
          </p:nvGraphicFramePr>
          <p:xfrm>
            <a:off x="1960" y="2649"/>
            <a:ext cx="2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63" name="公式" r:id="rId3" imgW="546100" imgH="342900" progId="Equation.3">
                    <p:embed/>
                  </p:oleObj>
                </mc:Choice>
                <mc:Fallback>
                  <p:oleObj name="公式" r:id="rId3" imgW="546100" imgH="342900" progId="Equation.3">
                    <p:embed/>
                    <p:pic>
                      <p:nvPicPr>
                        <p:cNvPr id="0" name="图片 4713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2649"/>
                          <a:ext cx="29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7811" name="Rectangle 211"/>
            <p:cNvSpPr>
              <a:spLocks noChangeArrowheads="1"/>
            </p:cNvSpPr>
            <p:nvPr/>
          </p:nvSpPr>
          <p:spPr bwMode="auto">
            <a:xfrm>
              <a:off x="1878" y="2889"/>
              <a:ext cx="55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平移</a:t>
              </a:r>
              <a:r>
                <a:rPr lang="en-US" altLang="zh-CN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endParaRPr lang="en-US" altLang="zh-CN" sz="1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37812" name="Line 212"/>
            <p:cNvSpPr>
              <a:spLocks noChangeShapeType="1"/>
            </p:cNvSpPr>
            <p:nvPr/>
          </p:nvSpPr>
          <p:spPr bwMode="auto">
            <a:xfrm>
              <a:off x="1834" y="2854"/>
              <a:ext cx="567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37932" name="Group 332"/>
          <p:cNvGrpSpPr/>
          <p:nvPr/>
        </p:nvGrpSpPr>
        <p:grpSpPr bwMode="auto">
          <a:xfrm>
            <a:off x="5737225" y="3879850"/>
            <a:ext cx="900113" cy="1054100"/>
            <a:chOff x="3614" y="2444"/>
            <a:chExt cx="567" cy="664"/>
          </a:xfrm>
        </p:grpSpPr>
        <p:grpSp>
          <p:nvGrpSpPr>
            <p:cNvPr id="31865" name="Group 213"/>
            <p:cNvGrpSpPr>
              <a:grpSpLocks noChangeAspect="1"/>
            </p:cNvGrpSpPr>
            <p:nvPr/>
          </p:nvGrpSpPr>
          <p:grpSpPr bwMode="auto">
            <a:xfrm>
              <a:off x="3770" y="2444"/>
              <a:ext cx="184" cy="422"/>
              <a:chOff x="1648" y="3256"/>
              <a:chExt cx="216" cy="495"/>
            </a:xfrm>
          </p:grpSpPr>
          <p:graphicFrame>
            <p:nvGraphicFramePr>
              <p:cNvPr id="31868" name="Object 214"/>
              <p:cNvGraphicFramePr>
                <a:graphicFrameLocks noChangeAspect="1"/>
              </p:cNvGraphicFramePr>
              <p:nvPr/>
            </p:nvGraphicFramePr>
            <p:xfrm>
              <a:off x="1648" y="3256"/>
              <a:ext cx="216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364" name="公式" r:id="rId5" imgW="342900" imgH="786765" progId="Equation.3">
                      <p:embed/>
                    </p:oleObj>
                  </mc:Choice>
                  <mc:Fallback>
                    <p:oleObj name="公式" r:id="rId5" imgW="342900" imgH="786765" progId="Equation.3">
                      <p:embed/>
                      <p:pic>
                        <p:nvPicPr>
                          <p:cNvPr id="0" name="图片 4713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8" y="3256"/>
                            <a:ext cx="216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69" name="Object 215"/>
              <p:cNvGraphicFramePr>
                <a:graphicFrameLocks noChangeAspect="1"/>
              </p:cNvGraphicFramePr>
              <p:nvPr/>
            </p:nvGraphicFramePr>
            <p:xfrm>
              <a:off x="1694" y="3464"/>
              <a:ext cx="168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365" name="公式" r:id="rId7" imgW="266700" imgH="368300" progId="Equation.3">
                      <p:embed/>
                    </p:oleObj>
                  </mc:Choice>
                  <mc:Fallback>
                    <p:oleObj name="公式" r:id="rId7" imgW="266700" imgH="368300" progId="Equation.3">
                      <p:embed/>
                      <p:pic>
                        <p:nvPicPr>
                          <p:cNvPr id="0" name="图片 4713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4" y="3464"/>
                            <a:ext cx="168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70" name="Object 216"/>
              <p:cNvGraphicFramePr>
                <a:graphicFrameLocks noChangeAspect="1"/>
              </p:cNvGraphicFramePr>
              <p:nvPr/>
            </p:nvGraphicFramePr>
            <p:xfrm>
              <a:off x="1702" y="3293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366" name="公式" r:id="rId9" imgW="165100" imgH="266065" progId="Equation.3">
                      <p:embed/>
                    </p:oleObj>
                  </mc:Choice>
                  <mc:Fallback>
                    <p:oleObj name="公式" r:id="rId9" imgW="165100" imgH="266065" progId="Equation.3">
                      <p:embed/>
                      <p:pic>
                        <p:nvPicPr>
                          <p:cNvPr id="0" name="图片 4713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2" y="3293"/>
                            <a:ext cx="104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7817" name="Line 217"/>
            <p:cNvSpPr>
              <a:spLocks noChangeShapeType="1"/>
            </p:cNvSpPr>
            <p:nvPr/>
          </p:nvSpPr>
          <p:spPr bwMode="auto">
            <a:xfrm>
              <a:off x="3614" y="2846"/>
              <a:ext cx="567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7818" name="Rectangle 218"/>
            <p:cNvSpPr>
              <a:spLocks noChangeArrowheads="1"/>
            </p:cNvSpPr>
            <p:nvPr/>
          </p:nvSpPr>
          <p:spPr bwMode="auto">
            <a:xfrm>
              <a:off x="3658" y="2877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倒数</a:t>
              </a:r>
              <a:r>
                <a:rPr lang="en-US" altLang="zh-CN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 sz="1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37941" name="Group 341"/>
          <p:cNvGrpSpPr/>
          <p:nvPr/>
        </p:nvGrpSpPr>
        <p:grpSpPr bwMode="auto">
          <a:xfrm>
            <a:off x="2962275" y="5538788"/>
            <a:ext cx="939800" cy="776287"/>
            <a:chOff x="1866" y="3489"/>
            <a:chExt cx="592" cy="489"/>
          </a:xfrm>
        </p:grpSpPr>
        <p:graphicFrame>
          <p:nvGraphicFramePr>
            <p:cNvPr id="31862" name="Object 219"/>
            <p:cNvGraphicFramePr>
              <a:graphicFrameLocks noChangeAspect="1"/>
            </p:cNvGraphicFramePr>
            <p:nvPr/>
          </p:nvGraphicFramePr>
          <p:xfrm>
            <a:off x="2012" y="3489"/>
            <a:ext cx="24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67" name="公式" r:id="rId11" imgW="457200" imgH="381000" progId="Equation.3">
                    <p:embed/>
                  </p:oleObj>
                </mc:Choice>
                <mc:Fallback>
                  <p:oleObj name="公式" r:id="rId11" imgW="457200" imgH="381000" progId="Equation.3">
                    <p:embed/>
                    <p:pic>
                      <p:nvPicPr>
                        <p:cNvPr id="0" name="图片 471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3489"/>
                          <a:ext cx="244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7820" name="Line 220"/>
            <p:cNvSpPr>
              <a:spLocks noChangeShapeType="1"/>
            </p:cNvSpPr>
            <p:nvPr/>
          </p:nvSpPr>
          <p:spPr bwMode="auto">
            <a:xfrm>
              <a:off x="1866" y="3714"/>
              <a:ext cx="567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7821" name="Rectangle 221"/>
            <p:cNvSpPr>
              <a:spLocks noChangeArrowheads="1"/>
            </p:cNvSpPr>
            <p:nvPr/>
          </p:nvSpPr>
          <p:spPr bwMode="auto">
            <a:xfrm>
              <a:off x="1908" y="3747"/>
              <a:ext cx="55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相似</a:t>
              </a:r>
              <a:r>
                <a:rPr lang="en-US" altLang="zh-CN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endParaRPr lang="en-US" altLang="zh-CN" sz="1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37943" name="Group 343"/>
          <p:cNvGrpSpPr/>
          <p:nvPr/>
        </p:nvGrpSpPr>
        <p:grpSpPr bwMode="auto">
          <a:xfrm>
            <a:off x="5730875" y="5564188"/>
            <a:ext cx="900113" cy="769937"/>
            <a:chOff x="3610" y="3505"/>
            <a:chExt cx="567" cy="485"/>
          </a:xfrm>
        </p:grpSpPr>
        <p:graphicFrame>
          <p:nvGraphicFramePr>
            <p:cNvPr id="31859" name="Object 222"/>
            <p:cNvGraphicFramePr>
              <a:graphicFrameLocks noChangeAspect="1"/>
            </p:cNvGraphicFramePr>
            <p:nvPr/>
          </p:nvGraphicFramePr>
          <p:xfrm>
            <a:off x="3675" y="3505"/>
            <a:ext cx="387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68" name="公式" r:id="rId13" imgW="723900" imgH="368300" progId="Equation.3">
                    <p:embed/>
                  </p:oleObj>
                </mc:Choice>
                <mc:Fallback>
                  <p:oleObj name="公式" r:id="rId13" imgW="723900" imgH="368300" progId="Equation.3">
                    <p:embed/>
                    <p:pic>
                      <p:nvPicPr>
                        <p:cNvPr id="0" name="图片 471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5" y="3505"/>
                          <a:ext cx="387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7823" name="Line 223"/>
            <p:cNvSpPr>
              <a:spLocks noChangeShapeType="1"/>
            </p:cNvSpPr>
            <p:nvPr/>
          </p:nvSpPr>
          <p:spPr bwMode="auto">
            <a:xfrm>
              <a:off x="3610" y="3724"/>
              <a:ext cx="567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7824" name="Rectangle 224"/>
            <p:cNvSpPr>
              <a:spLocks noChangeArrowheads="1"/>
            </p:cNvSpPr>
            <p:nvPr/>
          </p:nvSpPr>
          <p:spPr bwMode="auto">
            <a:xfrm>
              <a:off x="3652" y="3759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平移</a:t>
              </a:r>
              <a:r>
                <a:rPr lang="en-US" altLang="zh-CN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 sz="1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37939" name="Group 339"/>
          <p:cNvGrpSpPr/>
          <p:nvPr/>
        </p:nvGrpSpPr>
        <p:grpSpPr bwMode="auto">
          <a:xfrm>
            <a:off x="1136650" y="5276850"/>
            <a:ext cx="900113" cy="1038225"/>
            <a:chOff x="716" y="3324"/>
            <a:chExt cx="567" cy="654"/>
          </a:xfrm>
        </p:grpSpPr>
        <p:graphicFrame>
          <p:nvGraphicFramePr>
            <p:cNvPr id="31856" name="Object 225"/>
            <p:cNvGraphicFramePr>
              <a:graphicFrameLocks noChangeAspect="1"/>
            </p:cNvGraphicFramePr>
            <p:nvPr/>
          </p:nvGraphicFramePr>
          <p:xfrm>
            <a:off x="776" y="3324"/>
            <a:ext cx="44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69" name="公式" r:id="rId15" imgW="837565" imgH="673100" progId="Equation.3">
                    <p:embed/>
                  </p:oleObj>
                </mc:Choice>
                <mc:Fallback>
                  <p:oleObj name="公式" r:id="rId15" imgW="837565" imgH="673100" progId="Equation.3">
                    <p:embed/>
                    <p:pic>
                      <p:nvPicPr>
                        <p:cNvPr id="0" name="图片 4713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3324"/>
                          <a:ext cx="448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7826" name="Line 226"/>
            <p:cNvSpPr>
              <a:spLocks noChangeShapeType="1"/>
            </p:cNvSpPr>
            <p:nvPr/>
          </p:nvSpPr>
          <p:spPr bwMode="auto">
            <a:xfrm>
              <a:off x="716" y="3716"/>
              <a:ext cx="567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7827" name="Rectangle 227"/>
            <p:cNvSpPr>
              <a:spLocks noChangeArrowheads="1"/>
            </p:cNvSpPr>
            <p:nvPr/>
          </p:nvSpPr>
          <p:spPr bwMode="auto">
            <a:xfrm>
              <a:off x="758" y="3747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旋转</a:t>
              </a:r>
              <a:r>
                <a:rPr lang="en-US" altLang="zh-CN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 sz="180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37929" name="Group 329"/>
          <p:cNvGrpSpPr/>
          <p:nvPr/>
        </p:nvGrpSpPr>
        <p:grpSpPr bwMode="auto">
          <a:xfrm>
            <a:off x="1257300" y="3521075"/>
            <a:ext cx="1471613" cy="1536700"/>
            <a:chOff x="792" y="2218"/>
            <a:chExt cx="927" cy="968"/>
          </a:xfrm>
        </p:grpSpPr>
        <p:grpSp>
          <p:nvGrpSpPr>
            <p:cNvPr id="31851" name="Group 207"/>
            <p:cNvGrpSpPr>
              <a:grpSpLocks noChangeAspect="1"/>
            </p:cNvGrpSpPr>
            <p:nvPr/>
          </p:nvGrpSpPr>
          <p:grpSpPr bwMode="auto">
            <a:xfrm>
              <a:off x="792" y="2218"/>
              <a:ext cx="927" cy="968"/>
              <a:chOff x="612" y="1948"/>
              <a:chExt cx="1270" cy="1327"/>
            </a:xfrm>
          </p:grpSpPr>
          <p:sp>
            <p:nvSpPr>
              <p:cNvPr id="537771" name="Line 171"/>
              <p:cNvSpPr>
                <a:spLocks noChangeAspect="1" noChangeShapeType="1"/>
              </p:cNvSpPr>
              <p:nvPr/>
            </p:nvSpPr>
            <p:spPr bwMode="auto">
              <a:xfrm>
                <a:off x="781" y="2484"/>
                <a:ext cx="95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7796" name="Line 196"/>
              <p:cNvSpPr>
                <a:spLocks noChangeAspect="1" noChangeShapeType="1"/>
              </p:cNvSpPr>
              <p:nvPr/>
            </p:nvSpPr>
            <p:spPr bwMode="auto">
              <a:xfrm rot="-5400000">
                <a:off x="587" y="2612"/>
                <a:ext cx="1327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7797" name="Line 197"/>
              <p:cNvSpPr>
                <a:spLocks noChangeAspect="1" noChangeShapeType="1"/>
              </p:cNvSpPr>
              <p:nvPr/>
            </p:nvSpPr>
            <p:spPr bwMode="auto">
              <a:xfrm>
                <a:off x="612" y="2810"/>
                <a:ext cx="1270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1852" name="Object 228"/>
            <p:cNvGraphicFramePr>
              <a:graphicFrameLocks noChangeAspect="1"/>
            </p:cNvGraphicFramePr>
            <p:nvPr/>
          </p:nvGraphicFramePr>
          <p:xfrm>
            <a:off x="1282" y="2445"/>
            <a:ext cx="6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70" name="公式" r:id="rId17" imgW="139700" imgH="279400" progId="Equation.3">
                    <p:embed/>
                  </p:oleObj>
                </mc:Choice>
                <mc:Fallback>
                  <p:oleObj name="公式" r:id="rId17" imgW="139700" imgH="279400" progId="Equation.3">
                    <p:embed/>
                    <p:pic>
                      <p:nvPicPr>
                        <p:cNvPr id="0" name="图片 471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2445"/>
                          <a:ext cx="6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7931" name="Group 331"/>
          <p:cNvGrpSpPr/>
          <p:nvPr/>
        </p:nvGrpSpPr>
        <p:grpSpPr bwMode="auto">
          <a:xfrm>
            <a:off x="4016375" y="3517900"/>
            <a:ext cx="1471613" cy="1536700"/>
            <a:chOff x="2530" y="2216"/>
            <a:chExt cx="927" cy="968"/>
          </a:xfrm>
        </p:grpSpPr>
        <p:sp>
          <p:nvSpPr>
            <p:cNvPr id="537773" name="Line 173"/>
            <p:cNvSpPr>
              <a:spLocks noChangeAspect="1" noChangeShapeType="1"/>
            </p:cNvSpPr>
            <p:nvPr/>
          </p:nvSpPr>
          <p:spPr bwMode="auto">
            <a:xfrm rot="-5400000">
              <a:off x="2512" y="2700"/>
              <a:ext cx="96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7774" name="Line 174"/>
            <p:cNvSpPr>
              <a:spLocks noChangeAspect="1" noChangeShapeType="1"/>
            </p:cNvSpPr>
            <p:nvPr/>
          </p:nvSpPr>
          <p:spPr bwMode="auto">
            <a:xfrm>
              <a:off x="2648" y="2379"/>
              <a:ext cx="69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7793" name="Line 193"/>
            <p:cNvSpPr>
              <a:spLocks noChangeAspect="1" noChangeShapeType="1"/>
            </p:cNvSpPr>
            <p:nvPr/>
          </p:nvSpPr>
          <p:spPr bwMode="auto">
            <a:xfrm>
              <a:off x="2530" y="2845"/>
              <a:ext cx="92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1850" name="Object 229"/>
            <p:cNvGraphicFramePr>
              <a:graphicFrameLocks noChangeAspect="1"/>
            </p:cNvGraphicFramePr>
            <p:nvPr/>
          </p:nvGraphicFramePr>
          <p:xfrm>
            <a:off x="3019" y="2404"/>
            <a:ext cx="15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71" name="公式" r:id="rId19" imgW="317500" imgH="342900" progId="Equation.3">
                    <p:embed/>
                  </p:oleObj>
                </mc:Choice>
                <mc:Fallback>
                  <p:oleObj name="公式" r:id="rId19" imgW="317500" imgH="342900" progId="Equation.3">
                    <p:embed/>
                    <p:pic>
                      <p:nvPicPr>
                        <p:cNvPr id="0" name="图片 4713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" y="2404"/>
                          <a:ext cx="15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7942" name="Group 342"/>
          <p:cNvGrpSpPr/>
          <p:nvPr/>
        </p:nvGrpSpPr>
        <p:grpSpPr bwMode="auto">
          <a:xfrm>
            <a:off x="4016375" y="5445125"/>
            <a:ext cx="1471613" cy="947738"/>
            <a:chOff x="2530" y="3430"/>
            <a:chExt cx="927" cy="597"/>
          </a:xfrm>
        </p:grpSpPr>
        <p:grpSp>
          <p:nvGrpSpPr>
            <p:cNvPr id="31842" name="Group 205"/>
            <p:cNvGrpSpPr>
              <a:grpSpLocks noChangeAspect="1"/>
            </p:cNvGrpSpPr>
            <p:nvPr/>
          </p:nvGrpSpPr>
          <p:grpSpPr bwMode="auto">
            <a:xfrm>
              <a:off x="2530" y="3430"/>
              <a:ext cx="927" cy="597"/>
              <a:chOff x="2836" y="3040"/>
              <a:chExt cx="1270" cy="817"/>
            </a:xfrm>
          </p:grpSpPr>
          <p:sp>
            <p:nvSpPr>
              <p:cNvPr id="537788" name="Line 188"/>
              <p:cNvSpPr>
                <a:spLocks noChangeAspect="1" noChangeShapeType="1"/>
              </p:cNvSpPr>
              <p:nvPr/>
            </p:nvSpPr>
            <p:spPr bwMode="auto">
              <a:xfrm rot="-5400000">
                <a:off x="3067" y="3449"/>
                <a:ext cx="8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7789" name="Oval 189"/>
              <p:cNvSpPr>
                <a:spLocks noChangeAspect="1" noChangeArrowheads="1"/>
              </p:cNvSpPr>
              <p:nvPr/>
            </p:nvSpPr>
            <p:spPr bwMode="auto">
              <a:xfrm>
                <a:off x="3157" y="3278"/>
                <a:ext cx="316" cy="317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7802" name="Line 202"/>
              <p:cNvSpPr>
                <a:spLocks noChangeAspect="1" noChangeShapeType="1"/>
              </p:cNvSpPr>
              <p:nvPr/>
            </p:nvSpPr>
            <p:spPr bwMode="auto">
              <a:xfrm>
                <a:off x="2836" y="3438"/>
                <a:ext cx="12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1843" name="Object 230"/>
            <p:cNvGraphicFramePr>
              <a:graphicFrameLocks noChangeAspect="1"/>
            </p:cNvGraphicFramePr>
            <p:nvPr/>
          </p:nvGraphicFramePr>
          <p:xfrm>
            <a:off x="2572" y="3736"/>
            <a:ext cx="173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72" name="公式" r:id="rId21" imgW="355600" imgH="342900" progId="Equation.3">
                    <p:embed/>
                  </p:oleObj>
                </mc:Choice>
                <mc:Fallback>
                  <p:oleObj name="公式" r:id="rId21" imgW="355600" imgH="342900" progId="Equation.3">
                    <p:embed/>
                    <p:pic>
                      <p:nvPicPr>
                        <p:cNvPr id="0" name="图片 4713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3736"/>
                          <a:ext cx="173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7944" name="Group 344"/>
          <p:cNvGrpSpPr/>
          <p:nvPr/>
        </p:nvGrpSpPr>
        <p:grpSpPr bwMode="auto">
          <a:xfrm>
            <a:off x="6861175" y="5441950"/>
            <a:ext cx="1471613" cy="947738"/>
            <a:chOff x="4322" y="3428"/>
            <a:chExt cx="927" cy="597"/>
          </a:xfrm>
        </p:grpSpPr>
        <p:sp>
          <p:nvSpPr>
            <p:cNvPr id="537792" name="Oval 192"/>
            <p:cNvSpPr>
              <a:spLocks noChangeAspect="1" noChangeArrowheads="1"/>
            </p:cNvSpPr>
            <p:nvPr/>
          </p:nvSpPr>
          <p:spPr bwMode="auto">
            <a:xfrm>
              <a:off x="4792" y="3598"/>
              <a:ext cx="232" cy="231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7798" name="Line 198"/>
            <p:cNvSpPr>
              <a:spLocks noChangeAspect="1" noChangeShapeType="1"/>
            </p:cNvSpPr>
            <p:nvPr/>
          </p:nvSpPr>
          <p:spPr bwMode="auto">
            <a:xfrm rot="-5400000">
              <a:off x="4261" y="3727"/>
              <a:ext cx="59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7803" name="Line 203"/>
            <p:cNvSpPr>
              <a:spLocks noChangeAspect="1" noChangeShapeType="1"/>
            </p:cNvSpPr>
            <p:nvPr/>
          </p:nvSpPr>
          <p:spPr bwMode="auto">
            <a:xfrm>
              <a:off x="4322" y="3723"/>
              <a:ext cx="92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1840" name="Object 231"/>
            <p:cNvGraphicFramePr>
              <a:graphicFrameLocks noChangeAspect="1"/>
            </p:cNvGraphicFramePr>
            <p:nvPr/>
          </p:nvGraphicFramePr>
          <p:xfrm>
            <a:off x="4706" y="3742"/>
            <a:ext cx="80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73" name="公式" r:id="rId23" imgW="165100" imgH="266065" progId="Equation.3">
                    <p:embed/>
                  </p:oleObj>
                </mc:Choice>
                <mc:Fallback>
                  <p:oleObj name="公式" r:id="rId23" imgW="165100" imgH="266065" progId="Equation.3">
                    <p:embed/>
                    <p:pic>
                      <p:nvPicPr>
                        <p:cNvPr id="0" name="图片 4713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6" y="3742"/>
                          <a:ext cx="80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41" name="Object 232"/>
            <p:cNvGraphicFramePr>
              <a:graphicFrameLocks noChangeAspect="1"/>
            </p:cNvGraphicFramePr>
            <p:nvPr/>
          </p:nvGraphicFramePr>
          <p:xfrm>
            <a:off x="5024" y="3742"/>
            <a:ext cx="9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74" name="公式" r:id="rId25" imgW="190500" imgH="266700" progId="Equation.3">
                    <p:embed/>
                  </p:oleObj>
                </mc:Choice>
                <mc:Fallback>
                  <p:oleObj name="公式" r:id="rId25" imgW="190500" imgH="266700" progId="Equation.3">
                    <p:embed/>
                    <p:pic>
                      <p:nvPicPr>
                        <p:cNvPr id="0" name="图片 4713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3742"/>
                          <a:ext cx="93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7779" name="Oval 179"/>
          <p:cNvSpPr>
            <a:spLocks noChangeAspect="1" noChangeArrowheads="1"/>
          </p:cNvSpPr>
          <p:nvPr/>
        </p:nvSpPr>
        <p:spPr bwMode="auto">
          <a:xfrm>
            <a:off x="7493000" y="4330700"/>
            <a:ext cx="184150" cy="184150"/>
          </a:xfrm>
          <a:prstGeom prst="ellipse">
            <a:avLst/>
          </a:prstGeom>
          <a:noFill/>
          <a:ln w="19050" cap="rnd">
            <a:solidFill>
              <a:srgbClr val="0000FF"/>
            </a:solidFill>
            <a:prstDash val="sysDot"/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7780" name="Oval 180"/>
          <p:cNvSpPr>
            <a:spLocks noChangeAspect="1" noChangeArrowheads="1"/>
          </p:cNvSpPr>
          <p:nvPr/>
        </p:nvSpPr>
        <p:spPr bwMode="auto">
          <a:xfrm>
            <a:off x="7493000" y="4518025"/>
            <a:ext cx="184150" cy="1841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37938" name="Group 338"/>
          <p:cNvGrpSpPr/>
          <p:nvPr/>
        </p:nvGrpSpPr>
        <p:grpSpPr bwMode="auto">
          <a:xfrm>
            <a:off x="7227888" y="4149725"/>
            <a:ext cx="871537" cy="728663"/>
            <a:chOff x="4553" y="2614"/>
            <a:chExt cx="549" cy="459"/>
          </a:xfrm>
        </p:grpSpPr>
        <p:sp>
          <p:nvSpPr>
            <p:cNvPr id="537778" name="Oval 178"/>
            <p:cNvSpPr>
              <a:spLocks noChangeAspect="1" noChangeArrowheads="1"/>
            </p:cNvSpPr>
            <p:nvPr/>
          </p:nvSpPr>
          <p:spPr bwMode="auto">
            <a:xfrm>
              <a:off x="4553" y="2614"/>
              <a:ext cx="460" cy="459"/>
            </a:xfrm>
            <a:prstGeom prst="ellipse">
              <a:avLst/>
            </a:prstGeom>
            <a:noFill/>
            <a:ln w="3175">
              <a:solidFill>
                <a:srgbClr val="5F5F5F"/>
              </a:solidFill>
              <a:prstDash val="dash"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1836" name="Object 249"/>
            <p:cNvGraphicFramePr>
              <a:graphicFrameLocks noChangeAspect="1"/>
            </p:cNvGraphicFramePr>
            <p:nvPr/>
          </p:nvGraphicFramePr>
          <p:xfrm>
            <a:off x="5022" y="2865"/>
            <a:ext cx="80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75" name="公式" r:id="rId27" imgW="165100" imgH="266065" progId="Equation.3">
                    <p:embed/>
                  </p:oleObj>
                </mc:Choice>
                <mc:Fallback>
                  <p:oleObj name="公式" r:id="rId27" imgW="165100" imgH="266065" progId="Equation.3">
                    <p:embed/>
                    <p:pic>
                      <p:nvPicPr>
                        <p:cNvPr id="0" name="图片 4713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2" y="2865"/>
                          <a:ext cx="80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779" name="Picture 28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7923" name="Group 323"/>
          <p:cNvGrpSpPr/>
          <p:nvPr/>
        </p:nvGrpSpPr>
        <p:grpSpPr bwMode="auto">
          <a:xfrm>
            <a:off x="533400" y="550863"/>
            <a:ext cx="8562975" cy="787400"/>
            <a:chOff x="336" y="347"/>
            <a:chExt cx="5394" cy="496"/>
          </a:xfrm>
        </p:grpSpPr>
        <p:sp>
          <p:nvSpPr>
            <p:cNvPr id="537884" name="Rectangle 284"/>
            <p:cNvSpPr>
              <a:spLocks noChangeArrowheads="1"/>
            </p:cNvSpPr>
            <p:nvPr/>
          </p:nvSpPr>
          <p:spPr bwMode="auto">
            <a:xfrm>
              <a:off x="336" y="444"/>
              <a:ext cx="4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537885" name="Rectangle 285"/>
            <p:cNvSpPr>
              <a:spLocks noChangeArrowheads="1"/>
            </p:cNvSpPr>
            <p:nvPr/>
          </p:nvSpPr>
          <p:spPr bwMode="auto">
            <a:xfrm>
              <a:off x="657" y="444"/>
              <a:ext cx="50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在映射</a:t>
              </a:r>
              <a:r>
                <a:rPr lang="en-US" altLang="zh-CN">
                  <a:solidFill>
                    <a:srgbClr val="000000"/>
                  </a:solidFill>
                </a:rPr>
                <a:t>                  </a:t>
              </a:r>
              <a:r>
                <a:rPr lang="zh-CN" altLang="en-US">
                  <a:solidFill>
                    <a:srgbClr val="000000"/>
                  </a:solidFill>
                </a:rPr>
                <a:t>下，求直线</a:t>
              </a:r>
              <a:r>
                <a:rPr lang="en-US" altLang="zh-CN">
                  <a:solidFill>
                    <a:srgbClr val="000000"/>
                  </a:solidFill>
                </a:rPr>
                <a:t>                               </a:t>
              </a:r>
              <a:r>
                <a:rPr lang="zh-CN" altLang="en-US">
                  <a:solidFill>
                    <a:srgbClr val="000000"/>
                  </a:solidFill>
                </a:rPr>
                <a:t>的像曲线。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1833" name="Object 286"/>
            <p:cNvGraphicFramePr/>
            <p:nvPr/>
          </p:nvGraphicFramePr>
          <p:xfrm>
            <a:off x="1341" y="347"/>
            <a:ext cx="78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76" name="公式" r:id="rId28" imgW="1244600" imgH="787400" progId="Equation.3">
                    <p:embed/>
                  </p:oleObj>
                </mc:Choice>
                <mc:Fallback>
                  <p:oleObj name="公式" r:id="rId28" imgW="1244600" imgH="787400" progId="Equation.3">
                    <p:embed/>
                    <p:pic>
                      <p:nvPicPr>
                        <p:cNvPr id="0" name="图片 4713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" y="347"/>
                          <a:ext cx="78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34" name="Object 287"/>
            <p:cNvGraphicFramePr/>
            <p:nvPr/>
          </p:nvGraphicFramePr>
          <p:xfrm>
            <a:off x="3178" y="497"/>
            <a:ext cx="139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77" name="公式" r:id="rId30" imgW="2209800" imgH="342900" progId="Equation.3">
                    <p:embed/>
                  </p:oleObj>
                </mc:Choice>
                <mc:Fallback>
                  <p:oleObj name="公式" r:id="rId30" imgW="2209800" imgH="342900" progId="Equation.3">
                    <p:embed/>
                    <p:pic>
                      <p:nvPicPr>
                        <p:cNvPr id="0" name="图片 4713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8" y="497"/>
                          <a:ext cx="139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7888" name="Object 288"/>
          <p:cNvGraphicFramePr/>
          <p:nvPr/>
        </p:nvGraphicFramePr>
        <p:xfrm>
          <a:off x="1247775" y="2706688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8" name="公式" r:id="rId32" imgW="177800" imgH="215900" progId="Equation.3">
                  <p:embed/>
                </p:oleObj>
              </mc:Choice>
              <mc:Fallback>
                <p:oleObj name="公式" r:id="rId32" imgW="177800" imgH="215900" progId="Equation.3">
                  <p:embed/>
                  <p:pic>
                    <p:nvPicPr>
                      <p:cNvPr id="0" name="图片 471377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2706688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7928" name="Group 328"/>
          <p:cNvGrpSpPr/>
          <p:nvPr/>
        </p:nvGrpSpPr>
        <p:grpSpPr bwMode="auto">
          <a:xfrm>
            <a:off x="1504950" y="2187575"/>
            <a:ext cx="7102475" cy="1054100"/>
            <a:chOff x="948" y="1378"/>
            <a:chExt cx="4474" cy="664"/>
          </a:xfrm>
        </p:grpSpPr>
        <p:grpSp>
          <p:nvGrpSpPr>
            <p:cNvPr id="31802" name="Group 327"/>
            <p:cNvGrpSpPr/>
            <p:nvPr/>
          </p:nvGrpSpPr>
          <p:grpSpPr bwMode="auto">
            <a:xfrm>
              <a:off x="948" y="1571"/>
              <a:ext cx="828" cy="471"/>
              <a:chOff x="948" y="1571"/>
              <a:chExt cx="828" cy="471"/>
            </a:xfrm>
          </p:grpSpPr>
          <p:graphicFrame>
            <p:nvGraphicFramePr>
              <p:cNvPr id="31826" name="Object 289"/>
              <p:cNvGraphicFramePr/>
              <p:nvPr/>
            </p:nvGraphicFramePr>
            <p:xfrm>
              <a:off x="1608" y="1643"/>
              <a:ext cx="168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379" name="公式" r:id="rId34" imgW="266700" imgH="368300" progId="Equation.3">
                      <p:embed/>
                    </p:oleObj>
                  </mc:Choice>
                  <mc:Fallback>
                    <p:oleObj name="公式" r:id="rId34" imgW="266700" imgH="368300" progId="Equation.3">
                      <p:embed/>
                      <p:pic>
                        <p:nvPicPr>
                          <p:cNvPr id="0" name="图片 47137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643"/>
                            <a:ext cx="168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827" name="Group 290"/>
              <p:cNvGrpSpPr/>
              <p:nvPr/>
            </p:nvGrpSpPr>
            <p:grpSpPr bwMode="auto">
              <a:xfrm>
                <a:off x="948" y="1571"/>
                <a:ext cx="594" cy="471"/>
                <a:chOff x="948" y="1751"/>
                <a:chExt cx="594" cy="471"/>
              </a:xfrm>
            </p:grpSpPr>
            <p:graphicFrame>
              <p:nvGraphicFramePr>
                <p:cNvPr id="31828" name="Object 291"/>
                <p:cNvGraphicFramePr>
                  <a:graphicFrameLocks noChangeAspect="1"/>
                </p:cNvGraphicFramePr>
                <p:nvPr/>
              </p:nvGraphicFramePr>
              <p:xfrm>
                <a:off x="1074" y="1751"/>
                <a:ext cx="292" cy="1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1380" name="公式" r:id="rId36" imgW="546100" imgH="342900" progId="Equation.3">
                        <p:embed/>
                      </p:oleObj>
                    </mc:Choice>
                    <mc:Fallback>
                      <p:oleObj name="公式" r:id="rId36" imgW="546100" imgH="342900" progId="Equation.3">
                        <p:embed/>
                        <p:pic>
                          <p:nvPicPr>
                            <p:cNvPr id="0" name="图片 47137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74" y="1751"/>
                              <a:ext cx="292" cy="1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37892" name="Rectangle 292"/>
                <p:cNvSpPr>
                  <a:spLocks noChangeArrowheads="1"/>
                </p:cNvSpPr>
                <p:nvPr/>
              </p:nvSpPr>
              <p:spPr bwMode="auto">
                <a:xfrm>
                  <a:off x="992" y="1991"/>
                  <a:ext cx="55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800">
                      <a:solidFill>
                        <a:srgbClr val="0080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平移</a:t>
                  </a:r>
                  <a:r>
                    <a:rPr lang="en-US" altLang="zh-CN" sz="1800">
                      <a:solidFill>
                        <a:srgbClr val="008000"/>
                      </a:solidFill>
                      <a:ea typeface="楷体" panose="02010609060101010101" charset="-122"/>
                      <a:cs typeface="楷体" panose="02010609060101010101" charset="-122"/>
                    </a:rPr>
                    <a:t>    </a:t>
                  </a:r>
                  <a:endParaRPr lang="en-US" altLang="zh-CN" sz="1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sp>
              <p:nvSpPr>
                <p:cNvPr id="537893" name="Line 293"/>
                <p:cNvSpPr>
                  <a:spLocks noChangeShapeType="1"/>
                </p:cNvSpPr>
                <p:nvPr/>
              </p:nvSpPr>
              <p:spPr bwMode="auto">
                <a:xfrm>
                  <a:off x="948" y="1956"/>
                  <a:ext cx="567" cy="0"/>
                </a:xfrm>
                <a:prstGeom prst="line">
                  <a:avLst/>
                </a:prstGeom>
                <a:noFill/>
                <a:ln w="3175">
                  <a:solidFill>
                    <a:srgbClr val="A50021"/>
                  </a:solidFill>
                  <a:round/>
                  <a:tailEnd type="stealth" w="med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31803" name="Group 294"/>
            <p:cNvGrpSpPr/>
            <p:nvPr/>
          </p:nvGrpSpPr>
          <p:grpSpPr bwMode="auto">
            <a:xfrm>
              <a:off x="1864" y="1378"/>
              <a:ext cx="838" cy="664"/>
              <a:chOff x="1864" y="1558"/>
              <a:chExt cx="838" cy="664"/>
            </a:xfrm>
          </p:grpSpPr>
          <p:graphicFrame>
            <p:nvGraphicFramePr>
              <p:cNvPr id="31819" name="Object 295"/>
              <p:cNvGraphicFramePr/>
              <p:nvPr/>
            </p:nvGraphicFramePr>
            <p:xfrm>
              <a:off x="2526" y="1827"/>
              <a:ext cx="17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381" name="公式" r:id="rId37" imgW="279400" imgH="368300" progId="Equation.3">
                      <p:embed/>
                    </p:oleObj>
                  </mc:Choice>
                  <mc:Fallback>
                    <p:oleObj name="公式" r:id="rId37" imgW="279400" imgH="368300" progId="Equation.3">
                      <p:embed/>
                      <p:pic>
                        <p:nvPicPr>
                          <p:cNvPr id="0" name="图片 47138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6" y="1827"/>
                            <a:ext cx="176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820" name="Group 296"/>
              <p:cNvGrpSpPr>
                <a:grpSpLocks noChangeAspect="1"/>
              </p:cNvGrpSpPr>
              <p:nvPr/>
            </p:nvGrpSpPr>
            <p:grpSpPr bwMode="auto">
              <a:xfrm>
                <a:off x="2020" y="1558"/>
                <a:ext cx="184" cy="422"/>
                <a:chOff x="1648" y="3256"/>
                <a:chExt cx="216" cy="495"/>
              </a:xfrm>
            </p:grpSpPr>
            <p:graphicFrame>
              <p:nvGraphicFramePr>
                <p:cNvPr id="31823" name="Object 297"/>
                <p:cNvGraphicFramePr>
                  <a:graphicFrameLocks noChangeAspect="1"/>
                </p:cNvGraphicFramePr>
                <p:nvPr/>
              </p:nvGraphicFramePr>
              <p:xfrm>
                <a:off x="1648" y="3256"/>
                <a:ext cx="216" cy="4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1382" name="公式" r:id="rId39" imgW="342900" imgH="786765" progId="Equation.3">
                        <p:embed/>
                      </p:oleObj>
                    </mc:Choice>
                    <mc:Fallback>
                      <p:oleObj name="公式" r:id="rId39" imgW="342900" imgH="786765" progId="Equation.3">
                        <p:embed/>
                        <p:pic>
                          <p:nvPicPr>
                            <p:cNvPr id="0" name="图片 4713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48" y="3256"/>
                              <a:ext cx="216" cy="4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824" name="Object 298"/>
                <p:cNvGraphicFramePr>
                  <a:graphicFrameLocks noChangeAspect="1"/>
                </p:cNvGraphicFramePr>
                <p:nvPr/>
              </p:nvGraphicFramePr>
              <p:xfrm>
                <a:off x="1694" y="3464"/>
                <a:ext cx="168" cy="2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1383" name="公式" r:id="rId40" imgW="266700" imgH="368300" progId="Equation.3">
                        <p:embed/>
                      </p:oleObj>
                    </mc:Choice>
                    <mc:Fallback>
                      <p:oleObj name="公式" r:id="rId40" imgW="266700" imgH="368300" progId="Equation.3">
                        <p:embed/>
                        <p:pic>
                          <p:nvPicPr>
                            <p:cNvPr id="0" name="图片 47138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94" y="3464"/>
                              <a:ext cx="168" cy="2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825" name="Object 299"/>
                <p:cNvGraphicFramePr>
                  <a:graphicFrameLocks noChangeAspect="1"/>
                </p:cNvGraphicFramePr>
                <p:nvPr/>
              </p:nvGraphicFramePr>
              <p:xfrm>
                <a:off x="1702" y="3293"/>
                <a:ext cx="104" cy="1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1384" name="公式" r:id="rId41" imgW="165100" imgH="266065" progId="Equation.3">
                        <p:embed/>
                      </p:oleObj>
                    </mc:Choice>
                    <mc:Fallback>
                      <p:oleObj name="公式" r:id="rId41" imgW="165100" imgH="266065" progId="Equation.3">
                        <p:embed/>
                        <p:pic>
                          <p:nvPicPr>
                            <p:cNvPr id="0" name="图片 47138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02" y="3293"/>
                              <a:ext cx="104" cy="1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37900" name="Line 300"/>
              <p:cNvSpPr>
                <a:spLocks noChangeShapeType="1"/>
              </p:cNvSpPr>
              <p:nvPr/>
            </p:nvSpPr>
            <p:spPr bwMode="auto">
              <a:xfrm>
                <a:off x="1864" y="1960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A50021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7901" name="Rectangle 301"/>
              <p:cNvSpPr>
                <a:spLocks noChangeArrowheads="1"/>
              </p:cNvSpPr>
              <p:nvPr/>
            </p:nvSpPr>
            <p:spPr bwMode="auto">
              <a:xfrm>
                <a:off x="1908" y="1991"/>
                <a:ext cx="550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倒数</a:t>
                </a:r>
                <a:r>
                  <a:rPr lang="en-US" altLang="zh-CN" sz="1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endParaRPr lang="en-US" altLang="zh-CN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31804" name="Group 302"/>
            <p:cNvGrpSpPr/>
            <p:nvPr/>
          </p:nvGrpSpPr>
          <p:grpSpPr bwMode="auto">
            <a:xfrm>
              <a:off x="2782" y="1388"/>
              <a:ext cx="836" cy="654"/>
              <a:chOff x="2782" y="1568"/>
              <a:chExt cx="836" cy="654"/>
            </a:xfrm>
          </p:grpSpPr>
          <p:graphicFrame>
            <p:nvGraphicFramePr>
              <p:cNvPr id="31815" name="Object 303"/>
              <p:cNvGraphicFramePr/>
              <p:nvPr/>
            </p:nvGraphicFramePr>
            <p:xfrm>
              <a:off x="3442" y="1827"/>
              <a:ext cx="1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385" name="公式" r:id="rId42" imgW="279400" imgH="381000" progId="Equation.3">
                      <p:embed/>
                    </p:oleObj>
                  </mc:Choice>
                  <mc:Fallback>
                    <p:oleObj name="公式" r:id="rId42" imgW="279400" imgH="381000" progId="Equation.3">
                      <p:embed/>
                      <p:pic>
                        <p:nvPicPr>
                          <p:cNvPr id="0" name="图片 47138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2" y="1827"/>
                            <a:ext cx="1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16" name="Object 304"/>
              <p:cNvGraphicFramePr>
                <a:graphicFrameLocks noChangeAspect="1"/>
              </p:cNvGraphicFramePr>
              <p:nvPr/>
            </p:nvGraphicFramePr>
            <p:xfrm>
              <a:off x="2842" y="1568"/>
              <a:ext cx="448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386" name="公式" r:id="rId44" imgW="837565" imgH="673100" progId="Equation.3">
                      <p:embed/>
                    </p:oleObj>
                  </mc:Choice>
                  <mc:Fallback>
                    <p:oleObj name="公式" r:id="rId44" imgW="837565" imgH="673100" progId="Equation.3">
                      <p:embed/>
                      <p:pic>
                        <p:nvPicPr>
                          <p:cNvPr id="0" name="图片 4713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2" y="1568"/>
                            <a:ext cx="448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7905" name="Line 305"/>
              <p:cNvSpPr>
                <a:spLocks noChangeShapeType="1"/>
              </p:cNvSpPr>
              <p:nvPr/>
            </p:nvSpPr>
            <p:spPr bwMode="auto">
              <a:xfrm>
                <a:off x="2782" y="1960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A50021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7906" name="Rectangle 306"/>
              <p:cNvSpPr>
                <a:spLocks noChangeArrowheads="1"/>
              </p:cNvSpPr>
              <p:nvPr/>
            </p:nvSpPr>
            <p:spPr bwMode="auto">
              <a:xfrm>
                <a:off x="2824" y="1991"/>
                <a:ext cx="550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旋转</a:t>
                </a:r>
                <a:r>
                  <a:rPr lang="en-US" altLang="zh-CN" sz="1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endParaRPr lang="en-US" altLang="zh-CN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31805" name="Group 307"/>
            <p:cNvGrpSpPr/>
            <p:nvPr/>
          </p:nvGrpSpPr>
          <p:grpSpPr bwMode="auto">
            <a:xfrm>
              <a:off x="3704" y="1553"/>
              <a:ext cx="836" cy="489"/>
              <a:chOff x="3704" y="1733"/>
              <a:chExt cx="836" cy="489"/>
            </a:xfrm>
          </p:grpSpPr>
          <p:graphicFrame>
            <p:nvGraphicFramePr>
              <p:cNvPr id="31811" name="Object 308"/>
              <p:cNvGraphicFramePr/>
              <p:nvPr/>
            </p:nvGraphicFramePr>
            <p:xfrm>
              <a:off x="4364" y="1823"/>
              <a:ext cx="17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387" name="公式" r:id="rId46" imgW="279400" imgH="368300" progId="Equation.3">
                      <p:embed/>
                    </p:oleObj>
                  </mc:Choice>
                  <mc:Fallback>
                    <p:oleObj name="公式" r:id="rId46" imgW="279400" imgH="368300" progId="Equation.3">
                      <p:embed/>
                      <p:pic>
                        <p:nvPicPr>
                          <p:cNvPr id="0" name="图片 47138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4" y="1823"/>
                            <a:ext cx="176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12" name="Object 309"/>
              <p:cNvGraphicFramePr>
                <a:graphicFrameLocks noChangeAspect="1"/>
              </p:cNvGraphicFramePr>
              <p:nvPr/>
            </p:nvGraphicFramePr>
            <p:xfrm>
              <a:off x="3850" y="1733"/>
              <a:ext cx="244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388" name="公式" r:id="rId48" imgW="457200" imgH="381000" progId="Equation.3">
                      <p:embed/>
                    </p:oleObj>
                  </mc:Choice>
                  <mc:Fallback>
                    <p:oleObj name="公式" r:id="rId48" imgW="457200" imgH="381000" progId="Equation.3">
                      <p:embed/>
                      <p:pic>
                        <p:nvPicPr>
                          <p:cNvPr id="0" name="图片 4713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0" y="1733"/>
                            <a:ext cx="244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7910" name="Line 310"/>
              <p:cNvSpPr>
                <a:spLocks noChangeShapeType="1"/>
              </p:cNvSpPr>
              <p:nvPr/>
            </p:nvSpPr>
            <p:spPr bwMode="auto">
              <a:xfrm>
                <a:off x="3704" y="1958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A50021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7911" name="Rectangle 311"/>
              <p:cNvSpPr>
                <a:spLocks noChangeArrowheads="1"/>
              </p:cNvSpPr>
              <p:nvPr/>
            </p:nvSpPr>
            <p:spPr bwMode="auto">
              <a:xfrm>
                <a:off x="3746" y="1991"/>
                <a:ext cx="550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相似</a:t>
                </a:r>
                <a:r>
                  <a:rPr lang="en-US" altLang="zh-CN" sz="1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endParaRPr lang="en-US" altLang="zh-CN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31806" name="Group 312"/>
            <p:cNvGrpSpPr/>
            <p:nvPr/>
          </p:nvGrpSpPr>
          <p:grpSpPr bwMode="auto">
            <a:xfrm>
              <a:off x="4620" y="1557"/>
              <a:ext cx="802" cy="485"/>
              <a:chOff x="4620" y="1737"/>
              <a:chExt cx="802" cy="485"/>
            </a:xfrm>
          </p:grpSpPr>
          <p:graphicFrame>
            <p:nvGraphicFramePr>
              <p:cNvPr id="31807" name="Object 313"/>
              <p:cNvGraphicFramePr/>
              <p:nvPr/>
            </p:nvGraphicFramePr>
            <p:xfrm>
              <a:off x="5254" y="1881"/>
              <a:ext cx="16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389" name="公式" r:id="rId49" imgW="266065" imgH="215900" progId="Equation.3">
                      <p:embed/>
                    </p:oleObj>
                  </mc:Choice>
                  <mc:Fallback>
                    <p:oleObj name="公式" r:id="rId49" imgW="266065" imgH="215900" progId="Equation.3">
                      <p:embed/>
                      <p:pic>
                        <p:nvPicPr>
                          <p:cNvPr id="0" name="图片 47138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54" y="1881"/>
                            <a:ext cx="168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08" name="Object 314"/>
              <p:cNvGraphicFramePr>
                <a:graphicFrameLocks noChangeAspect="1"/>
              </p:cNvGraphicFramePr>
              <p:nvPr/>
            </p:nvGraphicFramePr>
            <p:xfrm>
              <a:off x="4685" y="1737"/>
              <a:ext cx="387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390" name="公式" r:id="rId51" imgW="723900" imgH="368300" progId="Equation.3">
                      <p:embed/>
                    </p:oleObj>
                  </mc:Choice>
                  <mc:Fallback>
                    <p:oleObj name="公式" r:id="rId51" imgW="723900" imgH="368300" progId="Equation.3">
                      <p:embed/>
                      <p:pic>
                        <p:nvPicPr>
                          <p:cNvPr id="0" name="图片 4713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5" y="1737"/>
                            <a:ext cx="387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7915" name="Line 315"/>
              <p:cNvSpPr>
                <a:spLocks noChangeShapeType="1"/>
              </p:cNvSpPr>
              <p:nvPr/>
            </p:nvSpPr>
            <p:spPr bwMode="auto">
              <a:xfrm>
                <a:off x="4620" y="1956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A50021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7916" name="Rectangle 316"/>
              <p:cNvSpPr>
                <a:spLocks noChangeArrowheads="1"/>
              </p:cNvSpPr>
              <p:nvPr/>
            </p:nvSpPr>
            <p:spPr bwMode="auto">
              <a:xfrm>
                <a:off x="4662" y="1991"/>
                <a:ext cx="550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平移</a:t>
                </a:r>
                <a:r>
                  <a:rPr lang="en-US" altLang="zh-CN" sz="180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endParaRPr lang="en-US" altLang="zh-CN" sz="18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grpSp>
        <p:nvGrpSpPr>
          <p:cNvPr id="537945" name="Group 345"/>
          <p:cNvGrpSpPr/>
          <p:nvPr/>
        </p:nvGrpSpPr>
        <p:grpSpPr bwMode="auto">
          <a:xfrm>
            <a:off x="534987" y="1158877"/>
            <a:ext cx="1857375" cy="338138"/>
            <a:chOff x="337" y="730"/>
            <a:chExt cx="1170" cy="213"/>
          </a:xfrm>
        </p:grpSpPr>
        <p:grpSp>
          <p:nvGrpSpPr>
            <p:cNvPr id="31796" name="Group 317"/>
            <p:cNvGrpSpPr/>
            <p:nvPr/>
          </p:nvGrpSpPr>
          <p:grpSpPr bwMode="auto">
            <a:xfrm>
              <a:off x="1005" y="730"/>
              <a:ext cx="502" cy="212"/>
              <a:chOff x="681" y="2351"/>
              <a:chExt cx="502" cy="212"/>
            </a:xfrm>
          </p:grpSpPr>
          <p:sp>
            <p:nvSpPr>
              <p:cNvPr id="537918" name="Rectangle 318"/>
              <p:cNvSpPr>
                <a:spLocks noChangeArrowheads="1"/>
              </p:cNvSpPr>
              <p:nvPr/>
            </p:nvSpPr>
            <p:spPr bwMode="auto">
              <a:xfrm>
                <a:off x="772" y="2368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7919" name="Rectangle 319"/>
              <p:cNvSpPr>
                <a:spLocks noChangeArrowheads="1"/>
              </p:cNvSpPr>
              <p:nvPr/>
            </p:nvSpPr>
            <p:spPr bwMode="auto">
              <a:xfrm>
                <a:off x="681" y="2351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kumimoji="0"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修改</a:t>
                </a: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 sz="160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31797" name="Group 320"/>
            <p:cNvGrpSpPr/>
            <p:nvPr/>
          </p:nvGrpSpPr>
          <p:grpSpPr bwMode="auto">
            <a:xfrm>
              <a:off x="337" y="730"/>
              <a:ext cx="801" cy="213"/>
              <a:chOff x="2671" y="700"/>
              <a:chExt cx="801" cy="213"/>
            </a:xfrm>
          </p:grpSpPr>
          <p:sp>
            <p:nvSpPr>
              <p:cNvPr id="537921" name="Rectangle 321"/>
              <p:cNvSpPr>
                <a:spLocks noChangeArrowheads="1"/>
              </p:cNvSpPr>
              <p:nvPr/>
            </p:nvSpPr>
            <p:spPr bwMode="auto">
              <a:xfrm>
                <a:off x="2726" y="717"/>
                <a:ext cx="695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7922" name="Rectangle 322"/>
              <p:cNvSpPr>
                <a:spLocks noChangeArrowheads="1"/>
              </p:cNvSpPr>
              <p:nvPr/>
            </p:nvSpPr>
            <p:spPr bwMode="auto">
              <a:xfrm>
                <a:off x="2671" y="700"/>
                <a:ext cx="801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kumimoji="0"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P</a:t>
                </a:r>
                <a:r>
                  <a:rPr kumimoji="0" lang="en-US" altLang="zh-CN" sz="5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sz="14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128</a:t>
                </a:r>
                <a:r>
                  <a:rPr kumimoji="0" lang="en-US" altLang="zh-CN" sz="16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zh-CN" altLang="en-US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例</a:t>
                </a:r>
                <a:r>
                  <a:rPr kumimoji="0" lang="en-US" altLang="zh-CN" sz="12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sz="16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6.6  </a:t>
                </a:r>
                <a:endParaRPr kumimoji="0" lang="en-US" altLang="zh-CN" sz="1600" dirty="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sp>
        <p:nvSpPr>
          <p:cNvPr id="537924" name="Rectangle 324"/>
          <p:cNvSpPr>
            <a:spLocks noChangeArrowheads="1"/>
          </p:cNvSpPr>
          <p:nvPr/>
        </p:nvSpPr>
        <p:spPr bwMode="auto">
          <a:xfrm>
            <a:off x="2101850" y="158273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分解为四种简单映射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37926" name="Group 326"/>
          <p:cNvGrpSpPr/>
          <p:nvPr/>
        </p:nvGrpSpPr>
        <p:grpSpPr bwMode="auto">
          <a:xfrm>
            <a:off x="4967288" y="1338263"/>
            <a:ext cx="2811462" cy="898525"/>
            <a:chOff x="3129" y="831"/>
            <a:chExt cx="1771" cy="566"/>
          </a:xfrm>
        </p:grpSpPr>
        <p:sp>
          <p:nvSpPr>
            <p:cNvPr id="537925" name="Rectangle 325"/>
            <p:cNvSpPr>
              <a:spLocks noChangeArrowheads="1"/>
            </p:cNvSpPr>
            <p:nvPr/>
          </p:nvSpPr>
          <p:spPr bwMode="auto">
            <a:xfrm>
              <a:off x="3129" y="1136"/>
              <a:ext cx="88" cy="1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1795" name="Object 144"/>
            <p:cNvGraphicFramePr/>
            <p:nvPr/>
          </p:nvGraphicFramePr>
          <p:xfrm>
            <a:off x="3180" y="831"/>
            <a:ext cx="1720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91" name="Equation" r:id="rId52" imgW="2730500" imgH="901700" progId="Equation.DSMT4">
                    <p:embed/>
                  </p:oleObj>
                </mc:Choice>
                <mc:Fallback>
                  <p:oleObj name="Equation" r:id="rId52" imgW="2730500" imgH="901700" progId="Equation.DSMT4">
                    <p:embed/>
                    <p:pic>
                      <p:nvPicPr>
                        <p:cNvPr id="0" name="图片 4713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831"/>
                          <a:ext cx="1720" cy="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7937" name="Group 337"/>
          <p:cNvGrpSpPr/>
          <p:nvPr/>
        </p:nvGrpSpPr>
        <p:grpSpPr bwMode="auto">
          <a:xfrm>
            <a:off x="6851650" y="3524250"/>
            <a:ext cx="1471613" cy="1536700"/>
            <a:chOff x="4316" y="2220"/>
            <a:chExt cx="927" cy="968"/>
          </a:xfrm>
        </p:grpSpPr>
        <p:sp>
          <p:nvSpPr>
            <p:cNvPr id="537777" name="Line 177"/>
            <p:cNvSpPr>
              <a:spLocks noChangeAspect="1" noChangeShapeType="1"/>
            </p:cNvSpPr>
            <p:nvPr/>
          </p:nvSpPr>
          <p:spPr bwMode="auto">
            <a:xfrm>
              <a:off x="4421" y="2385"/>
              <a:ext cx="695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7794" name="Line 194"/>
            <p:cNvSpPr>
              <a:spLocks noChangeAspect="1" noChangeShapeType="1"/>
            </p:cNvSpPr>
            <p:nvPr/>
          </p:nvSpPr>
          <p:spPr bwMode="auto">
            <a:xfrm rot="-5400000">
              <a:off x="4298" y="2704"/>
              <a:ext cx="96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7795" name="Line 195"/>
            <p:cNvSpPr>
              <a:spLocks noChangeAspect="1" noChangeShapeType="1"/>
            </p:cNvSpPr>
            <p:nvPr/>
          </p:nvSpPr>
          <p:spPr bwMode="auto">
            <a:xfrm>
              <a:off x="4316" y="2849"/>
              <a:ext cx="92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1790" name="Group 334"/>
            <p:cNvGrpSpPr>
              <a:grpSpLocks noChangeAspect="1"/>
            </p:cNvGrpSpPr>
            <p:nvPr/>
          </p:nvGrpSpPr>
          <p:grpSpPr bwMode="auto">
            <a:xfrm>
              <a:off x="4807" y="2399"/>
              <a:ext cx="148" cy="182"/>
              <a:chOff x="4807" y="2399"/>
              <a:chExt cx="148" cy="182"/>
            </a:xfrm>
          </p:grpSpPr>
          <p:sp>
            <p:nvSpPr>
              <p:cNvPr id="31791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4807" y="2414"/>
                <a:ext cx="148" cy="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2" name="Rectangle 335"/>
              <p:cNvSpPr>
                <a:spLocks noChangeArrowheads="1"/>
              </p:cNvSpPr>
              <p:nvPr/>
            </p:nvSpPr>
            <p:spPr bwMode="auto">
              <a:xfrm>
                <a:off x="4894" y="2399"/>
                <a:ext cx="42" cy="1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777777"/>
                    </a:solidFill>
                  </a:rPr>
                  <a:t>i</a:t>
                </a:r>
                <a:endParaRPr lang="en-US" altLang="zh-CN">
                  <a:solidFill>
                    <a:srgbClr val="777777"/>
                  </a:solidFill>
                </a:endParaRPr>
              </a:p>
            </p:txBody>
          </p:sp>
          <p:sp>
            <p:nvSpPr>
              <p:cNvPr id="31793" name="Rectangle 336"/>
              <p:cNvSpPr>
                <a:spLocks noChangeArrowheads="1"/>
              </p:cNvSpPr>
              <p:nvPr/>
            </p:nvSpPr>
            <p:spPr bwMode="auto">
              <a:xfrm>
                <a:off x="4817" y="2399"/>
                <a:ext cx="76" cy="1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777777"/>
                    </a:solidFill>
                  </a:rPr>
                  <a:t>2</a:t>
                </a:r>
                <a:endParaRPr lang="en-US" altLang="zh-CN">
                  <a:solidFill>
                    <a:srgbClr val="777777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3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3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37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37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5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53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53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5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5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5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5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709" grpId="0"/>
      <p:bldP spid="537710" grpId="0"/>
      <p:bldP spid="537779" grpId="0" animBg="1"/>
      <p:bldP spid="537780" grpId="0" animBg="1"/>
      <p:bldP spid="53792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1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1" name="Picture 1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2" name="Picture 15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3" name="Picture 16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4" name="Picture 16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5" name="Picture 1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6" name="Picture 163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7" name="Picture 1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8" name="Picture 1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9" name="Picture 1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0" name="Picture 1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1" name="Picture 1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408113" y="5108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2" name="Picture 16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1406525" y="5106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3" name="Picture 1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570288" y="5108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4" name="Picture 17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568700" y="5106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5" name="Picture 17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561013" y="5108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6" name="Picture 17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559425" y="5106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7" name="Picture 1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8" name="Picture 17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8763" name="Group 139"/>
          <p:cNvGrpSpPr/>
          <p:nvPr/>
        </p:nvGrpSpPr>
        <p:grpSpPr bwMode="auto">
          <a:xfrm>
            <a:off x="2146300" y="2335213"/>
            <a:ext cx="546100" cy="1597025"/>
            <a:chOff x="1352" y="1411"/>
            <a:chExt cx="344" cy="1006"/>
          </a:xfrm>
        </p:grpSpPr>
        <p:graphicFrame>
          <p:nvGraphicFramePr>
            <p:cNvPr id="32861" name="Object 80"/>
            <p:cNvGraphicFramePr>
              <a:graphicFrameLocks noChangeAspect="1"/>
            </p:cNvGraphicFramePr>
            <p:nvPr/>
          </p:nvGraphicFramePr>
          <p:xfrm>
            <a:off x="1352" y="1833"/>
            <a:ext cx="3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21" name="公式" r:id="rId3" imgW="546100" imgH="279400" progId="Equation.3">
                    <p:embed/>
                  </p:oleObj>
                </mc:Choice>
                <mc:Fallback>
                  <p:oleObj name="公式" r:id="rId3" imgW="546100" imgH="279400" progId="Equation.3">
                    <p:embed/>
                    <p:pic>
                      <p:nvPicPr>
                        <p:cNvPr id="0" name="图片 472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833"/>
                          <a:ext cx="3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62" name="Object 81"/>
            <p:cNvGraphicFramePr>
              <a:graphicFrameLocks noChangeAspect="1"/>
            </p:cNvGraphicFramePr>
            <p:nvPr/>
          </p:nvGraphicFramePr>
          <p:xfrm>
            <a:off x="1490" y="1411"/>
            <a:ext cx="8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22" name="公式" r:id="rId5" imgW="139700" imgH="279400" progId="Equation.3">
                    <p:embed/>
                  </p:oleObj>
                </mc:Choice>
                <mc:Fallback>
                  <p:oleObj name="公式" r:id="rId5" imgW="139700" imgH="279400" progId="Equation.3">
                    <p:embed/>
                    <p:pic>
                      <p:nvPicPr>
                        <p:cNvPr id="0" name="图片 472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1411"/>
                          <a:ext cx="8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63" name="Object 82"/>
            <p:cNvGraphicFramePr>
              <a:graphicFrameLocks noChangeAspect="1"/>
            </p:cNvGraphicFramePr>
            <p:nvPr/>
          </p:nvGraphicFramePr>
          <p:xfrm>
            <a:off x="1448" y="2297"/>
            <a:ext cx="16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23" name="公式" r:id="rId7" imgW="266700" imgH="190500" progId="Equation.3">
                    <p:embed/>
                  </p:oleObj>
                </mc:Choice>
                <mc:Fallback>
                  <p:oleObj name="公式" r:id="rId7" imgW="266700" imgH="190500" progId="Equation.3">
                    <p:embed/>
                    <p:pic>
                      <p:nvPicPr>
                        <p:cNvPr id="0" name="图片 472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2297"/>
                          <a:ext cx="168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8708" name="Object 84"/>
          <p:cNvGraphicFramePr>
            <a:graphicFrameLocks noChangeAspect="1"/>
          </p:cNvGraphicFramePr>
          <p:nvPr/>
        </p:nvGraphicFramePr>
        <p:xfrm>
          <a:off x="4025900" y="2309813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24" name="公式" r:id="rId9" imgW="165100" imgH="266065" progId="Equation.3">
                  <p:embed/>
                </p:oleObj>
              </mc:Choice>
              <mc:Fallback>
                <p:oleObj name="公式" r:id="rId9" imgW="165100" imgH="266065" progId="Equation.3">
                  <p:embed/>
                  <p:pic>
                    <p:nvPicPr>
                      <p:cNvPr id="0" name="图片 472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2309813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714" name="Line 90"/>
          <p:cNvSpPr>
            <a:spLocks noChangeShapeType="1"/>
          </p:cNvSpPr>
          <p:nvPr/>
        </p:nvSpPr>
        <p:spPr bwMode="auto">
          <a:xfrm>
            <a:off x="2847975" y="2438400"/>
            <a:ext cx="56197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38707" name="Object 83"/>
          <p:cNvGraphicFramePr>
            <a:graphicFrameLocks noChangeAspect="1"/>
          </p:cNvGraphicFramePr>
          <p:nvPr/>
        </p:nvGraphicFramePr>
        <p:xfrm>
          <a:off x="3578225" y="2767013"/>
          <a:ext cx="1028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25" name="公式" r:id="rId11" imgW="1028700" imgH="787400" progId="Equation.3">
                  <p:embed/>
                </p:oleObj>
              </mc:Choice>
              <mc:Fallback>
                <p:oleObj name="公式" r:id="rId11" imgW="1028700" imgH="787400" progId="Equation.3">
                  <p:embed/>
                  <p:pic>
                    <p:nvPicPr>
                      <p:cNvPr id="0" name="图片 472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2767013"/>
                        <a:ext cx="1028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715" name="Line 91"/>
          <p:cNvSpPr>
            <a:spLocks noChangeShapeType="1"/>
          </p:cNvSpPr>
          <p:nvPr/>
        </p:nvSpPr>
        <p:spPr bwMode="auto">
          <a:xfrm>
            <a:off x="2847975" y="3162300"/>
            <a:ext cx="56197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38709" name="Object 85"/>
          <p:cNvGraphicFramePr>
            <a:graphicFrameLocks noChangeAspect="1"/>
          </p:cNvGraphicFramePr>
          <p:nvPr/>
        </p:nvGraphicFramePr>
        <p:xfrm>
          <a:off x="4010025" y="3709988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26" name="公式" r:id="rId13" imgW="190500" imgH="266700" progId="Equation.3">
                  <p:embed/>
                </p:oleObj>
              </mc:Choice>
              <mc:Fallback>
                <p:oleObj name="公式" r:id="rId13" imgW="190500" imgH="266700" progId="Equation.3">
                  <p:embed/>
                  <p:pic>
                    <p:nvPicPr>
                      <p:cNvPr id="0" name="图片 472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3709988"/>
                        <a:ext cx="190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716" name="Line 92"/>
          <p:cNvSpPr>
            <a:spLocks noChangeShapeType="1"/>
          </p:cNvSpPr>
          <p:nvPr/>
        </p:nvSpPr>
        <p:spPr bwMode="auto">
          <a:xfrm>
            <a:off x="2847975" y="3841750"/>
            <a:ext cx="56197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38764" name="Group 140"/>
          <p:cNvGrpSpPr/>
          <p:nvPr/>
        </p:nvGrpSpPr>
        <p:grpSpPr bwMode="auto">
          <a:xfrm>
            <a:off x="1341438" y="2265363"/>
            <a:ext cx="868362" cy="1765300"/>
            <a:chOff x="845" y="1367"/>
            <a:chExt cx="547" cy="1112"/>
          </a:xfrm>
        </p:grpSpPr>
        <p:graphicFrame>
          <p:nvGraphicFramePr>
            <p:cNvPr id="32859" name="Object 86"/>
            <p:cNvGraphicFramePr>
              <a:graphicFrameLocks noChangeAspect="1"/>
            </p:cNvGraphicFramePr>
            <p:nvPr/>
          </p:nvGraphicFramePr>
          <p:xfrm>
            <a:off x="1176" y="1367"/>
            <a:ext cx="216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27" name="公式" r:id="rId15" imgW="342900" imgH="1765300" progId="Equation.3">
                    <p:embed/>
                  </p:oleObj>
                </mc:Choice>
                <mc:Fallback>
                  <p:oleObj name="公式" r:id="rId15" imgW="342900" imgH="1765300" progId="Equation.3">
                    <p:embed/>
                    <p:pic>
                      <p:nvPicPr>
                        <p:cNvPr id="0" name="图片 4723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1367"/>
                          <a:ext cx="216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8720" name="Text Box 96"/>
            <p:cNvSpPr txBox="1">
              <a:spLocks noChangeArrowheads="1"/>
            </p:cNvSpPr>
            <p:nvPr/>
          </p:nvSpPr>
          <p:spPr bwMode="auto">
            <a:xfrm>
              <a:off x="845" y="1561"/>
              <a:ext cx="346" cy="7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取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三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点</a:t>
              </a:r>
              <a:r>
                <a:rPr lang="en-US" altLang="zh-CN">
                  <a:solidFill>
                    <a:srgbClr val="D60093"/>
                  </a:solidFill>
                  <a:ea typeface="楷体_GB2312" charset="0"/>
                  <a:cs typeface="楷体_GB2312" charset="0"/>
                </a:rPr>
                <a:t> </a:t>
              </a:r>
              <a:endParaRPr lang="en-US" altLang="zh-CN">
                <a:solidFill>
                  <a:srgbClr val="D60093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538769" name="Group 145"/>
          <p:cNvGrpSpPr/>
          <p:nvPr/>
        </p:nvGrpSpPr>
        <p:grpSpPr bwMode="auto">
          <a:xfrm>
            <a:off x="5988050" y="2332038"/>
            <a:ext cx="571500" cy="1597025"/>
            <a:chOff x="3772" y="1409"/>
            <a:chExt cx="360" cy="1006"/>
          </a:xfrm>
        </p:grpSpPr>
        <p:graphicFrame>
          <p:nvGraphicFramePr>
            <p:cNvPr id="32856" name="Object 97"/>
            <p:cNvGraphicFramePr>
              <a:graphicFrameLocks noChangeAspect="1"/>
            </p:cNvGraphicFramePr>
            <p:nvPr/>
          </p:nvGraphicFramePr>
          <p:xfrm>
            <a:off x="3772" y="1831"/>
            <a:ext cx="36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28" name="公式" r:id="rId17" imgW="571500" imgH="279400" progId="Equation.3">
                    <p:embed/>
                  </p:oleObj>
                </mc:Choice>
                <mc:Fallback>
                  <p:oleObj name="公式" r:id="rId17" imgW="571500" imgH="279400" progId="Equation.3">
                    <p:embed/>
                    <p:pic>
                      <p:nvPicPr>
                        <p:cNvPr id="0" name="图片 4723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1831"/>
                          <a:ext cx="36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57" name="Object 98"/>
            <p:cNvGraphicFramePr>
              <a:graphicFrameLocks noChangeAspect="1"/>
            </p:cNvGraphicFramePr>
            <p:nvPr/>
          </p:nvGraphicFramePr>
          <p:xfrm>
            <a:off x="3918" y="1409"/>
            <a:ext cx="8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29" name="公式" r:id="rId19" imgW="139700" imgH="279400" progId="Equation.3">
                    <p:embed/>
                  </p:oleObj>
                </mc:Choice>
                <mc:Fallback>
                  <p:oleObj name="公式" r:id="rId19" imgW="139700" imgH="279400" progId="Equation.3">
                    <p:embed/>
                    <p:pic>
                      <p:nvPicPr>
                        <p:cNvPr id="0" name="图片 472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1409"/>
                          <a:ext cx="8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58" name="Object 99"/>
            <p:cNvGraphicFramePr>
              <a:graphicFrameLocks noChangeAspect="1"/>
            </p:cNvGraphicFramePr>
            <p:nvPr/>
          </p:nvGraphicFramePr>
          <p:xfrm>
            <a:off x="3876" y="2295"/>
            <a:ext cx="16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30" name="公式" r:id="rId21" imgW="266700" imgH="190500" progId="Equation.3">
                    <p:embed/>
                  </p:oleObj>
                </mc:Choice>
                <mc:Fallback>
                  <p:oleObj name="公式" r:id="rId21" imgW="266700" imgH="190500" progId="Equation.3">
                    <p:embed/>
                    <p:pic>
                      <p:nvPicPr>
                        <p:cNvPr id="0" name="图片 4723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6" y="2295"/>
                          <a:ext cx="168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8725" name="Object 101"/>
          <p:cNvGraphicFramePr>
            <a:graphicFrameLocks noChangeAspect="1"/>
          </p:cNvGraphicFramePr>
          <p:nvPr/>
        </p:nvGraphicFramePr>
        <p:xfrm>
          <a:off x="7918450" y="2306638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31" name="公式" r:id="rId23" imgW="165100" imgH="266065" progId="Equation.3">
                  <p:embed/>
                </p:oleObj>
              </mc:Choice>
              <mc:Fallback>
                <p:oleObj name="公式" r:id="rId23" imgW="165100" imgH="266065" progId="Equation.3">
                  <p:embed/>
                  <p:pic>
                    <p:nvPicPr>
                      <p:cNvPr id="0" name="图片 472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450" y="2306638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728" name="Line 104"/>
          <p:cNvSpPr>
            <a:spLocks noChangeShapeType="1"/>
          </p:cNvSpPr>
          <p:nvPr/>
        </p:nvSpPr>
        <p:spPr bwMode="auto">
          <a:xfrm>
            <a:off x="6740525" y="2435225"/>
            <a:ext cx="56197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38724" name="Object 100"/>
          <p:cNvGraphicFramePr>
            <a:graphicFrameLocks noChangeAspect="1"/>
          </p:cNvGraphicFramePr>
          <p:nvPr/>
        </p:nvGraphicFramePr>
        <p:xfrm>
          <a:off x="7464425" y="2763838"/>
          <a:ext cx="104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32" name="公式" r:id="rId25" imgW="1041400" imgH="787400" progId="Equation.3">
                  <p:embed/>
                </p:oleObj>
              </mc:Choice>
              <mc:Fallback>
                <p:oleObj name="公式" r:id="rId25" imgW="1041400" imgH="787400" progId="Equation.3">
                  <p:embed/>
                  <p:pic>
                    <p:nvPicPr>
                      <p:cNvPr id="0" name="图片 472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2763838"/>
                        <a:ext cx="104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729" name="Line 105"/>
          <p:cNvSpPr>
            <a:spLocks noChangeShapeType="1"/>
          </p:cNvSpPr>
          <p:nvPr/>
        </p:nvSpPr>
        <p:spPr bwMode="auto">
          <a:xfrm>
            <a:off x="6740525" y="3159125"/>
            <a:ext cx="56197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38726" name="Object 102"/>
          <p:cNvGraphicFramePr>
            <a:graphicFrameLocks noChangeAspect="1"/>
          </p:cNvGraphicFramePr>
          <p:nvPr/>
        </p:nvGraphicFramePr>
        <p:xfrm>
          <a:off x="7902575" y="3706813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33" name="公式" r:id="rId27" imgW="190500" imgH="266700" progId="Equation.3">
                  <p:embed/>
                </p:oleObj>
              </mc:Choice>
              <mc:Fallback>
                <p:oleObj name="公式" r:id="rId27" imgW="190500" imgH="266700" progId="Equation.3">
                  <p:embed/>
                  <p:pic>
                    <p:nvPicPr>
                      <p:cNvPr id="0" name="图片 472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2575" y="3706813"/>
                        <a:ext cx="190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730" name="Line 106"/>
          <p:cNvSpPr>
            <a:spLocks noChangeShapeType="1"/>
          </p:cNvSpPr>
          <p:nvPr/>
        </p:nvSpPr>
        <p:spPr bwMode="auto">
          <a:xfrm>
            <a:off x="6740525" y="3838575"/>
            <a:ext cx="56197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38812" name="Group 188"/>
          <p:cNvGrpSpPr/>
          <p:nvPr/>
        </p:nvGrpSpPr>
        <p:grpSpPr bwMode="auto">
          <a:xfrm>
            <a:off x="5195888" y="2262188"/>
            <a:ext cx="868362" cy="1905000"/>
            <a:chOff x="3273" y="1425"/>
            <a:chExt cx="547" cy="1200"/>
          </a:xfrm>
        </p:grpSpPr>
        <p:graphicFrame>
          <p:nvGraphicFramePr>
            <p:cNvPr id="32854" name="Object 103"/>
            <p:cNvGraphicFramePr>
              <a:graphicFrameLocks noChangeAspect="1"/>
            </p:cNvGraphicFramePr>
            <p:nvPr/>
          </p:nvGraphicFramePr>
          <p:xfrm>
            <a:off x="3604" y="1425"/>
            <a:ext cx="216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34" name="公式" r:id="rId29" imgW="342900" imgH="1765300" progId="Equation.3">
                    <p:embed/>
                  </p:oleObj>
                </mc:Choice>
                <mc:Fallback>
                  <p:oleObj name="公式" r:id="rId29" imgW="342900" imgH="1765300" progId="Equation.3">
                    <p:embed/>
                    <p:pic>
                      <p:nvPicPr>
                        <p:cNvPr id="0" name="图片 4723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4" y="1425"/>
                          <a:ext cx="216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8731" name="Text Box 107"/>
            <p:cNvSpPr txBox="1">
              <a:spLocks noChangeArrowheads="1"/>
            </p:cNvSpPr>
            <p:nvPr/>
          </p:nvSpPr>
          <p:spPr bwMode="auto">
            <a:xfrm>
              <a:off x="3273" y="1475"/>
              <a:ext cx="346" cy="11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另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取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三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点</a:t>
              </a:r>
              <a:r>
                <a:rPr lang="en-US" altLang="zh-CN">
                  <a:solidFill>
                    <a:srgbClr val="D60093"/>
                  </a:solidFill>
                  <a:ea typeface="楷体_GB2312" charset="0"/>
                  <a:cs typeface="楷体_GB2312" charset="0"/>
                </a:rPr>
                <a:t>    </a:t>
              </a:r>
              <a:endParaRPr lang="en-US" altLang="zh-CN">
                <a:solidFill>
                  <a:srgbClr val="D60093"/>
                </a:solidFill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538736" name="Line 112"/>
          <p:cNvSpPr>
            <a:spLocks noChangeShapeType="1"/>
          </p:cNvSpPr>
          <p:nvPr/>
        </p:nvSpPr>
        <p:spPr bwMode="auto">
          <a:xfrm>
            <a:off x="5019675" y="2266950"/>
            <a:ext cx="0" cy="177165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8737" name="Line 113"/>
          <p:cNvSpPr>
            <a:spLocks noChangeShapeType="1"/>
          </p:cNvSpPr>
          <p:nvPr/>
        </p:nvSpPr>
        <p:spPr bwMode="auto">
          <a:xfrm>
            <a:off x="4984750" y="5527675"/>
            <a:ext cx="56197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8745" name="Line 121"/>
          <p:cNvSpPr>
            <a:spLocks noChangeAspect="1" noChangeShapeType="1"/>
          </p:cNvSpPr>
          <p:nvPr/>
        </p:nvSpPr>
        <p:spPr bwMode="auto">
          <a:xfrm rot="-5400000">
            <a:off x="7287419" y="5763419"/>
            <a:ext cx="509588" cy="0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8746" name="Line 122"/>
          <p:cNvSpPr>
            <a:spLocks noChangeAspect="1" noChangeShapeType="1"/>
          </p:cNvSpPr>
          <p:nvPr/>
        </p:nvSpPr>
        <p:spPr bwMode="auto">
          <a:xfrm>
            <a:off x="6019800" y="6019800"/>
            <a:ext cx="1503363" cy="0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8750" name="Rectangle 126"/>
          <p:cNvSpPr>
            <a:spLocks noChangeArrowheads="1"/>
          </p:cNvSpPr>
          <p:nvPr/>
        </p:nvSpPr>
        <p:spPr bwMode="auto">
          <a:xfrm>
            <a:off x="2065338" y="4127500"/>
            <a:ext cx="27908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lang="en-US" altLang="zh-CN" sz="1200">
                <a:solidFill>
                  <a:srgbClr val="777777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000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不是蛮好直接定圆</a:t>
            </a:r>
            <a:r>
              <a:rPr lang="en-US" altLang="zh-CN" sz="1200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000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lang="en-US" altLang="zh-CN" sz="2000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 sz="2000">
              <a:solidFill>
                <a:srgbClr val="777777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8751" name="Rectangle 127"/>
          <p:cNvSpPr>
            <a:spLocks noChangeArrowheads="1"/>
          </p:cNvSpPr>
          <p:nvPr/>
        </p:nvSpPr>
        <p:spPr bwMode="auto">
          <a:xfrm>
            <a:off x="6176963" y="4124325"/>
            <a:ext cx="22733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lang="en-US" altLang="zh-CN" sz="1200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000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可以了，</a:t>
            </a:r>
            <a:r>
              <a:rPr lang="en-US" altLang="zh-CN" sz="2000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Ok</a:t>
            </a:r>
            <a:r>
              <a:rPr lang="en-US" altLang="zh-CN" sz="1600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000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了</a:t>
            </a:r>
            <a:r>
              <a:rPr lang="en-US" altLang="zh-CN" sz="2000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lang="en-US" altLang="zh-CN" sz="2000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 sz="2000">
              <a:solidFill>
                <a:srgbClr val="777777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2811" name="Picture 17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804" name="Rectangle 180"/>
          <p:cNvSpPr>
            <a:spLocks noChangeArrowheads="1"/>
          </p:cNvSpPr>
          <p:nvPr/>
        </p:nvSpPr>
        <p:spPr bwMode="auto">
          <a:xfrm>
            <a:off x="530225" y="1577975"/>
            <a:ext cx="6397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38805" name="Rectangle 181"/>
          <p:cNvSpPr>
            <a:spLocks noChangeArrowheads="1"/>
          </p:cNvSpPr>
          <p:nvPr/>
        </p:nvSpPr>
        <p:spPr bwMode="auto">
          <a:xfrm>
            <a:off x="1050925" y="1582738"/>
            <a:ext cx="1158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lang="en-US" altLang="zh-CN" sz="1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en-US" altLang="zh-CN">
                <a:solidFill>
                  <a:srgbClr val="339933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>
              <a:solidFill>
                <a:schemeClr val="hlink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32814" name="Group 182"/>
          <p:cNvGrpSpPr/>
          <p:nvPr/>
        </p:nvGrpSpPr>
        <p:grpSpPr bwMode="auto">
          <a:xfrm>
            <a:off x="533400" y="550863"/>
            <a:ext cx="8562975" cy="787400"/>
            <a:chOff x="336" y="347"/>
            <a:chExt cx="5394" cy="496"/>
          </a:xfrm>
        </p:grpSpPr>
        <p:sp>
          <p:nvSpPr>
            <p:cNvPr id="538807" name="Rectangle 183"/>
            <p:cNvSpPr>
              <a:spLocks noChangeArrowheads="1"/>
            </p:cNvSpPr>
            <p:nvPr/>
          </p:nvSpPr>
          <p:spPr bwMode="auto">
            <a:xfrm>
              <a:off x="336" y="444"/>
              <a:ext cx="4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538808" name="Rectangle 184"/>
            <p:cNvSpPr>
              <a:spLocks noChangeArrowheads="1"/>
            </p:cNvSpPr>
            <p:nvPr/>
          </p:nvSpPr>
          <p:spPr bwMode="auto">
            <a:xfrm>
              <a:off x="657" y="444"/>
              <a:ext cx="50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在映射</a:t>
              </a:r>
              <a:r>
                <a:rPr lang="en-US" altLang="zh-CN">
                  <a:solidFill>
                    <a:srgbClr val="000000"/>
                  </a:solidFill>
                </a:rPr>
                <a:t>                  </a:t>
              </a:r>
              <a:r>
                <a:rPr lang="zh-CN" altLang="en-US">
                  <a:solidFill>
                    <a:srgbClr val="000000"/>
                  </a:solidFill>
                </a:rPr>
                <a:t>下，求直线</a:t>
              </a:r>
              <a:r>
                <a:rPr lang="en-US" altLang="zh-CN">
                  <a:solidFill>
                    <a:srgbClr val="000000"/>
                  </a:solidFill>
                </a:rPr>
                <a:t>                               </a:t>
              </a:r>
              <a:r>
                <a:rPr lang="zh-CN" altLang="en-US">
                  <a:solidFill>
                    <a:srgbClr val="000000"/>
                  </a:solidFill>
                </a:rPr>
                <a:t>的像曲线。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2852" name="Object 185"/>
            <p:cNvGraphicFramePr/>
            <p:nvPr/>
          </p:nvGraphicFramePr>
          <p:xfrm>
            <a:off x="1341" y="347"/>
            <a:ext cx="78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35" name="公式" r:id="rId31" imgW="1244600" imgH="787400" progId="Equation.3">
                    <p:embed/>
                  </p:oleObj>
                </mc:Choice>
                <mc:Fallback>
                  <p:oleObj name="公式" r:id="rId31" imgW="1244600" imgH="787400" progId="Equation.3">
                    <p:embed/>
                    <p:pic>
                      <p:nvPicPr>
                        <p:cNvPr id="0" name="图片 4723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" y="347"/>
                          <a:ext cx="78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53" name="Object 186"/>
            <p:cNvGraphicFramePr/>
            <p:nvPr/>
          </p:nvGraphicFramePr>
          <p:xfrm>
            <a:off x="3178" y="497"/>
            <a:ext cx="139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36" name="公式" r:id="rId33" imgW="2209800" imgH="342900" progId="Equation.3">
                    <p:embed/>
                  </p:oleObj>
                </mc:Choice>
                <mc:Fallback>
                  <p:oleObj name="公式" r:id="rId33" imgW="2209800" imgH="342900" progId="Equation.3">
                    <p:embed/>
                    <p:pic>
                      <p:nvPicPr>
                        <p:cNvPr id="0" name="图片 4723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8" y="497"/>
                          <a:ext cx="139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8811" name="Rectangle 187"/>
          <p:cNvSpPr>
            <a:spLocks noChangeArrowheads="1"/>
          </p:cNvSpPr>
          <p:nvPr/>
        </p:nvSpPr>
        <p:spPr bwMode="auto">
          <a:xfrm>
            <a:off x="2098675" y="1582738"/>
            <a:ext cx="4013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利用保圆性，取三点定圆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8826" name="Oval 202"/>
          <p:cNvSpPr>
            <a:spLocks noChangeAspect="1" noChangeArrowheads="1"/>
          </p:cNvSpPr>
          <p:nvPr/>
        </p:nvSpPr>
        <p:spPr bwMode="auto">
          <a:xfrm>
            <a:off x="7204075" y="5876925"/>
            <a:ext cx="63500" cy="635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8820" name="Oval 196"/>
          <p:cNvSpPr>
            <a:spLocks noChangeAspect="1" noChangeArrowheads="1"/>
          </p:cNvSpPr>
          <p:nvPr/>
        </p:nvSpPr>
        <p:spPr bwMode="auto">
          <a:xfrm>
            <a:off x="7204075" y="5878513"/>
            <a:ext cx="63500" cy="63500"/>
          </a:xfrm>
          <a:prstGeom prst="ellipse">
            <a:avLst/>
          </a:prstGeom>
          <a:solidFill>
            <a:srgbClr val="F8F8F8"/>
          </a:solidFill>
          <a:ln w="19050">
            <a:solidFill>
              <a:srgbClr val="B2B2B2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8677" name="Oval 53"/>
          <p:cNvSpPr>
            <a:spLocks noChangeAspect="1" noChangeArrowheads="1"/>
          </p:cNvSpPr>
          <p:nvPr/>
        </p:nvSpPr>
        <p:spPr bwMode="auto">
          <a:xfrm>
            <a:off x="7031038" y="4992688"/>
            <a:ext cx="1022350" cy="10223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38828" name="Group 204"/>
          <p:cNvGrpSpPr/>
          <p:nvPr/>
        </p:nvGrpSpPr>
        <p:grpSpPr bwMode="auto">
          <a:xfrm>
            <a:off x="5788025" y="4832350"/>
            <a:ext cx="2859088" cy="1346200"/>
            <a:chOff x="3646" y="3044"/>
            <a:chExt cx="1801" cy="848"/>
          </a:xfrm>
        </p:grpSpPr>
        <p:sp>
          <p:nvSpPr>
            <p:cNvPr id="538732" name="Line 108"/>
            <p:cNvSpPr>
              <a:spLocks noChangeAspect="1" noChangeShapeType="1"/>
            </p:cNvSpPr>
            <p:nvPr/>
          </p:nvSpPr>
          <p:spPr bwMode="auto">
            <a:xfrm rot="-5400000">
              <a:off x="3370" y="3468"/>
              <a:ext cx="84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8733" name="Line 109"/>
            <p:cNvSpPr>
              <a:spLocks noChangeAspect="1" noChangeShapeType="1"/>
            </p:cNvSpPr>
            <p:nvPr/>
          </p:nvSpPr>
          <p:spPr bwMode="auto">
            <a:xfrm>
              <a:off x="3646" y="3471"/>
              <a:ext cx="180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2847" name="Group 203"/>
            <p:cNvGrpSpPr/>
            <p:nvPr/>
          </p:nvGrpSpPr>
          <p:grpSpPr bwMode="auto">
            <a:xfrm>
              <a:off x="4325" y="3310"/>
              <a:ext cx="126" cy="182"/>
              <a:chOff x="4325" y="3310"/>
              <a:chExt cx="126" cy="182"/>
            </a:xfrm>
          </p:grpSpPr>
          <p:graphicFrame>
            <p:nvGraphicFramePr>
              <p:cNvPr id="32848" name="Object 77"/>
              <p:cNvGraphicFramePr>
                <a:graphicFrameLocks noChangeAspect="1"/>
              </p:cNvGraphicFramePr>
              <p:nvPr/>
            </p:nvGraphicFramePr>
            <p:xfrm>
              <a:off x="4325" y="3310"/>
              <a:ext cx="80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337" name="公式" r:id="rId35" imgW="165100" imgH="266065" progId="Equation.3">
                      <p:embed/>
                    </p:oleObj>
                  </mc:Choice>
                  <mc:Fallback>
                    <p:oleObj name="公式" r:id="rId35" imgW="165100" imgH="266065" progId="Equation.3">
                      <p:embed/>
                      <p:pic>
                        <p:nvPicPr>
                          <p:cNvPr id="0" name="图片 4723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5" y="3310"/>
                            <a:ext cx="80" cy="1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8744" name="Oval 120"/>
              <p:cNvSpPr>
                <a:spLocks noChangeAspect="1" noChangeArrowheads="1"/>
              </p:cNvSpPr>
              <p:nvPr/>
            </p:nvSpPr>
            <p:spPr bwMode="auto">
              <a:xfrm>
                <a:off x="4411" y="3452"/>
                <a:ext cx="40" cy="4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38740" name="Oval 116"/>
          <p:cNvSpPr>
            <a:spLocks noChangeAspect="1" noChangeArrowheads="1"/>
          </p:cNvSpPr>
          <p:nvPr/>
        </p:nvSpPr>
        <p:spPr bwMode="auto">
          <a:xfrm>
            <a:off x="7510463" y="5986463"/>
            <a:ext cx="63500" cy="635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38818" name="Group 194"/>
          <p:cNvGrpSpPr/>
          <p:nvPr/>
        </p:nvGrpSpPr>
        <p:grpSpPr bwMode="auto">
          <a:xfrm>
            <a:off x="8020050" y="5254625"/>
            <a:ext cx="207963" cy="285750"/>
            <a:chOff x="5016" y="3316"/>
            <a:chExt cx="131" cy="180"/>
          </a:xfrm>
        </p:grpSpPr>
        <p:graphicFrame>
          <p:nvGraphicFramePr>
            <p:cNvPr id="32843" name="Object 78"/>
            <p:cNvGraphicFramePr>
              <a:graphicFrameLocks noChangeAspect="1"/>
            </p:cNvGraphicFramePr>
            <p:nvPr/>
          </p:nvGraphicFramePr>
          <p:xfrm>
            <a:off x="5054" y="3316"/>
            <a:ext cx="9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38" name="公式" r:id="rId37" imgW="190500" imgH="266700" progId="Equation.3">
                    <p:embed/>
                  </p:oleObj>
                </mc:Choice>
                <mc:Fallback>
                  <p:oleObj name="公式" r:id="rId37" imgW="190500" imgH="266700" progId="Equation.3">
                    <p:embed/>
                    <p:pic>
                      <p:nvPicPr>
                        <p:cNvPr id="0" name="图片 472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4" y="3316"/>
                          <a:ext cx="93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8743" name="Oval 119"/>
            <p:cNvSpPr>
              <a:spLocks noChangeAspect="1" noChangeArrowheads="1"/>
            </p:cNvSpPr>
            <p:nvPr/>
          </p:nvSpPr>
          <p:spPr bwMode="auto">
            <a:xfrm>
              <a:off x="5016" y="3456"/>
              <a:ext cx="40" cy="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38816" name="Group 192"/>
          <p:cNvGrpSpPr/>
          <p:nvPr/>
        </p:nvGrpSpPr>
        <p:grpSpPr bwMode="auto">
          <a:xfrm>
            <a:off x="1152525" y="4845050"/>
            <a:ext cx="3592513" cy="1317625"/>
            <a:chOff x="1224" y="3052"/>
            <a:chExt cx="2263" cy="830"/>
          </a:xfrm>
        </p:grpSpPr>
        <p:sp>
          <p:nvSpPr>
            <p:cNvPr id="538667" name="Line 43"/>
            <p:cNvSpPr>
              <a:spLocks noChangeShapeType="1"/>
            </p:cNvSpPr>
            <p:nvPr/>
          </p:nvSpPr>
          <p:spPr bwMode="auto">
            <a:xfrm>
              <a:off x="1347" y="3365"/>
              <a:ext cx="204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8668" name="Line 44"/>
            <p:cNvSpPr>
              <a:spLocks noChangeAspect="1" noChangeShapeType="1"/>
            </p:cNvSpPr>
            <p:nvPr/>
          </p:nvSpPr>
          <p:spPr bwMode="auto">
            <a:xfrm rot="-5400000">
              <a:off x="1257" y="3467"/>
              <a:ext cx="83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8669" name="Line 45"/>
            <p:cNvSpPr>
              <a:spLocks noChangeAspect="1" noChangeShapeType="1"/>
            </p:cNvSpPr>
            <p:nvPr/>
          </p:nvSpPr>
          <p:spPr bwMode="auto">
            <a:xfrm>
              <a:off x="1224" y="3681"/>
              <a:ext cx="2263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2842" name="Object 74"/>
            <p:cNvGraphicFramePr>
              <a:graphicFrameLocks noChangeAspect="1"/>
            </p:cNvGraphicFramePr>
            <p:nvPr/>
          </p:nvGraphicFramePr>
          <p:xfrm>
            <a:off x="1696" y="3188"/>
            <a:ext cx="6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39" name="公式" r:id="rId39" imgW="139700" imgH="279400" progId="Equation.3">
                    <p:embed/>
                  </p:oleObj>
                </mc:Choice>
                <mc:Fallback>
                  <p:oleObj name="公式" r:id="rId39" imgW="139700" imgH="279400" progId="Equation.3">
                    <p:embed/>
                    <p:pic>
                      <p:nvPicPr>
                        <p:cNvPr id="0" name="图片 4723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3188"/>
                          <a:ext cx="6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815" name="Group 191"/>
          <p:cNvGrpSpPr/>
          <p:nvPr/>
        </p:nvGrpSpPr>
        <p:grpSpPr bwMode="auto">
          <a:xfrm>
            <a:off x="2341563" y="5048250"/>
            <a:ext cx="422275" cy="327025"/>
            <a:chOff x="1973" y="3180"/>
            <a:chExt cx="266" cy="206"/>
          </a:xfrm>
        </p:grpSpPr>
        <p:sp>
          <p:nvSpPr>
            <p:cNvPr id="538739" name="Oval 115"/>
            <p:cNvSpPr>
              <a:spLocks noChangeAspect="1" noChangeArrowheads="1"/>
            </p:cNvSpPr>
            <p:nvPr/>
          </p:nvSpPr>
          <p:spPr bwMode="auto">
            <a:xfrm>
              <a:off x="2088" y="3346"/>
              <a:ext cx="40" cy="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2838" name="Object 123"/>
            <p:cNvGraphicFramePr>
              <a:graphicFrameLocks noChangeAspect="1"/>
            </p:cNvGraphicFramePr>
            <p:nvPr/>
          </p:nvGraphicFramePr>
          <p:xfrm>
            <a:off x="1973" y="3180"/>
            <a:ext cx="26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40" name="公式" r:id="rId41" imgW="546100" imgH="279400" progId="Equation.3">
                    <p:embed/>
                  </p:oleObj>
                </mc:Choice>
                <mc:Fallback>
                  <p:oleObj name="公式" r:id="rId41" imgW="546100" imgH="279400" progId="Equation.3">
                    <p:embed/>
                    <p:pic>
                      <p:nvPicPr>
                        <p:cNvPr id="0" name="图片 4723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180"/>
                          <a:ext cx="26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830" name="Group 206"/>
          <p:cNvGrpSpPr/>
          <p:nvPr/>
        </p:nvGrpSpPr>
        <p:grpSpPr bwMode="auto">
          <a:xfrm>
            <a:off x="2281238" y="5048250"/>
            <a:ext cx="519112" cy="327025"/>
            <a:chOff x="1437" y="3180"/>
            <a:chExt cx="327" cy="206"/>
          </a:xfrm>
        </p:grpSpPr>
        <p:sp>
          <p:nvSpPr>
            <p:cNvPr id="538829" name="Rectangle 205"/>
            <p:cNvSpPr>
              <a:spLocks noChangeArrowheads="1"/>
            </p:cNvSpPr>
            <p:nvPr/>
          </p:nvSpPr>
          <p:spPr bwMode="auto">
            <a:xfrm>
              <a:off x="1437" y="3189"/>
              <a:ext cx="327" cy="1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2834" name="Group 199"/>
            <p:cNvGrpSpPr/>
            <p:nvPr/>
          </p:nvGrpSpPr>
          <p:grpSpPr bwMode="auto">
            <a:xfrm>
              <a:off x="1475" y="3180"/>
              <a:ext cx="266" cy="206"/>
              <a:chOff x="1973" y="3180"/>
              <a:chExt cx="266" cy="206"/>
            </a:xfrm>
          </p:grpSpPr>
          <p:sp>
            <p:nvSpPr>
              <p:cNvPr id="538824" name="Oval 200"/>
              <p:cNvSpPr>
                <a:spLocks noChangeAspect="1" noChangeArrowheads="1"/>
              </p:cNvSpPr>
              <p:nvPr/>
            </p:nvSpPr>
            <p:spPr bwMode="auto">
              <a:xfrm>
                <a:off x="2088" y="3346"/>
                <a:ext cx="40" cy="40"/>
              </a:xfrm>
              <a:prstGeom prst="ellipse">
                <a:avLst/>
              </a:prstGeom>
              <a:solidFill>
                <a:srgbClr val="F8F8F8"/>
              </a:solidFill>
              <a:ln w="15875">
                <a:solidFill>
                  <a:srgbClr val="B2B2B2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2836" name="Object 201"/>
              <p:cNvGraphicFramePr>
                <a:graphicFrameLocks noChangeAspect="1"/>
              </p:cNvGraphicFramePr>
              <p:nvPr/>
            </p:nvGraphicFramePr>
            <p:xfrm>
              <a:off x="1973" y="3180"/>
              <a:ext cx="26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341" name="公式" r:id="rId43" imgW="546100" imgH="279400" progId="Equation.3">
                      <p:embed/>
                    </p:oleObj>
                  </mc:Choice>
                  <mc:Fallback>
                    <p:oleObj name="公式" r:id="rId43" imgW="546100" imgH="279400" progId="Equation.3">
                      <p:embed/>
                      <p:pic>
                        <p:nvPicPr>
                          <p:cNvPr id="0" name="图片 4723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3180"/>
                            <a:ext cx="26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38831" name="Line 207"/>
          <p:cNvSpPr>
            <a:spLocks noChangeShapeType="1"/>
          </p:cNvSpPr>
          <p:nvPr/>
        </p:nvSpPr>
        <p:spPr bwMode="auto">
          <a:xfrm>
            <a:off x="1347788" y="5341938"/>
            <a:ext cx="32416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38813" name="Group 189"/>
          <p:cNvGrpSpPr/>
          <p:nvPr/>
        </p:nvGrpSpPr>
        <p:grpSpPr bwMode="auto">
          <a:xfrm>
            <a:off x="3024188" y="5054600"/>
            <a:ext cx="441325" cy="319088"/>
            <a:chOff x="2403" y="3184"/>
            <a:chExt cx="278" cy="201"/>
          </a:xfrm>
        </p:grpSpPr>
        <p:sp>
          <p:nvSpPr>
            <p:cNvPr id="538742" name="Oval 118"/>
            <p:cNvSpPr>
              <a:spLocks noChangeAspect="1" noChangeArrowheads="1"/>
            </p:cNvSpPr>
            <p:nvPr/>
          </p:nvSpPr>
          <p:spPr bwMode="auto">
            <a:xfrm>
              <a:off x="2527" y="3345"/>
              <a:ext cx="40" cy="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2832" name="Object 124"/>
            <p:cNvGraphicFramePr>
              <a:graphicFrameLocks noChangeAspect="1"/>
            </p:cNvGraphicFramePr>
            <p:nvPr/>
          </p:nvGraphicFramePr>
          <p:xfrm>
            <a:off x="2403" y="3184"/>
            <a:ext cx="27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42" name="公式" r:id="rId44" imgW="571500" imgH="279400" progId="Equation.3">
                    <p:embed/>
                  </p:oleObj>
                </mc:Choice>
                <mc:Fallback>
                  <p:oleObj name="公式" r:id="rId44" imgW="571500" imgH="279400" progId="Equation.3">
                    <p:embed/>
                    <p:pic>
                      <p:nvPicPr>
                        <p:cNvPr id="0" name="图片 4723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" y="3184"/>
                          <a:ext cx="27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814" name="Group 190"/>
          <p:cNvGrpSpPr/>
          <p:nvPr/>
        </p:nvGrpSpPr>
        <p:grpSpPr bwMode="auto">
          <a:xfrm>
            <a:off x="4170363" y="5106988"/>
            <a:ext cx="206375" cy="268287"/>
            <a:chOff x="3125" y="3217"/>
            <a:chExt cx="130" cy="169"/>
          </a:xfrm>
        </p:grpSpPr>
        <p:sp>
          <p:nvSpPr>
            <p:cNvPr id="538741" name="Oval 117"/>
            <p:cNvSpPr>
              <a:spLocks noChangeAspect="1" noChangeArrowheads="1"/>
            </p:cNvSpPr>
            <p:nvPr/>
          </p:nvSpPr>
          <p:spPr bwMode="auto">
            <a:xfrm>
              <a:off x="3174" y="3346"/>
              <a:ext cx="40" cy="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2830" name="Object 125"/>
            <p:cNvGraphicFramePr>
              <a:graphicFrameLocks noChangeAspect="1"/>
            </p:cNvGraphicFramePr>
            <p:nvPr/>
          </p:nvGraphicFramePr>
          <p:xfrm>
            <a:off x="3125" y="3217"/>
            <a:ext cx="130" cy="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43" name="Equation" r:id="rId46" imgW="266700" imgH="190500" progId="Equation.DSMT4">
                    <p:embed/>
                  </p:oleObj>
                </mc:Choice>
                <mc:Fallback>
                  <p:oleObj name="Equation" r:id="rId46" imgW="266700" imgH="190500" progId="Equation.DSMT4">
                    <p:embed/>
                    <p:pic>
                      <p:nvPicPr>
                        <p:cNvPr id="0" name="图片 4723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" y="3217"/>
                          <a:ext cx="130" cy="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8738" name="Oval 114"/>
          <p:cNvSpPr>
            <a:spLocks noChangeAspect="1" noChangeArrowheads="1"/>
          </p:cNvSpPr>
          <p:nvPr/>
        </p:nvSpPr>
        <p:spPr bwMode="auto">
          <a:xfrm>
            <a:off x="1831975" y="5314950"/>
            <a:ext cx="63500" cy="635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3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3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3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3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3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3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3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3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53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3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3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3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53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3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3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53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538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538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3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53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53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53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53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53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53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1000"/>
                                        <p:tgtEl>
                                          <p:spTgt spid="53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53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1000"/>
                                        <p:tgtEl>
                                          <p:spTgt spid="53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53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53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53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000"/>
                                        <p:tgtEl>
                                          <p:spTgt spid="53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53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3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53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53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750" grpId="0"/>
      <p:bldP spid="538751" grpId="0"/>
      <p:bldP spid="538805" grpId="0"/>
      <p:bldP spid="538811" grpId="0"/>
      <p:bldP spid="538826" grpId="0" animBg="1"/>
      <p:bldP spid="538820" grpId="0" animBg="1"/>
      <p:bldP spid="538677" grpId="0" animBg="1"/>
      <p:bldP spid="538740" grpId="0" animBg="1"/>
      <p:bldP spid="53873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10075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4" name="Picture 15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08488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5" name="Picture 1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62725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6" name="Picture 1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62725" y="3259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7" name="Picture 1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8" name="Picture 16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9" name="Picture 1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0" name="Picture 1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1" name="Picture 1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2" name="Picture 16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3" name="Picture 1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4" name="Picture 16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5" name="Picture 1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6" name="Picture 1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7" name="Picture 1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8" name="Picture 17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9" name="Picture 1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0" name="Picture 1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711" name="Rectangle 63"/>
          <p:cNvSpPr>
            <a:spLocks noChangeArrowheads="1"/>
          </p:cNvSpPr>
          <p:nvPr/>
        </p:nvSpPr>
        <p:spPr bwMode="auto">
          <a:xfrm>
            <a:off x="1044575" y="2174875"/>
            <a:ext cx="1763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(1) </a:t>
            </a:r>
            <a:r>
              <a:rPr lang="zh-CN" altLang="en-US" u="sng">
                <a:solidFill>
                  <a:srgbClr val="FF0000"/>
                </a:solidFill>
                <a:ea typeface="楷体" panose="02010609060101010101" charset="-122"/>
                <a:cs typeface="楷体" panose="02010609060101010101" charset="-122"/>
              </a:rPr>
              <a:t>特殊点</a:t>
            </a:r>
            <a:r>
              <a:rPr lang="en-US" altLang="zh-CN">
                <a:solidFill>
                  <a:srgbClr val="FF0000"/>
                </a:solidFill>
                <a:ea typeface="华文仿宋" panose="02010600040101010101" charset="-122"/>
                <a:cs typeface="华文仿宋" panose="02010600040101010101" charset="-122"/>
              </a:rPr>
              <a:t>   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39840" name="Group 192"/>
          <p:cNvGrpSpPr/>
          <p:nvPr/>
        </p:nvGrpSpPr>
        <p:grpSpPr bwMode="auto">
          <a:xfrm>
            <a:off x="5264150" y="3971925"/>
            <a:ext cx="3873500" cy="457200"/>
            <a:chOff x="3316" y="2502"/>
            <a:chExt cx="2440" cy="288"/>
          </a:xfrm>
        </p:grpSpPr>
        <p:sp>
          <p:nvSpPr>
            <p:cNvPr id="539704" name="Rectangle 56"/>
            <p:cNvSpPr>
              <a:spLocks noChangeArrowheads="1"/>
            </p:cNvSpPr>
            <p:nvPr/>
          </p:nvSpPr>
          <p:spPr bwMode="auto">
            <a:xfrm>
              <a:off x="3316" y="2502"/>
              <a:ext cx="244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故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和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zh-CN" altLang="en-US">
                  <a:solidFill>
                    <a:srgbClr val="000000"/>
                  </a:solidFill>
                </a:rPr>
                <a:t>在</a:t>
              </a:r>
              <a:r>
                <a:rPr lang="en-US" altLang="zh-CN">
                  <a:solidFill>
                    <a:srgbClr val="000000"/>
                  </a:solidFill>
                </a:rPr>
                <a:t>         </a:t>
              </a:r>
              <a:r>
                <a:rPr lang="en-US" altLang="zh-CN" sz="10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点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正交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 sz="1800">
                  <a:solidFill>
                    <a:srgbClr val="000000"/>
                  </a:solidFill>
                </a:rPr>
                <a:t>  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33886" name="Object 60"/>
            <p:cNvGraphicFramePr>
              <a:graphicFrameLocks noChangeAspect="1"/>
            </p:cNvGraphicFramePr>
            <p:nvPr/>
          </p:nvGraphicFramePr>
          <p:xfrm>
            <a:off x="3590" y="2567"/>
            <a:ext cx="177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56" name="公式" r:id="rId3" imgW="279400" imgH="266700" progId="Equation.3">
                    <p:embed/>
                  </p:oleObj>
                </mc:Choice>
                <mc:Fallback>
                  <p:oleObj name="公式" r:id="rId3" imgW="279400" imgH="266700" progId="Equation.3">
                    <p:embed/>
                    <p:pic>
                      <p:nvPicPr>
                        <p:cNvPr id="0" name="图片 473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0" y="2567"/>
                          <a:ext cx="177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87" name="Object 61"/>
            <p:cNvGraphicFramePr>
              <a:graphicFrameLocks noChangeAspect="1"/>
            </p:cNvGraphicFramePr>
            <p:nvPr/>
          </p:nvGraphicFramePr>
          <p:xfrm>
            <a:off x="4014" y="2531"/>
            <a:ext cx="177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57" name="公式" r:id="rId5" imgW="279400" imgH="317500" progId="Equation.3">
                    <p:embed/>
                  </p:oleObj>
                </mc:Choice>
                <mc:Fallback>
                  <p:oleObj name="公式" r:id="rId5" imgW="279400" imgH="317500" progId="Equation.3">
                    <p:embed/>
                    <p:pic>
                      <p:nvPicPr>
                        <p:cNvPr id="0" name="图片 473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531"/>
                          <a:ext cx="177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88" name="Object 78"/>
            <p:cNvGraphicFramePr>
              <a:graphicFrameLocks noChangeAspect="1"/>
            </p:cNvGraphicFramePr>
            <p:nvPr/>
          </p:nvGraphicFramePr>
          <p:xfrm>
            <a:off x="4432" y="2561"/>
            <a:ext cx="4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58" name="公式" r:id="rId7" imgW="647700" imgH="342900" progId="Equation.3">
                    <p:embed/>
                  </p:oleObj>
                </mc:Choice>
                <mc:Fallback>
                  <p:oleObj name="公式" r:id="rId7" imgW="647700" imgH="342900" progId="Equation.3">
                    <p:embed/>
                    <p:pic>
                      <p:nvPicPr>
                        <p:cNvPr id="0" name="图片 473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2" y="2561"/>
                          <a:ext cx="4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9736" name="Line 88"/>
          <p:cNvSpPr>
            <a:spLocks noChangeShapeType="1"/>
          </p:cNvSpPr>
          <p:nvPr/>
        </p:nvSpPr>
        <p:spPr bwMode="auto">
          <a:xfrm>
            <a:off x="5822950" y="5584825"/>
            <a:ext cx="56197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39836" name="Group 188"/>
          <p:cNvGrpSpPr/>
          <p:nvPr/>
        </p:nvGrpSpPr>
        <p:grpSpPr bwMode="auto">
          <a:xfrm>
            <a:off x="2613025" y="2725738"/>
            <a:ext cx="6296025" cy="457200"/>
            <a:chOff x="1646" y="1717"/>
            <a:chExt cx="3966" cy="288"/>
          </a:xfrm>
        </p:grpSpPr>
        <p:sp>
          <p:nvSpPr>
            <p:cNvPr id="539750" name="Rectangle 102"/>
            <p:cNvSpPr>
              <a:spLocks noChangeArrowheads="1"/>
            </p:cNvSpPr>
            <p:nvPr/>
          </p:nvSpPr>
          <p:spPr bwMode="auto">
            <a:xfrm>
              <a:off x="1646" y="1717"/>
              <a:ext cx="396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故其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像曲线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是经过</a:t>
              </a:r>
              <a:r>
                <a:rPr lang="en-US" altLang="zh-CN">
                  <a:solidFill>
                    <a:srgbClr val="000000"/>
                  </a:solidFill>
                </a:rPr>
                <a:t>        </a:t>
              </a:r>
              <a:r>
                <a:rPr lang="zh-CN" altLang="en-US">
                  <a:solidFill>
                    <a:srgbClr val="000000"/>
                  </a:solidFill>
                </a:rPr>
                <a:t>两点的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圆</a:t>
              </a:r>
              <a:r>
                <a:rPr lang="en-US" altLang="zh-CN" sz="2000">
                  <a:solidFill>
                    <a:srgbClr val="777777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2000">
                  <a:solidFill>
                    <a:srgbClr val="777777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或直线</a:t>
              </a:r>
              <a:r>
                <a:rPr lang="en-US" altLang="zh-CN" sz="2000">
                  <a:solidFill>
                    <a:srgbClr val="777777"/>
                  </a:solidFill>
                  <a:latin typeface="宋体" panose="02010600030101010101" charset="-122"/>
                </a:rPr>
                <a:t>)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3883" name="Object 103"/>
            <p:cNvGraphicFramePr>
              <a:graphicFrameLocks noChangeAspect="1"/>
            </p:cNvGraphicFramePr>
            <p:nvPr/>
          </p:nvGraphicFramePr>
          <p:xfrm>
            <a:off x="3518" y="1774"/>
            <a:ext cx="30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59" name="公式" r:id="rId9" imgW="482600" imgH="342900" progId="Equation.3">
                    <p:embed/>
                  </p:oleObj>
                </mc:Choice>
                <mc:Fallback>
                  <p:oleObj name="公式" r:id="rId9" imgW="482600" imgH="342900" progId="Equation.3">
                    <p:embed/>
                    <p:pic>
                      <p:nvPicPr>
                        <p:cNvPr id="0" name="图片 4733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8" y="1774"/>
                          <a:ext cx="30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84" name="Object 104"/>
            <p:cNvGraphicFramePr>
              <a:graphicFrameLocks noChangeAspect="1"/>
            </p:cNvGraphicFramePr>
            <p:nvPr/>
          </p:nvGraphicFramePr>
          <p:xfrm>
            <a:off x="2706" y="1783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60" name="公式" r:id="rId11" imgW="279400" imgH="266700" progId="Equation.3">
                    <p:embed/>
                  </p:oleObj>
                </mc:Choice>
                <mc:Fallback>
                  <p:oleObj name="公式" r:id="rId11" imgW="279400" imgH="266700" progId="Equation.3">
                    <p:embed/>
                    <p:pic>
                      <p:nvPicPr>
                        <p:cNvPr id="0" name="图片 4733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6" y="1783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837" name="Group 189"/>
          <p:cNvGrpSpPr/>
          <p:nvPr/>
        </p:nvGrpSpPr>
        <p:grpSpPr bwMode="auto">
          <a:xfrm>
            <a:off x="2609850" y="3344863"/>
            <a:ext cx="2041525" cy="457200"/>
            <a:chOff x="1644" y="2107"/>
            <a:chExt cx="1286" cy="288"/>
          </a:xfrm>
        </p:grpSpPr>
        <p:graphicFrame>
          <p:nvGraphicFramePr>
            <p:cNvPr id="33880" name="Object 64"/>
            <p:cNvGraphicFramePr>
              <a:graphicFrameLocks noChangeAspect="1"/>
            </p:cNvGraphicFramePr>
            <p:nvPr/>
          </p:nvGraphicFramePr>
          <p:xfrm>
            <a:off x="2696" y="2137"/>
            <a:ext cx="23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61" name="公式" r:id="rId13" imgW="368300" imgH="406400" progId="Equation.3">
                    <p:embed/>
                  </p:oleObj>
                </mc:Choice>
                <mc:Fallback>
                  <p:oleObj name="公式" r:id="rId13" imgW="368300" imgH="406400" progId="Equation.3">
                    <p:embed/>
                    <p:pic>
                      <p:nvPicPr>
                        <p:cNvPr id="0" name="图片 4733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2137"/>
                          <a:ext cx="23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753" name="Rectangle 105"/>
            <p:cNvSpPr>
              <a:spLocks noChangeArrowheads="1"/>
            </p:cNvSpPr>
            <p:nvPr/>
          </p:nvSpPr>
          <p:spPr bwMode="auto">
            <a:xfrm>
              <a:off x="1644" y="2107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将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虚轴</a:t>
              </a:r>
              <a:r>
                <a:rPr lang="zh-CN" altLang="en-US">
                  <a:solidFill>
                    <a:srgbClr val="000000"/>
                  </a:solidFill>
                </a:rPr>
                <a:t>记为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39834" name="Group 186"/>
          <p:cNvGrpSpPr/>
          <p:nvPr/>
        </p:nvGrpSpPr>
        <p:grpSpPr bwMode="auto">
          <a:xfrm>
            <a:off x="2609850" y="2174875"/>
            <a:ext cx="3514725" cy="457200"/>
            <a:chOff x="1644" y="1370"/>
            <a:chExt cx="2214" cy="288"/>
          </a:xfrm>
        </p:grpSpPr>
        <p:sp>
          <p:nvSpPr>
            <p:cNvPr id="539760" name="Rectangle 112"/>
            <p:cNvSpPr>
              <a:spLocks noChangeArrowheads="1"/>
            </p:cNvSpPr>
            <p:nvPr/>
          </p:nvSpPr>
          <p:spPr bwMode="auto">
            <a:xfrm>
              <a:off x="1644" y="1370"/>
              <a:ext cx="21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在直线</a:t>
              </a:r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C</a:t>
              </a:r>
              <a:r>
                <a:rPr lang="en-US" altLang="zh-CN" sz="1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上取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两点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r>
                <a:rPr lang="zh-CN" altLang="en-US">
                  <a:solidFill>
                    <a:srgbClr val="000000"/>
                  </a:solidFill>
                </a:rPr>
                <a:t>和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33878" name="Object 106"/>
            <p:cNvGraphicFramePr>
              <a:graphicFrameLocks noChangeAspect="1"/>
            </p:cNvGraphicFramePr>
            <p:nvPr/>
          </p:nvGraphicFramePr>
          <p:xfrm>
            <a:off x="3298" y="1418"/>
            <a:ext cx="8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62" name="公式" r:id="rId15" imgW="139700" imgH="279400" progId="Equation.3">
                    <p:embed/>
                  </p:oleObj>
                </mc:Choice>
                <mc:Fallback>
                  <p:oleObj name="公式" r:id="rId15" imgW="139700" imgH="279400" progId="Equation.3">
                    <p:embed/>
                    <p:pic>
                      <p:nvPicPr>
                        <p:cNvPr id="0" name="图片 4733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" y="1418"/>
                          <a:ext cx="8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79" name="Object 107"/>
            <p:cNvGraphicFramePr>
              <a:graphicFrameLocks noChangeAspect="1"/>
            </p:cNvGraphicFramePr>
            <p:nvPr/>
          </p:nvGraphicFramePr>
          <p:xfrm>
            <a:off x="3626" y="1452"/>
            <a:ext cx="2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63" name="公式" r:id="rId17" imgW="368300" imgH="279400" progId="Equation.3">
                    <p:embed/>
                  </p:oleObj>
                </mc:Choice>
                <mc:Fallback>
                  <p:oleObj name="公式" r:id="rId17" imgW="368300" imgH="279400" progId="Equation.3">
                    <p:embed/>
                    <p:pic>
                      <p:nvPicPr>
                        <p:cNvPr id="0" name="图片 4733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1452"/>
                          <a:ext cx="23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835" name="Group 187"/>
          <p:cNvGrpSpPr/>
          <p:nvPr/>
        </p:nvGrpSpPr>
        <p:grpSpPr bwMode="auto">
          <a:xfrm>
            <a:off x="6219825" y="2174875"/>
            <a:ext cx="2473325" cy="457200"/>
            <a:chOff x="3918" y="1370"/>
            <a:chExt cx="1558" cy="288"/>
          </a:xfrm>
        </p:grpSpPr>
        <p:graphicFrame>
          <p:nvGraphicFramePr>
            <p:cNvPr id="33873" name="Object 72"/>
            <p:cNvGraphicFramePr>
              <a:graphicFrameLocks noChangeAspect="1"/>
            </p:cNvGraphicFramePr>
            <p:nvPr/>
          </p:nvGraphicFramePr>
          <p:xfrm>
            <a:off x="5108" y="1434"/>
            <a:ext cx="3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64" name="公式" r:id="rId19" imgW="584200" imgH="342900" progId="Equation.3">
                    <p:embed/>
                  </p:oleObj>
                </mc:Choice>
                <mc:Fallback>
                  <p:oleObj name="公式" r:id="rId19" imgW="584200" imgH="342900" progId="Equation.3">
                    <p:embed/>
                    <p:pic>
                      <p:nvPicPr>
                        <p:cNvPr id="0" name="图片 4733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8" y="1434"/>
                          <a:ext cx="3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74" name="Object 73"/>
            <p:cNvGraphicFramePr>
              <a:graphicFrameLocks noChangeAspect="1"/>
            </p:cNvGraphicFramePr>
            <p:nvPr/>
          </p:nvGraphicFramePr>
          <p:xfrm>
            <a:off x="4412" y="1430"/>
            <a:ext cx="3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65" name="公式" r:id="rId21" imgW="533400" imgH="342900" progId="Equation.3">
                    <p:embed/>
                  </p:oleObj>
                </mc:Choice>
                <mc:Fallback>
                  <p:oleObj name="公式" r:id="rId21" imgW="533400" imgH="342900" progId="Equation.3">
                    <p:embed/>
                    <p:pic>
                      <p:nvPicPr>
                        <p:cNvPr id="0" name="图片 4733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1430"/>
                          <a:ext cx="3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749" name="Line 101"/>
            <p:cNvSpPr>
              <a:spLocks noChangeShapeType="1"/>
            </p:cNvSpPr>
            <p:nvPr/>
          </p:nvSpPr>
          <p:spPr bwMode="auto">
            <a:xfrm>
              <a:off x="4800" y="1531"/>
              <a:ext cx="249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9756" name="Rectangle 108"/>
            <p:cNvSpPr>
              <a:spLocks noChangeArrowheads="1"/>
            </p:cNvSpPr>
            <p:nvPr/>
          </p:nvSpPr>
          <p:spPr bwMode="auto">
            <a:xfrm>
              <a:off x="3918" y="1370"/>
              <a:ext cx="6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由于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539757" name="Rectangle 109"/>
          <p:cNvSpPr>
            <a:spLocks noChangeArrowheads="1"/>
          </p:cNvSpPr>
          <p:nvPr/>
        </p:nvSpPr>
        <p:spPr bwMode="auto">
          <a:xfrm>
            <a:off x="1041400" y="3330575"/>
            <a:ext cx="18399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(2) </a:t>
            </a:r>
            <a:r>
              <a:rPr lang="zh-CN" altLang="en-US" u="sng">
                <a:solidFill>
                  <a:srgbClr val="FF0000"/>
                </a:solidFill>
                <a:ea typeface="楷体" panose="02010609060101010101" charset="-122"/>
                <a:cs typeface="楷体" panose="02010609060101010101" charset="-122"/>
              </a:rPr>
              <a:t>特殊线</a:t>
            </a:r>
            <a:r>
              <a:rPr lang="en-US" altLang="zh-CN">
                <a:solidFill>
                  <a:srgbClr val="FF0000"/>
                </a:solidFill>
                <a:ea typeface="华文仿宋" panose="02010600040101010101" charset="-122"/>
                <a:cs typeface="华文仿宋" panose="02010600040101010101" charset="-122"/>
              </a:rPr>
              <a:t>    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39838" name="Group 190"/>
          <p:cNvGrpSpPr/>
          <p:nvPr/>
        </p:nvGrpSpPr>
        <p:grpSpPr bwMode="auto">
          <a:xfrm>
            <a:off x="4756150" y="3344863"/>
            <a:ext cx="3475038" cy="457200"/>
            <a:chOff x="2996" y="2107"/>
            <a:chExt cx="2189" cy="288"/>
          </a:xfrm>
        </p:grpSpPr>
        <p:sp>
          <p:nvSpPr>
            <p:cNvPr id="539758" name="Rectangle 110"/>
            <p:cNvSpPr>
              <a:spLocks noChangeArrowheads="1"/>
            </p:cNvSpPr>
            <p:nvPr/>
          </p:nvSpPr>
          <p:spPr bwMode="auto">
            <a:xfrm>
              <a:off x="2996" y="2107"/>
              <a:ext cx="218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则其像曲线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zh-CN" altLang="en-US">
                  <a:solidFill>
                    <a:srgbClr val="000000"/>
                  </a:solidFill>
                </a:rPr>
                <a:t>为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实轴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aphicFrame>
          <p:nvGraphicFramePr>
            <p:cNvPr id="33872" name="Object 111"/>
            <p:cNvGraphicFramePr>
              <a:graphicFrameLocks noChangeAspect="1"/>
            </p:cNvGraphicFramePr>
            <p:nvPr/>
          </p:nvGraphicFramePr>
          <p:xfrm>
            <a:off x="4060" y="2145"/>
            <a:ext cx="177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66" name="公式" r:id="rId23" imgW="279400" imgH="317500" progId="Equation.3">
                    <p:embed/>
                  </p:oleObj>
                </mc:Choice>
                <mc:Fallback>
                  <p:oleObj name="公式" r:id="rId23" imgW="279400" imgH="317500" progId="Equation.3">
                    <p:embed/>
                    <p:pic>
                      <p:nvPicPr>
                        <p:cNvPr id="0" name="图片 473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2145"/>
                          <a:ext cx="177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841" name="Group 193"/>
          <p:cNvGrpSpPr/>
          <p:nvPr/>
        </p:nvGrpSpPr>
        <p:grpSpPr bwMode="auto">
          <a:xfrm>
            <a:off x="1485900" y="4768850"/>
            <a:ext cx="4030663" cy="1612900"/>
            <a:chOff x="936" y="3004"/>
            <a:chExt cx="2539" cy="1016"/>
          </a:xfrm>
        </p:grpSpPr>
        <p:sp>
          <p:nvSpPr>
            <p:cNvPr id="539727" name="Line 79"/>
            <p:cNvSpPr>
              <a:spLocks noChangeShapeType="1"/>
            </p:cNvSpPr>
            <p:nvPr/>
          </p:nvSpPr>
          <p:spPr bwMode="auto">
            <a:xfrm>
              <a:off x="1113" y="3335"/>
              <a:ext cx="222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9728" name="Line 80"/>
            <p:cNvSpPr>
              <a:spLocks noChangeAspect="1" noChangeShapeType="1"/>
            </p:cNvSpPr>
            <p:nvPr/>
          </p:nvSpPr>
          <p:spPr bwMode="auto">
            <a:xfrm rot="-5400000">
              <a:off x="1698" y="3512"/>
              <a:ext cx="101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9729" name="Line 81"/>
            <p:cNvSpPr>
              <a:spLocks noChangeShapeType="1"/>
            </p:cNvSpPr>
            <p:nvPr/>
          </p:nvSpPr>
          <p:spPr bwMode="auto">
            <a:xfrm>
              <a:off x="936" y="3651"/>
              <a:ext cx="2539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3869" name="Object 114"/>
            <p:cNvGraphicFramePr>
              <a:graphicFrameLocks noChangeAspect="1"/>
            </p:cNvGraphicFramePr>
            <p:nvPr/>
          </p:nvGraphicFramePr>
          <p:xfrm>
            <a:off x="1231" y="3162"/>
            <a:ext cx="13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67" name="公式" r:id="rId24" imgW="266700" imgH="279400" progId="Equation.3">
                    <p:embed/>
                  </p:oleObj>
                </mc:Choice>
                <mc:Fallback>
                  <p:oleObj name="公式" r:id="rId24" imgW="266700" imgH="279400" progId="Equation.3">
                    <p:embed/>
                    <p:pic>
                      <p:nvPicPr>
                        <p:cNvPr id="0" name="图片 473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1" y="3162"/>
                          <a:ext cx="13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70" name="Object 83"/>
            <p:cNvGraphicFramePr>
              <a:graphicFrameLocks noChangeAspect="1"/>
            </p:cNvGraphicFramePr>
            <p:nvPr/>
          </p:nvGraphicFramePr>
          <p:xfrm>
            <a:off x="2236" y="3164"/>
            <a:ext cx="6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68" name="公式" r:id="rId26" imgW="139700" imgH="279400" progId="Equation.3">
                    <p:embed/>
                  </p:oleObj>
                </mc:Choice>
                <mc:Fallback>
                  <p:oleObj name="公式" r:id="rId26" imgW="139700" imgH="279400" progId="Equation.3">
                    <p:embed/>
                    <p:pic>
                      <p:nvPicPr>
                        <p:cNvPr id="0" name="图片 473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" y="3164"/>
                          <a:ext cx="6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851" name="Group 203"/>
          <p:cNvGrpSpPr/>
          <p:nvPr/>
        </p:nvGrpSpPr>
        <p:grpSpPr bwMode="auto">
          <a:xfrm>
            <a:off x="7616825" y="5065713"/>
            <a:ext cx="503238" cy="758825"/>
            <a:chOff x="4798" y="3191"/>
            <a:chExt cx="317" cy="478"/>
          </a:xfrm>
        </p:grpSpPr>
        <p:sp>
          <p:nvSpPr>
            <p:cNvPr id="539730" name="Oval 82"/>
            <p:cNvSpPr>
              <a:spLocks noChangeArrowheads="1"/>
            </p:cNvSpPr>
            <p:nvPr/>
          </p:nvSpPr>
          <p:spPr bwMode="auto">
            <a:xfrm>
              <a:off x="4798" y="3352"/>
              <a:ext cx="317" cy="317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3865" name="Object 116"/>
            <p:cNvGraphicFramePr>
              <a:graphicFrameLocks noChangeAspect="1"/>
            </p:cNvGraphicFramePr>
            <p:nvPr/>
          </p:nvGraphicFramePr>
          <p:xfrm>
            <a:off x="4896" y="3191"/>
            <a:ext cx="136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69" name="公式" r:id="rId28" imgW="279400" imgH="266700" progId="Equation.3">
                    <p:embed/>
                  </p:oleObj>
                </mc:Choice>
                <mc:Fallback>
                  <p:oleObj name="公式" r:id="rId28" imgW="279400" imgH="266700" progId="Equation.3">
                    <p:embed/>
                    <p:pic>
                      <p:nvPicPr>
                        <p:cNvPr id="0" name="图片 4733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191"/>
                          <a:ext cx="136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850" name="Group 202"/>
          <p:cNvGrpSpPr/>
          <p:nvPr/>
        </p:nvGrpSpPr>
        <p:grpSpPr bwMode="auto">
          <a:xfrm>
            <a:off x="7613650" y="5060950"/>
            <a:ext cx="127000" cy="1060450"/>
            <a:chOff x="4796" y="3188"/>
            <a:chExt cx="80" cy="668"/>
          </a:xfrm>
        </p:grpSpPr>
        <p:sp>
          <p:nvSpPr>
            <p:cNvPr id="539744" name="Line 96"/>
            <p:cNvSpPr>
              <a:spLocks noChangeAspect="1" noChangeShapeType="1"/>
            </p:cNvSpPr>
            <p:nvPr/>
          </p:nvSpPr>
          <p:spPr bwMode="auto">
            <a:xfrm rot="5400000">
              <a:off x="4462" y="3522"/>
              <a:ext cx="66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3861" name="Group 123"/>
            <p:cNvGrpSpPr>
              <a:grpSpLocks noChangeAspect="1"/>
            </p:cNvGrpSpPr>
            <p:nvPr/>
          </p:nvGrpSpPr>
          <p:grpSpPr bwMode="auto">
            <a:xfrm rot="18900000" flipH="1">
              <a:off x="4808" y="3538"/>
              <a:ext cx="89" cy="46"/>
              <a:chOff x="4813" y="2181"/>
              <a:chExt cx="169" cy="87"/>
            </a:xfrm>
          </p:grpSpPr>
          <p:sp>
            <p:nvSpPr>
              <p:cNvPr id="539772" name="Line 124"/>
              <p:cNvSpPr>
                <a:spLocks noChangeAspect="1" noChangeShapeType="1"/>
              </p:cNvSpPr>
              <p:nvPr/>
            </p:nvSpPr>
            <p:spPr bwMode="auto">
              <a:xfrm>
                <a:off x="4815" y="2181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9773" name="Line 125"/>
              <p:cNvSpPr>
                <a:spLocks noChangeAspect="1" noChangeShapeType="1"/>
              </p:cNvSpPr>
              <p:nvPr/>
            </p:nvSpPr>
            <p:spPr bwMode="auto">
              <a:xfrm flipH="1">
                <a:off x="4893" y="2181"/>
                <a:ext cx="84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39848" name="Group 200"/>
          <p:cNvGrpSpPr/>
          <p:nvPr/>
        </p:nvGrpSpPr>
        <p:grpSpPr bwMode="auto">
          <a:xfrm>
            <a:off x="6588125" y="4794250"/>
            <a:ext cx="2078038" cy="1536700"/>
            <a:chOff x="4150" y="3020"/>
            <a:chExt cx="1309" cy="968"/>
          </a:xfrm>
        </p:grpSpPr>
        <p:sp>
          <p:nvSpPr>
            <p:cNvPr id="539734" name="Line 86"/>
            <p:cNvSpPr>
              <a:spLocks noChangeAspect="1" noChangeShapeType="1"/>
            </p:cNvSpPr>
            <p:nvPr/>
          </p:nvSpPr>
          <p:spPr bwMode="auto">
            <a:xfrm rot="-5400000">
              <a:off x="3988" y="3504"/>
              <a:ext cx="96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9735" name="Line 87"/>
            <p:cNvSpPr>
              <a:spLocks noChangeAspect="1" noChangeShapeType="1"/>
            </p:cNvSpPr>
            <p:nvPr/>
          </p:nvSpPr>
          <p:spPr bwMode="auto">
            <a:xfrm>
              <a:off x="4150" y="3513"/>
              <a:ext cx="1309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39842" name="Group 194"/>
          <p:cNvGrpSpPr/>
          <p:nvPr/>
        </p:nvGrpSpPr>
        <p:grpSpPr bwMode="auto">
          <a:xfrm>
            <a:off x="4913313" y="5078413"/>
            <a:ext cx="206375" cy="249237"/>
            <a:chOff x="3095" y="3199"/>
            <a:chExt cx="130" cy="157"/>
          </a:xfrm>
        </p:grpSpPr>
        <p:sp>
          <p:nvSpPr>
            <p:cNvPr id="539739" name="Oval 91"/>
            <p:cNvSpPr>
              <a:spLocks noChangeAspect="1" noChangeArrowheads="1"/>
            </p:cNvSpPr>
            <p:nvPr/>
          </p:nvSpPr>
          <p:spPr bwMode="auto">
            <a:xfrm>
              <a:off x="3144" y="3316"/>
              <a:ext cx="40" cy="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3857" name="Object 100"/>
            <p:cNvGraphicFramePr>
              <a:graphicFrameLocks noChangeAspect="1"/>
            </p:cNvGraphicFramePr>
            <p:nvPr/>
          </p:nvGraphicFramePr>
          <p:xfrm>
            <a:off x="3095" y="3199"/>
            <a:ext cx="130" cy="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70" name="公式" r:id="rId30" imgW="266700" imgH="190500" progId="Equation.3">
                    <p:embed/>
                  </p:oleObj>
                </mc:Choice>
                <mc:Fallback>
                  <p:oleObj name="公式" r:id="rId30" imgW="266700" imgH="190500" progId="Equation.3">
                    <p:embed/>
                    <p:pic>
                      <p:nvPicPr>
                        <p:cNvPr id="0" name="图片 473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3199"/>
                          <a:ext cx="130" cy="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839" name="Group 191"/>
          <p:cNvGrpSpPr/>
          <p:nvPr/>
        </p:nvGrpSpPr>
        <p:grpSpPr bwMode="auto">
          <a:xfrm>
            <a:off x="1050925" y="3968750"/>
            <a:ext cx="4546600" cy="457200"/>
            <a:chOff x="662" y="2500"/>
            <a:chExt cx="2864" cy="288"/>
          </a:xfrm>
        </p:grpSpPr>
        <p:sp>
          <p:nvSpPr>
            <p:cNvPr id="539703" name="Rectangle 55"/>
            <p:cNvSpPr>
              <a:spLocks noChangeArrowheads="1"/>
            </p:cNvSpPr>
            <p:nvPr/>
          </p:nvSpPr>
          <p:spPr bwMode="auto">
            <a:xfrm>
              <a:off x="662" y="2500"/>
              <a:ext cx="286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(3) </a:t>
              </a:r>
              <a:r>
                <a:rPr lang="zh-CN" altLang="en-US">
                  <a:solidFill>
                    <a:srgbClr val="000000"/>
                  </a:solidFill>
                </a:rPr>
                <a:t>由于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和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在</a:t>
              </a:r>
              <a:r>
                <a:rPr lang="en-US" altLang="zh-CN">
                  <a:solidFill>
                    <a:srgbClr val="000000"/>
                  </a:solidFill>
                </a:rPr>
                <a:t>        </a:t>
              </a:r>
              <a:r>
                <a:rPr lang="en-US" altLang="zh-CN" sz="10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点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正交</a:t>
              </a:r>
              <a:r>
                <a:rPr lang="zh-CN" altLang="en-US">
                  <a:solidFill>
                    <a:srgbClr val="000000"/>
                  </a:solidFill>
                </a:rPr>
                <a:t>，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aphicFrame>
          <p:nvGraphicFramePr>
            <p:cNvPr id="33852" name="Object 57"/>
            <p:cNvGraphicFramePr>
              <a:graphicFrameLocks noChangeAspect="1"/>
            </p:cNvGraphicFramePr>
            <p:nvPr/>
          </p:nvGraphicFramePr>
          <p:xfrm>
            <a:off x="1400" y="2565"/>
            <a:ext cx="169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71" name="公式" r:id="rId32" imgW="266700" imgH="279400" progId="Equation.3">
                    <p:embed/>
                  </p:oleObj>
                </mc:Choice>
                <mc:Fallback>
                  <p:oleObj name="公式" r:id="rId32" imgW="266700" imgH="279400" progId="Equation.3">
                    <p:embed/>
                    <p:pic>
                      <p:nvPicPr>
                        <p:cNvPr id="0" name="图片 4733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2565"/>
                          <a:ext cx="169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3" name="Object 58"/>
            <p:cNvGraphicFramePr>
              <a:graphicFrameLocks noChangeAspect="1"/>
            </p:cNvGraphicFramePr>
            <p:nvPr/>
          </p:nvGraphicFramePr>
          <p:xfrm>
            <a:off x="1818" y="2531"/>
            <a:ext cx="16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72" name="公式" r:id="rId34" imgW="266700" imgH="342900" progId="Equation.3">
                    <p:embed/>
                  </p:oleObj>
                </mc:Choice>
                <mc:Fallback>
                  <p:oleObj name="公式" r:id="rId34" imgW="266700" imgH="342900" progId="Equation.3">
                    <p:embed/>
                    <p:pic>
                      <p:nvPicPr>
                        <p:cNvPr id="0" name="图片 4733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2531"/>
                          <a:ext cx="16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4" name="Object 59"/>
            <p:cNvGraphicFramePr>
              <a:graphicFrameLocks noChangeAspect="1"/>
            </p:cNvGraphicFramePr>
            <p:nvPr/>
          </p:nvGraphicFramePr>
          <p:xfrm>
            <a:off x="2232" y="2547"/>
            <a:ext cx="34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73" name="公式" r:id="rId36" imgW="546100" imgH="342900" progId="Equation.3">
                    <p:embed/>
                  </p:oleObj>
                </mc:Choice>
                <mc:Fallback>
                  <p:oleObj name="公式" r:id="rId36" imgW="546100" imgH="342900" progId="Equation.3">
                    <p:embed/>
                    <p:pic>
                      <p:nvPicPr>
                        <p:cNvPr id="0" name="图片 4733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2547"/>
                          <a:ext cx="34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3826" name="Picture 17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826" name="Rectangle 178"/>
          <p:cNvSpPr>
            <a:spLocks noChangeArrowheads="1"/>
          </p:cNvSpPr>
          <p:nvPr/>
        </p:nvSpPr>
        <p:spPr bwMode="auto">
          <a:xfrm>
            <a:off x="530225" y="1577975"/>
            <a:ext cx="6397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39827" name="Rectangle 179"/>
          <p:cNvSpPr>
            <a:spLocks noChangeArrowheads="1"/>
          </p:cNvSpPr>
          <p:nvPr/>
        </p:nvSpPr>
        <p:spPr bwMode="auto">
          <a:xfrm>
            <a:off x="1050925" y="1582738"/>
            <a:ext cx="1082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lang="en-US" altLang="zh-CN" sz="1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en-US" altLang="zh-CN">
                <a:solidFill>
                  <a:srgbClr val="339933"/>
                </a:solidFill>
                <a:ea typeface="楷体_GB2312" charset="0"/>
                <a:cs typeface="楷体_GB2312" charset="0"/>
              </a:rPr>
              <a:t> </a:t>
            </a:r>
            <a:endParaRPr lang="en-US" altLang="zh-CN">
              <a:solidFill>
                <a:schemeClr val="hlink"/>
              </a:solidFill>
            </a:endParaRPr>
          </a:p>
        </p:txBody>
      </p:sp>
      <p:grpSp>
        <p:nvGrpSpPr>
          <p:cNvPr id="33829" name="Group 180"/>
          <p:cNvGrpSpPr/>
          <p:nvPr/>
        </p:nvGrpSpPr>
        <p:grpSpPr bwMode="auto">
          <a:xfrm>
            <a:off x="533400" y="550863"/>
            <a:ext cx="8562975" cy="787400"/>
            <a:chOff x="336" y="347"/>
            <a:chExt cx="5394" cy="496"/>
          </a:xfrm>
        </p:grpSpPr>
        <p:sp>
          <p:nvSpPr>
            <p:cNvPr id="539829" name="Rectangle 181"/>
            <p:cNvSpPr>
              <a:spLocks noChangeArrowheads="1"/>
            </p:cNvSpPr>
            <p:nvPr/>
          </p:nvSpPr>
          <p:spPr bwMode="auto">
            <a:xfrm>
              <a:off x="336" y="444"/>
              <a:ext cx="40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539830" name="Rectangle 182"/>
            <p:cNvSpPr>
              <a:spLocks noChangeArrowheads="1"/>
            </p:cNvSpPr>
            <p:nvPr/>
          </p:nvSpPr>
          <p:spPr bwMode="auto">
            <a:xfrm>
              <a:off x="657" y="444"/>
              <a:ext cx="50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在映射</a:t>
              </a:r>
              <a:r>
                <a:rPr lang="en-US" altLang="zh-CN">
                  <a:solidFill>
                    <a:srgbClr val="000000"/>
                  </a:solidFill>
                </a:rPr>
                <a:t>                  </a:t>
              </a:r>
              <a:r>
                <a:rPr lang="zh-CN" altLang="en-US">
                  <a:solidFill>
                    <a:srgbClr val="000000"/>
                  </a:solidFill>
                </a:rPr>
                <a:t>下，求直线</a:t>
              </a:r>
              <a:r>
                <a:rPr lang="en-US" altLang="zh-CN">
                  <a:solidFill>
                    <a:srgbClr val="000000"/>
                  </a:solidFill>
                </a:rPr>
                <a:t>                               </a:t>
              </a:r>
              <a:r>
                <a:rPr lang="zh-CN" altLang="en-US">
                  <a:solidFill>
                    <a:srgbClr val="000000"/>
                  </a:solidFill>
                </a:rPr>
                <a:t>的像曲线。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3849" name="Object 183"/>
            <p:cNvGraphicFramePr/>
            <p:nvPr/>
          </p:nvGraphicFramePr>
          <p:xfrm>
            <a:off x="1341" y="347"/>
            <a:ext cx="78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74" name="公式" r:id="rId38" imgW="1244600" imgH="787400" progId="Equation.3">
                    <p:embed/>
                  </p:oleObj>
                </mc:Choice>
                <mc:Fallback>
                  <p:oleObj name="公式" r:id="rId38" imgW="1244600" imgH="787400" progId="Equation.3">
                    <p:embed/>
                    <p:pic>
                      <p:nvPicPr>
                        <p:cNvPr id="0" name="图片 4733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" y="347"/>
                          <a:ext cx="78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0" name="Object 184"/>
            <p:cNvGraphicFramePr/>
            <p:nvPr/>
          </p:nvGraphicFramePr>
          <p:xfrm>
            <a:off x="3178" y="497"/>
            <a:ext cx="139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75" name="公式" r:id="rId40" imgW="2209800" imgH="342900" progId="Equation.3">
                    <p:embed/>
                  </p:oleObj>
                </mc:Choice>
                <mc:Fallback>
                  <p:oleObj name="公式" r:id="rId40" imgW="2209800" imgH="342900" progId="Equation.3">
                    <p:embed/>
                    <p:pic>
                      <p:nvPicPr>
                        <p:cNvPr id="0" name="图片 4733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8" y="497"/>
                          <a:ext cx="139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9833" name="Rectangle 185"/>
          <p:cNvSpPr>
            <a:spLocks noChangeArrowheads="1"/>
          </p:cNvSpPr>
          <p:nvPr/>
        </p:nvSpPr>
        <p:spPr bwMode="auto">
          <a:xfrm>
            <a:off x="2100263" y="1582738"/>
            <a:ext cx="36306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借助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特殊点</a:t>
            </a:r>
            <a:r>
              <a:rPr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特殊曲线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39843" name="Group 195"/>
          <p:cNvGrpSpPr/>
          <p:nvPr/>
        </p:nvGrpSpPr>
        <p:grpSpPr bwMode="auto">
          <a:xfrm>
            <a:off x="3502025" y="4991100"/>
            <a:ext cx="255588" cy="1285875"/>
            <a:chOff x="2206" y="3144"/>
            <a:chExt cx="161" cy="810"/>
          </a:xfrm>
        </p:grpSpPr>
        <p:graphicFrame>
          <p:nvGraphicFramePr>
            <p:cNvPr id="33845" name="Object 115"/>
            <p:cNvGraphicFramePr>
              <a:graphicFrameLocks noChangeAspect="1"/>
            </p:cNvGraphicFramePr>
            <p:nvPr/>
          </p:nvGraphicFramePr>
          <p:xfrm>
            <a:off x="2237" y="3787"/>
            <a:ext cx="130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76" name="公式" r:id="rId42" imgW="266700" imgH="342900" progId="Equation.3">
                    <p:embed/>
                  </p:oleObj>
                </mc:Choice>
                <mc:Fallback>
                  <p:oleObj name="公式" r:id="rId42" imgW="266700" imgH="342900" progId="Equation.3">
                    <p:embed/>
                    <p:pic>
                      <p:nvPicPr>
                        <p:cNvPr id="0" name="图片 473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7" y="3787"/>
                          <a:ext cx="130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766" name="Line 118"/>
            <p:cNvSpPr>
              <a:spLocks noChangeShapeType="1"/>
            </p:cNvSpPr>
            <p:nvPr/>
          </p:nvSpPr>
          <p:spPr bwMode="auto">
            <a:xfrm>
              <a:off x="2206" y="3144"/>
              <a:ext cx="0" cy="81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39737" name="Oval 89"/>
          <p:cNvSpPr>
            <a:spLocks noChangeAspect="1" noChangeArrowheads="1"/>
          </p:cNvSpPr>
          <p:nvPr/>
        </p:nvSpPr>
        <p:spPr bwMode="auto">
          <a:xfrm>
            <a:off x="3470275" y="5267325"/>
            <a:ext cx="63500" cy="635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39849" name="Group 201"/>
          <p:cNvGrpSpPr/>
          <p:nvPr/>
        </p:nvGrpSpPr>
        <p:grpSpPr bwMode="auto">
          <a:xfrm>
            <a:off x="3522663" y="5310188"/>
            <a:ext cx="117475" cy="120650"/>
            <a:chOff x="2219" y="3345"/>
            <a:chExt cx="74" cy="76"/>
          </a:xfrm>
        </p:grpSpPr>
        <p:sp>
          <p:nvSpPr>
            <p:cNvPr id="539769" name="Line 121"/>
            <p:cNvSpPr>
              <a:spLocks noChangeAspect="1" noChangeShapeType="1"/>
            </p:cNvSpPr>
            <p:nvPr/>
          </p:nvSpPr>
          <p:spPr bwMode="auto">
            <a:xfrm rot="18900000" flipH="1">
              <a:off x="2244" y="3346"/>
              <a:ext cx="46" cy="4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9770" name="Line 122"/>
            <p:cNvSpPr>
              <a:spLocks noChangeAspect="1" noChangeShapeType="1"/>
            </p:cNvSpPr>
            <p:nvPr/>
          </p:nvSpPr>
          <p:spPr bwMode="auto">
            <a:xfrm rot="-2700000">
              <a:off x="2219" y="3376"/>
              <a:ext cx="46" cy="4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39847" name="Group 199"/>
          <p:cNvGrpSpPr/>
          <p:nvPr/>
        </p:nvGrpSpPr>
        <p:grpSpPr bwMode="auto">
          <a:xfrm>
            <a:off x="6664325" y="5281613"/>
            <a:ext cx="1747838" cy="295275"/>
            <a:chOff x="4198" y="3327"/>
            <a:chExt cx="1101" cy="186"/>
          </a:xfrm>
        </p:grpSpPr>
        <p:graphicFrame>
          <p:nvGraphicFramePr>
            <p:cNvPr id="33841" name="Object 117"/>
            <p:cNvGraphicFramePr>
              <a:graphicFrameLocks noChangeAspect="1"/>
            </p:cNvGraphicFramePr>
            <p:nvPr/>
          </p:nvGraphicFramePr>
          <p:xfrm>
            <a:off x="4198" y="3327"/>
            <a:ext cx="136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77" name="公式" r:id="rId44" imgW="279400" imgH="317500" progId="Equation.3">
                    <p:embed/>
                  </p:oleObj>
                </mc:Choice>
                <mc:Fallback>
                  <p:oleObj name="公式" r:id="rId44" imgW="279400" imgH="317500" progId="Equation.3">
                    <p:embed/>
                    <p:pic>
                      <p:nvPicPr>
                        <p:cNvPr id="0" name="图片 473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8" y="3327"/>
                          <a:ext cx="136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767" name="Line 119"/>
            <p:cNvSpPr>
              <a:spLocks noChangeShapeType="1"/>
            </p:cNvSpPr>
            <p:nvPr/>
          </p:nvSpPr>
          <p:spPr bwMode="auto">
            <a:xfrm rot="-5400000">
              <a:off x="4755" y="2969"/>
              <a:ext cx="0" cy="10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39845" name="Group 197"/>
          <p:cNvGrpSpPr/>
          <p:nvPr/>
        </p:nvGrpSpPr>
        <p:grpSpPr bwMode="auto">
          <a:xfrm>
            <a:off x="8086725" y="5311775"/>
            <a:ext cx="207963" cy="295275"/>
            <a:chOff x="5094" y="3346"/>
            <a:chExt cx="131" cy="186"/>
          </a:xfrm>
        </p:grpSpPr>
        <p:graphicFrame>
          <p:nvGraphicFramePr>
            <p:cNvPr id="33839" name="Object 85"/>
            <p:cNvGraphicFramePr>
              <a:graphicFrameLocks noChangeAspect="1"/>
            </p:cNvGraphicFramePr>
            <p:nvPr/>
          </p:nvGraphicFramePr>
          <p:xfrm>
            <a:off x="5132" y="3346"/>
            <a:ext cx="9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78" name="公式" r:id="rId46" imgW="190500" imgH="266700" progId="Equation.3">
                    <p:embed/>
                  </p:oleObj>
                </mc:Choice>
                <mc:Fallback>
                  <p:oleObj name="公式" r:id="rId46" imgW="190500" imgH="266700" progId="Equation.3">
                    <p:embed/>
                    <p:pic>
                      <p:nvPicPr>
                        <p:cNvPr id="0" name="图片 473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2" y="3346"/>
                          <a:ext cx="93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741" name="Oval 93"/>
            <p:cNvSpPr>
              <a:spLocks noChangeAspect="1" noChangeArrowheads="1"/>
            </p:cNvSpPr>
            <p:nvPr/>
          </p:nvSpPr>
          <p:spPr bwMode="auto">
            <a:xfrm>
              <a:off x="5094" y="3492"/>
              <a:ext cx="40" cy="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39844" name="Group 196"/>
          <p:cNvGrpSpPr/>
          <p:nvPr/>
        </p:nvGrpSpPr>
        <p:grpSpPr bwMode="auto">
          <a:xfrm>
            <a:off x="7413625" y="5311775"/>
            <a:ext cx="238125" cy="298450"/>
            <a:chOff x="4670" y="3346"/>
            <a:chExt cx="150" cy="188"/>
          </a:xfrm>
        </p:grpSpPr>
        <p:graphicFrame>
          <p:nvGraphicFramePr>
            <p:cNvPr id="33837" name="Object 84"/>
            <p:cNvGraphicFramePr>
              <a:graphicFrameLocks noChangeAspect="1"/>
            </p:cNvGraphicFramePr>
            <p:nvPr/>
          </p:nvGraphicFramePr>
          <p:xfrm>
            <a:off x="4670" y="3346"/>
            <a:ext cx="80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79" name="Equation" r:id="rId48" imgW="165100" imgH="266065" progId="Equation.DSMT4">
                    <p:embed/>
                  </p:oleObj>
                </mc:Choice>
                <mc:Fallback>
                  <p:oleObj name="Equation" r:id="rId48" imgW="165100" imgH="266065" progId="Equation.DSMT4">
                    <p:embed/>
                    <p:pic>
                      <p:nvPicPr>
                        <p:cNvPr id="0" name="图片 473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0" y="3346"/>
                          <a:ext cx="80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742" name="Oval 94"/>
            <p:cNvSpPr>
              <a:spLocks noChangeAspect="1" noChangeArrowheads="1"/>
            </p:cNvSpPr>
            <p:nvPr/>
          </p:nvSpPr>
          <p:spPr bwMode="auto">
            <a:xfrm>
              <a:off x="4780" y="3494"/>
              <a:ext cx="40" cy="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3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3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3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3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3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3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3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3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3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3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3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3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53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53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3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3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53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3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53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53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711" grpId="0"/>
      <p:bldP spid="539757" grpId="0"/>
      <p:bldP spid="539827" grpId="0"/>
      <p:bldP spid="539833" grpId="0"/>
      <p:bldP spid="5397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1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1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16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Picture 1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4" name="Picture 1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5" name="Picture 1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6" name="Picture 16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Picture 1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8" name="Picture 16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9" name="Picture 1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0" name="Picture 16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1" name="Picture 17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2" name="Picture 17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3" name="Picture 1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4" name="Picture 1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5" name="Picture 17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6" name="Picture 17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7" name="Picture 17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8" name="Picture 17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2553" name="Group 121"/>
          <p:cNvGrpSpPr/>
          <p:nvPr/>
        </p:nvGrpSpPr>
        <p:grpSpPr bwMode="auto">
          <a:xfrm>
            <a:off x="6438900" y="3386138"/>
            <a:ext cx="1284288" cy="1844675"/>
            <a:chOff x="4056" y="2133"/>
            <a:chExt cx="809" cy="1162"/>
          </a:xfrm>
        </p:grpSpPr>
        <p:grpSp>
          <p:nvGrpSpPr>
            <p:cNvPr id="12375" name="Group 41"/>
            <p:cNvGrpSpPr/>
            <p:nvPr/>
          </p:nvGrpSpPr>
          <p:grpSpPr bwMode="auto">
            <a:xfrm>
              <a:off x="4056" y="2166"/>
              <a:ext cx="809" cy="871"/>
              <a:chOff x="3336" y="582"/>
              <a:chExt cx="809" cy="871"/>
            </a:xfrm>
          </p:grpSpPr>
          <p:sp>
            <p:nvSpPr>
              <p:cNvPr id="402474" name="Freeform 42"/>
              <p:cNvSpPr/>
              <p:nvPr/>
            </p:nvSpPr>
            <p:spPr bwMode="auto">
              <a:xfrm>
                <a:off x="3667" y="582"/>
                <a:ext cx="178" cy="868"/>
              </a:xfrm>
              <a:custGeom>
                <a:avLst/>
                <a:gdLst>
                  <a:gd name="T0" fmla="*/ 178 w 178"/>
                  <a:gd name="T1" fmla="*/ 868 h 868"/>
                  <a:gd name="T2" fmla="*/ 149 w 178"/>
                  <a:gd name="T3" fmla="*/ 833 h 868"/>
                  <a:gd name="T4" fmla="*/ 135 w 178"/>
                  <a:gd name="T5" fmla="*/ 818 h 868"/>
                  <a:gd name="T6" fmla="*/ 93 w 178"/>
                  <a:gd name="T7" fmla="*/ 751 h 868"/>
                  <a:gd name="T8" fmla="*/ 59 w 178"/>
                  <a:gd name="T9" fmla="*/ 683 h 868"/>
                  <a:gd name="T10" fmla="*/ 45 w 178"/>
                  <a:gd name="T11" fmla="*/ 649 h 868"/>
                  <a:gd name="T12" fmla="*/ 35 w 178"/>
                  <a:gd name="T13" fmla="*/ 617 h 868"/>
                  <a:gd name="T14" fmla="*/ 20 w 178"/>
                  <a:gd name="T15" fmla="*/ 551 h 868"/>
                  <a:gd name="T16" fmla="*/ 8 w 178"/>
                  <a:gd name="T17" fmla="*/ 483 h 868"/>
                  <a:gd name="T18" fmla="*/ 1 w 178"/>
                  <a:gd name="T19" fmla="*/ 412 h 868"/>
                  <a:gd name="T20" fmla="*/ 0 w 178"/>
                  <a:gd name="T21" fmla="*/ 339 h 868"/>
                  <a:gd name="T22" fmla="*/ 4 w 178"/>
                  <a:gd name="T23" fmla="*/ 267 h 868"/>
                  <a:gd name="T24" fmla="*/ 14 w 178"/>
                  <a:gd name="T25" fmla="*/ 195 h 868"/>
                  <a:gd name="T26" fmla="*/ 31 w 178"/>
                  <a:gd name="T27" fmla="*/ 123 h 868"/>
                  <a:gd name="T28" fmla="*/ 57 w 178"/>
                  <a:gd name="T29" fmla="*/ 54 h 868"/>
                  <a:gd name="T30" fmla="*/ 77 w 178"/>
                  <a:gd name="T31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" h="868">
                    <a:moveTo>
                      <a:pt x="178" y="868"/>
                    </a:moveTo>
                    <a:lnTo>
                      <a:pt x="149" y="833"/>
                    </a:lnTo>
                    <a:lnTo>
                      <a:pt x="135" y="818"/>
                    </a:lnTo>
                    <a:lnTo>
                      <a:pt x="93" y="751"/>
                    </a:lnTo>
                    <a:lnTo>
                      <a:pt x="59" y="683"/>
                    </a:lnTo>
                    <a:lnTo>
                      <a:pt x="45" y="649"/>
                    </a:lnTo>
                    <a:lnTo>
                      <a:pt x="35" y="617"/>
                    </a:lnTo>
                    <a:lnTo>
                      <a:pt x="20" y="551"/>
                    </a:lnTo>
                    <a:lnTo>
                      <a:pt x="8" y="483"/>
                    </a:lnTo>
                    <a:lnTo>
                      <a:pt x="1" y="412"/>
                    </a:lnTo>
                    <a:lnTo>
                      <a:pt x="0" y="339"/>
                    </a:lnTo>
                    <a:lnTo>
                      <a:pt x="4" y="267"/>
                    </a:lnTo>
                    <a:lnTo>
                      <a:pt x="14" y="195"/>
                    </a:lnTo>
                    <a:lnTo>
                      <a:pt x="31" y="123"/>
                    </a:lnTo>
                    <a:lnTo>
                      <a:pt x="57" y="54"/>
                    </a:lnTo>
                    <a:lnTo>
                      <a:pt x="77" y="0"/>
                    </a:lnTo>
                  </a:path>
                </a:pathLst>
              </a:custGeom>
              <a:noFill/>
              <a:ln w="254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2475" name="Line 43"/>
              <p:cNvSpPr>
                <a:spLocks noChangeShapeType="1"/>
              </p:cNvSpPr>
              <p:nvPr/>
            </p:nvSpPr>
            <p:spPr bwMode="auto">
              <a:xfrm rot="18600000" flipH="1">
                <a:off x="3592" y="900"/>
                <a:ext cx="297" cy="8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02478" name="弧 46"/>
            <p:cNvSpPr/>
            <p:nvPr/>
          </p:nvSpPr>
          <p:spPr bwMode="auto">
            <a:xfrm rot="-480115">
              <a:off x="4600" y="3210"/>
              <a:ext cx="137" cy="85"/>
            </a:xfrm>
            <a:custGeom>
              <a:avLst/>
              <a:gdLst>
                <a:gd name="G0" fmla="+- 0 0 0"/>
                <a:gd name="G1" fmla="+- 19742 0 0"/>
                <a:gd name="G2" fmla="+- 21600 0 0"/>
                <a:gd name="T0" fmla="*/ 8763 w 20699"/>
                <a:gd name="T1" fmla="*/ 0 h 19742"/>
                <a:gd name="T2" fmla="*/ 20699 w 20699"/>
                <a:gd name="T3" fmla="*/ 13568 h 19742"/>
                <a:gd name="T4" fmla="*/ 0 w 20699"/>
                <a:gd name="T5" fmla="*/ 19742 h 19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9" h="19742" fill="none" extrusionOk="0">
                  <a:moveTo>
                    <a:pt x="8763" y="-1"/>
                  </a:moveTo>
                  <a:cubicBezTo>
                    <a:pt x="14533" y="2560"/>
                    <a:pt x="18894" y="7518"/>
                    <a:pt x="20698" y="13568"/>
                  </a:cubicBezTo>
                </a:path>
                <a:path w="20699" h="19742" stroke="0" extrusionOk="0">
                  <a:moveTo>
                    <a:pt x="8763" y="-1"/>
                  </a:moveTo>
                  <a:cubicBezTo>
                    <a:pt x="14533" y="2560"/>
                    <a:pt x="18894" y="7518"/>
                    <a:pt x="20698" y="13568"/>
                  </a:cubicBezTo>
                  <a:lnTo>
                    <a:pt x="0" y="19742"/>
                  </a:lnTo>
                  <a:close/>
                </a:path>
              </a:pathLst>
            </a:custGeom>
            <a:noFill/>
            <a:ln w="25400" cap="rnd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377" name="Object 47"/>
            <p:cNvGraphicFramePr>
              <a:graphicFrameLocks noChangeAspect="1"/>
            </p:cNvGraphicFramePr>
            <p:nvPr/>
          </p:nvGraphicFramePr>
          <p:xfrm>
            <a:off x="4697" y="3058"/>
            <a:ext cx="15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76" name="公式" r:id="rId3" imgW="330200" imgH="444500" progId="Equation.3">
                    <p:embed/>
                  </p:oleObj>
                </mc:Choice>
                <mc:Fallback>
                  <p:oleObj name="公式" r:id="rId3" imgW="330200" imgH="444500" progId="Equation.3">
                    <p:embed/>
                    <p:pic>
                      <p:nvPicPr>
                        <p:cNvPr id="0" name="图片 3385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3058"/>
                          <a:ext cx="15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78" name="Group 53"/>
            <p:cNvGrpSpPr/>
            <p:nvPr/>
          </p:nvGrpSpPr>
          <p:grpSpPr bwMode="auto">
            <a:xfrm>
              <a:off x="4491" y="2133"/>
              <a:ext cx="149" cy="172"/>
              <a:chOff x="2918" y="2123"/>
              <a:chExt cx="149" cy="172"/>
            </a:xfrm>
          </p:grpSpPr>
          <p:graphicFrame>
            <p:nvGraphicFramePr>
              <p:cNvPr id="12379" name="Object 54"/>
              <p:cNvGraphicFramePr>
                <a:graphicFrameLocks noChangeAspect="1"/>
              </p:cNvGraphicFramePr>
              <p:nvPr/>
            </p:nvGraphicFramePr>
            <p:xfrm>
              <a:off x="2918" y="2135"/>
              <a:ext cx="131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577" name="公式" r:id="rId5" imgW="279400" imgH="266700" progId="Equation.3">
                      <p:embed/>
                    </p:oleObj>
                  </mc:Choice>
                  <mc:Fallback>
                    <p:oleObj name="公式" r:id="rId5" imgW="279400" imgH="266700" progId="Equation.3">
                      <p:embed/>
                      <p:pic>
                        <p:nvPicPr>
                          <p:cNvPr id="0" name="图片 3385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8" y="2135"/>
                            <a:ext cx="131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80" name="Object 55"/>
              <p:cNvGraphicFramePr>
                <a:graphicFrameLocks noChangeAspect="1"/>
              </p:cNvGraphicFramePr>
              <p:nvPr/>
            </p:nvGraphicFramePr>
            <p:xfrm>
              <a:off x="3007" y="2123"/>
              <a:ext cx="60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578" name="公式" r:id="rId7" imgW="127000" imgH="368300" progId="Equation.3">
                      <p:embed/>
                    </p:oleObj>
                  </mc:Choice>
                  <mc:Fallback>
                    <p:oleObj name="公式" r:id="rId7" imgW="127000" imgH="368300" progId="Equation.3">
                      <p:embed/>
                      <p:pic>
                        <p:nvPicPr>
                          <p:cNvPr id="0" name="图片 3385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7" y="2123"/>
                            <a:ext cx="60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2552" name="Group 120"/>
          <p:cNvGrpSpPr/>
          <p:nvPr/>
        </p:nvGrpSpPr>
        <p:grpSpPr bwMode="auto">
          <a:xfrm>
            <a:off x="6965950" y="663575"/>
            <a:ext cx="1163638" cy="1800225"/>
            <a:chOff x="4388" y="418"/>
            <a:chExt cx="733" cy="1134"/>
          </a:xfrm>
        </p:grpSpPr>
        <p:grpSp>
          <p:nvGrpSpPr>
            <p:cNvPr id="12369" name="Group 38"/>
            <p:cNvGrpSpPr/>
            <p:nvPr/>
          </p:nvGrpSpPr>
          <p:grpSpPr bwMode="auto">
            <a:xfrm>
              <a:off x="4388" y="443"/>
              <a:ext cx="589" cy="999"/>
              <a:chOff x="1358" y="575"/>
              <a:chExt cx="589" cy="999"/>
            </a:xfrm>
          </p:grpSpPr>
          <p:sp>
            <p:nvSpPr>
              <p:cNvPr id="402471" name="Freeform 39"/>
              <p:cNvSpPr/>
              <p:nvPr/>
            </p:nvSpPr>
            <p:spPr bwMode="auto">
              <a:xfrm rot="18600000">
                <a:off x="1396" y="787"/>
                <a:ext cx="763" cy="339"/>
              </a:xfrm>
              <a:custGeom>
                <a:avLst/>
                <a:gdLst>
                  <a:gd name="T0" fmla="*/ 0 w 763"/>
                  <a:gd name="T1" fmla="*/ 339 h 339"/>
                  <a:gd name="T2" fmla="*/ 48 w 763"/>
                  <a:gd name="T3" fmla="*/ 266 h 339"/>
                  <a:gd name="T4" fmla="*/ 107 w 763"/>
                  <a:gd name="T5" fmla="*/ 208 h 339"/>
                  <a:gd name="T6" fmla="*/ 166 w 763"/>
                  <a:gd name="T7" fmla="*/ 154 h 339"/>
                  <a:gd name="T8" fmla="*/ 238 w 763"/>
                  <a:gd name="T9" fmla="*/ 97 h 339"/>
                  <a:gd name="T10" fmla="*/ 274 w 763"/>
                  <a:gd name="T11" fmla="*/ 71 h 339"/>
                  <a:gd name="T12" fmla="*/ 311 w 763"/>
                  <a:gd name="T13" fmla="*/ 49 h 339"/>
                  <a:gd name="T14" fmla="*/ 350 w 763"/>
                  <a:gd name="T15" fmla="*/ 31 h 339"/>
                  <a:gd name="T16" fmla="*/ 382 w 763"/>
                  <a:gd name="T17" fmla="*/ 18 h 339"/>
                  <a:gd name="T18" fmla="*/ 417 w 763"/>
                  <a:gd name="T19" fmla="*/ 8 h 339"/>
                  <a:gd name="T20" fmla="*/ 451 w 763"/>
                  <a:gd name="T21" fmla="*/ 4 h 339"/>
                  <a:gd name="T22" fmla="*/ 498 w 763"/>
                  <a:gd name="T23" fmla="*/ 0 h 339"/>
                  <a:gd name="T24" fmla="*/ 554 w 763"/>
                  <a:gd name="T25" fmla="*/ 3 h 339"/>
                  <a:gd name="T26" fmla="*/ 614 w 763"/>
                  <a:gd name="T27" fmla="*/ 11 h 339"/>
                  <a:gd name="T28" fmla="*/ 657 w 763"/>
                  <a:gd name="T29" fmla="*/ 17 h 339"/>
                  <a:gd name="T30" fmla="*/ 707 w 763"/>
                  <a:gd name="T31" fmla="*/ 26 h 339"/>
                  <a:gd name="T32" fmla="*/ 763 w 763"/>
                  <a:gd name="T33" fmla="*/ 42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3" h="339">
                    <a:moveTo>
                      <a:pt x="0" y="339"/>
                    </a:moveTo>
                    <a:lnTo>
                      <a:pt x="48" y="266"/>
                    </a:lnTo>
                    <a:lnTo>
                      <a:pt x="107" y="208"/>
                    </a:lnTo>
                    <a:lnTo>
                      <a:pt x="166" y="154"/>
                    </a:lnTo>
                    <a:lnTo>
                      <a:pt x="238" y="97"/>
                    </a:lnTo>
                    <a:cubicBezTo>
                      <a:pt x="255" y="84"/>
                      <a:pt x="262" y="79"/>
                      <a:pt x="274" y="71"/>
                    </a:cubicBezTo>
                    <a:cubicBezTo>
                      <a:pt x="286" y="64"/>
                      <a:pt x="301" y="54"/>
                      <a:pt x="311" y="49"/>
                    </a:cubicBezTo>
                    <a:cubicBezTo>
                      <a:pt x="322" y="43"/>
                      <a:pt x="339" y="36"/>
                      <a:pt x="350" y="31"/>
                    </a:cubicBezTo>
                    <a:cubicBezTo>
                      <a:pt x="362" y="25"/>
                      <a:pt x="371" y="21"/>
                      <a:pt x="382" y="18"/>
                    </a:cubicBezTo>
                    <a:cubicBezTo>
                      <a:pt x="394" y="14"/>
                      <a:pt x="405" y="11"/>
                      <a:pt x="417" y="8"/>
                    </a:cubicBezTo>
                    <a:cubicBezTo>
                      <a:pt x="429" y="6"/>
                      <a:pt x="438" y="6"/>
                      <a:pt x="451" y="4"/>
                    </a:cubicBezTo>
                    <a:cubicBezTo>
                      <a:pt x="464" y="2"/>
                      <a:pt x="498" y="0"/>
                      <a:pt x="498" y="0"/>
                    </a:cubicBezTo>
                    <a:cubicBezTo>
                      <a:pt x="498" y="0"/>
                      <a:pt x="554" y="3"/>
                      <a:pt x="554" y="3"/>
                    </a:cubicBezTo>
                    <a:cubicBezTo>
                      <a:pt x="554" y="3"/>
                      <a:pt x="614" y="11"/>
                      <a:pt x="614" y="11"/>
                    </a:cubicBezTo>
                    <a:cubicBezTo>
                      <a:pt x="614" y="11"/>
                      <a:pt x="642" y="14"/>
                      <a:pt x="657" y="17"/>
                    </a:cubicBezTo>
                    <a:cubicBezTo>
                      <a:pt x="673" y="21"/>
                      <a:pt x="689" y="23"/>
                      <a:pt x="707" y="26"/>
                    </a:cubicBezTo>
                    <a:cubicBezTo>
                      <a:pt x="724" y="30"/>
                      <a:pt x="752" y="39"/>
                      <a:pt x="763" y="42"/>
                    </a:cubicBezTo>
                  </a:path>
                </a:pathLst>
              </a:custGeom>
              <a:noFill/>
              <a:ln w="254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2472" name="Freeform 40"/>
              <p:cNvSpPr/>
              <p:nvPr/>
            </p:nvSpPr>
            <p:spPr bwMode="auto">
              <a:xfrm rot="18161794">
                <a:off x="1318" y="992"/>
                <a:ext cx="622" cy="542"/>
              </a:xfrm>
              <a:custGeom>
                <a:avLst/>
                <a:gdLst>
                  <a:gd name="T0" fmla="*/ 731 w 731"/>
                  <a:gd name="T1" fmla="*/ 0 h 637"/>
                  <a:gd name="T2" fmla="*/ 0 w 731"/>
                  <a:gd name="T3" fmla="*/ 637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31" h="637">
                    <a:moveTo>
                      <a:pt x="731" y="0"/>
                    </a:moveTo>
                    <a:lnTo>
                      <a:pt x="0" y="637"/>
                    </a:lnTo>
                  </a:path>
                </a:pathLst>
              </a:custGeom>
              <a:noFill/>
              <a:ln w="9525" cmpd="sng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02480" name="弧 48"/>
            <p:cNvSpPr/>
            <p:nvPr/>
          </p:nvSpPr>
          <p:spPr bwMode="auto">
            <a:xfrm rot="-480115">
              <a:off x="4632" y="1471"/>
              <a:ext cx="146" cy="81"/>
            </a:xfrm>
            <a:custGeom>
              <a:avLst/>
              <a:gdLst>
                <a:gd name="G0" fmla="+- 0 0 0"/>
                <a:gd name="G1" fmla="+- 17357 0 0"/>
                <a:gd name="G2" fmla="+- 21600 0 0"/>
                <a:gd name="T0" fmla="*/ 12857 w 21583"/>
                <a:gd name="T1" fmla="*/ 0 h 17357"/>
                <a:gd name="T2" fmla="*/ 21583 w 21583"/>
                <a:gd name="T3" fmla="*/ 16492 h 17357"/>
                <a:gd name="T4" fmla="*/ 0 w 21583"/>
                <a:gd name="T5" fmla="*/ 17357 h 17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3" h="17357" fill="none" extrusionOk="0">
                  <a:moveTo>
                    <a:pt x="12856" y="0"/>
                  </a:moveTo>
                  <a:cubicBezTo>
                    <a:pt x="18112" y="3892"/>
                    <a:pt x="21320" y="9957"/>
                    <a:pt x="21582" y="16492"/>
                  </a:cubicBezTo>
                </a:path>
                <a:path w="21583" h="17357" stroke="0" extrusionOk="0">
                  <a:moveTo>
                    <a:pt x="12856" y="0"/>
                  </a:moveTo>
                  <a:cubicBezTo>
                    <a:pt x="18112" y="3892"/>
                    <a:pt x="21320" y="9957"/>
                    <a:pt x="21582" y="16492"/>
                  </a:cubicBezTo>
                  <a:lnTo>
                    <a:pt x="0" y="17357"/>
                  </a:lnTo>
                  <a:close/>
                </a:path>
              </a:pathLst>
            </a:custGeom>
            <a:noFill/>
            <a:ln w="25400" cap="rnd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371" name="Object 49"/>
            <p:cNvGraphicFramePr>
              <a:graphicFrameLocks noChangeAspect="1"/>
            </p:cNvGraphicFramePr>
            <p:nvPr/>
          </p:nvGraphicFramePr>
          <p:xfrm>
            <a:off x="4759" y="1350"/>
            <a:ext cx="13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79" name="公式" r:id="rId9" imgW="279400" imgH="368300" progId="Equation.3">
                    <p:embed/>
                  </p:oleObj>
                </mc:Choice>
                <mc:Fallback>
                  <p:oleObj name="公式" r:id="rId9" imgW="279400" imgH="368300" progId="Equation.3">
                    <p:embed/>
                    <p:pic>
                      <p:nvPicPr>
                        <p:cNvPr id="0" name="图片 3385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9" y="1350"/>
                          <a:ext cx="130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72" name="Object 56"/>
            <p:cNvGraphicFramePr>
              <a:graphicFrameLocks noChangeAspect="1"/>
            </p:cNvGraphicFramePr>
            <p:nvPr/>
          </p:nvGraphicFramePr>
          <p:xfrm>
            <a:off x="4967" y="418"/>
            <a:ext cx="154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80" name="公式" r:id="rId11" imgW="330200" imgH="368300" progId="Equation.3">
                    <p:embed/>
                  </p:oleObj>
                </mc:Choice>
                <mc:Fallback>
                  <p:oleObj name="公式" r:id="rId11" imgW="330200" imgH="368300" progId="Equation.3">
                    <p:embed/>
                    <p:pic>
                      <p:nvPicPr>
                        <p:cNvPr id="0" name="图片 3385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418"/>
                          <a:ext cx="154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2435" name="Freeform 3"/>
          <p:cNvSpPr/>
          <p:nvPr/>
        </p:nvSpPr>
        <p:spPr bwMode="auto">
          <a:xfrm>
            <a:off x="7112000" y="3836988"/>
            <a:ext cx="941388" cy="785812"/>
          </a:xfrm>
          <a:custGeom>
            <a:avLst/>
            <a:gdLst>
              <a:gd name="T0" fmla="*/ 593 w 593"/>
              <a:gd name="T1" fmla="*/ 1 h 495"/>
              <a:gd name="T2" fmla="*/ 0 w 593"/>
              <a:gd name="T3" fmla="*/ 495 h 495"/>
              <a:gd name="T4" fmla="*/ 30 w 593"/>
              <a:gd name="T5" fmla="*/ 425 h 495"/>
              <a:gd name="T6" fmla="*/ 47 w 593"/>
              <a:gd name="T7" fmla="*/ 392 h 495"/>
              <a:gd name="T8" fmla="*/ 65 w 593"/>
              <a:gd name="T9" fmla="*/ 364 h 495"/>
              <a:gd name="T10" fmla="*/ 106 w 593"/>
              <a:gd name="T11" fmla="*/ 310 h 495"/>
              <a:gd name="T12" fmla="*/ 150 w 593"/>
              <a:gd name="T13" fmla="*/ 257 h 495"/>
              <a:gd name="T14" fmla="*/ 200 w 593"/>
              <a:gd name="T15" fmla="*/ 207 h 495"/>
              <a:gd name="T16" fmla="*/ 255 w 593"/>
              <a:gd name="T17" fmla="*/ 159 h 495"/>
              <a:gd name="T18" fmla="*/ 313 w 593"/>
              <a:gd name="T19" fmla="*/ 115 h 495"/>
              <a:gd name="T20" fmla="*/ 375 w 593"/>
              <a:gd name="T21" fmla="*/ 77 h 495"/>
              <a:gd name="T22" fmla="*/ 441 w 593"/>
              <a:gd name="T23" fmla="*/ 44 h 495"/>
              <a:gd name="T24" fmla="*/ 510 w 593"/>
              <a:gd name="T25" fmla="*/ 19 h 495"/>
              <a:gd name="T26" fmla="*/ 548 w 593"/>
              <a:gd name="T27" fmla="*/ 8 h 495"/>
              <a:gd name="T28" fmla="*/ 588 w 593"/>
              <a:gd name="T29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3" h="495">
                <a:moveTo>
                  <a:pt x="593" y="1"/>
                </a:moveTo>
                <a:lnTo>
                  <a:pt x="0" y="495"/>
                </a:lnTo>
                <a:lnTo>
                  <a:pt x="30" y="425"/>
                </a:lnTo>
                <a:lnTo>
                  <a:pt x="47" y="392"/>
                </a:lnTo>
                <a:lnTo>
                  <a:pt x="65" y="364"/>
                </a:lnTo>
                <a:lnTo>
                  <a:pt x="106" y="310"/>
                </a:lnTo>
                <a:lnTo>
                  <a:pt x="150" y="257"/>
                </a:lnTo>
                <a:lnTo>
                  <a:pt x="200" y="207"/>
                </a:lnTo>
                <a:lnTo>
                  <a:pt x="255" y="159"/>
                </a:lnTo>
                <a:lnTo>
                  <a:pt x="313" y="115"/>
                </a:lnTo>
                <a:lnTo>
                  <a:pt x="375" y="77"/>
                </a:lnTo>
                <a:lnTo>
                  <a:pt x="441" y="44"/>
                </a:lnTo>
                <a:lnTo>
                  <a:pt x="510" y="19"/>
                </a:lnTo>
                <a:lnTo>
                  <a:pt x="548" y="8"/>
                </a:lnTo>
                <a:lnTo>
                  <a:pt x="588" y="0"/>
                </a:lnTo>
              </a:path>
            </a:pathLst>
          </a:custGeom>
          <a:gradFill rotWithShape="1">
            <a:gsLst>
              <a:gs pos="0">
                <a:srgbClr val="F47A00"/>
              </a:gs>
              <a:gs pos="100000">
                <a:srgbClr val="FFF0E1"/>
              </a:gs>
            </a:gsLst>
            <a:lin ang="18900000" scaled="1"/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36" name="Freeform 4"/>
          <p:cNvSpPr/>
          <p:nvPr/>
        </p:nvSpPr>
        <p:spPr bwMode="auto">
          <a:xfrm>
            <a:off x="7386638" y="1376363"/>
            <a:ext cx="841375" cy="434975"/>
          </a:xfrm>
          <a:custGeom>
            <a:avLst/>
            <a:gdLst>
              <a:gd name="T0" fmla="*/ 522 w 530"/>
              <a:gd name="T1" fmla="*/ 12 h 286"/>
              <a:gd name="T2" fmla="*/ 18 w 530"/>
              <a:gd name="T3" fmla="*/ 264 h 286"/>
              <a:gd name="T4" fmla="*/ 78 w 530"/>
              <a:gd name="T5" fmla="*/ 215 h 286"/>
              <a:gd name="T6" fmla="*/ 137 w 530"/>
              <a:gd name="T7" fmla="*/ 161 h 286"/>
              <a:gd name="T8" fmla="*/ 209 w 530"/>
              <a:gd name="T9" fmla="*/ 104 h 286"/>
              <a:gd name="T10" fmla="*/ 245 w 530"/>
              <a:gd name="T11" fmla="*/ 78 h 286"/>
              <a:gd name="T12" fmla="*/ 282 w 530"/>
              <a:gd name="T13" fmla="*/ 56 h 286"/>
              <a:gd name="T14" fmla="*/ 321 w 530"/>
              <a:gd name="T15" fmla="*/ 38 h 286"/>
              <a:gd name="T16" fmla="*/ 353 w 530"/>
              <a:gd name="T17" fmla="*/ 25 h 286"/>
              <a:gd name="T18" fmla="*/ 388 w 530"/>
              <a:gd name="T19" fmla="*/ 15 h 286"/>
              <a:gd name="T20" fmla="*/ 422 w 530"/>
              <a:gd name="T21" fmla="*/ 11 h 286"/>
              <a:gd name="T22" fmla="*/ 469 w 530"/>
              <a:gd name="T23" fmla="*/ 7 h 286"/>
              <a:gd name="T24" fmla="*/ 525 w 530"/>
              <a:gd name="T25" fmla="*/ 1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0" h="286">
                <a:moveTo>
                  <a:pt x="522" y="12"/>
                </a:moveTo>
                <a:cubicBezTo>
                  <a:pt x="530" y="0"/>
                  <a:pt x="0" y="286"/>
                  <a:pt x="18" y="264"/>
                </a:cubicBezTo>
                <a:cubicBezTo>
                  <a:pt x="36" y="242"/>
                  <a:pt x="59" y="233"/>
                  <a:pt x="78" y="215"/>
                </a:cubicBezTo>
                <a:lnTo>
                  <a:pt x="137" y="161"/>
                </a:lnTo>
                <a:lnTo>
                  <a:pt x="209" y="104"/>
                </a:lnTo>
                <a:cubicBezTo>
                  <a:pt x="226" y="91"/>
                  <a:pt x="233" y="86"/>
                  <a:pt x="245" y="78"/>
                </a:cubicBezTo>
                <a:cubicBezTo>
                  <a:pt x="257" y="71"/>
                  <a:pt x="272" y="61"/>
                  <a:pt x="282" y="56"/>
                </a:cubicBezTo>
                <a:cubicBezTo>
                  <a:pt x="293" y="50"/>
                  <a:pt x="310" y="43"/>
                  <a:pt x="321" y="38"/>
                </a:cubicBezTo>
                <a:cubicBezTo>
                  <a:pt x="333" y="32"/>
                  <a:pt x="342" y="28"/>
                  <a:pt x="353" y="25"/>
                </a:cubicBezTo>
                <a:cubicBezTo>
                  <a:pt x="365" y="21"/>
                  <a:pt x="376" y="18"/>
                  <a:pt x="388" y="15"/>
                </a:cubicBezTo>
                <a:cubicBezTo>
                  <a:pt x="400" y="13"/>
                  <a:pt x="409" y="13"/>
                  <a:pt x="422" y="11"/>
                </a:cubicBezTo>
                <a:cubicBezTo>
                  <a:pt x="435" y="9"/>
                  <a:pt x="469" y="7"/>
                  <a:pt x="469" y="7"/>
                </a:cubicBezTo>
                <a:cubicBezTo>
                  <a:pt x="469" y="7"/>
                  <a:pt x="516" y="9"/>
                  <a:pt x="525" y="10"/>
                </a:cubicBezTo>
              </a:path>
            </a:pathLst>
          </a:custGeom>
          <a:gradFill rotWithShape="1">
            <a:gsLst>
              <a:gs pos="0">
                <a:srgbClr val="F47A00"/>
              </a:gs>
              <a:gs pos="100000">
                <a:srgbClr val="FFF0E1"/>
              </a:gs>
            </a:gsLst>
            <a:lin ang="18900000" scaled="1"/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37" name="Line 5"/>
          <p:cNvSpPr>
            <a:spLocks noChangeShapeType="1"/>
          </p:cNvSpPr>
          <p:nvPr/>
        </p:nvSpPr>
        <p:spPr bwMode="auto">
          <a:xfrm>
            <a:off x="5843588" y="2447925"/>
            <a:ext cx="30194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38" name="Freeform 6"/>
          <p:cNvSpPr/>
          <p:nvPr/>
        </p:nvSpPr>
        <p:spPr bwMode="auto">
          <a:xfrm>
            <a:off x="7048500" y="3830638"/>
            <a:ext cx="1285875" cy="1027112"/>
          </a:xfrm>
          <a:custGeom>
            <a:avLst/>
            <a:gdLst>
              <a:gd name="T0" fmla="*/ 0 w 810"/>
              <a:gd name="T1" fmla="*/ 647 h 647"/>
              <a:gd name="T2" fmla="*/ 9 w 810"/>
              <a:gd name="T3" fmla="*/ 602 h 647"/>
              <a:gd name="T4" fmla="*/ 11 w 810"/>
              <a:gd name="T5" fmla="*/ 582 h 647"/>
              <a:gd name="T6" fmla="*/ 36 w 810"/>
              <a:gd name="T7" fmla="*/ 507 h 647"/>
              <a:gd name="T8" fmla="*/ 66 w 810"/>
              <a:gd name="T9" fmla="*/ 437 h 647"/>
              <a:gd name="T10" fmla="*/ 83 w 810"/>
              <a:gd name="T11" fmla="*/ 404 h 647"/>
              <a:gd name="T12" fmla="*/ 101 w 810"/>
              <a:gd name="T13" fmla="*/ 376 h 647"/>
              <a:gd name="T14" fmla="*/ 142 w 810"/>
              <a:gd name="T15" fmla="*/ 322 h 647"/>
              <a:gd name="T16" fmla="*/ 186 w 810"/>
              <a:gd name="T17" fmla="*/ 269 h 647"/>
              <a:gd name="T18" fmla="*/ 236 w 810"/>
              <a:gd name="T19" fmla="*/ 219 h 647"/>
              <a:gd name="T20" fmla="*/ 291 w 810"/>
              <a:gd name="T21" fmla="*/ 171 h 647"/>
              <a:gd name="T22" fmla="*/ 349 w 810"/>
              <a:gd name="T23" fmla="*/ 127 h 647"/>
              <a:gd name="T24" fmla="*/ 411 w 810"/>
              <a:gd name="T25" fmla="*/ 89 h 647"/>
              <a:gd name="T26" fmla="*/ 477 w 810"/>
              <a:gd name="T27" fmla="*/ 56 h 647"/>
              <a:gd name="T28" fmla="*/ 546 w 810"/>
              <a:gd name="T29" fmla="*/ 31 h 647"/>
              <a:gd name="T30" fmla="*/ 584 w 810"/>
              <a:gd name="T31" fmla="*/ 20 h 647"/>
              <a:gd name="T32" fmla="*/ 624 w 810"/>
              <a:gd name="T33" fmla="*/ 12 h 647"/>
              <a:gd name="T34" fmla="*/ 714 w 810"/>
              <a:gd name="T35" fmla="*/ 4 h 647"/>
              <a:gd name="T36" fmla="*/ 810 w 810"/>
              <a:gd name="T37" fmla="*/ 0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0" h="647">
                <a:moveTo>
                  <a:pt x="0" y="647"/>
                </a:moveTo>
                <a:lnTo>
                  <a:pt x="9" y="602"/>
                </a:lnTo>
                <a:lnTo>
                  <a:pt x="11" y="582"/>
                </a:lnTo>
                <a:lnTo>
                  <a:pt x="36" y="507"/>
                </a:lnTo>
                <a:lnTo>
                  <a:pt x="66" y="437"/>
                </a:lnTo>
                <a:lnTo>
                  <a:pt x="83" y="404"/>
                </a:lnTo>
                <a:lnTo>
                  <a:pt x="101" y="376"/>
                </a:lnTo>
                <a:lnTo>
                  <a:pt x="142" y="322"/>
                </a:lnTo>
                <a:lnTo>
                  <a:pt x="186" y="269"/>
                </a:lnTo>
                <a:lnTo>
                  <a:pt x="236" y="219"/>
                </a:lnTo>
                <a:lnTo>
                  <a:pt x="291" y="171"/>
                </a:lnTo>
                <a:lnTo>
                  <a:pt x="349" y="127"/>
                </a:lnTo>
                <a:lnTo>
                  <a:pt x="411" y="89"/>
                </a:lnTo>
                <a:lnTo>
                  <a:pt x="477" y="56"/>
                </a:lnTo>
                <a:lnTo>
                  <a:pt x="546" y="31"/>
                </a:lnTo>
                <a:lnTo>
                  <a:pt x="584" y="20"/>
                </a:lnTo>
                <a:lnTo>
                  <a:pt x="624" y="12"/>
                </a:lnTo>
                <a:lnTo>
                  <a:pt x="714" y="4"/>
                </a:lnTo>
                <a:lnTo>
                  <a:pt x="810" y="0"/>
                </a:lnTo>
              </a:path>
            </a:pathLst>
          </a:custGeom>
          <a:noFill/>
          <a:ln w="25400" cap="rnd" cmpd="sng">
            <a:solidFill>
              <a:srgbClr val="0000FF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39" name="Line 7"/>
          <p:cNvSpPr>
            <a:spLocks noChangeShapeType="1"/>
          </p:cNvSpPr>
          <p:nvPr/>
        </p:nvSpPr>
        <p:spPr bwMode="auto">
          <a:xfrm flipV="1">
            <a:off x="6443663" y="3560763"/>
            <a:ext cx="1960562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41" name="Freeform 9"/>
          <p:cNvSpPr/>
          <p:nvPr/>
        </p:nvSpPr>
        <p:spPr bwMode="auto">
          <a:xfrm>
            <a:off x="7315200" y="1390650"/>
            <a:ext cx="1211263" cy="538163"/>
          </a:xfrm>
          <a:custGeom>
            <a:avLst/>
            <a:gdLst>
              <a:gd name="T0" fmla="*/ 0 w 763"/>
              <a:gd name="T1" fmla="*/ 339 h 339"/>
              <a:gd name="T2" fmla="*/ 48 w 763"/>
              <a:gd name="T3" fmla="*/ 266 h 339"/>
              <a:gd name="T4" fmla="*/ 107 w 763"/>
              <a:gd name="T5" fmla="*/ 208 h 339"/>
              <a:gd name="T6" fmla="*/ 166 w 763"/>
              <a:gd name="T7" fmla="*/ 154 h 339"/>
              <a:gd name="T8" fmla="*/ 238 w 763"/>
              <a:gd name="T9" fmla="*/ 97 h 339"/>
              <a:gd name="T10" fmla="*/ 274 w 763"/>
              <a:gd name="T11" fmla="*/ 71 h 339"/>
              <a:gd name="T12" fmla="*/ 311 w 763"/>
              <a:gd name="T13" fmla="*/ 49 h 339"/>
              <a:gd name="T14" fmla="*/ 350 w 763"/>
              <a:gd name="T15" fmla="*/ 31 h 339"/>
              <a:gd name="T16" fmla="*/ 382 w 763"/>
              <a:gd name="T17" fmla="*/ 18 h 339"/>
              <a:gd name="T18" fmla="*/ 417 w 763"/>
              <a:gd name="T19" fmla="*/ 8 h 339"/>
              <a:gd name="T20" fmla="*/ 451 w 763"/>
              <a:gd name="T21" fmla="*/ 4 h 339"/>
              <a:gd name="T22" fmla="*/ 498 w 763"/>
              <a:gd name="T23" fmla="*/ 0 h 339"/>
              <a:gd name="T24" fmla="*/ 554 w 763"/>
              <a:gd name="T25" fmla="*/ 3 h 339"/>
              <a:gd name="T26" fmla="*/ 614 w 763"/>
              <a:gd name="T27" fmla="*/ 11 h 339"/>
              <a:gd name="T28" fmla="*/ 657 w 763"/>
              <a:gd name="T29" fmla="*/ 17 h 339"/>
              <a:gd name="T30" fmla="*/ 707 w 763"/>
              <a:gd name="T31" fmla="*/ 26 h 339"/>
              <a:gd name="T32" fmla="*/ 763 w 763"/>
              <a:gd name="T33" fmla="*/ 42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3" h="339">
                <a:moveTo>
                  <a:pt x="0" y="339"/>
                </a:moveTo>
                <a:lnTo>
                  <a:pt x="48" y="266"/>
                </a:lnTo>
                <a:lnTo>
                  <a:pt x="107" y="208"/>
                </a:lnTo>
                <a:lnTo>
                  <a:pt x="166" y="154"/>
                </a:lnTo>
                <a:lnTo>
                  <a:pt x="238" y="97"/>
                </a:lnTo>
                <a:cubicBezTo>
                  <a:pt x="255" y="84"/>
                  <a:pt x="262" y="79"/>
                  <a:pt x="274" y="71"/>
                </a:cubicBezTo>
                <a:cubicBezTo>
                  <a:pt x="286" y="64"/>
                  <a:pt x="301" y="54"/>
                  <a:pt x="311" y="49"/>
                </a:cubicBezTo>
                <a:cubicBezTo>
                  <a:pt x="322" y="43"/>
                  <a:pt x="339" y="36"/>
                  <a:pt x="350" y="31"/>
                </a:cubicBezTo>
                <a:cubicBezTo>
                  <a:pt x="362" y="25"/>
                  <a:pt x="371" y="21"/>
                  <a:pt x="382" y="18"/>
                </a:cubicBezTo>
                <a:cubicBezTo>
                  <a:pt x="394" y="14"/>
                  <a:pt x="405" y="11"/>
                  <a:pt x="417" y="8"/>
                </a:cubicBezTo>
                <a:cubicBezTo>
                  <a:pt x="429" y="6"/>
                  <a:pt x="438" y="6"/>
                  <a:pt x="451" y="4"/>
                </a:cubicBezTo>
                <a:cubicBezTo>
                  <a:pt x="464" y="2"/>
                  <a:pt x="498" y="0"/>
                  <a:pt x="498" y="0"/>
                </a:cubicBezTo>
                <a:cubicBezTo>
                  <a:pt x="498" y="0"/>
                  <a:pt x="554" y="3"/>
                  <a:pt x="554" y="3"/>
                </a:cubicBezTo>
                <a:cubicBezTo>
                  <a:pt x="554" y="3"/>
                  <a:pt x="614" y="11"/>
                  <a:pt x="614" y="11"/>
                </a:cubicBezTo>
                <a:cubicBezTo>
                  <a:pt x="614" y="11"/>
                  <a:pt x="642" y="14"/>
                  <a:pt x="657" y="17"/>
                </a:cubicBezTo>
                <a:cubicBezTo>
                  <a:pt x="673" y="21"/>
                  <a:pt x="689" y="23"/>
                  <a:pt x="707" y="26"/>
                </a:cubicBezTo>
                <a:cubicBezTo>
                  <a:pt x="724" y="30"/>
                  <a:pt x="752" y="39"/>
                  <a:pt x="763" y="42"/>
                </a:cubicBezTo>
              </a:path>
            </a:pathLst>
          </a:custGeom>
          <a:noFill/>
          <a:ln w="25400" cap="rnd" cmpd="sng">
            <a:solidFill>
              <a:srgbClr val="0000FF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42" name="Line 10"/>
          <p:cNvSpPr>
            <a:spLocks noChangeShapeType="1"/>
          </p:cNvSpPr>
          <p:nvPr/>
        </p:nvSpPr>
        <p:spPr bwMode="auto">
          <a:xfrm rot="21172570" flipV="1">
            <a:off x="6030913" y="1352550"/>
            <a:ext cx="2665412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43" name="Freeform 11"/>
          <p:cNvSpPr/>
          <p:nvPr/>
        </p:nvSpPr>
        <p:spPr bwMode="auto">
          <a:xfrm rot="-438206">
            <a:off x="6745288" y="1366838"/>
            <a:ext cx="1160462" cy="1011237"/>
          </a:xfrm>
          <a:custGeom>
            <a:avLst/>
            <a:gdLst>
              <a:gd name="T0" fmla="*/ 731 w 731"/>
              <a:gd name="T1" fmla="*/ 0 h 637"/>
              <a:gd name="T2" fmla="*/ 0 w 731"/>
              <a:gd name="T3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1" h="637">
                <a:moveTo>
                  <a:pt x="731" y="0"/>
                </a:moveTo>
                <a:lnTo>
                  <a:pt x="0" y="637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45" name="弧 13"/>
          <p:cNvSpPr/>
          <p:nvPr/>
        </p:nvSpPr>
        <p:spPr bwMode="auto">
          <a:xfrm rot="257550">
            <a:off x="6742113" y="2347913"/>
            <a:ext cx="215900" cy="252412"/>
          </a:xfrm>
          <a:custGeom>
            <a:avLst/>
            <a:gdLst>
              <a:gd name="G0" fmla="+- 0 0 0"/>
              <a:gd name="G1" fmla="+- 16469 0 0"/>
              <a:gd name="G2" fmla="+- 21600 0 0"/>
              <a:gd name="T0" fmla="*/ 13976 w 18601"/>
              <a:gd name="T1" fmla="*/ 0 h 16469"/>
              <a:gd name="T2" fmla="*/ 18601 w 18601"/>
              <a:gd name="T3" fmla="*/ 5489 h 16469"/>
              <a:gd name="T4" fmla="*/ 0 w 18601"/>
              <a:gd name="T5" fmla="*/ 16469 h 1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01" h="16469" fill="none" extrusionOk="0">
                <a:moveTo>
                  <a:pt x="13976" y="-1"/>
                </a:moveTo>
                <a:cubicBezTo>
                  <a:pt x="15813" y="1558"/>
                  <a:pt x="17376" y="3414"/>
                  <a:pt x="18601" y="5488"/>
                </a:cubicBezTo>
              </a:path>
              <a:path w="18601" h="16469" stroke="0" extrusionOk="0">
                <a:moveTo>
                  <a:pt x="13976" y="-1"/>
                </a:moveTo>
                <a:cubicBezTo>
                  <a:pt x="15813" y="1558"/>
                  <a:pt x="17376" y="3414"/>
                  <a:pt x="18601" y="5488"/>
                </a:cubicBezTo>
                <a:lnTo>
                  <a:pt x="0" y="1646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2320" name="Object 15"/>
          <p:cNvGraphicFramePr>
            <a:graphicFrameLocks noChangeAspect="1"/>
          </p:cNvGraphicFramePr>
          <p:nvPr/>
        </p:nvGraphicFramePr>
        <p:xfrm>
          <a:off x="7005638" y="2165350"/>
          <a:ext cx="2159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1" name="公式" r:id="rId13" imgW="292100" imgH="381000" progId="Equation.3">
                  <p:embed/>
                </p:oleObj>
              </mc:Choice>
              <mc:Fallback>
                <p:oleObj name="公式" r:id="rId13" imgW="292100" imgH="381000" progId="Equation.3">
                  <p:embed/>
                  <p:pic>
                    <p:nvPicPr>
                      <p:cNvPr id="0" name="图片 338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638" y="2165350"/>
                        <a:ext cx="2159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1" name="Object 16"/>
          <p:cNvGraphicFramePr/>
          <p:nvPr/>
        </p:nvGraphicFramePr>
        <p:xfrm>
          <a:off x="8335963" y="1995488"/>
          <a:ext cx="3921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2" name="公式" r:id="rId15" imgW="393700" imgH="342900" progId="Equation.3">
                  <p:embed/>
                </p:oleObj>
              </mc:Choice>
              <mc:Fallback>
                <p:oleObj name="公式" r:id="rId15" imgW="393700" imgH="342900" progId="Equation.3">
                  <p:embed/>
                  <p:pic>
                    <p:nvPicPr>
                      <p:cNvPr id="0" name="图片 33858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963" y="1995488"/>
                        <a:ext cx="3921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2" name="Object 18"/>
          <p:cNvGraphicFramePr>
            <a:graphicFrameLocks noChangeAspect="1"/>
          </p:cNvGraphicFramePr>
          <p:nvPr/>
        </p:nvGraphicFramePr>
        <p:xfrm>
          <a:off x="8154988" y="1460500"/>
          <a:ext cx="130175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3" name="公式" r:id="rId17" imgW="177800" imgH="215900" progId="Equation.3">
                  <p:embed/>
                </p:oleObj>
              </mc:Choice>
              <mc:Fallback>
                <p:oleObj name="公式" r:id="rId17" imgW="177800" imgH="215900" progId="Equation.3">
                  <p:embed/>
                  <p:pic>
                    <p:nvPicPr>
                      <p:cNvPr id="0" name="图片 338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88" y="1460500"/>
                        <a:ext cx="130175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3" name="Object 19"/>
          <p:cNvGraphicFramePr>
            <a:graphicFrameLocks noChangeAspect="1"/>
          </p:cNvGraphicFramePr>
          <p:nvPr/>
        </p:nvGraphicFramePr>
        <p:xfrm>
          <a:off x="7473950" y="1685925"/>
          <a:ext cx="2063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4" name="公式" r:id="rId19" imgW="279400" imgH="381000" progId="Equation.3">
                  <p:embed/>
                </p:oleObj>
              </mc:Choice>
              <mc:Fallback>
                <p:oleObj name="公式" r:id="rId19" imgW="279400" imgH="381000" progId="Equation.3">
                  <p:embed/>
                  <p:pic>
                    <p:nvPicPr>
                      <p:cNvPr id="0" name="图片 338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1685925"/>
                        <a:ext cx="20637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24"/>
          <p:cNvGraphicFramePr/>
          <p:nvPr/>
        </p:nvGraphicFramePr>
        <p:xfrm>
          <a:off x="8256588" y="4725988"/>
          <a:ext cx="4683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5" name="公式" r:id="rId21" imgW="469900" imgH="342900" progId="Equation.3">
                  <p:embed/>
                </p:oleObj>
              </mc:Choice>
              <mc:Fallback>
                <p:oleObj name="公式" r:id="rId21" imgW="469900" imgH="342900" progId="Equation.3">
                  <p:embed/>
                  <p:pic>
                    <p:nvPicPr>
                      <p:cNvPr id="0" name="图片 33858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4725988"/>
                        <a:ext cx="4683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5" name="Object 25"/>
          <p:cNvGraphicFramePr>
            <a:graphicFrameLocks noChangeAspect="1"/>
          </p:cNvGraphicFramePr>
          <p:nvPr/>
        </p:nvGraphicFramePr>
        <p:xfrm>
          <a:off x="7962900" y="3914775"/>
          <a:ext cx="195263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6" name="公式" r:id="rId23" imgW="266065" imgH="215900" progId="Equation.3">
                  <p:embed/>
                </p:oleObj>
              </mc:Choice>
              <mc:Fallback>
                <p:oleObj name="公式" r:id="rId23" imgW="266065" imgH="215900" progId="Equation.3">
                  <p:embed/>
                  <p:pic>
                    <p:nvPicPr>
                      <p:cNvPr id="0" name="图片 338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3914775"/>
                        <a:ext cx="195263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6" name="Object 26"/>
          <p:cNvGraphicFramePr>
            <a:graphicFrameLocks noChangeAspect="1"/>
          </p:cNvGraphicFramePr>
          <p:nvPr/>
        </p:nvGraphicFramePr>
        <p:xfrm>
          <a:off x="7151688" y="4521200"/>
          <a:ext cx="263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7" name="公式" r:id="rId25" imgW="355600" imgH="381000" progId="Equation.3">
                  <p:embed/>
                </p:oleObj>
              </mc:Choice>
              <mc:Fallback>
                <p:oleObj name="公式" r:id="rId25" imgW="355600" imgH="381000" progId="Equation.3">
                  <p:embed/>
                  <p:pic>
                    <p:nvPicPr>
                      <p:cNvPr id="0" name="图片 338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4521200"/>
                        <a:ext cx="2635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59" name="Oval 27"/>
          <p:cNvSpPr>
            <a:spLocks noChangeAspect="1" noChangeArrowheads="1"/>
          </p:cNvSpPr>
          <p:nvPr/>
        </p:nvSpPr>
        <p:spPr bwMode="auto">
          <a:xfrm>
            <a:off x="8177213" y="1362075"/>
            <a:ext cx="71437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2460" name="Oval 28"/>
          <p:cNvSpPr>
            <a:spLocks noChangeAspect="1" noChangeArrowheads="1"/>
          </p:cNvSpPr>
          <p:nvPr/>
        </p:nvSpPr>
        <p:spPr bwMode="auto">
          <a:xfrm>
            <a:off x="8020050" y="3810000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2329" name="Object 29"/>
          <p:cNvGraphicFramePr>
            <a:graphicFrameLocks noChangeAspect="1"/>
          </p:cNvGraphicFramePr>
          <p:nvPr/>
        </p:nvGraphicFramePr>
        <p:xfrm>
          <a:off x="7761288" y="1587500"/>
          <a:ext cx="292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8" name="公式" r:id="rId27" imgW="393700" imgH="342900" progId="Equation.3">
                  <p:embed/>
                </p:oleObj>
              </mc:Choice>
              <mc:Fallback>
                <p:oleObj name="公式" r:id="rId27" imgW="393700" imgH="342900" progId="Equation.3">
                  <p:embed/>
                  <p:pic>
                    <p:nvPicPr>
                      <p:cNvPr id="0" name="图片 338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288" y="1587500"/>
                        <a:ext cx="2921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0" name="Object 30"/>
          <p:cNvGraphicFramePr>
            <a:graphicFrameLocks noChangeAspect="1"/>
          </p:cNvGraphicFramePr>
          <p:nvPr/>
        </p:nvGraphicFramePr>
        <p:xfrm>
          <a:off x="7521575" y="4246563"/>
          <a:ext cx="3476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9" name="公式" r:id="rId29" imgW="469900" imgH="342900" progId="Equation.3">
                  <p:embed/>
                </p:oleObj>
              </mc:Choice>
              <mc:Fallback>
                <p:oleObj name="公式" r:id="rId29" imgW="469900" imgH="342900" progId="Equation.3">
                  <p:embed/>
                  <p:pic>
                    <p:nvPicPr>
                      <p:cNvPr id="0" name="图片 338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75" y="4246563"/>
                        <a:ext cx="347663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63" name="Line 31"/>
          <p:cNvSpPr>
            <a:spLocks noChangeShapeType="1"/>
          </p:cNvSpPr>
          <p:nvPr/>
        </p:nvSpPr>
        <p:spPr bwMode="auto">
          <a:xfrm>
            <a:off x="5849938" y="5187950"/>
            <a:ext cx="30194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02622" name="Group 190"/>
          <p:cNvGrpSpPr/>
          <p:nvPr/>
        </p:nvGrpSpPr>
        <p:grpSpPr bwMode="auto">
          <a:xfrm>
            <a:off x="6858000" y="2714625"/>
            <a:ext cx="1295400" cy="647700"/>
            <a:chOff x="4320" y="1710"/>
            <a:chExt cx="816" cy="408"/>
          </a:xfrm>
        </p:grpSpPr>
        <p:sp>
          <p:nvSpPr>
            <p:cNvPr id="402464" name="Line 32"/>
            <p:cNvSpPr>
              <a:spLocks noChangeShapeType="1"/>
            </p:cNvSpPr>
            <p:nvPr/>
          </p:nvSpPr>
          <p:spPr bwMode="auto">
            <a:xfrm>
              <a:off x="4320" y="1710"/>
              <a:ext cx="0" cy="408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368" name="Object 33"/>
            <p:cNvGraphicFramePr/>
            <p:nvPr/>
          </p:nvGraphicFramePr>
          <p:xfrm>
            <a:off x="4400" y="1788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90" name="公式" r:id="rId31" imgW="1167765" imgH="342900" progId="Equation.3">
                    <p:embed/>
                  </p:oleObj>
                </mc:Choice>
                <mc:Fallback>
                  <p:oleObj name="公式" r:id="rId31" imgW="1167765" imgH="342900" progId="Equation.3">
                    <p:embed/>
                    <p:pic>
                      <p:nvPicPr>
                        <p:cNvPr id="0" name="图片 3385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0" y="1788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2466" name="Line 34"/>
          <p:cNvSpPr>
            <a:spLocks noChangeShapeType="1"/>
          </p:cNvSpPr>
          <p:nvPr/>
        </p:nvSpPr>
        <p:spPr bwMode="auto">
          <a:xfrm rot="-5400000">
            <a:off x="5038725" y="1700213"/>
            <a:ext cx="1981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67" name="Line 35"/>
          <p:cNvSpPr>
            <a:spLocks noChangeShapeType="1"/>
          </p:cNvSpPr>
          <p:nvPr/>
        </p:nvSpPr>
        <p:spPr bwMode="auto">
          <a:xfrm rot="-5400000">
            <a:off x="5038725" y="4414838"/>
            <a:ext cx="1981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468" name="Rectangle 36"/>
          <p:cNvSpPr>
            <a:spLocks noChangeArrowheads="1"/>
          </p:cNvSpPr>
          <p:nvPr/>
        </p:nvSpPr>
        <p:spPr bwMode="auto">
          <a:xfrm>
            <a:off x="7542213" y="1012825"/>
            <a:ext cx="6953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切线</a:t>
            </a:r>
            <a:r>
              <a:rPr lang="en-US" altLang="zh-CN" sz="1600">
                <a:solidFill>
                  <a:schemeClr val="hlink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1600">
              <a:solidFill>
                <a:schemeClr val="hlink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402476" name="Oval 44"/>
          <p:cNvSpPr>
            <a:spLocks noChangeAspect="1" noChangeArrowheads="1"/>
          </p:cNvSpPr>
          <p:nvPr/>
        </p:nvSpPr>
        <p:spPr bwMode="auto">
          <a:xfrm>
            <a:off x="7366000" y="1760538"/>
            <a:ext cx="71438" cy="71437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2570" name="Rectangle 138"/>
          <p:cNvSpPr>
            <a:spLocks noChangeArrowheads="1"/>
          </p:cNvSpPr>
          <p:nvPr/>
        </p:nvSpPr>
        <p:spPr bwMode="auto">
          <a:xfrm>
            <a:off x="536575" y="530225"/>
            <a:ext cx="3795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二、</a:t>
            </a:r>
            <a:r>
              <a:rPr kumimoji="0" lang="zh-CN" altLang="en-US" sz="2800" dirty="0">
                <a:solidFill>
                  <a:srgbClr val="000099"/>
                </a:solidFill>
              </a:rPr>
              <a:t>导数的几何意义</a:t>
            </a:r>
            <a:r>
              <a:rPr kumimoji="0" lang="en-US" altLang="zh-CN" sz="2800" dirty="0">
                <a:solidFill>
                  <a:srgbClr val="000099"/>
                </a:solidFill>
              </a:rPr>
              <a:t> 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402571" name="Rectangle 139"/>
          <p:cNvSpPr>
            <a:spLocks noChangeArrowheads="1"/>
          </p:cNvSpPr>
          <p:nvPr/>
        </p:nvSpPr>
        <p:spPr bwMode="auto">
          <a:xfrm>
            <a:off x="533400" y="1136650"/>
            <a:ext cx="2998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000099"/>
                </a:solidFill>
              </a:rPr>
              <a:t>2. </a:t>
            </a:r>
            <a:r>
              <a:rPr lang="zh-CN" altLang="en-US">
                <a:solidFill>
                  <a:srgbClr val="000099"/>
                </a:solidFill>
              </a:rPr>
              <a:t>伸缩率不变性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402624" name="Group 192"/>
          <p:cNvGrpSpPr/>
          <p:nvPr/>
        </p:nvGrpSpPr>
        <p:grpSpPr bwMode="auto">
          <a:xfrm>
            <a:off x="903288" y="1649413"/>
            <a:ext cx="4954587" cy="457200"/>
            <a:chOff x="569" y="1039"/>
            <a:chExt cx="3121" cy="288"/>
          </a:xfrm>
        </p:grpSpPr>
        <p:sp>
          <p:nvSpPr>
            <p:cNvPr id="402573" name="Rectangle 141"/>
            <p:cNvSpPr>
              <a:spLocks noChangeArrowheads="1"/>
            </p:cNvSpPr>
            <p:nvPr/>
          </p:nvSpPr>
          <p:spPr bwMode="auto">
            <a:xfrm>
              <a:off x="569" y="1039"/>
              <a:ext cx="31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33"/>
                </a:buBlip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对于任何一条经过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点的曲线，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2366" name="Object 142"/>
            <p:cNvGraphicFramePr/>
            <p:nvPr/>
          </p:nvGraphicFramePr>
          <p:xfrm>
            <a:off x="2376" y="1043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91" name="公式" r:id="rId34" imgW="279400" imgH="381000" progId="Equation.3">
                    <p:embed/>
                  </p:oleObj>
                </mc:Choice>
                <mc:Fallback>
                  <p:oleObj name="公式" r:id="rId34" imgW="279400" imgH="381000" progId="Equation.3">
                    <p:embed/>
                    <p:pic>
                      <p:nvPicPr>
                        <p:cNvPr id="0" name="图片 3385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1043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2575" name="Rectangle 143"/>
          <p:cNvSpPr>
            <a:spLocks noChangeArrowheads="1"/>
          </p:cNvSpPr>
          <p:nvPr/>
        </p:nvSpPr>
        <p:spPr bwMode="auto">
          <a:xfrm>
            <a:off x="530225" y="2724150"/>
            <a:ext cx="2765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000099"/>
                </a:solidFill>
              </a:rPr>
              <a:t>3. </a:t>
            </a:r>
            <a:r>
              <a:rPr lang="zh-CN" altLang="en-US">
                <a:solidFill>
                  <a:srgbClr val="000099"/>
                </a:solidFill>
              </a:rPr>
              <a:t>旋转角不变性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402625" name="Group 193"/>
          <p:cNvGrpSpPr/>
          <p:nvPr/>
        </p:nvGrpSpPr>
        <p:grpSpPr bwMode="auto">
          <a:xfrm>
            <a:off x="1165225" y="2135188"/>
            <a:ext cx="3140075" cy="457200"/>
            <a:chOff x="734" y="1345"/>
            <a:chExt cx="1978" cy="288"/>
          </a:xfrm>
        </p:grpSpPr>
        <p:graphicFrame>
          <p:nvGraphicFramePr>
            <p:cNvPr id="12363" name="Object 145"/>
            <p:cNvGraphicFramePr/>
            <p:nvPr/>
          </p:nvGraphicFramePr>
          <p:xfrm>
            <a:off x="2009" y="1361"/>
            <a:ext cx="7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92" name="公式" r:id="rId36" imgW="1117600" imgH="381000" progId="Equation.3">
                    <p:embed/>
                  </p:oleObj>
                </mc:Choice>
                <mc:Fallback>
                  <p:oleObj name="公式" r:id="rId36" imgW="1117600" imgH="381000" progId="Equation.3">
                    <p:embed/>
                    <p:pic>
                      <p:nvPicPr>
                        <p:cNvPr id="0" name="图片 3385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" y="1361"/>
                          <a:ext cx="70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578" name="Rectangle 146"/>
            <p:cNvSpPr>
              <a:spLocks noChangeArrowheads="1"/>
            </p:cNvSpPr>
            <p:nvPr/>
          </p:nvSpPr>
          <p:spPr bwMode="auto">
            <a:xfrm>
              <a:off x="734" y="1345"/>
              <a:ext cx="14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其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伸缩率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均为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02626" name="Group 194"/>
          <p:cNvGrpSpPr/>
          <p:nvPr/>
        </p:nvGrpSpPr>
        <p:grpSpPr bwMode="auto">
          <a:xfrm>
            <a:off x="909638" y="3236913"/>
            <a:ext cx="4954587" cy="457200"/>
            <a:chOff x="573" y="2039"/>
            <a:chExt cx="3121" cy="288"/>
          </a:xfrm>
        </p:grpSpPr>
        <p:sp>
          <p:nvSpPr>
            <p:cNvPr id="402580" name="Rectangle 148"/>
            <p:cNvSpPr>
              <a:spLocks noChangeArrowheads="1"/>
            </p:cNvSpPr>
            <p:nvPr/>
          </p:nvSpPr>
          <p:spPr bwMode="auto">
            <a:xfrm>
              <a:off x="573" y="2039"/>
              <a:ext cx="31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33"/>
                </a:buBlip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对于任何一条经过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点的曲线，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2362" name="Object 149"/>
            <p:cNvGraphicFramePr/>
            <p:nvPr/>
          </p:nvGraphicFramePr>
          <p:xfrm>
            <a:off x="2380" y="2043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93" name="公式" r:id="rId38" imgW="279400" imgH="381000" progId="Equation.3">
                    <p:embed/>
                  </p:oleObj>
                </mc:Choice>
                <mc:Fallback>
                  <p:oleObj name="公式" r:id="rId38" imgW="279400" imgH="381000" progId="Equation.3">
                    <p:embed/>
                    <p:pic>
                      <p:nvPicPr>
                        <p:cNvPr id="0" name="图片 3385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0" y="2043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2627" name="Group 195"/>
          <p:cNvGrpSpPr/>
          <p:nvPr/>
        </p:nvGrpSpPr>
        <p:grpSpPr bwMode="auto">
          <a:xfrm>
            <a:off x="1165225" y="3721100"/>
            <a:ext cx="3367088" cy="457200"/>
            <a:chOff x="734" y="2344"/>
            <a:chExt cx="2121" cy="288"/>
          </a:xfrm>
        </p:grpSpPr>
        <p:graphicFrame>
          <p:nvGraphicFramePr>
            <p:cNvPr id="12359" name="Object 151"/>
            <p:cNvGraphicFramePr/>
            <p:nvPr/>
          </p:nvGraphicFramePr>
          <p:xfrm>
            <a:off x="1988" y="2369"/>
            <a:ext cx="8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94" name="公式" r:id="rId39" imgW="1473200" imgH="381000" progId="Equation.3">
                    <p:embed/>
                  </p:oleObj>
                </mc:Choice>
                <mc:Fallback>
                  <p:oleObj name="公式" r:id="rId39" imgW="1473200" imgH="381000" progId="Equation.3">
                    <p:embed/>
                    <p:pic>
                      <p:nvPicPr>
                        <p:cNvPr id="0" name="图片 3385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2369"/>
                          <a:ext cx="86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584" name="Rectangle 152"/>
            <p:cNvSpPr>
              <a:spLocks noChangeArrowheads="1"/>
            </p:cNvSpPr>
            <p:nvPr/>
          </p:nvSpPr>
          <p:spPr bwMode="auto">
            <a:xfrm>
              <a:off x="734" y="2344"/>
              <a:ext cx="14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其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旋转角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均为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02585" name="Rectangle 153"/>
          <p:cNvSpPr>
            <a:spLocks noChangeArrowheads="1"/>
          </p:cNvSpPr>
          <p:nvPr/>
        </p:nvSpPr>
        <p:spPr bwMode="auto">
          <a:xfrm>
            <a:off x="4635500" y="3721100"/>
            <a:ext cx="7191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即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02587" name="Object 155"/>
          <p:cNvGraphicFramePr/>
          <p:nvPr/>
        </p:nvGraphicFramePr>
        <p:xfrm>
          <a:off x="1633538" y="4352925"/>
          <a:ext cx="23225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5" name="公式" r:id="rId41" imgW="2489200" imgH="419100" progId="Equation.3">
                  <p:embed/>
                </p:oleObj>
              </mc:Choice>
              <mc:Fallback>
                <p:oleObj name="公式" r:id="rId41" imgW="2489200" imgH="419100" progId="Equation.3">
                  <p:embed/>
                  <p:pic>
                    <p:nvPicPr>
                      <p:cNvPr id="0" name="图片 338594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4352925"/>
                        <a:ext cx="23225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88" name="Object 156"/>
          <p:cNvGraphicFramePr/>
          <p:nvPr/>
        </p:nvGraphicFramePr>
        <p:xfrm>
          <a:off x="4037013" y="4359275"/>
          <a:ext cx="11731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6" name="公式" r:id="rId43" imgW="1257300" imgH="419100" progId="Equation.3">
                  <p:embed/>
                </p:oleObj>
              </mc:Choice>
              <mc:Fallback>
                <p:oleObj name="公式" r:id="rId43" imgW="1257300" imgH="419100" progId="Equation.3">
                  <p:embed/>
                  <p:pic>
                    <p:nvPicPr>
                      <p:cNvPr id="0" name="图片 338595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4359275"/>
                        <a:ext cx="11731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47" name="Picture 17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611" name="弧 179"/>
          <p:cNvSpPr/>
          <p:nvPr/>
        </p:nvSpPr>
        <p:spPr bwMode="auto">
          <a:xfrm rot="-480115">
            <a:off x="6105525" y="2351088"/>
            <a:ext cx="231775" cy="114300"/>
          </a:xfrm>
          <a:custGeom>
            <a:avLst/>
            <a:gdLst>
              <a:gd name="G0" fmla="+- 0 0 0"/>
              <a:gd name="G1" fmla="+- 7209 0 0"/>
              <a:gd name="G2" fmla="+- 21600 0 0"/>
              <a:gd name="T0" fmla="*/ 20361 w 21583"/>
              <a:gd name="T1" fmla="*/ 0 h 7209"/>
              <a:gd name="T2" fmla="*/ 21583 w 21583"/>
              <a:gd name="T3" fmla="*/ 6344 h 7209"/>
              <a:gd name="T4" fmla="*/ 0 w 21583"/>
              <a:gd name="T5" fmla="*/ 7209 h 7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83" h="7209" fill="none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</a:path>
              <a:path w="21583" h="7209" stroke="0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  <a:lnTo>
                  <a:pt x="0" y="720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2349" name="Object 180"/>
          <p:cNvGraphicFramePr>
            <a:graphicFrameLocks noChangeAspect="1"/>
          </p:cNvGraphicFramePr>
          <p:nvPr/>
        </p:nvGraphicFramePr>
        <p:xfrm>
          <a:off x="6484938" y="2228850"/>
          <a:ext cx="158750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7" name="公式" r:id="rId45" imgW="215900" imgH="279400" progId="Equation.3">
                  <p:embed/>
                </p:oleObj>
              </mc:Choice>
              <mc:Fallback>
                <p:oleObj name="公式" r:id="rId45" imgW="215900" imgH="279400" progId="Equation.3">
                  <p:embed/>
                  <p:pic>
                    <p:nvPicPr>
                      <p:cNvPr id="0" name="图片 338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2228850"/>
                        <a:ext cx="158750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0" name="Object 181"/>
          <p:cNvGraphicFramePr>
            <a:graphicFrameLocks noChangeAspect="1"/>
          </p:cNvGraphicFramePr>
          <p:nvPr/>
        </p:nvGraphicFramePr>
        <p:xfrm>
          <a:off x="8569325" y="1366838"/>
          <a:ext cx="2540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8" name="公式" r:id="rId47" imgW="342900" imgH="381000" progId="Equation.3">
                  <p:embed/>
                </p:oleObj>
              </mc:Choice>
              <mc:Fallback>
                <p:oleObj name="公式" r:id="rId47" imgW="342900" imgH="381000" progId="Equation.3">
                  <p:embed/>
                  <p:pic>
                    <p:nvPicPr>
                      <p:cNvPr id="0" name="图片 338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9325" y="1366838"/>
                        <a:ext cx="2540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614" name="弧 182"/>
          <p:cNvSpPr/>
          <p:nvPr/>
        </p:nvSpPr>
        <p:spPr bwMode="auto">
          <a:xfrm rot="-480115">
            <a:off x="6388100" y="5086350"/>
            <a:ext cx="231775" cy="114300"/>
          </a:xfrm>
          <a:custGeom>
            <a:avLst/>
            <a:gdLst>
              <a:gd name="G0" fmla="+- 0 0 0"/>
              <a:gd name="G1" fmla="+- 7209 0 0"/>
              <a:gd name="G2" fmla="+- 21600 0 0"/>
              <a:gd name="T0" fmla="*/ 20361 w 21583"/>
              <a:gd name="T1" fmla="*/ 0 h 7209"/>
              <a:gd name="T2" fmla="*/ 21583 w 21583"/>
              <a:gd name="T3" fmla="*/ 6344 h 7209"/>
              <a:gd name="T4" fmla="*/ 0 w 21583"/>
              <a:gd name="T5" fmla="*/ 7209 h 7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83" h="7209" fill="none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</a:path>
              <a:path w="21583" h="7209" stroke="0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  <a:lnTo>
                  <a:pt x="0" y="720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2352" name="Object 183"/>
          <p:cNvGraphicFramePr>
            <a:graphicFrameLocks noChangeAspect="1"/>
          </p:cNvGraphicFramePr>
          <p:nvPr/>
        </p:nvGraphicFramePr>
        <p:xfrm>
          <a:off x="6654800" y="4978400"/>
          <a:ext cx="1666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9" name="公式" r:id="rId49" imgW="228600" imgH="266700" progId="Equation.3">
                  <p:embed/>
                </p:oleObj>
              </mc:Choice>
              <mc:Fallback>
                <p:oleObj name="公式" r:id="rId49" imgW="228600" imgH="266700" progId="Equation.3">
                  <p:embed/>
                  <p:pic>
                    <p:nvPicPr>
                      <p:cNvPr id="0" name="图片 338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4978400"/>
                        <a:ext cx="166688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3" name="Object 184"/>
          <p:cNvGraphicFramePr>
            <a:graphicFrameLocks noChangeAspect="1"/>
          </p:cNvGraphicFramePr>
          <p:nvPr/>
        </p:nvGraphicFramePr>
        <p:xfrm>
          <a:off x="8385175" y="3683000"/>
          <a:ext cx="263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0" name="公式" r:id="rId51" imgW="355600" imgH="381000" progId="Equation.3">
                  <p:embed/>
                </p:oleObj>
              </mc:Choice>
              <mc:Fallback>
                <p:oleObj name="公式" r:id="rId51" imgW="355600" imgH="381000" progId="Equation.3">
                  <p:embed/>
                  <p:pic>
                    <p:nvPicPr>
                      <p:cNvPr id="0" name="图片 338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5175" y="3683000"/>
                        <a:ext cx="2635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618" name="Line 186"/>
          <p:cNvSpPr>
            <a:spLocks noChangeShapeType="1"/>
          </p:cNvSpPr>
          <p:nvPr/>
        </p:nvSpPr>
        <p:spPr bwMode="auto">
          <a:xfrm flipH="1">
            <a:off x="6897688" y="3938588"/>
            <a:ext cx="458787" cy="1249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2619" name="弧 187"/>
          <p:cNvSpPr/>
          <p:nvPr/>
        </p:nvSpPr>
        <p:spPr bwMode="auto">
          <a:xfrm rot="257550">
            <a:off x="6772275" y="5083175"/>
            <a:ext cx="215900" cy="252413"/>
          </a:xfrm>
          <a:custGeom>
            <a:avLst/>
            <a:gdLst>
              <a:gd name="G0" fmla="+- 0 0 0"/>
              <a:gd name="G1" fmla="+- 16469 0 0"/>
              <a:gd name="G2" fmla="+- 21600 0 0"/>
              <a:gd name="T0" fmla="*/ 13976 w 18601"/>
              <a:gd name="T1" fmla="*/ 0 h 16469"/>
              <a:gd name="T2" fmla="*/ 18601 w 18601"/>
              <a:gd name="T3" fmla="*/ 5489 h 16469"/>
              <a:gd name="T4" fmla="*/ 0 w 18601"/>
              <a:gd name="T5" fmla="*/ 16469 h 1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01" h="16469" fill="none" extrusionOk="0">
                <a:moveTo>
                  <a:pt x="13976" y="-1"/>
                </a:moveTo>
                <a:cubicBezTo>
                  <a:pt x="15813" y="1558"/>
                  <a:pt x="17376" y="3414"/>
                  <a:pt x="18601" y="5488"/>
                </a:cubicBezTo>
              </a:path>
              <a:path w="18601" h="16469" stroke="0" extrusionOk="0">
                <a:moveTo>
                  <a:pt x="13976" y="-1"/>
                </a:moveTo>
                <a:cubicBezTo>
                  <a:pt x="15813" y="1558"/>
                  <a:pt x="17376" y="3414"/>
                  <a:pt x="18601" y="5488"/>
                </a:cubicBezTo>
                <a:lnTo>
                  <a:pt x="0" y="1646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2356" name="Object 188"/>
          <p:cNvGraphicFramePr>
            <a:graphicFrameLocks noChangeAspect="1"/>
          </p:cNvGraphicFramePr>
          <p:nvPr/>
        </p:nvGraphicFramePr>
        <p:xfrm>
          <a:off x="6983413" y="4895850"/>
          <a:ext cx="2349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1" name="Equation" r:id="rId53" imgW="317500" imgH="380365" progId="Equation.DSMT4">
                  <p:embed/>
                </p:oleObj>
              </mc:Choice>
              <mc:Fallback>
                <p:oleObj name="Equation" r:id="rId53" imgW="317500" imgH="380365" progId="Equation.DSMT4">
                  <p:embed/>
                  <p:pic>
                    <p:nvPicPr>
                      <p:cNvPr id="0" name="图片 338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4895850"/>
                        <a:ext cx="2349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621" name="Rectangle 189"/>
          <p:cNvSpPr>
            <a:spLocks noChangeArrowheads="1"/>
          </p:cNvSpPr>
          <p:nvPr/>
        </p:nvSpPr>
        <p:spPr bwMode="auto">
          <a:xfrm>
            <a:off x="7062788" y="3648075"/>
            <a:ext cx="6953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切线</a:t>
            </a:r>
            <a:r>
              <a:rPr lang="en-US" altLang="zh-CN" sz="1600">
                <a:solidFill>
                  <a:schemeClr val="hlink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1600">
              <a:solidFill>
                <a:schemeClr val="hlink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402477" name="Oval 45"/>
          <p:cNvSpPr>
            <a:spLocks noChangeAspect="1" noChangeArrowheads="1"/>
          </p:cNvSpPr>
          <p:nvPr/>
        </p:nvSpPr>
        <p:spPr bwMode="auto">
          <a:xfrm>
            <a:off x="7072313" y="4591050"/>
            <a:ext cx="71437" cy="71438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0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0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0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0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0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0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0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0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0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571" grpId="0"/>
      <p:bldP spid="402575" grpId="0"/>
      <p:bldP spid="40258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1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8" name="Picture 1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9" name="Picture 1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0" name="Picture 11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Picture 11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2" name="Picture 12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3" name="Picture 12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4" name="Picture 12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5" name="Picture 12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6" name="Picture 12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7" name="Picture 12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8" name="Picture 12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9" name="Picture 1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0" name="Picture 13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1" name="Picture 13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590" name="Rectangle 62"/>
          <p:cNvSpPr>
            <a:spLocks noChangeArrowheads="1"/>
          </p:cNvSpPr>
          <p:nvPr/>
        </p:nvSpPr>
        <p:spPr bwMode="auto">
          <a:xfrm>
            <a:off x="534988" y="1844675"/>
            <a:ext cx="7905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34591" name="Rectangle 63"/>
          <p:cNvSpPr>
            <a:spLocks noChangeArrowheads="1"/>
          </p:cNvSpPr>
          <p:nvPr/>
        </p:nvSpPr>
        <p:spPr bwMode="auto">
          <a:xfrm>
            <a:off x="1042988" y="1849438"/>
            <a:ext cx="46497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 typeface="Wingdings" panose="05000000000000000000" charset="0"/>
              <a:buBlip>
                <a:blip r:embed="rId3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首先作一个简单的定性分析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34684" name="Group 156"/>
          <p:cNvGrpSpPr/>
          <p:nvPr/>
        </p:nvGrpSpPr>
        <p:grpSpPr bwMode="auto">
          <a:xfrm>
            <a:off x="1042988" y="4884738"/>
            <a:ext cx="5637212" cy="457200"/>
            <a:chOff x="657" y="3077"/>
            <a:chExt cx="3551" cy="288"/>
          </a:xfrm>
        </p:grpSpPr>
        <p:sp>
          <p:nvSpPr>
            <p:cNvPr id="534610" name="Rectangle 82"/>
            <p:cNvSpPr>
              <a:spLocks noChangeArrowheads="1"/>
            </p:cNvSpPr>
            <p:nvPr/>
          </p:nvSpPr>
          <p:spPr bwMode="auto">
            <a:xfrm>
              <a:off x="657" y="3077"/>
              <a:ext cx="355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(3) </a:t>
              </a:r>
              <a:r>
                <a:rPr lang="zh-CN" altLang="en-US">
                  <a:solidFill>
                    <a:srgbClr val="000000"/>
                  </a:solidFill>
                </a:rPr>
                <a:t>由于</a:t>
              </a:r>
              <a:r>
                <a:rPr lang="en-US" altLang="zh-CN">
                  <a:solidFill>
                    <a:srgbClr val="000000"/>
                  </a:solidFill>
                </a:rPr>
                <a:t>      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被映射为</a:t>
              </a:r>
              <a:r>
                <a:rPr lang="en-US" altLang="zh-CN">
                  <a:solidFill>
                    <a:srgbClr val="000000"/>
                  </a:solidFill>
                </a:rPr>
                <a:t>          </a:t>
              </a:r>
              <a:r>
                <a:rPr lang="en-US" altLang="zh-CN" sz="20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被映射为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en-US" altLang="zh-CN">
                  <a:solidFill>
                    <a:srgbClr val="000000"/>
                  </a:solidFill>
                </a:rPr>
                <a:t>0</a:t>
              </a:r>
              <a:r>
                <a:rPr lang="zh-CN" altLang="en-US">
                  <a:solidFill>
                    <a:srgbClr val="000000"/>
                  </a:solidFill>
                </a:rPr>
                <a:t>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/>
            </a:p>
          </p:txBody>
        </p:sp>
        <p:graphicFrame>
          <p:nvGraphicFramePr>
            <p:cNvPr id="34897" name="Object 81"/>
            <p:cNvGraphicFramePr>
              <a:graphicFrameLocks noChangeAspect="1"/>
            </p:cNvGraphicFramePr>
            <p:nvPr/>
          </p:nvGraphicFramePr>
          <p:xfrm>
            <a:off x="2476" y="3171"/>
            <a:ext cx="2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314" name="公式" r:id="rId4" imgW="368300" imgH="279400" progId="Equation.3">
                    <p:embed/>
                  </p:oleObj>
                </mc:Choice>
                <mc:Fallback>
                  <p:oleObj name="公式" r:id="rId4" imgW="368300" imgH="279400" progId="Equation.3">
                    <p:embed/>
                    <p:pic>
                      <p:nvPicPr>
                        <p:cNvPr id="0" name="图片 474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" y="3171"/>
                          <a:ext cx="23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98" name="Object 83"/>
            <p:cNvGraphicFramePr>
              <a:graphicFrameLocks noChangeAspect="1"/>
            </p:cNvGraphicFramePr>
            <p:nvPr/>
          </p:nvGraphicFramePr>
          <p:xfrm>
            <a:off x="1414" y="3134"/>
            <a:ext cx="2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315" name="公式" r:id="rId6" imgW="355600" imgH="342900" progId="Equation.3">
                    <p:embed/>
                  </p:oleObj>
                </mc:Choice>
                <mc:Fallback>
                  <p:oleObj name="公式" r:id="rId6" imgW="355600" imgH="342900" progId="Equation.3">
                    <p:embed/>
                    <p:pic>
                      <p:nvPicPr>
                        <p:cNvPr id="0" name="图片 474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4" y="3134"/>
                          <a:ext cx="2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99" name="Object 84"/>
            <p:cNvGraphicFramePr>
              <a:graphicFrameLocks noChangeAspect="1"/>
            </p:cNvGraphicFramePr>
            <p:nvPr/>
          </p:nvGraphicFramePr>
          <p:xfrm>
            <a:off x="2836" y="3141"/>
            <a:ext cx="8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316" name="公式" r:id="rId8" imgW="139700" imgH="279400" progId="Equation.3">
                    <p:embed/>
                  </p:oleObj>
                </mc:Choice>
                <mc:Fallback>
                  <p:oleObj name="公式" r:id="rId8" imgW="139700" imgH="279400" progId="Equation.3">
                    <p:embed/>
                    <p:pic>
                      <p:nvPicPr>
                        <p:cNvPr id="0" name="图片 474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6" y="3141"/>
                          <a:ext cx="8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4682" name="Group 154"/>
          <p:cNvGrpSpPr/>
          <p:nvPr/>
        </p:nvGrpSpPr>
        <p:grpSpPr bwMode="auto">
          <a:xfrm>
            <a:off x="1042988" y="2468563"/>
            <a:ext cx="5357812" cy="457200"/>
            <a:chOff x="657" y="1555"/>
            <a:chExt cx="3375" cy="288"/>
          </a:xfrm>
        </p:grpSpPr>
        <p:sp>
          <p:nvSpPr>
            <p:cNvPr id="534602" name="Rectangle 74"/>
            <p:cNvSpPr>
              <a:spLocks noChangeArrowheads="1"/>
            </p:cNvSpPr>
            <p:nvPr/>
          </p:nvSpPr>
          <p:spPr bwMode="auto">
            <a:xfrm>
              <a:off x="657" y="1555"/>
              <a:ext cx="337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(1) </a:t>
              </a:r>
              <a:r>
                <a:rPr lang="zh-CN" altLang="en-US">
                  <a:solidFill>
                    <a:srgbClr val="000000"/>
                  </a:solidFill>
                </a:rPr>
                <a:t>区域</a:t>
              </a:r>
              <a:r>
                <a:rPr lang="en-US" altLang="zh-CN" sz="2000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D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的边界</a:t>
              </a:r>
              <a:r>
                <a:rPr lang="en-US" altLang="zh-CN">
                  <a:solidFill>
                    <a:srgbClr val="000000"/>
                  </a:solidFill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</a:rPr>
                <a:t>和</a:t>
              </a:r>
              <a:r>
                <a:rPr lang="en-US" altLang="zh-CN">
                  <a:solidFill>
                    <a:srgbClr val="000000"/>
                  </a:solidFill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</a:rPr>
                <a:t>是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圆弧段</a:t>
              </a:r>
              <a:r>
                <a:rPr lang="zh-CN" altLang="en-US">
                  <a:solidFill>
                    <a:srgbClr val="000000"/>
                  </a:solidFill>
                </a:rPr>
                <a:t>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4894" name="Object 78"/>
            <p:cNvGraphicFramePr>
              <a:graphicFrameLocks noChangeAspect="1"/>
            </p:cNvGraphicFramePr>
            <p:nvPr/>
          </p:nvGraphicFramePr>
          <p:xfrm>
            <a:off x="2204" y="1579"/>
            <a:ext cx="20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317" name="公式" r:id="rId10" imgW="330200" imgH="368300" progId="Equation.3">
                    <p:embed/>
                  </p:oleObj>
                </mc:Choice>
                <mc:Fallback>
                  <p:oleObj name="公式" r:id="rId10" imgW="330200" imgH="368300" progId="Equation.3">
                    <p:embed/>
                    <p:pic>
                      <p:nvPicPr>
                        <p:cNvPr id="0" name="图片 474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4" y="1579"/>
                          <a:ext cx="20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95" name="Object 79"/>
            <p:cNvGraphicFramePr>
              <a:graphicFrameLocks noChangeAspect="1"/>
            </p:cNvGraphicFramePr>
            <p:nvPr/>
          </p:nvGraphicFramePr>
          <p:xfrm>
            <a:off x="2674" y="1571"/>
            <a:ext cx="22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318" name="公式" r:id="rId12" imgW="355600" imgH="368300" progId="Equation.3">
                    <p:embed/>
                  </p:oleObj>
                </mc:Choice>
                <mc:Fallback>
                  <p:oleObj name="公式" r:id="rId12" imgW="355600" imgH="368300" progId="Equation.3">
                    <p:embed/>
                    <p:pic>
                      <p:nvPicPr>
                        <p:cNvPr id="0" name="图片 474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4" y="1571"/>
                          <a:ext cx="22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4622" name="Rectangle 94"/>
          <p:cNvSpPr>
            <a:spLocks noChangeArrowheads="1"/>
          </p:cNvSpPr>
          <p:nvPr/>
        </p:nvSpPr>
        <p:spPr bwMode="auto">
          <a:xfrm>
            <a:off x="1042988" y="3675063"/>
            <a:ext cx="53641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(2) </a:t>
            </a:r>
            <a:r>
              <a:rPr lang="zh-CN" altLang="en-US">
                <a:solidFill>
                  <a:srgbClr val="000000"/>
                </a:solidFill>
              </a:rPr>
              <a:t>由于所给的映射为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34625" name="Rectangle 97"/>
          <p:cNvSpPr>
            <a:spLocks noChangeArrowheads="1"/>
          </p:cNvSpPr>
          <p:nvPr/>
        </p:nvSpPr>
        <p:spPr bwMode="auto">
          <a:xfrm>
            <a:off x="1477963" y="4225925"/>
            <a:ext cx="3994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因此具有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保圆性</a:t>
            </a:r>
            <a:r>
              <a:rPr lang="zh-CN" altLang="en-US">
                <a:solidFill>
                  <a:srgbClr val="000000"/>
                </a:solidFill>
              </a:rPr>
              <a:t>与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保角性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34575" name="Object 47"/>
          <p:cNvGraphicFramePr>
            <a:graphicFrameLocks noChangeAspect="1"/>
          </p:cNvGraphicFramePr>
          <p:nvPr/>
        </p:nvGraphicFramePr>
        <p:xfrm>
          <a:off x="7939088" y="3098800"/>
          <a:ext cx="2540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19" name="公式" r:id="rId14" imgW="330200" imgH="368300" progId="Equation.3">
                  <p:embed/>
                </p:oleObj>
              </mc:Choice>
              <mc:Fallback>
                <p:oleObj name="公式" r:id="rId14" imgW="330200" imgH="368300" progId="Equation.3">
                  <p:embed/>
                  <p:pic>
                    <p:nvPicPr>
                      <p:cNvPr id="0" name="图片 474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088" y="3098800"/>
                        <a:ext cx="2540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76" name="Object 48"/>
          <p:cNvGraphicFramePr>
            <a:graphicFrameLocks noChangeAspect="1"/>
          </p:cNvGraphicFramePr>
          <p:nvPr/>
        </p:nvGraphicFramePr>
        <p:xfrm>
          <a:off x="6988175" y="3100388"/>
          <a:ext cx="2730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20" name="公式" r:id="rId15" imgW="355600" imgH="368300" progId="Equation.3">
                  <p:embed/>
                </p:oleObj>
              </mc:Choice>
              <mc:Fallback>
                <p:oleObj name="公式" r:id="rId15" imgW="355600" imgH="368300" progId="Equation.3">
                  <p:embed/>
                  <p:pic>
                    <p:nvPicPr>
                      <p:cNvPr id="0" name="图片 474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5" y="3100388"/>
                        <a:ext cx="2730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40" name="Picture 136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4681" name="Group 153"/>
          <p:cNvGrpSpPr/>
          <p:nvPr/>
        </p:nvGrpSpPr>
        <p:grpSpPr bwMode="auto">
          <a:xfrm>
            <a:off x="534988" y="550863"/>
            <a:ext cx="8591550" cy="1146175"/>
            <a:chOff x="337" y="347"/>
            <a:chExt cx="5412" cy="722"/>
          </a:xfrm>
        </p:grpSpPr>
        <p:sp>
          <p:nvSpPr>
            <p:cNvPr id="534667" name="Rectangle 139"/>
            <p:cNvSpPr>
              <a:spLocks noChangeArrowheads="1"/>
            </p:cNvSpPr>
            <p:nvPr/>
          </p:nvSpPr>
          <p:spPr bwMode="auto">
            <a:xfrm>
              <a:off x="337" y="444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534668" name="Rectangle 140"/>
            <p:cNvSpPr>
              <a:spLocks noChangeArrowheads="1"/>
            </p:cNvSpPr>
            <p:nvPr/>
          </p:nvSpPr>
          <p:spPr bwMode="auto">
            <a:xfrm>
              <a:off x="657" y="444"/>
              <a:ext cx="50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求区域</a:t>
              </a:r>
              <a:r>
                <a:rPr lang="en-US" altLang="zh-CN">
                  <a:solidFill>
                    <a:srgbClr val="000000"/>
                  </a:solidFill>
                </a:rPr>
                <a:t>                                                         </a:t>
              </a:r>
              <a:r>
                <a:rPr lang="zh-CN" altLang="en-US">
                  <a:solidFill>
                    <a:srgbClr val="000000"/>
                  </a:solidFill>
                </a:rPr>
                <a:t>在映射</a:t>
              </a:r>
              <a:r>
                <a:rPr lang="en-US" altLang="zh-CN">
                  <a:solidFill>
                    <a:srgbClr val="000000"/>
                  </a:solidFill>
                </a:rPr>
                <a:t>                 </a:t>
              </a:r>
              <a:r>
                <a:rPr lang="zh-CN" altLang="en-US">
                  <a:solidFill>
                    <a:srgbClr val="000000"/>
                  </a:solidFill>
                </a:rPr>
                <a:t>下</a:t>
              </a:r>
              <a:r>
                <a:rPr lang="en-US" altLang="zh-CN" sz="2000">
                  <a:solidFill>
                    <a:srgbClr val="000000"/>
                  </a:solidFill>
                </a:rPr>
                <a:t>  </a:t>
              </a:r>
              <a:endParaRPr lang="en-US" altLang="zh-CN" sz="2000">
                <a:solidFill>
                  <a:srgbClr val="000000"/>
                </a:solidFill>
              </a:endParaRPr>
            </a:p>
          </p:txBody>
        </p:sp>
        <p:graphicFrame>
          <p:nvGraphicFramePr>
            <p:cNvPr id="34890" name="Object 141"/>
            <p:cNvGraphicFramePr/>
            <p:nvPr/>
          </p:nvGraphicFramePr>
          <p:xfrm>
            <a:off x="4643" y="347"/>
            <a:ext cx="74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321" name="公式" r:id="rId17" imgW="1181100" imgH="787400" progId="Equation.3">
                    <p:embed/>
                  </p:oleObj>
                </mc:Choice>
                <mc:Fallback>
                  <p:oleObj name="公式" r:id="rId17" imgW="1181100" imgH="787400" progId="Equation.3">
                    <p:embed/>
                    <p:pic>
                      <p:nvPicPr>
                        <p:cNvPr id="0" name="图片 4743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347"/>
                          <a:ext cx="74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91" name="Object 142"/>
            <p:cNvGraphicFramePr/>
            <p:nvPr/>
          </p:nvGraphicFramePr>
          <p:xfrm>
            <a:off x="1339" y="465"/>
            <a:ext cx="2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322" name="公式" r:id="rId19" imgW="4203700" imgH="406400" progId="Equation.3">
                    <p:embed/>
                  </p:oleObj>
                </mc:Choice>
                <mc:Fallback>
                  <p:oleObj name="公式" r:id="rId19" imgW="4203700" imgH="406400" progId="Equation.3">
                    <p:embed/>
                    <p:pic>
                      <p:nvPicPr>
                        <p:cNvPr id="0" name="图片 4743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465"/>
                          <a:ext cx="2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4671" name="Rectangle 143"/>
            <p:cNvSpPr>
              <a:spLocks noChangeArrowheads="1"/>
            </p:cNvSpPr>
            <p:nvPr/>
          </p:nvSpPr>
          <p:spPr bwMode="auto">
            <a:xfrm>
              <a:off x="660" y="781"/>
              <a:ext cx="11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的像区域。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34677" name="Group 149"/>
          <p:cNvGrpSpPr/>
          <p:nvPr/>
        </p:nvGrpSpPr>
        <p:grpSpPr bwMode="auto">
          <a:xfrm>
            <a:off x="2593975" y="1301750"/>
            <a:ext cx="1323975" cy="336550"/>
            <a:chOff x="2654" y="700"/>
            <a:chExt cx="834" cy="212"/>
          </a:xfrm>
        </p:grpSpPr>
        <p:sp>
          <p:nvSpPr>
            <p:cNvPr id="534678" name="Rectangle 150"/>
            <p:cNvSpPr>
              <a:spLocks noChangeArrowheads="1"/>
            </p:cNvSpPr>
            <p:nvPr/>
          </p:nvSpPr>
          <p:spPr bwMode="auto">
            <a:xfrm>
              <a:off x="2726" y="717"/>
              <a:ext cx="695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4679" name="Rectangle 151"/>
            <p:cNvSpPr>
              <a:spLocks noChangeArrowheads="1"/>
            </p:cNvSpPr>
            <p:nvPr/>
          </p:nvSpPr>
          <p:spPr bwMode="auto">
            <a:xfrm>
              <a:off x="2654" y="700"/>
              <a:ext cx="83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129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6.7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34613" name="Rectangle 85"/>
          <p:cNvSpPr>
            <a:spLocks noChangeArrowheads="1"/>
          </p:cNvSpPr>
          <p:nvPr/>
        </p:nvSpPr>
        <p:spPr bwMode="auto">
          <a:xfrm>
            <a:off x="1477963" y="5437188"/>
            <a:ext cx="6464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被映射为从原点出发且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相互垂直</a:t>
            </a:r>
            <a:r>
              <a:rPr lang="zh-CN" altLang="en-US">
                <a:solidFill>
                  <a:srgbClr val="000000"/>
                </a:solidFill>
              </a:rPr>
              <a:t>的两条</a:t>
            </a:r>
            <a:r>
              <a:rPr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射线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34693" name="Group 165"/>
          <p:cNvGrpSpPr/>
          <p:nvPr/>
        </p:nvGrpSpPr>
        <p:grpSpPr bwMode="auto">
          <a:xfrm>
            <a:off x="6345238" y="4886325"/>
            <a:ext cx="2452687" cy="457200"/>
            <a:chOff x="3997" y="3078"/>
            <a:chExt cx="1545" cy="288"/>
          </a:xfrm>
        </p:grpSpPr>
        <p:sp>
          <p:nvSpPr>
            <p:cNvPr id="534636" name="Rectangle 108"/>
            <p:cNvSpPr>
              <a:spLocks noChangeArrowheads="1"/>
            </p:cNvSpPr>
            <p:nvPr/>
          </p:nvSpPr>
          <p:spPr bwMode="auto">
            <a:xfrm>
              <a:off x="3997" y="3078"/>
              <a:ext cx="14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因此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圆弧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10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4884" name="Object 86"/>
            <p:cNvGraphicFramePr>
              <a:graphicFrameLocks noChangeAspect="1"/>
            </p:cNvGraphicFramePr>
            <p:nvPr/>
          </p:nvGraphicFramePr>
          <p:xfrm>
            <a:off x="4860" y="3107"/>
            <a:ext cx="20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323" name="公式" r:id="rId21" imgW="330200" imgH="368300" progId="Equation.3">
                    <p:embed/>
                  </p:oleObj>
                </mc:Choice>
                <mc:Fallback>
                  <p:oleObj name="公式" r:id="rId21" imgW="330200" imgH="368300" progId="Equation.3">
                    <p:embed/>
                    <p:pic>
                      <p:nvPicPr>
                        <p:cNvPr id="0" name="图片 474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" y="3107"/>
                          <a:ext cx="20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85" name="Object 87"/>
            <p:cNvGraphicFramePr>
              <a:graphicFrameLocks noChangeAspect="1"/>
            </p:cNvGraphicFramePr>
            <p:nvPr/>
          </p:nvGraphicFramePr>
          <p:xfrm>
            <a:off x="5317" y="3105"/>
            <a:ext cx="22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324" name="公式" r:id="rId22" imgW="355600" imgH="368300" progId="Equation.3">
                    <p:embed/>
                  </p:oleObj>
                </mc:Choice>
                <mc:Fallback>
                  <p:oleObj name="公式" r:id="rId22" imgW="355600" imgH="368300" progId="Equation.3">
                    <p:embed/>
                    <p:pic>
                      <p:nvPicPr>
                        <p:cNvPr id="0" name="图片 4743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" y="3105"/>
                          <a:ext cx="22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4724" name="Group 196"/>
          <p:cNvGrpSpPr/>
          <p:nvPr/>
        </p:nvGrpSpPr>
        <p:grpSpPr bwMode="auto">
          <a:xfrm>
            <a:off x="6399213" y="1454150"/>
            <a:ext cx="2386012" cy="2535238"/>
            <a:chOff x="4031" y="916"/>
            <a:chExt cx="1503" cy="1597"/>
          </a:xfrm>
        </p:grpSpPr>
        <p:grpSp>
          <p:nvGrpSpPr>
            <p:cNvPr id="34854" name="Group 164"/>
            <p:cNvGrpSpPr/>
            <p:nvPr/>
          </p:nvGrpSpPr>
          <p:grpSpPr bwMode="auto">
            <a:xfrm>
              <a:off x="4031" y="916"/>
              <a:ext cx="1503" cy="1597"/>
              <a:chOff x="4007" y="904"/>
              <a:chExt cx="1503" cy="1597"/>
            </a:xfrm>
          </p:grpSpPr>
          <p:graphicFrame>
            <p:nvGraphicFramePr>
              <p:cNvPr id="34860" name="Object 9"/>
              <p:cNvGraphicFramePr>
                <a:graphicFrameLocks noChangeAspect="1"/>
              </p:cNvGraphicFramePr>
              <p:nvPr/>
            </p:nvGraphicFramePr>
            <p:xfrm>
              <a:off x="4817" y="2248"/>
              <a:ext cx="172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4325" name="公式" r:id="rId23" imgW="355600" imgH="342900" progId="Equation.3">
                      <p:embed/>
                    </p:oleObj>
                  </mc:Choice>
                  <mc:Fallback>
                    <p:oleObj name="公式" r:id="rId23" imgW="355600" imgH="342900" progId="Equation.3">
                      <p:embed/>
                      <p:pic>
                        <p:nvPicPr>
                          <p:cNvPr id="0" name="图片 4743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7" y="2248"/>
                            <a:ext cx="172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4542" name="Line 14"/>
              <p:cNvSpPr>
                <a:spLocks noChangeAspect="1" noChangeShapeType="1"/>
              </p:cNvSpPr>
              <p:nvPr/>
            </p:nvSpPr>
            <p:spPr bwMode="auto">
              <a:xfrm flipV="1">
                <a:off x="4190" y="1062"/>
                <a:ext cx="715" cy="708"/>
              </a:xfrm>
              <a:prstGeom prst="line">
                <a:avLst/>
              </a:prstGeom>
              <a:noFill/>
              <a:ln w="3175">
                <a:solidFill>
                  <a:srgbClr val="0000FF"/>
                </a:solidFill>
                <a:prstDash val="dash"/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4862" name="Group 163"/>
              <p:cNvGrpSpPr/>
              <p:nvPr/>
            </p:nvGrpSpPr>
            <p:grpSpPr bwMode="auto">
              <a:xfrm>
                <a:off x="4165" y="1206"/>
                <a:ext cx="1178" cy="1132"/>
                <a:chOff x="4165" y="1206"/>
                <a:chExt cx="1178" cy="1132"/>
              </a:xfrm>
            </p:grpSpPr>
            <p:sp>
              <p:nvSpPr>
                <p:cNvPr id="534539" name="Freeform 11"/>
                <p:cNvSpPr>
                  <a:spLocks noChangeAspect="1"/>
                </p:cNvSpPr>
                <p:nvPr/>
              </p:nvSpPr>
              <p:spPr bwMode="auto">
                <a:xfrm>
                  <a:off x="4518" y="1206"/>
                  <a:ext cx="472" cy="1128"/>
                </a:xfrm>
                <a:custGeom>
                  <a:avLst/>
                  <a:gdLst>
                    <a:gd name="T0" fmla="*/ 263 w 528"/>
                    <a:gd name="T1" fmla="*/ 7 h 1263"/>
                    <a:gd name="T2" fmla="*/ 191 w 528"/>
                    <a:gd name="T3" fmla="*/ 93 h 1263"/>
                    <a:gd name="T4" fmla="*/ 117 w 528"/>
                    <a:gd name="T5" fmla="*/ 199 h 1263"/>
                    <a:gd name="T6" fmla="*/ 55 w 528"/>
                    <a:gd name="T7" fmla="*/ 339 h 1263"/>
                    <a:gd name="T8" fmla="*/ 17 w 528"/>
                    <a:gd name="T9" fmla="*/ 471 h 1263"/>
                    <a:gd name="T10" fmla="*/ 3 w 528"/>
                    <a:gd name="T11" fmla="*/ 591 h 1263"/>
                    <a:gd name="T12" fmla="*/ 3 w 528"/>
                    <a:gd name="T13" fmla="*/ 693 h 1263"/>
                    <a:gd name="T14" fmla="*/ 23 w 528"/>
                    <a:gd name="T15" fmla="*/ 827 h 1263"/>
                    <a:gd name="T16" fmla="*/ 65 w 528"/>
                    <a:gd name="T17" fmla="*/ 967 h 1263"/>
                    <a:gd name="T18" fmla="*/ 121 w 528"/>
                    <a:gd name="T19" fmla="*/ 1081 h 1263"/>
                    <a:gd name="T20" fmla="*/ 181 w 528"/>
                    <a:gd name="T21" fmla="*/ 1169 h 1263"/>
                    <a:gd name="T22" fmla="*/ 267 w 528"/>
                    <a:gd name="T23" fmla="*/ 1263 h 1263"/>
                    <a:gd name="T24" fmla="*/ 341 w 528"/>
                    <a:gd name="T25" fmla="*/ 1181 h 1263"/>
                    <a:gd name="T26" fmla="*/ 433 w 528"/>
                    <a:gd name="T27" fmla="*/ 1031 h 1263"/>
                    <a:gd name="T28" fmla="*/ 489 w 528"/>
                    <a:gd name="T29" fmla="*/ 899 h 1263"/>
                    <a:gd name="T30" fmla="*/ 515 w 528"/>
                    <a:gd name="T31" fmla="*/ 783 h 1263"/>
                    <a:gd name="T32" fmla="*/ 525 w 528"/>
                    <a:gd name="T33" fmla="*/ 695 h 1263"/>
                    <a:gd name="T34" fmla="*/ 523 w 528"/>
                    <a:gd name="T35" fmla="*/ 567 h 1263"/>
                    <a:gd name="T36" fmla="*/ 497 w 528"/>
                    <a:gd name="T37" fmla="*/ 425 h 1263"/>
                    <a:gd name="T38" fmla="*/ 471 w 528"/>
                    <a:gd name="T39" fmla="*/ 331 h 1263"/>
                    <a:gd name="T40" fmla="*/ 423 w 528"/>
                    <a:gd name="T41" fmla="*/ 223 h 1263"/>
                    <a:gd name="T42" fmla="*/ 375 w 528"/>
                    <a:gd name="T43" fmla="*/ 145 h 1263"/>
                    <a:gd name="T44" fmla="*/ 329 w 528"/>
                    <a:gd name="T45" fmla="*/ 81 h 1263"/>
                    <a:gd name="T46" fmla="*/ 297 w 528"/>
                    <a:gd name="T47" fmla="*/ 49 h 1263"/>
                    <a:gd name="T48" fmla="*/ 263 w 528"/>
                    <a:gd name="T49" fmla="*/ 7 h 1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28" h="1263">
                      <a:moveTo>
                        <a:pt x="263" y="7"/>
                      </a:moveTo>
                      <a:cubicBezTo>
                        <a:pt x="245" y="14"/>
                        <a:pt x="215" y="61"/>
                        <a:pt x="191" y="93"/>
                      </a:cubicBezTo>
                      <a:cubicBezTo>
                        <a:pt x="167" y="125"/>
                        <a:pt x="140" y="158"/>
                        <a:pt x="117" y="199"/>
                      </a:cubicBezTo>
                      <a:cubicBezTo>
                        <a:pt x="94" y="240"/>
                        <a:pt x="72" y="294"/>
                        <a:pt x="55" y="339"/>
                      </a:cubicBezTo>
                      <a:cubicBezTo>
                        <a:pt x="38" y="384"/>
                        <a:pt x="26" y="429"/>
                        <a:pt x="17" y="471"/>
                      </a:cubicBezTo>
                      <a:cubicBezTo>
                        <a:pt x="8" y="513"/>
                        <a:pt x="5" y="554"/>
                        <a:pt x="3" y="591"/>
                      </a:cubicBezTo>
                      <a:cubicBezTo>
                        <a:pt x="1" y="628"/>
                        <a:pt x="0" y="654"/>
                        <a:pt x="3" y="693"/>
                      </a:cubicBezTo>
                      <a:cubicBezTo>
                        <a:pt x="6" y="732"/>
                        <a:pt x="13" y="781"/>
                        <a:pt x="23" y="827"/>
                      </a:cubicBezTo>
                      <a:cubicBezTo>
                        <a:pt x="33" y="873"/>
                        <a:pt x="49" y="925"/>
                        <a:pt x="65" y="967"/>
                      </a:cubicBezTo>
                      <a:cubicBezTo>
                        <a:pt x="81" y="1009"/>
                        <a:pt x="102" y="1047"/>
                        <a:pt x="121" y="1081"/>
                      </a:cubicBezTo>
                      <a:cubicBezTo>
                        <a:pt x="140" y="1115"/>
                        <a:pt x="157" y="1139"/>
                        <a:pt x="181" y="1169"/>
                      </a:cubicBezTo>
                      <a:cubicBezTo>
                        <a:pt x="205" y="1199"/>
                        <a:pt x="240" y="1261"/>
                        <a:pt x="267" y="1263"/>
                      </a:cubicBezTo>
                      <a:cubicBezTo>
                        <a:pt x="285" y="1254"/>
                        <a:pt x="313" y="1220"/>
                        <a:pt x="341" y="1181"/>
                      </a:cubicBezTo>
                      <a:cubicBezTo>
                        <a:pt x="369" y="1142"/>
                        <a:pt x="408" y="1078"/>
                        <a:pt x="433" y="1031"/>
                      </a:cubicBezTo>
                      <a:cubicBezTo>
                        <a:pt x="458" y="984"/>
                        <a:pt x="475" y="940"/>
                        <a:pt x="489" y="899"/>
                      </a:cubicBezTo>
                      <a:cubicBezTo>
                        <a:pt x="503" y="858"/>
                        <a:pt x="509" y="817"/>
                        <a:pt x="515" y="783"/>
                      </a:cubicBezTo>
                      <a:cubicBezTo>
                        <a:pt x="521" y="749"/>
                        <a:pt x="524" y="731"/>
                        <a:pt x="525" y="695"/>
                      </a:cubicBezTo>
                      <a:cubicBezTo>
                        <a:pt x="526" y="659"/>
                        <a:pt x="528" y="612"/>
                        <a:pt x="523" y="567"/>
                      </a:cubicBezTo>
                      <a:cubicBezTo>
                        <a:pt x="518" y="522"/>
                        <a:pt x="506" y="464"/>
                        <a:pt x="497" y="425"/>
                      </a:cubicBezTo>
                      <a:cubicBezTo>
                        <a:pt x="488" y="386"/>
                        <a:pt x="483" y="365"/>
                        <a:pt x="471" y="331"/>
                      </a:cubicBezTo>
                      <a:cubicBezTo>
                        <a:pt x="459" y="297"/>
                        <a:pt x="439" y="254"/>
                        <a:pt x="423" y="223"/>
                      </a:cubicBezTo>
                      <a:cubicBezTo>
                        <a:pt x="407" y="192"/>
                        <a:pt x="391" y="169"/>
                        <a:pt x="375" y="145"/>
                      </a:cubicBezTo>
                      <a:cubicBezTo>
                        <a:pt x="359" y="121"/>
                        <a:pt x="342" y="97"/>
                        <a:pt x="329" y="81"/>
                      </a:cubicBezTo>
                      <a:cubicBezTo>
                        <a:pt x="316" y="65"/>
                        <a:pt x="307" y="62"/>
                        <a:pt x="297" y="49"/>
                      </a:cubicBezTo>
                      <a:cubicBezTo>
                        <a:pt x="287" y="36"/>
                        <a:pt x="281" y="0"/>
                        <a:pt x="263" y="7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DCB9"/>
                    </a:gs>
                  </a:gsLst>
                  <a:path path="rect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34543" name="弧 15"/>
                <p:cNvSpPr>
                  <a:spLocks noChangeAspect="1"/>
                </p:cNvSpPr>
                <p:nvPr/>
              </p:nvSpPr>
              <p:spPr bwMode="auto">
                <a:xfrm>
                  <a:off x="4165" y="1214"/>
                  <a:ext cx="821" cy="1124"/>
                </a:xfrm>
                <a:custGeom>
                  <a:avLst/>
                  <a:gdLst>
                    <a:gd name="G0" fmla="+- 0 0 0"/>
                    <a:gd name="G1" fmla="+- 15093 0 0"/>
                    <a:gd name="G2" fmla="+- 21600 0 0"/>
                    <a:gd name="T0" fmla="*/ 15452 w 21600"/>
                    <a:gd name="T1" fmla="*/ 0 h 30144"/>
                    <a:gd name="T2" fmla="*/ 15493 w 21600"/>
                    <a:gd name="T3" fmla="*/ 30144 h 30144"/>
                    <a:gd name="T4" fmla="*/ 0 w 21600"/>
                    <a:gd name="T5" fmla="*/ 15093 h 30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0144" fill="none" extrusionOk="0">
                      <a:moveTo>
                        <a:pt x="15451" y="0"/>
                      </a:moveTo>
                      <a:cubicBezTo>
                        <a:pt x="19393" y="4035"/>
                        <a:pt x="21600" y="9452"/>
                        <a:pt x="21600" y="15093"/>
                      </a:cubicBezTo>
                      <a:cubicBezTo>
                        <a:pt x="21600" y="20713"/>
                        <a:pt x="19409" y="26112"/>
                        <a:pt x="15492" y="30143"/>
                      </a:cubicBezTo>
                    </a:path>
                    <a:path w="21600" h="30144" stroke="0" extrusionOk="0">
                      <a:moveTo>
                        <a:pt x="15451" y="0"/>
                      </a:moveTo>
                      <a:cubicBezTo>
                        <a:pt x="19393" y="4035"/>
                        <a:pt x="21600" y="9452"/>
                        <a:pt x="21600" y="15093"/>
                      </a:cubicBezTo>
                      <a:cubicBezTo>
                        <a:pt x="21600" y="20713"/>
                        <a:pt x="19409" y="26112"/>
                        <a:pt x="15492" y="30143"/>
                      </a:cubicBezTo>
                      <a:lnTo>
                        <a:pt x="0" y="1509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hlink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34544" name="弧 16"/>
                <p:cNvSpPr>
                  <a:spLocks noChangeAspect="1"/>
                </p:cNvSpPr>
                <p:nvPr/>
              </p:nvSpPr>
              <p:spPr bwMode="auto">
                <a:xfrm flipH="1">
                  <a:off x="4519" y="1213"/>
                  <a:ext cx="824" cy="1125"/>
                </a:xfrm>
                <a:custGeom>
                  <a:avLst/>
                  <a:gdLst>
                    <a:gd name="G0" fmla="+- 0 0 0"/>
                    <a:gd name="G1" fmla="+- 15122 0 0"/>
                    <a:gd name="G2" fmla="+- 21600 0 0"/>
                    <a:gd name="T0" fmla="*/ 15424 w 21600"/>
                    <a:gd name="T1" fmla="*/ 0 h 30173"/>
                    <a:gd name="T2" fmla="*/ 15493 w 21600"/>
                    <a:gd name="T3" fmla="*/ 30173 h 30173"/>
                    <a:gd name="T4" fmla="*/ 0 w 21600"/>
                    <a:gd name="T5" fmla="*/ 15122 h 30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0173" fill="none" extrusionOk="0">
                      <a:moveTo>
                        <a:pt x="15423" y="0"/>
                      </a:moveTo>
                      <a:cubicBezTo>
                        <a:pt x="19382" y="4038"/>
                        <a:pt x="21600" y="9467"/>
                        <a:pt x="21600" y="15122"/>
                      </a:cubicBezTo>
                      <a:cubicBezTo>
                        <a:pt x="21600" y="20742"/>
                        <a:pt x="19409" y="26141"/>
                        <a:pt x="15492" y="30172"/>
                      </a:cubicBezTo>
                    </a:path>
                    <a:path w="21600" h="30173" stroke="0" extrusionOk="0">
                      <a:moveTo>
                        <a:pt x="15423" y="0"/>
                      </a:moveTo>
                      <a:cubicBezTo>
                        <a:pt x="19382" y="4038"/>
                        <a:pt x="21600" y="9467"/>
                        <a:pt x="21600" y="15122"/>
                      </a:cubicBezTo>
                      <a:cubicBezTo>
                        <a:pt x="21600" y="20742"/>
                        <a:pt x="19409" y="26141"/>
                        <a:pt x="15492" y="30172"/>
                      </a:cubicBezTo>
                      <a:lnTo>
                        <a:pt x="0" y="1512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AA55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534545" name="Line 1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601" y="1057"/>
                <a:ext cx="714" cy="707"/>
              </a:xfrm>
              <a:prstGeom prst="line">
                <a:avLst/>
              </a:prstGeom>
              <a:noFill/>
              <a:ln w="3175">
                <a:solidFill>
                  <a:srgbClr val="0000FF"/>
                </a:solidFill>
                <a:prstDash val="dash"/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4864" name="Group 162"/>
              <p:cNvGrpSpPr/>
              <p:nvPr/>
            </p:nvGrpSpPr>
            <p:grpSpPr bwMode="auto">
              <a:xfrm>
                <a:off x="5008" y="1161"/>
                <a:ext cx="466" cy="595"/>
                <a:chOff x="5008" y="1161"/>
                <a:chExt cx="466" cy="595"/>
              </a:xfrm>
            </p:grpSpPr>
            <p:graphicFrame>
              <p:nvGraphicFramePr>
                <p:cNvPr id="34878" name="Object 7"/>
                <p:cNvGraphicFramePr>
                  <a:graphicFrameLocks noChangeAspect="1"/>
                </p:cNvGraphicFramePr>
                <p:nvPr/>
              </p:nvGraphicFramePr>
              <p:xfrm>
                <a:off x="5080" y="1161"/>
                <a:ext cx="394" cy="1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4326" name="公式" r:id="rId24" imgW="812165" imgH="342900" progId="Equation.3">
                        <p:embed/>
                      </p:oleObj>
                    </mc:Choice>
                    <mc:Fallback>
                      <p:oleObj name="公式" r:id="rId24" imgW="812165" imgH="342900" progId="Equation.3">
                        <p:embed/>
                        <p:pic>
                          <p:nvPicPr>
                            <p:cNvPr id="0" name="图片 4743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80" y="1161"/>
                              <a:ext cx="394" cy="1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34550" name="Freeform 22"/>
                <p:cNvSpPr>
                  <a:spLocks noChangeAspect="1"/>
                </p:cNvSpPr>
                <p:nvPr/>
              </p:nvSpPr>
              <p:spPr bwMode="auto">
                <a:xfrm>
                  <a:off x="5008" y="1336"/>
                  <a:ext cx="280" cy="420"/>
                </a:xfrm>
                <a:custGeom>
                  <a:avLst/>
                  <a:gdLst>
                    <a:gd name="T0" fmla="*/ 0 w 313"/>
                    <a:gd name="T1" fmla="*/ 471 h 471"/>
                    <a:gd name="T2" fmla="*/ 202 w 313"/>
                    <a:gd name="T3" fmla="*/ 290 h 471"/>
                    <a:gd name="T4" fmla="*/ 226 w 313"/>
                    <a:gd name="T5" fmla="*/ 116 h 471"/>
                    <a:gd name="T6" fmla="*/ 313 w 313"/>
                    <a:gd name="T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3" h="471">
                      <a:moveTo>
                        <a:pt x="0" y="471"/>
                      </a:moveTo>
                      <a:cubicBezTo>
                        <a:pt x="34" y="441"/>
                        <a:pt x="164" y="349"/>
                        <a:pt x="202" y="290"/>
                      </a:cubicBezTo>
                      <a:cubicBezTo>
                        <a:pt x="240" y="231"/>
                        <a:pt x="208" y="164"/>
                        <a:pt x="226" y="116"/>
                      </a:cubicBezTo>
                      <a:cubicBezTo>
                        <a:pt x="244" y="68"/>
                        <a:pt x="295" y="24"/>
                        <a:pt x="313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CC0066"/>
                  </a:solidFill>
                  <a:prstDash val="dash"/>
                  <a:round/>
                  <a:headEnd type="stealth" w="sm" len="lg"/>
                  <a:tailEnd type="none" w="med" len="med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4865" name="Group 161"/>
              <p:cNvGrpSpPr/>
              <p:nvPr/>
            </p:nvGrpSpPr>
            <p:grpSpPr bwMode="auto">
              <a:xfrm>
                <a:off x="4007" y="1153"/>
                <a:ext cx="486" cy="602"/>
                <a:chOff x="4007" y="1153"/>
                <a:chExt cx="486" cy="602"/>
              </a:xfrm>
            </p:grpSpPr>
            <p:graphicFrame>
              <p:nvGraphicFramePr>
                <p:cNvPr id="34876" name="Object 8"/>
                <p:cNvGraphicFramePr>
                  <a:graphicFrameLocks noChangeAspect="1"/>
                </p:cNvGraphicFramePr>
                <p:nvPr/>
              </p:nvGraphicFramePr>
              <p:xfrm>
                <a:off x="4007" y="1153"/>
                <a:ext cx="394" cy="1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4327" name="公式" r:id="rId26" imgW="812165" imgH="342900" progId="Equation.3">
                        <p:embed/>
                      </p:oleObj>
                    </mc:Choice>
                    <mc:Fallback>
                      <p:oleObj name="公式" r:id="rId26" imgW="812165" imgH="342900" progId="Equation.3">
                        <p:embed/>
                        <p:pic>
                          <p:nvPicPr>
                            <p:cNvPr id="0" name="图片 4743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07" y="1153"/>
                              <a:ext cx="394" cy="1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34551" name="Freeform 23"/>
                <p:cNvSpPr>
                  <a:spLocks noChangeAspect="1"/>
                </p:cNvSpPr>
                <p:nvPr/>
              </p:nvSpPr>
              <p:spPr bwMode="auto">
                <a:xfrm flipH="1">
                  <a:off x="4214" y="1334"/>
                  <a:ext cx="279" cy="421"/>
                </a:xfrm>
                <a:custGeom>
                  <a:avLst/>
                  <a:gdLst>
                    <a:gd name="T0" fmla="*/ 0 w 313"/>
                    <a:gd name="T1" fmla="*/ 471 h 471"/>
                    <a:gd name="T2" fmla="*/ 202 w 313"/>
                    <a:gd name="T3" fmla="*/ 290 h 471"/>
                    <a:gd name="T4" fmla="*/ 226 w 313"/>
                    <a:gd name="T5" fmla="*/ 116 h 471"/>
                    <a:gd name="T6" fmla="*/ 313 w 313"/>
                    <a:gd name="T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3" h="471">
                      <a:moveTo>
                        <a:pt x="0" y="471"/>
                      </a:moveTo>
                      <a:cubicBezTo>
                        <a:pt x="34" y="441"/>
                        <a:pt x="164" y="349"/>
                        <a:pt x="202" y="290"/>
                      </a:cubicBezTo>
                      <a:cubicBezTo>
                        <a:pt x="240" y="231"/>
                        <a:pt x="208" y="164"/>
                        <a:pt x="226" y="116"/>
                      </a:cubicBezTo>
                      <a:cubicBezTo>
                        <a:pt x="244" y="68"/>
                        <a:pt x="295" y="24"/>
                        <a:pt x="313" y="0"/>
                      </a:cubicBezTo>
                    </a:path>
                  </a:pathLst>
                </a:custGeom>
                <a:noFill/>
                <a:ln w="3175" cap="flat" cmpd="sng">
                  <a:solidFill>
                    <a:srgbClr val="CC0066"/>
                  </a:solidFill>
                  <a:prstDash val="dash"/>
                  <a:round/>
                  <a:headEnd type="stealth" w="sm" len="lg"/>
                  <a:tailEnd type="none" w="med" len="med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34866" name="Object 32"/>
              <p:cNvGraphicFramePr>
                <a:graphicFrameLocks noChangeAspect="1"/>
              </p:cNvGraphicFramePr>
              <p:nvPr/>
            </p:nvGraphicFramePr>
            <p:xfrm>
              <a:off x="4829" y="1137"/>
              <a:ext cx="68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4328" name="公式" r:id="rId28" imgW="139700" imgH="279400" progId="Equation.3">
                      <p:embed/>
                    </p:oleObj>
                  </mc:Choice>
                  <mc:Fallback>
                    <p:oleObj name="公式" r:id="rId28" imgW="139700" imgH="279400" progId="Equation.3">
                      <p:embed/>
                      <p:pic>
                        <p:nvPicPr>
                          <p:cNvPr id="0" name="图片 4743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9" y="1137"/>
                            <a:ext cx="68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4867" name="Group 158"/>
              <p:cNvGrpSpPr/>
              <p:nvPr/>
            </p:nvGrpSpPr>
            <p:grpSpPr bwMode="auto">
              <a:xfrm>
                <a:off x="4026" y="904"/>
                <a:ext cx="1484" cy="1597"/>
                <a:chOff x="4026" y="904"/>
                <a:chExt cx="1484" cy="1597"/>
              </a:xfrm>
            </p:grpSpPr>
            <p:sp>
              <p:nvSpPr>
                <p:cNvPr id="534540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4026" y="1766"/>
                  <a:ext cx="1484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tailEnd type="stealth" w="med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34541" name="Line 13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3957" y="1702"/>
                  <a:ext cx="1597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tailEnd type="stealth" w="med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4868" name="Group 159"/>
              <p:cNvGrpSpPr/>
              <p:nvPr/>
            </p:nvGrpSpPr>
            <p:grpSpPr bwMode="auto">
              <a:xfrm>
                <a:off x="4116" y="1748"/>
                <a:ext cx="185" cy="221"/>
                <a:chOff x="4116" y="1748"/>
                <a:chExt cx="185" cy="221"/>
              </a:xfrm>
            </p:grpSpPr>
            <p:graphicFrame>
              <p:nvGraphicFramePr>
                <p:cNvPr id="34872" name="Object 10"/>
                <p:cNvGraphicFramePr>
                  <a:graphicFrameLocks noChangeAspect="1"/>
                </p:cNvGraphicFramePr>
                <p:nvPr/>
              </p:nvGraphicFramePr>
              <p:xfrm>
                <a:off x="4116" y="1803"/>
                <a:ext cx="185" cy="1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4329" name="公式" r:id="rId30" imgW="381000" imgH="342900" progId="Equation.3">
                        <p:embed/>
                      </p:oleObj>
                    </mc:Choice>
                    <mc:Fallback>
                      <p:oleObj name="公式" r:id="rId30" imgW="381000" imgH="342900" progId="Equation.3">
                        <p:embed/>
                        <p:pic>
                          <p:nvPicPr>
                            <p:cNvPr id="0" name="图片 4743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16" y="1803"/>
                              <a:ext cx="185" cy="1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34628" name="Oval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4178" y="1748"/>
                  <a:ext cx="34" cy="33"/>
                </a:xfrm>
                <a:prstGeom prst="ellipse">
                  <a:avLst/>
                </a:prstGeom>
                <a:solidFill>
                  <a:srgbClr val="EAEAEA"/>
                </a:solidFill>
                <a:ln w="6350">
                  <a:solidFill>
                    <a:srgbClr val="0033CC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4869" name="Group 160"/>
              <p:cNvGrpSpPr/>
              <p:nvPr/>
            </p:nvGrpSpPr>
            <p:grpSpPr bwMode="auto">
              <a:xfrm>
                <a:off x="5274" y="1747"/>
                <a:ext cx="80" cy="187"/>
                <a:chOff x="5274" y="1747"/>
                <a:chExt cx="80" cy="187"/>
              </a:xfrm>
            </p:grpSpPr>
            <p:graphicFrame>
              <p:nvGraphicFramePr>
                <p:cNvPr id="34870" name="Object 33"/>
                <p:cNvGraphicFramePr>
                  <a:graphicFrameLocks noChangeAspect="1"/>
                </p:cNvGraphicFramePr>
                <p:nvPr/>
              </p:nvGraphicFramePr>
              <p:xfrm>
                <a:off x="5274" y="1805"/>
                <a:ext cx="80" cy="1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4330" name="公式" r:id="rId32" imgW="165100" imgH="266065" progId="Equation.3">
                        <p:embed/>
                      </p:oleObj>
                    </mc:Choice>
                    <mc:Fallback>
                      <p:oleObj name="公式" r:id="rId32" imgW="165100" imgH="266065" progId="Equation.3">
                        <p:embed/>
                        <p:pic>
                          <p:nvPicPr>
                            <p:cNvPr id="0" name="图片 4743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74" y="1805"/>
                              <a:ext cx="80" cy="1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34629" name="Oval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5294" y="1747"/>
                  <a:ext cx="34" cy="33"/>
                </a:xfrm>
                <a:prstGeom prst="ellipse">
                  <a:avLst/>
                </a:prstGeom>
                <a:solidFill>
                  <a:srgbClr val="EAEAEA"/>
                </a:solidFill>
                <a:ln w="3175">
                  <a:solidFill>
                    <a:srgbClr val="0033CC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34855" name="Group 195"/>
            <p:cNvGrpSpPr/>
            <p:nvPr/>
          </p:nvGrpSpPr>
          <p:grpSpPr bwMode="auto">
            <a:xfrm>
              <a:off x="4529" y="1214"/>
              <a:ext cx="494" cy="1142"/>
              <a:chOff x="4529" y="1214"/>
              <a:chExt cx="494" cy="1142"/>
            </a:xfrm>
          </p:grpSpPr>
          <p:sp>
            <p:nvSpPr>
              <p:cNvPr id="534548" name="Oval 20"/>
              <p:cNvSpPr>
                <a:spLocks noChangeAspect="1" noChangeArrowheads="1"/>
              </p:cNvSpPr>
              <p:nvPr/>
            </p:nvSpPr>
            <p:spPr bwMode="auto">
              <a:xfrm>
                <a:off x="4529" y="1765"/>
                <a:ext cx="27" cy="26"/>
              </a:xfrm>
              <a:prstGeom prst="ellipse">
                <a:avLst/>
              </a:prstGeom>
              <a:solidFill>
                <a:srgbClr val="F8F8F8"/>
              </a:solidFill>
              <a:ln w="6350">
                <a:solidFill>
                  <a:srgbClr val="6699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4549" name="Oval 21"/>
              <p:cNvSpPr>
                <a:spLocks noChangeAspect="1" noChangeArrowheads="1"/>
              </p:cNvSpPr>
              <p:nvPr/>
            </p:nvSpPr>
            <p:spPr bwMode="auto">
              <a:xfrm>
                <a:off x="4996" y="1765"/>
                <a:ext cx="27" cy="27"/>
              </a:xfrm>
              <a:prstGeom prst="ellipse">
                <a:avLst/>
              </a:prstGeom>
              <a:solidFill>
                <a:srgbClr val="F8F8F8"/>
              </a:solidFill>
              <a:ln w="6350">
                <a:solidFill>
                  <a:srgbClr val="6699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4553" name="Oval 25"/>
              <p:cNvSpPr>
                <a:spLocks noChangeAspect="1" noChangeArrowheads="1"/>
              </p:cNvSpPr>
              <p:nvPr/>
            </p:nvSpPr>
            <p:spPr bwMode="auto">
              <a:xfrm>
                <a:off x="4763" y="2330"/>
                <a:ext cx="27" cy="26"/>
              </a:xfrm>
              <a:prstGeom prst="ellipse">
                <a:avLst/>
              </a:prstGeom>
              <a:solidFill>
                <a:srgbClr val="F8F8F8"/>
              </a:solidFill>
              <a:ln w="6350">
                <a:solidFill>
                  <a:srgbClr val="6699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4557" name="Oval 29"/>
              <p:cNvSpPr>
                <a:spLocks noChangeAspect="1" noChangeArrowheads="1"/>
              </p:cNvSpPr>
              <p:nvPr/>
            </p:nvSpPr>
            <p:spPr bwMode="auto">
              <a:xfrm>
                <a:off x="4763" y="1214"/>
                <a:ext cx="27" cy="26"/>
              </a:xfrm>
              <a:prstGeom prst="ellipse">
                <a:avLst/>
              </a:prstGeom>
              <a:solidFill>
                <a:srgbClr val="F8F8F8"/>
              </a:solidFill>
              <a:ln w="6350">
                <a:solidFill>
                  <a:srgbClr val="6699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34546" name="Line 18"/>
          <p:cNvSpPr>
            <a:spLocks noChangeAspect="1" noChangeShapeType="1"/>
          </p:cNvSpPr>
          <p:nvPr/>
        </p:nvSpPr>
        <p:spPr bwMode="auto">
          <a:xfrm flipH="1">
            <a:off x="7258050" y="2349500"/>
            <a:ext cx="53975" cy="1524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4547" name="Line 19"/>
          <p:cNvSpPr>
            <a:spLocks noChangeAspect="1" noChangeShapeType="1"/>
          </p:cNvSpPr>
          <p:nvPr/>
        </p:nvSpPr>
        <p:spPr bwMode="auto">
          <a:xfrm flipH="1" flipV="1">
            <a:off x="7850188" y="2338388"/>
            <a:ext cx="53975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34554" name="Group 26"/>
          <p:cNvGrpSpPr>
            <a:grpSpLocks noChangeAspect="1"/>
          </p:cNvGrpSpPr>
          <p:nvPr/>
        </p:nvGrpSpPr>
        <p:grpSpPr bwMode="auto">
          <a:xfrm>
            <a:off x="7512050" y="2009775"/>
            <a:ext cx="141288" cy="73025"/>
            <a:chOff x="4813" y="2181"/>
            <a:chExt cx="169" cy="87"/>
          </a:xfrm>
        </p:grpSpPr>
        <p:sp>
          <p:nvSpPr>
            <p:cNvPr id="534555" name="Line 27"/>
            <p:cNvSpPr>
              <a:spLocks noChangeAspect="1" noChangeShapeType="1"/>
            </p:cNvSpPr>
            <p:nvPr/>
          </p:nvSpPr>
          <p:spPr bwMode="auto">
            <a:xfrm>
              <a:off x="4813" y="2181"/>
              <a:ext cx="87" cy="8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4556" name="Line 28"/>
            <p:cNvSpPr>
              <a:spLocks noChangeAspect="1" noChangeShapeType="1"/>
            </p:cNvSpPr>
            <p:nvPr/>
          </p:nvSpPr>
          <p:spPr bwMode="auto">
            <a:xfrm flipH="1">
              <a:off x="4895" y="2183"/>
              <a:ext cx="87" cy="8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34727" name="Group 199"/>
          <p:cNvGrpSpPr/>
          <p:nvPr/>
        </p:nvGrpSpPr>
        <p:grpSpPr bwMode="auto">
          <a:xfrm>
            <a:off x="1477963" y="3019425"/>
            <a:ext cx="4468812" cy="457200"/>
            <a:chOff x="931" y="1902"/>
            <a:chExt cx="2815" cy="288"/>
          </a:xfrm>
        </p:grpSpPr>
        <p:sp>
          <p:nvSpPr>
            <p:cNvPr id="534617" name="Rectangle 89"/>
            <p:cNvSpPr>
              <a:spLocks noChangeArrowheads="1"/>
            </p:cNvSpPr>
            <p:nvPr/>
          </p:nvSpPr>
          <p:spPr bwMode="auto">
            <a:xfrm>
              <a:off x="931" y="1902"/>
              <a:ext cx="28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且在交点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r>
                <a:rPr lang="zh-CN" altLang="en-US">
                  <a:solidFill>
                    <a:srgbClr val="000000"/>
                  </a:solidFill>
                </a:rPr>
                <a:t>处的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交角</a:t>
              </a:r>
              <a:r>
                <a:rPr lang="zh-CN" altLang="en-US">
                  <a:solidFill>
                    <a:srgbClr val="000000"/>
                  </a:solidFill>
                </a:rPr>
                <a:t>为</a:t>
              </a:r>
              <a:r>
                <a:rPr lang="en-US" altLang="zh-CN">
                  <a:solidFill>
                    <a:srgbClr val="000000"/>
                  </a:solidFill>
                </a:rPr>
                <a:t> 90 </a:t>
              </a:r>
              <a:r>
                <a:rPr lang="zh-CN" altLang="en-US">
                  <a:solidFill>
                    <a:srgbClr val="000000"/>
                  </a:solidFill>
                </a:rPr>
                <a:t>度。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4851" name="Object 198"/>
            <p:cNvGraphicFramePr>
              <a:graphicFrameLocks noChangeAspect="1"/>
            </p:cNvGraphicFramePr>
            <p:nvPr/>
          </p:nvGraphicFramePr>
          <p:xfrm>
            <a:off x="1822" y="1957"/>
            <a:ext cx="88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331" name="Equation" r:id="rId34" imgW="139700" imgH="279400" progId="Equation.DSMT4">
                    <p:embed/>
                  </p:oleObj>
                </mc:Choice>
                <mc:Fallback>
                  <p:oleObj name="Equation" r:id="rId34" imgW="139700" imgH="279400" progId="Equation.DSMT4">
                    <p:embed/>
                    <p:pic>
                      <p:nvPicPr>
                        <p:cNvPr id="0" name="图片 4743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2" y="1957"/>
                          <a:ext cx="88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3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3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3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3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3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53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53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53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53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3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3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3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3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3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3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53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90" grpId="0"/>
      <p:bldP spid="534591" grpId="0"/>
      <p:bldP spid="534622" grpId="0"/>
      <p:bldP spid="534625" grpId="0"/>
      <p:bldP spid="5346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2" name="Picture 15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3" name="Picture 1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4" name="Picture 1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5" name="Picture 1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6" name="Picture 1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654" name="Rectangle 86"/>
          <p:cNvSpPr>
            <a:spLocks noChangeArrowheads="1"/>
          </p:cNvSpPr>
          <p:nvPr/>
        </p:nvSpPr>
        <p:spPr bwMode="auto">
          <a:xfrm>
            <a:off x="1050925" y="1844675"/>
            <a:ext cx="1158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lang="en-US" altLang="zh-CN" sz="1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en-US" altLang="zh-CN">
                <a:solidFill>
                  <a:srgbClr val="339933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339933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5848" name="Picture 1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05050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9" name="Picture 1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03463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0" name="Picture 1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67225" y="32337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1" name="Picture 1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65638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2" name="Picture 1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0346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3" name="Picture 1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0187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4" name="Picture 1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65638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5" name="Picture 1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64050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704" name="Group 136"/>
          <p:cNvGrpSpPr/>
          <p:nvPr/>
        </p:nvGrpSpPr>
        <p:grpSpPr bwMode="auto">
          <a:xfrm>
            <a:off x="2219325" y="4103688"/>
            <a:ext cx="812800" cy="1203325"/>
            <a:chOff x="1332" y="2537"/>
            <a:chExt cx="512" cy="758"/>
          </a:xfrm>
        </p:grpSpPr>
        <p:graphicFrame>
          <p:nvGraphicFramePr>
            <p:cNvPr id="35957" name="Object 101"/>
            <p:cNvGraphicFramePr>
              <a:graphicFrameLocks noChangeAspect="1"/>
            </p:cNvGraphicFramePr>
            <p:nvPr/>
          </p:nvGraphicFramePr>
          <p:xfrm>
            <a:off x="1332" y="2777"/>
            <a:ext cx="5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25" name="公式" r:id="rId3" imgW="812165" imgH="342900" progId="Equation.3">
                    <p:embed/>
                  </p:oleObj>
                </mc:Choice>
                <mc:Fallback>
                  <p:oleObj name="公式" r:id="rId3" imgW="812165" imgH="342900" progId="Equation.3">
                    <p:embed/>
                    <p:pic>
                      <p:nvPicPr>
                        <p:cNvPr id="0" name="图片 4755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2777"/>
                          <a:ext cx="5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58" name="Object 102"/>
            <p:cNvGraphicFramePr>
              <a:graphicFrameLocks noChangeAspect="1"/>
            </p:cNvGraphicFramePr>
            <p:nvPr/>
          </p:nvGraphicFramePr>
          <p:xfrm>
            <a:off x="1554" y="2537"/>
            <a:ext cx="8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26" name="公式" r:id="rId5" imgW="139700" imgH="279400" progId="Equation.3">
                    <p:embed/>
                  </p:oleObj>
                </mc:Choice>
                <mc:Fallback>
                  <p:oleObj name="公式" r:id="rId5" imgW="139700" imgH="279400" progId="Equation.3">
                    <p:embed/>
                    <p:pic>
                      <p:nvPicPr>
                        <p:cNvPr id="0" name="图片 4755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" y="2537"/>
                          <a:ext cx="8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59" name="Object 103"/>
            <p:cNvGraphicFramePr>
              <a:graphicFrameLocks noChangeAspect="1"/>
            </p:cNvGraphicFramePr>
            <p:nvPr/>
          </p:nvGraphicFramePr>
          <p:xfrm>
            <a:off x="1480" y="3119"/>
            <a:ext cx="2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27" name="公式" r:id="rId7" imgW="368300" imgH="279400" progId="Equation.3">
                    <p:embed/>
                  </p:oleObj>
                </mc:Choice>
                <mc:Fallback>
                  <p:oleObj name="公式" r:id="rId7" imgW="368300" imgH="279400" progId="Equation.3">
                    <p:embed/>
                    <p:pic>
                      <p:nvPicPr>
                        <p:cNvPr id="0" name="图片 4755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3119"/>
                          <a:ext cx="23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3673" name="Line 105"/>
          <p:cNvSpPr>
            <a:spLocks noChangeShapeType="1"/>
          </p:cNvSpPr>
          <p:nvPr/>
        </p:nvSpPr>
        <p:spPr bwMode="auto">
          <a:xfrm>
            <a:off x="3206750" y="4673600"/>
            <a:ext cx="56197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93675" name="Object 107"/>
          <p:cNvGraphicFramePr>
            <a:graphicFrameLocks noChangeAspect="1"/>
          </p:cNvGraphicFramePr>
          <p:nvPr/>
        </p:nvGraphicFramePr>
        <p:xfrm>
          <a:off x="3927475" y="4491038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28" name="公式" r:id="rId9" imgW="1143000" imgH="342900" progId="Equation.3">
                  <p:embed/>
                </p:oleObj>
              </mc:Choice>
              <mc:Fallback>
                <p:oleObj name="公式" r:id="rId9" imgW="1143000" imgH="342900" progId="Equation.3">
                  <p:embed/>
                  <p:pic>
                    <p:nvPicPr>
                      <p:cNvPr id="0" name="图片 475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4491038"/>
                        <a:ext cx="114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672" name="Line 104"/>
          <p:cNvSpPr>
            <a:spLocks noChangeShapeType="1"/>
          </p:cNvSpPr>
          <p:nvPr/>
        </p:nvSpPr>
        <p:spPr bwMode="auto">
          <a:xfrm>
            <a:off x="3206750" y="4216400"/>
            <a:ext cx="56197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93676" name="Object 108"/>
          <p:cNvGraphicFramePr>
            <a:graphicFrameLocks noChangeAspect="1"/>
          </p:cNvGraphicFramePr>
          <p:nvPr/>
        </p:nvGraphicFramePr>
        <p:xfrm>
          <a:off x="4419600" y="406241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29" name="公式" r:id="rId11" imgW="190500" imgH="279400" progId="Equation.3">
                  <p:embed/>
                </p:oleObj>
              </mc:Choice>
              <mc:Fallback>
                <p:oleObj name="公式" r:id="rId11" imgW="190500" imgH="279400" progId="Equation.3">
                  <p:embed/>
                  <p:pic>
                    <p:nvPicPr>
                      <p:cNvPr id="0" name="图片 475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6241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674" name="Line 106"/>
          <p:cNvSpPr>
            <a:spLocks noChangeShapeType="1"/>
          </p:cNvSpPr>
          <p:nvPr/>
        </p:nvSpPr>
        <p:spPr bwMode="auto">
          <a:xfrm>
            <a:off x="3206750" y="5172075"/>
            <a:ext cx="56197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93677" name="Object 109"/>
          <p:cNvGraphicFramePr>
            <a:graphicFrameLocks noChangeAspect="1"/>
          </p:cNvGraphicFramePr>
          <p:nvPr/>
        </p:nvGraphicFramePr>
        <p:xfrm>
          <a:off x="4378325" y="5068888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30" name="公式" r:id="rId13" imgW="266700" imgH="190500" progId="Equation.3">
                  <p:embed/>
                </p:oleObj>
              </mc:Choice>
              <mc:Fallback>
                <p:oleObj name="公式" r:id="rId13" imgW="266700" imgH="190500" progId="Equation.3">
                  <p:embed/>
                  <p:pic>
                    <p:nvPicPr>
                      <p:cNvPr id="0" name="图片 475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5068888"/>
                        <a:ext cx="2667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3703" name="Group 135"/>
          <p:cNvGrpSpPr/>
          <p:nvPr/>
        </p:nvGrpSpPr>
        <p:grpSpPr bwMode="auto">
          <a:xfrm>
            <a:off x="1562100" y="4033838"/>
            <a:ext cx="758825" cy="1308100"/>
            <a:chOff x="918" y="2493"/>
            <a:chExt cx="478" cy="824"/>
          </a:xfrm>
        </p:grpSpPr>
        <p:graphicFrame>
          <p:nvGraphicFramePr>
            <p:cNvPr id="35955" name="Object 110"/>
            <p:cNvGraphicFramePr>
              <a:graphicFrameLocks noChangeAspect="1"/>
            </p:cNvGraphicFramePr>
            <p:nvPr/>
          </p:nvGraphicFramePr>
          <p:xfrm>
            <a:off x="1180" y="2493"/>
            <a:ext cx="216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31" name="公式" r:id="rId15" imgW="342900" imgH="1307465" progId="Equation.3">
                    <p:embed/>
                  </p:oleObj>
                </mc:Choice>
                <mc:Fallback>
                  <p:oleObj name="公式" r:id="rId15" imgW="342900" imgH="1307465" progId="Equation.3">
                    <p:embed/>
                    <p:pic>
                      <p:nvPicPr>
                        <p:cNvPr id="0" name="图片 475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2493"/>
                          <a:ext cx="216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56" name="Object 111"/>
            <p:cNvGraphicFramePr>
              <a:graphicFrameLocks noChangeAspect="1"/>
            </p:cNvGraphicFramePr>
            <p:nvPr/>
          </p:nvGraphicFramePr>
          <p:xfrm>
            <a:off x="918" y="2785"/>
            <a:ext cx="22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32" name="公式" r:id="rId17" imgW="355600" imgH="368300" progId="Equation.3">
                    <p:embed/>
                  </p:oleObj>
                </mc:Choice>
                <mc:Fallback>
                  <p:oleObj name="公式" r:id="rId17" imgW="355600" imgH="368300" progId="Equation.3">
                    <p:embed/>
                    <p:pic>
                      <p:nvPicPr>
                        <p:cNvPr id="0" name="图片 4755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2785"/>
                          <a:ext cx="22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3816" name="Group 248"/>
          <p:cNvGrpSpPr/>
          <p:nvPr/>
        </p:nvGrpSpPr>
        <p:grpSpPr bwMode="auto">
          <a:xfrm>
            <a:off x="1468438" y="5576888"/>
            <a:ext cx="3287712" cy="838200"/>
            <a:chOff x="925" y="3513"/>
            <a:chExt cx="2071" cy="528"/>
          </a:xfrm>
        </p:grpSpPr>
        <p:graphicFrame>
          <p:nvGraphicFramePr>
            <p:cNvPr id="35953" name="Object 98"/>
            <p:cNvGraphicFramePr>
              <a:graphicFrameLocks noChangeAspect="1"/>
            </p:cNvGraphicFramePr>
            <p:nvPr/>
          </p:nvGraphicFramePr>
          <p:xfrm>
            <a:off x="1556" y="3513"/>
            <a:ext cx="144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33" name="公式" r:id="rId19" imgW="2286000" imgH="838200" progId="Equation.3">
                    <p:embed/>
                  </p:oleObj>
                </mc:Choice>
                <mc:Fallback>
                  <p:oleObj name="公式" r:id="rId19" imgW="2286000" imgH="838200" progId="Equation.3">
                    <p:embed/>
                    <p:pic>
                      <p:nvPicPr>
                        <p:cNvPr id="0" name="图片 4755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3513"/>
                          <a:ext cx="144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680" name="Rectangle 112"/>
            <p:cNvSpPr>
              <a:spLocks noChangeArrowheads="1"/>
            </p:cNvSpPr>
            <p:nvPr/>
          </p:nvSpPr>
          <p:spPr bwMode="auto">
            <a:xfrm>
              <a:off x="925" y="3637"/>
              <a:ext cx="7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其中，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493696" name="Group 128"/>
          <p:cNvGrpSpPr/>
          <p:nvPr/>
        </p:nvGrpSpPr>
        <p:grpSpPr bwMode="auto">
          <a:xfrm>
            <a:off x="2203450" y="2513013"/>
            <a:ext cx="812800" cy="1235075"/>
            <a:chOff x="1322" y="1535"/>
            <a:chExt cx="512" cy="778"/>
          </a:xfrm>
        </p:grpSpPr>
        <p:graphicFrame>
          <p:nvGraphicFramePr>
            <p:cNvPr id="35950" name="Object 88"/>
            <p:cNvGraphicFramePr>
              <a:graphicFrameLocks noChangeAspect="1"/>
            </p:cNvGraphicFramePr>
            <p:nvPr/>
          </p:nvGraphicFramePr>
          <p:xfrm>
            <a:off x="1322" y="1795"/>
            <a:ext cx="5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34" name="公式" r:id="rId21" imgW="812165" imgH="342900" progId="Equation.3">
                    <p:embed/>
                  </p:oleObj>
                </mc:Choice>
                <mc:Fallback>
                  <p:oleObj name="公式" r:id="rId21" imgW="812165" imgH="342900" progId="Equation.3">
                    <p:embed/>
                    <p:pic>
                      <p:nvPicPr>
                        <p:cNvPr id="0" name="图片 475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" y="1795"/>
                          <a:ext cx="5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51" name="Object 90"/>
            <p:cNvGraphicFramePr>
              <a:graphicFrameLocks noChangeAspect="1"/>
            </p:cNvGraphicFramePr>
            <p:nvPr/>
          </p:nvGraphicFramePr>
          <p:xfrm>
            <a:off x="1476" y="1535"/>
            <a:ext cx="2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35" name="公式" r:id="rId23" imgW="355600" imgH="342900" progId="Equation.3">
                    <p:embed/>
                  </p:oleObj>
                </mc:Choice>
                <mc:Fallback>
                  <p:oleObj name="公式" r:id="rId23" imgW="355600" imgH="342900" progId="Equation.3">
                    <p:embed/>
                    <p:pic>
                      <p:nvPicPr>
                        <p:cNvPr id="0" name="图片 4755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" y="1535"/>
                          <a:ext cx="2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52" name="Object 91"/>
            <p:cNvGraphicFramePr>
              <a:graphicFrameLocks noChangeAspect="1"/>
            </p:cNvGraphicFramePr>
            <p:nvPr/>
          </p:nvGraphicFramePr>
          <p:xfrm>
            <a:off x="1542" y="2137"/>
            <a:ext cx="8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36" name="公式" r:id="rId25" imgW="139700" imgH="279400" progId="Equation.3">
                    <p:embed/>
                  </p:oleObj>
                </mc:Choice>
                <mc:Fallback>
                  <p:oleObj name="公式" r:id="rId25" imgW="139700" imgH="279400" progId="Equation.3">
                    <p:embed/>
                    <p:pic>
                      <p:nvPicPr>
                        <p:cNvPr id="0" name="图片 4755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2137"/>
                          <a:ext cx="8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3695" name="Group 127"/>
          <p:cNvGrpSpPr/>
          <p:nvPr/>
        </p:nvGrpSpPr>
        <p:grpSpPr bwMode="auto">
          <a:xfrm>
            <a:off x="1558925" y="2474913"/>
            <a:ext cx="746125" cy="1308100"/>
            <a:chOff x="916" y="1511"/>
            <a:chExt cx="470" cy="824"/>
          </a:xfrm>
        </p:grpSpPr>
        <p:graphicFrame>
          <p:nvGraphicFramePr>
            <p:cNvPr id="35948" name="Object 99"/>
            <p:cNvGraphicFramePr>
              <a:graphicFrameLocks noChangeAspect="1"/>
            </p:cNvGraphicFramePr>
            <p:nvPr/>
          </p:nvGraphicFramePr>
          <p:xfrm>
            <a:off x="1170" y="1511"/>
            <a:ext cx="216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37" name="公式" r:id="rId27" imgW="342900" imgH="1307465" progId="Equation.3">
                    <p:embed/>
                  </p:oleObj>
                </mc:Choice>
                <mc:Fallback>
                  <p:oleObj name="公式" r:id="rId27" imgW="342900" imgH="1307465" progId="Equation.3">
                    <p:embed/>
                    <p:pic>
                      <p:nvPicPr>
                        <p:cNvPr id="0" name="图片 4755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0" y="1511"/>
                          <a:ext cx="216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49" name="Object 100"/>
            <p:cNvGraphicFramePr>
              <a:graphicFrameLocks noChangeAspect="1"/>
            </p:cNvGraphicFramePr>
            <p:nvPr/>
          </p:nvGraphicFramePr>
          <p:xfrm>
            <a:off x="916" y="1803"/>
            <a:ext cx="20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38" name="公式" r:id="rId29" imgW="330200" imgH="368300" progId="Equation.3">
                    <p:embed/>
                  </p:oleObj>
                </mc:Choice>
                <mc:Fallback>
                  <p:oleObj name="公式" r:id="rId29" imgW="330200" imgH="368300" progId="Equation.3">
                    <p:embed/>
                    <p:pic>
                      <p:nvPicPr>
                        <p:cNvPr id="0" name="图片 475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1803"/>
                          <a:ext cx="20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3664" name="Object 96"/>
          <p:cNvGraphicFramePr>
            <a:graphicFrameLocks noChangeAspect="1"/>
          </p:cNvGraphicFramePr>
          <p:nvPr/>
        </p:nvGraphicFramePr>
        <p:xfrm>
          <a:off x="4365625" y="2547938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39" name="公式" r:id="rId31" imgW="266700" imgH="190500" progId="Equation.3">
                  <p:embed/>
                </p:oleObj>
              </mc:Choice>
              <mc:Fallback>
                <p:oleObj name="公式" r:id="rId31" imgW="266700" imgH="190500" progId="Equation.3">
                  <p:embed/>
                  <p:pic>
                    <p:nvPicPr>
                      <p:cNvPr id="0" name="图片 475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2547938"/>
                        <a:ext cx="2667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660" name="Line 92"/>
          <p:cNvSpPr>
            <a:spLocks noChangeShapeType="1"/>
          </p:cNvSpPr>
          <p:nvPr/>
        </p:nvSpPr>
        <p:spPr bwMode="auto">
          <a:xfrm>
            <a:off x="3190875" y="2647950"/>
            <a:ext cx="56197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93663" name="Object 95"/>
          <p:cNvGraphicFramePr>
            <a:graphicFrameLocks noChangeAspect="1"/>
          </p:cNvGraphicFramePr>
          <p:nvPr/>
        </p:nvGraphicFramePr>
        <p:xfrm>
          <a:off x="3911600" y="2932113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40" name="公式" r:id="rId33" imgW="1143000" imgH="342900" progId="Equation.3">
                  <p:embed/>
                </p:oleObj>
              </mc:Choice>
              <mc:Fallback>
                <p:oleObj name="公式" r:id="rId33" imgW="1143000" imgH="342900" progId="Equation.3">
                  <p:embed/>
                  <p:pic>
                    <p:nvPicPr>
                      <p:cNvPr id="0" name="图片 475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2932113"/>
                        <a:ext cx="114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661" name="Line 93"/>
          <p:cNvSpPr>
            <a:spLocks noChangeShapeType="1"/>
          </p:cNvSpPr>
          <p:nvPr/>
        </p:nvSpPr>
        <p:spPr bwMode="auto">
          <a:xfrm>
            <a:off x="3190875" y="3114675"/>
            <a:ext cx="56197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93665" name="Object 97"/>
          <p:cNvGraphicFramePr>
            <a:graphicFrameLocks noChangeAspect="1"/>
          </p:cNvGraphicFramePr>
          <p:nvPr/>
        </p:nvGraphicFramePr>
        <p:xfrm>
          <a:off x="4400550" y="346551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41" name="公式" r:id="rId35" imgW="190500" imgH="279400" progId="Equation.3">
                  <p:embed/>
                </p:oleObj>
              </mc:Choice>
              <mc:Fallback>
                <p:oleObj name="公式" r:id="rId35" imgW="190500" imgH="279400" progId="Equation.3">
                  <p:embed/>
                  <p:pic>
                    <p:nvPicPr>
                      <p:cNvPr id="0" name="图片 475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346551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662" name="Line 94"/>
          <p:cNvSpPr>
            <a:spLocks noChangeShapeType="1"/>
          </p:cNvSpPr>
          <p:nvPr/>
        </p:nvSpPr>
        <p:spPr bwMode="auto">
          <a:xfrm>
            <a:off x="3190875" y="3613150"/>
            <a:ext cx="56197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93702" name="Group 134"/>
          <p:cNvGrpSpPr/>
          <p:nvPr/>
        </p:nvGrpSpPr>
        <p:grpSpPr bwMode="auto">
          <a:xfrm>
            <a:off x="5035550" y="2471738"/>
            <a:ext cx="750888" cy="1308100"/>
            <a:chOff x="3154" y="1509"/>
            <a:chExt cx="473" cy="824"/>
          </a:xfrm>
        </p:grpSpPr>
        <p:graphicFrame>
          <p:nvGraphicFramePr>
            <p:cNvPr id="35946" name="Object 115"/>
            <p:cNvGraphicFramePr>
              <a:graphicFrameLocks noChangeAspect="1"/>
            </p:cNvGraphicFramePr>
            <p:nvPr/>
          </p:nvGraphicFramePr>
          <p:xfrm>
            <a:off x="3154" y="1509"/>
            <a:ext cx="216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42" name="公式" r:id="rId37" imgW="342900" imgH="1307465" progId="Equation.3">
                    <p:embed/>
                  </p:oleObj>
                </mc:Choice>
                <mc:Fallback>
                  <p:oleObj name="公式" r:id="rId37" imgW="342900" imgH="1307465" progId="Equation.3">
                    <p:embed/>
                    <p:pic>
                      <p:nvPicPr>
                        <p:cNvPr id="0" name="图片 4755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4" y="1509"/>
                          <a:ext cx="216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47" name="Object 116"/>
            <p:cNvGraphicFramePr>
              <a:graphicFrameLocks noChangeAspect="1"/>
            </p:cNvGraphicFramePr>
            <p:nvPr/>
          </p:nvGraphicFramePr>
          <p:xfrm>
            <a:off x="3402" y="1801"/>
            <a:ext cx="22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43" name="公式" r:id="rId39" imgW="355600" imgH="368300" progId="Equation.3">
                    <p:embed/>
                  </p:oleObj>
                </mc:Choice>
                <mc:Fallback>
                  <p:oleObj name="公式" r:id="rId39" imgW="355600" imgH="368300" progId="Equation.3">
                    <p:embed/>
                    <p:pic>
                      <p:nvPicPr>
                        <p:cNvPr id="0" name="图片 4755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" y="1801"/>
                          <a:ext cx="22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3705" name="Group 137"/>
          <p:cNvGrpSpPr/>
          <p:nvPr/>
        </p:nvGrpSpPr>
        <p:grpSpPr bwMode="auto">
          <a:xfrm>
            <a:off x="5051425" y="4030663"/>
            <a:ext cx="757238" cy="1308100"/>
            <a:chOff x="3164" y="2491"/>
            <a:chExt cx="477" cy="824"/>
          </a:xfrm>
        </p:grpSpPr>
        <p:graphicFrame>
          <p:nvGraphicFramePr>
            <p:cNvPr id="35944" name="Object 117"/>
            <p:cNvGraphicFramePr>
              <a:graphicFrameLocks noChangeAspect="1"/>
            </p:cNvGraphicFramePr>
            <p:nvPr/>
          </p:nvGraphicFramePr>
          <p:xfrm>
            <a:off x="3164" y="2491"/>
            <a:ext cx="216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44" name="公式" r:id="rId41" imgW="342900" imgH="1307465" progId="Equation.3">
                    <p:embed/>
                  </p:oleObj>
                </mc:Choice>
                <mc:Fallback>
                  <p:oleObj name="公式" r:id="rId41" imgW="342900" imgH="1307465" progId="Equation.3">
                    <p:embed/>
                    <p:pic>
                      <p:nvPicPr>
                        <p:cNvPr id="0" name="图片 4755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2491"/>
                          <a:ext cx="216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45" name="Object 118"/>
            <p:cNvGraphicFramePr>
              <a:graphicFrameLocks noChangeAspect="1"/>
            </p:cNvGraphicFramePr>
            <p:nvPr/>
          </p:nvGraphicFramePr>
          <p:xfrm>
            <a:off x="3408" y="2783"/>
            <a:ext cx="23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45" name="公式" r:id="rId43" imgW="368300" imgH="368300" progId="Equation.3">
                    <p:embed/>
                  </p:oleObj>
                </mc:Choice>
                <mc:Fallback>
                  <p:oleObj name="公式" r:id="rId43" imgW="368300" imgH="368300" progId="Equation.3">
                    <p:embed/>
                    <p:pic>
                      <p:nvPicPr>
                        <p:cNvPr id="0" name="图片 475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783"/>
                          <a:ext cx="23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5875" name="Picture 1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741" name="Rectangle 173"/>
          <p:cNvSpPr>
            <a:spLocks noChangeArrowheads="1"/>
          </p:cNvSpPr>
          <p:nvPr/>
        </p:nvSpPr>
        <p:spPr bwMode="auto">
          <a:xfrm>
            <a:off x="534988" y="1844675"/>
            <a:ext cx="7905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  </a:t>
            </a:r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35877" name="Group 174"/>
          <p:cNvGrpSpPr/>
          <p:nvPr/>
        </p:nvGrpSpPr>
        <p:grpSpPr bwMode="auto">
          <a:xfrm>
            <a:off x="534988" y="550863"/>
            <a:ext cx="8591550" cy="1146175"/>
            <a:chOff x="337" y="347"/>
            <a:chExt cx="5412" cy="722"/>
          </a:xfrm>
        </p:grpSpPr>
        <p:sp>
          <p:nvSpPr>
            <p:cNvPr id="493743" name="Rectangle 175"/>
            <p:cNvSpPr>
              <a:spLocks noChangeArrowheads="1"/>
            </p:cNvSpPr>
            <p:nvPr/>
          </p:nvSpPr>
          <p:spPr bwMode="auto">
            <a:xfrm>
              <a:off x="337" y="444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493744" name="Rectangle 176"/>
            <p:cNvSpPr>
              <a:spLocks noChangeArrowheads="1"/>
            </p:cNvSpPr>
            <p:nvPr/>
          </p:nvSpPr>
          <p:spPr bwMode="auto">
            <a:xfrm>
              <a:off x="657" y="444"/>
              <a:ext cx="50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求区域</a:t>
              </a:r>
              <a:r>
                <a:rPr lang="en-US" altLang="zh-CN">
                  <a:solidFill>
                    <a:srgbClr val="000000"/>
                  </a:solidFill>
                </a:rPr>
                <a:t>                                                         </a:t>
              </a:r>
              <a:r>
                <a:rPr lang="zh-CN" altLang="en-US">
                  <a:solidFill>
                    <a:srgbClr val="000000"/>
                  </a:solidFill>
                </a:rPr>
                <a:t>在映射</a:t>
              </a:r>
              <a:r>
                <a:rPr lang="en-US" altLang="zh-CN">
                  <a:solidFill>
                    <a:srgbClr val="000000"/>
                  </a:solidFill>
                </a:rPr>
                <a:t>                 </a:t>
              </a:r>
              <a:r>
                <a:rPr lang="zh-CN" altLang="en-US">
                  <a:solidFill>
                    <a:srgbClr val="000000"/>
                  </a:solidFill>
                </a:rPr>
                <a:t>下</a:t>
              </a:r>
              <a:r>
                <a:rPr lang="en-US" altLang="zh-CN" sz="2000">
                  <a:solidFill>
                    <a:srgbClr val="000000"/>
                  </a:solidFill>
                </a:rPr>
                <a:t>  </a:t>
              </a:r>
              <a:endParaRPr lang="en-US" altLang="zh-CN" sz="2000">
                <a:solidFill>
                  <a:srgbClr val="000000"/>
                </a:solidFill>
              </a:endParaRPr>
            </a:p>
          </p:txBody>
        </p:sp>
        <p:graphicFrame>
          <p:nvGraphicFramePr>
            <p:cNvPr id="35941" name="Object 177"/>
            <p:cNvGraphicFramePr/>
            <p:nvPr/>
          </p:nvGraphicFramePr>
          <p:xfrm>
            <a:off x="4643" y="347"/>
            <a:ext cx="74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46" name="公式" r:id="rId45" imgW="1181100" imgH="787400" progId="Equation.3">
                    <p:embed/>
                  </p:oleObj>
                </mc:Choice>
                <mc:Fallback>
                  <p:oleObj name="公式" r:id="rId45" imgW="1181100" imgH="787400" progId="Equation.3">
                    <p:embed/>
                    <p:pic>
                      <p:nvPicPr>
                        <p:cNvPr id="0" name="图片 4755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347"/>
                          <a:ext cx="74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42" name="Object 178"/>
            <p:cNvGraphicFramePr/>
            <p:nvPr/>
          </p:nvGraphicFramePr>
          <p:xfrm>
            <a:off x="1339" y="465"/>
            <a:ext cx="2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47" name="公式" r:id="rId47" imgW="4203700" imgH="406400" progId="Equation.3">
                    <p:embed/>
                  </p:oleObj>
                </mc:Choice>
                <mc:Fallback>
                  <p:oleObj name="公式" r:id="rId47" imgW="4203700" imgH="406400" progId="Equation.3">
                    <p:embed/>
                    <p:pic>
                      <p:nvPicPr>
                        <p:cNvPr id="0" name="图片 4755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465"/>
                          <a:ext cx="2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747" name="Rectangle 179"/>
            <p:cNvSpPr>
              <a:spLocks noChangeArrowheads="1"/>
            </p:cNvSpPr>
            <p:nvPr/>
          </p:nvSpPr>
          <p:spPr bwMode="auto">
            <a:xfrm>
              <a:off x="660" y="781"/>
              <a:ext cx="11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的像区域。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493717" name="Group 149"/>
          <p:cNvGrpSpPr/>
          <p:nvPr/>
        </p:nvGrpSpPr>
        <p:grpSpPr bwMode="auto">
          <a:xfrm>
            <a:off x="6438900" y="4467225"/>
            <a:ext cx="1792288" cy="1544638"/>
            <a:chOff x="4032" y="2802"/>
            <a:chExt cx="1129" cy="973"/>
          </a:xfrm>
        </p:grpSpPr>
        <p:sp>
          <p:nvSpPr>
            <p:cNvPr id="493608" name="Rectangle 40"/>
            <p:cNvSpPr>
              <a:spLocks noChangeAspect="1" noChangeArrowheads="1"/>
            </p:cNvSpPr>
            <p:nvPr/>
          </p:nvSpPr>
          <p:spPr bwMode="auto">
            <a:xfrm rot="13500000">
              <a:off x="4031" y="2803"/>
              <a:ext cx="973" cy="972"/>
            </a:xfrm>
            <a:prstGeom prst="rect">
              <a:avLst/>
            </a:prstGeom>
            <a:gradFill rotWithShape="1">
              <a:gsLst>
                <a:gs pos="0">
                  <a:srgbClr val="FFDCB9"/>
                </a:gs>
                <a:gs pos="100000">
                  <a:srgbClr val="FFFFFF"/>
                </a:gs>
              </a:gsLst>
              <a:path path="rect">
                <a:fillToRect t="100000" r="10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5936" name="Group 146"/>
            <p:cNvGrpSpPr/>
            <p:nvPr/>
          </p:nvGrpSpPr>
          <p:grpSpPr bwMode="auto">
            <a:xfrm>
              <a:off x="5116" y="3244"/>
              <a:ext cx="45" cy="88"/>
              <a:chOff x="5116" y="3244"/>
              <a:chExt cx="45" cy="88"/>
            </a:xfrm>
          </p:grpSpPr>
          <p:sp>
            <p:nvSpPr>
              <p:cNvPr id="493617" name="Line 49"/>
              <p:cNvSpPr>
                <a:spLocks noChangeAspect="1" noChangeShapeType="1"/>
              </p:cNvSpPr>
              <p:nvPr/>
            </p:nvSpPr>
            <p:spPr bwMode="auto">
              <a:xfrm rot="5400000">
                <a:off x="5116" y="3245"/>
                <a:ext cx="45" cy="4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3618" name="Line 50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5115" y="3288"/>
                <a:ext cx="45" cy="4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93822" name="Group 254"/>
          <p:cNvGrpSpPr/>
          <p:nvPr/>
        </p:nvGrpSpPr>
        <p:grpSpPr bwMode="auto">
          <a:xfrm>
            <a:off x="7312025" y="4237038"/>
            <a:ext cx="998538" cy="1004887"/>
            <a:chOff x="4606" y="2669"/>
            <a:chExt cx="629" cy="633"/>
          </a:xfrm>
        </p:grpSpPr>
        <p:sp>
          <p:nvSpPr>
            <p:cNvPr id="493604" name="Line 36"/>
            <p:cNvSpPr>
              <a:spLocks noChangeAspect="1" noChangeShapeType="1"/>
            </p:cNvSpPr>
            <p:nvPr/>
          </p:nvSpPr>
          <p:spPr bwMode="auto">
            <a:xfrm flipH="1" flipV="1">
              <a:off x="4606" y="2679"/>
              <a:ext cx="629" cy="623"/>
            </a:xfrm>
            <a:prstGeom prst="line">
              <a:avLst/>
            </a:prstGeom>
            <a:noFill/>
            <a:ln w="12700">
              <a:solidFill>
                <a:srgbClr val="00AA55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3623" name="Line 55"/>
            <p:cNvSpPr>
              <a:spLocks noChangeAspect="1" noChangeShapeType="1"/>
            </p:cNvSpPr>
            <p:nvPr/>
          </p:nvSpPr>
          <p:spPr bwMode="auto">
            <a:xfrm rot="-2700000" flipH="1" flipV="1">
              <a:off x="4789" y="2808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34" name="Object 83"/>
            <p:cNvGraphicFramePr>
              <a:graphicFrameLocks noChangeAspect="1"/>
            </p:cNvGraphicFramePr>
            <p:nvPr/>
          </p:nvGraphicFramePr>
          <p:xfrm>
            <a:off x="4767" y="2669"/>
            <a:ext cx="17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48" name="公式" r:id="rId49" imgW="368300" imgH="368300" progId="Equation.3">
                    <p:embed/>
                  </p:oleObj>
                </mc:Choice>
                <mc:Fallback>
                  <p:oleObj name="公式" r:id="rId49" imgW="368300" imgH="368300" progId="Equation.3">
                    <p:embed/>
                    <p:pic>
                      <p:nvPicPr>
                        <p:cNvPr id="0" name="图片 475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2669"/>
                          <a:ext cx="17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3825" name="Group 257"/>
          <p:cNvGrpSpPr/>
          <p:nvPr/>
        </p:nvGrpSpPr>
        <p:grpSpPr bwMode="auto">
          <a:xfrm>
            <a:off x="7126288" y="4294188"/>
            <a:ext cx="290512" cy="153987"/>
            <a:chOff x="4489" y="2705"/>
            <a:chExt cx="183" cy="97"/>
          </a:xfrm>
        </p:grpSpPr>
        <p:sp>
          <p:nvSpPr>
            <p:cNvPr id="493638" name="Oval 70"/>
            <p:cNvSpPr>
              <a:spLocks noChangeAspect="1" noChangeArrowheads="1"/>
            </p:cNvSpPr>
            <p:nvPr/>
          </p:nvSpPr>
          <p:spPr bwMode="auto">
            <a:xfrm>
              <a:off x="4632" y="2705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31" name="Object 123"/>
            <p:cNvGraphicFramePr>
              <a:graphicFrameLocks noChangeAspect="1"/>
            </p:cNvGraphicFramePr>
            <p:nvPr/>
          </p:nvGraphicFramePr>
          <p:xfrm>
            <a:off x="4489" y="2710"/>
            <a:ext cx="129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49" name="公式" r:id="rId51" imgW="266700" imgH="190500" progId="Equation.3">
                    <p:embed/>
                  </p:oleObj>
                </mc:Choice>
                <mc:Fallback>
                  <p:oleObj name="公式" r:id="rId51" imgW="266700" imgH="190500" progId="Equation.3">
                    <p:embed/>
                    <p:pic>
                      <p:nvPicPr>
                        <p:cNvPr id="0" name="图片 475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9" y="2710"/>
                          <a:ext cx="129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3823" name="Group 255"/>
          <p:cNvGrpSpPr/>
          <p:nvPr/>
        </p:nvGrpSpPr>
        <p:grpSpPr bwMode="auto">
          <a:xfrm>
            <a:off x="7312025" y="5241925"/>
            <a:ext cx="998538" cy="989013"/>
            <a:chOff x="4606" y="3302"/>
            <a:chExt cx="629" cy="623"/>
          </a:xfrm>
        </p:grpSpPr>
        <p:sp>
          <p:nvSpPr>
            <p:cNvPr id="493603" name="Line 35"/>
            <p:cNvSpPr>
              <a:spLocks noChangeAspect="1" noChangeShapeType="1"/>
            </p:cNvSpPr>
            <p:nvPr/>
          </p:nvSpPr>
          <p:spPr bwMode="auto">
            <a:xfrm flipV="1">
              <a:off x="4606" y="3302"/>
              <a:ext cx="629" cy="623"/>
            </a:xfrm>
            <a:prstGeom prst="line">
              <a:avLst/>
            </a:prstGeom>
            <a:noFill/>
            <a:ln w="12700">
              <a:solidFill>
                <a:srgbClr val="005F94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3625" name="Line 57"/>
            <p:cNvSpPr>
              <a:spLocks noChangeAspect="1" noChangeShapeType="1"/>
            </p:cNvSpPr>
            <p:nvPr/>
          </p:nvSpPr>
          <p:spPr bwMode="auto">
            <a:xfrm rot="2700000" flipV="1">
              <a:off x="4789" y="3689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29" name="Object 79"/>
            <p:cNvGraphicFramePr>
              <a:graphicFrameLocks noChangeAspect="1"/>
            </p:cNvGraphicFramePr>
            <p:nvPr/>
          </p:nvGraphicFramePr>
          <p:xfrm>
            <a:off x="4810" y="3723"/>
            <a:ext cx="17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50" name="公式" r:id="rId53" imgW="355600" imgH="368300" progId="Equation.3">
                    <p:embed/>
                  </p:oleObj>
                </mc:Choice>
                <mc:Fallback>
                  <p:oleObj name="公式" r:id="rId53" imgW="355600" imgH="368300" progId="Equation.3">
                    <p:embed/>
                    <p:pic>
                      <p:nvPicPr>
                        <p:cNvPr id="0" name="图片 475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3723"/>
                          <a:ext cx="17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5882" name="Picture 18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161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83" name="Picture 18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002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84" name="Object 183"/>
          <p:cNvGraphicFramePr>
            <a:graphicFrameLocks noChangeAspect="1"/>
          </p:cNvGraphicFramePr>
          <p:nvPr/>
        </p:nvGraphicFramePr>
        <p:xfrm>
          <a:off x="6399213" y="1849438"/>
          <a:ext cx="6254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51" name="公式" r:id="rId55" imgW="812165" imgH="342900" progId="Equation.3">
                  <p:embed/>
                </p:oleObj>
              </mc:Choice>
              <mc:Fallback>
                <p:oleObj name="公式" r:id="rId55" imgW="812165" imgH="342900" progId="Equation.3">
                  <p:embed/>
                  <p:pic>
                    <p:nvPicPr>
                      <p:cNvPr id="0" name="图片 475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1849438"/>
                        <a:ext cx="62547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5" name="Object 184"/>
          <p:cNvGraphicFramePr>
            <a:graphicFrameLocks noChangeAspect="1"/>
          </p:cNvGraphicFramePr>
          <p:nvPr/>
        </p:nvGraphicFramePr>
        <p:xfrm>
          <a:off x="7685088" y="3587750"/>
          <a:ext cx="27305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52" name="公式" r:id="rId57" imgW="355600" imgH="342900" progId="Equation.3">
                  <p:embed/>
                </p:oleObj>
              </mc:Choice>
              <mc:Fallback>
                <p:oleObj name="公式" r:id="rId57" imgW="355600" imgH="342900" progId="Equation.3">
                  <p:embed/>
                  <p:pic>
                    <p:nvPicPr>
                      <p:cNvPr id="0" name="图片 475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088" y="3587750"/>
                        <a:ext cx="27305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6" name="Object 185"/>
          <p:cNvGraphicFramePr>
            <a:graphicFrameLocks noChangeAspect="1"/>
          </p:cNvGraphicFramePr>
          <p:nvPr/>
        </p:nvGraphicFramePr>
        <p:xfrm>
          <a:off x="6572250" y="2881313"/>
          <a:ext cx="2936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53" name="公式" r:id="rId58" imgW="381000" imgH="342900" progId="Equation.3">
                  <p:embed/>
                </p:oleObj>
              </mc:Choice>
              <mc:Fallback>
                <p:oleObj name="公式" r:id="rId58" imgW="381000" imgH="342900" progId="Equation.3">
                  <p:embed/>
                  <p:pic>
                    <p:nvPicPr>
                      <p:cNvPr id="0" name="图片 475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881313"/>
                        <a:ext cx="29368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754" name="Freeform 186"/>
          <p:cNvSpPr>
            <a:spLocks noChangeAspect="1"/>
          </p:cNvSpPr>
          <p:nvPr/>
        </p:nvSpPr>
        <p:spPr bwMode="auto">
          <a:xfrm>
            <a:off x="7210425" y="1933575"/>
            <a:ext cx="749300" cy="1790700"/>
          </a:xfrm>
          <a:custGeom>
            <a:avLst/>
            <a:gdLst>
              <a:gd name="T0" fmla="*/ 263 w 528"/>
              <a:gd name="T1" fmla="*/ 7 h 1263"/>
              <a:gd name="T2" fmla="*/ 191 w 528"/>
              <a:gd name="T3" fmla="*/ 93 h 1263"/>
              <a:gd name="T4" fmla="*/ 117 w 528"/>
              <a:gd name="T5" fmla="*/ 199 h 1263"/>
              <a:gd name="T6" fmla="*/ 55 w 528"/>
              <a:gd name="T7" fmla="*/ 339 h 1263"/>
              <a:gd name="T8" fmla="*/ 17 w 528"/>
              <a:gd name="T9" fmla="*/ 471 h 1263"/>
              <a:gd name="T10" fmla="*/ 3 w 528"/>
              <a:gd name="T11" fmla="*/ 591 h 1263"/>
              <a:gd name="T12" fmla="*/ 3 w 528"/>
              <a:gd name="T13" fmla="*/ 693 h 1263"/>
              <a:gd name="T14" fmla="*/ 23 w 528"/>
              <a:gd name="T15" fmla="*/ 827 h 1263"/>
              <a:gd name="T16" fmla="*/ 65 w 528"/>
              <a:gd name="T17" fmla="*/ 967 h 1263"/>
              <a:gd name="T18" fmla="*/ 121 w 528"/>
              <a:gd name="T19" fmla="*/ 1081 h 1263"/>
              <a:gd name="T20" fmla="*/ 181 w 528"/>
              <a:gd name="T21" fmla="*/ 1169 h 1263"/>
              <a:gd name="T22" fmla="*/ 267 w 528"/>
              <a:gd name="T23" fmla="*/ 1263 h 1263"/>
              <a:gd name="T24" fmla="*/ 341 w 528"/>
              <a:gd name="T25" fmla="*/ 1181 h 1263"/>
              <a:gd name="T26" fmla="*/ 433 w 528"/>
              <a:gd name="T27" fmla="*/ 1031 h 1263"/>
              <a:gd name="T28" fmla="*/ 489 w 528"/>
              <a:gd name="T29" fmla="*/ 899 h 1263"/>
              <a:gd name="T30" fmla="*/ 515 w 528"/>
              <a:gd name="T31" fmla="*/ 783 h 1263"/>
              <a:gd name="T32" fmla="*/ 525 w 528"/>
              <a:gd name="T33" fmla="*/ 695 h 1263"/>
              <a:gd name="T34" fmla="*/ 523 w 528"/>
              <a:gd name="T35" fmla="*/ 567 h 1263"/>
              <a:gd name="T36" fmla="*/ 497 w 528"/>
              <a:gd name="T37" fmla="*/ 425 h 1263"/>
              <a:gd name="T38" fmla="*/ 471 w 528"/>
              <a:gd name="T39" fmla="*/ 331 h 1263"/>
              <a:gd name="T40" fmla="*/ 423 w 528"/>
              <a:gd name="T41" fmla="*/ 223 h 1263"/>
              <a:gd name="T42" fmla="*/ 375 w 528"/>
              <a:gd name="T43" fmla="*/ 145 h 1263"/>
              <a:gd name="T44" fmla="*/ 329 w 528"/>
              <a:gd name="T45" fmla="*/ 81 h 1263"/>
              <a:gd name="T46" fmla="*/ 297 w 528"/>
              <a:gd name="T47" fmla="*/ 49 h 1263"/>
              <a:gd name="T48" fmla="*/ 263 w 528"/>
              <a:gd name="T49" fmla="*/ 7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28" h="1263">
                <a:moveTo>
                  <a:pt x="263" y="7"/>
                </a:moveTo>
                <a:cubicBezTo>
                  <a:pt x="245" y="14"/>
                  <a:pt x="215" y="61"/>
                  <a:pt x="191" y="93"/>
                </a:cubicBezTo>
                <a:cubicBezTo>
                  <a:pt x="167" y="125"/>
                  <a:pt x="140" y="158"/>
                  <a:pt x="117" y="199"/>
                </a:cubicBezTo>
                <a:cubicBezTo>
                  <a:pt x="94" y="240"/>
                  <a:pt x="72" y="294"/>
                  <a:pt x="55" y="339"/>
                </a:cubicBezTo>
                <a:cubicBezTo>
                  <a:pt x="38" y="384"/>
                  <a:pt x="26" y="429"/>
                  <a:pt x="17" y="471"/>
                </a:cubicBezTo>
                <a:cubicBezTo>
                  <a:pt x="8" y="513"/>
                  <a:pt x="5" y="554"/>
                  <a:pt x="3" y="591"/>
                </a:cubicBezTo>
                <a:cubicBezTo>
                  <a:pt x="1" y="628"/>
                  <a:pt x="0" y="654"/>
                  <a:pt x="3" y="693"/>
                </a:cubicBezTo>
                <a:cubicBezTo>
                  <a:pt x="6" y="732"/>
                  <a:pt x="13" y="781"/>
                  <a:pt x="23" y="827"/>
                </a:cubicBezTo>
                <a:cubicBezTo>
                  <a:pt x="33" y="873"/>
                  <a:pt x="49" y="925"/>
                  <a:pt x="65" y="967"/>
                </a:cubicBezTo>
                <a:cubicBezTo>
                  <a:pt x="81" y="1009"/>
                  <a:pt x="102" y="1047"/>
                  <a:pt x="121" y="1081"/>
                </a:cubicBezTo>
                <a:cubicBezTo>
                  <a:pt x="140" y="1115"/>
                  <a:pt x="157" y="1139"/>
                  <a:pt x="181" y="1169"/>
                </a:cubicBezTo>
                <a:cubicBezTo>
                  <a:pt x="205" y="1199"/>
                  <a:pt x="240" y="1261"/>
                  <a:pt x="267" y="1263"/>
                </a:cubicBezTo>
                <a:cubicBezTo>
                  <a:pt x="285" y="1254"/>
                  <a:pt x="313" y="1220"/>
                  <a:pt x="341" y="1181"/>
                </a:cubicBezTo>
                <a:cubicBezTo>
                  <a:pt x="369" y="1142"/>
                  <a:pt x="408" y="1078"/>
                  <a:pt x="433" y="1031"/>
                </a:cubicBezTo>
                <a:cubicBezTo>
                  <a:pt x="458" y="984"/>
                  <a:pt x="475" y="940"/>
                  <a:pt x="489" y="899"/>
                </a:cubicBezTo>
                <a:cubicBezTo>
                  <a:pt x="503" y="858"/>
                  <a:pt x="509" y="817"/>
                  <a:pt x="515" y="783"/>
                </a:cubicBezTo>
                <a:cubicBezTo>
                  <a:pt x="521" y="749"/>
                  <a:pt x="524" y="731"/>
                  <a:pt x="525" y="695"/>
                </a:cubicBezTo>
                <a:cubicBezTo>
                  <a:pt x="526" y="659"/>
                  <a:pt x="528" y="612"/>
                  <a:pt x="523" y="567"/>
                </a:cubicBezTo>
                <a:cubicBezTo>
                  <a:pt x="518" y="522"/>
                  <a:pt x="506" y="464"/>
                  <a:pt x="497" y="425"/>
                </a:cubicBezTo>
                <a:cubicBezTo>
                  <a:pt x="488" y="386"/>
                  <a:pt x="483" y="365"/>
                  <a:pt x="471" y="331"/>
                </a:cubicBezTo>
                <a:cubicBezTo>
                  <a:pt x="459" y="297"/>
                  <a:pt x="439" y="254"/>
                  <a:pt x="423" y="223"/>
                </a:cubicBezTo>
                <a:cubicBezTo>
                  <a:pt x="407" y="192"/>
                  <a:pt x="391" y="169"/>
                  <a:pt x="375" y="145"/>
                </a:cubicBezTo>
                <a:cubicBezTo>
                  <a:pt x="359" y="121"/>
                  <a:pt x="342" y="97"/>
                  <a:pt x="329" y="81"/>
                </a:cubicBezTo>
                <a:cubicBezTo>
                  <a:pt x="316" y="65"/>
                  <a:pt x="307" y="62"/>
                  <a:pt x="297" y="49"/>
                </a:cubicBezTo>
                <a:cubicBezTo>
                  <a:pt x="287" y="36"/>
                  <a:pt x="281" y="0"/>
                  <a:pt x="263" y="7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DCB9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3755" name="Line 187"/>
          <p:cNvSpPr>
            <a:spLocks noChangeAspect="1" noChangeShapeType="1"/>
          </p:cNvSpPr>
          <p:nvPr/>
        </p:nvSpPr>
        <p:spPr bwMode="auto">
          <a:xfrm>
            <a:off x="6429375" y="2822575"/>
            <a:ext cx="235585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3756" name="Line 188"/>
          <p:cNvSpPr>
            <a:spLocks noChangeAspect="1" noChangeShapeType="1"/>
          </p:cNvSpPr>
          <p:nvPr/>
        </p:nvSpPr>
        <p:spPr bwMode="auto">
          <a:xfrm rot="-5400000">
            <a:off x="6317456" y="2721769"/>
            <a:ext cx="2535238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3757" name="Line 189"/>
          <p:cNvSpPr>
            <a:spLocks noChangeAspect="1" noChangeShapeType="1"/>
          </p:cNvSpPr>
          <p:nvPr/>
        </p:nvSpPr>
        <p:spPr bwMode="auto">
          <a:xfrm flipV="1">
            <a:off x="6689725" y="1704975"/>
            <a:ext cx="1135063" cy="1123950"/>
          </a:xfrm>
          <a:prstGeom prst="line">
            <a:avLst/>
          </a:prstGeom>
          <a:noFill/>
          <a:ln w="3175">
            <a:solidFill>
              <a:srgbClr val="0000FF"/>
            </a:solidFill>
            <a:prstDash val="dash"/>
            <a:rou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3758" name="弧 190"/>
          <p:cNvSpPr>
            <a:spLocks noChangeAspect="1"/>
          </p:cNvSpPr>
          <p:nvPr/>
        </p:nvSpPr>
        <p:spPr bwMode="auto">
          <a:xfrm>
            <a:off x="6650038" y="1946275"/>
            <a:ext cx="1303337" cy="1784350"/>
          </a:xfrm>
          <a:custGeom>
            <a:avLst/>
            <a:gdLst>
              <a:gd name="G0" fmla="+- 0 0 0"/>
              <a:gd name="G1" fmla="+- 15093 0 0"/>
              <a:gd name="G2" fmla="+- 21600 0 0"/>
              <a:gd name="T0" fmla="*/ 15452 w 21600"/>
              <a:gd name="T1" fmla="*/ 0 h 30144"/>
              <a:gd name="T2" fmla="*/ 15493 w 21600"/>
              <a:gd name="T3" fmla="*/ 30144 h 30144"/>
              <a:gd name="T4" fmla="*/ 0 w 21600"/>
              <a:gd name="T5" fmla="*/ 15093 h 30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144" fill="none" extrusionOk="0">
                <a:moveTo>
                  <a:pt x="15451" y="0"/>
                </a:moveTo>
                <a:cubicBezTo>
                  <a:pt x="19393" y="4035"/>
                  <a:pt x="21600" y="9452"/>
                  <a:pt x="21600" y="15093"/>
                </a:cubicBezTo>
                <a:cubicBezTo>
                  <a:pt x="21600" y="20713"/>
                  <a:pt x="19409" y="26112"/>
                  <a:pt x="15492" y="30143"/>
                </a:cubicBezTo>
              </a:path>
              <a:path w="21600" h="30144" stroke="0" extrusionOk="0">
                <a:moveTo>
                  <a:pt x="15451" y="0"/>
                </a:moveTo>
                <a:cubicBezTo>
                  <a:pt x="19393" y="4035"/>
                  <a:pt x="21600" y="9452"/>
                  <a:pt x="21600" y="15093"/>
                </a:cubicBezTo>
                <a:cubicBezTo>
                  <a:pt x="21600" y="20713"/>
                  <a:pt x="19409" y="26112"/>
                  <a:pt x="15492" y="30143"/>
                </a:cubicBezTo>
                <a:lnTo>
                  <a:pt x="0" y="15093"/>
                </a:lnTo>
                <a:close/>
              </a:path>
            </a:pathLst>
          </a:custGeom>
          <a:noFill/>
          <a:ln w="12700">
            <a:solidFill>
              <a:schemeClr val="hlink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3759" name="弧 191"/>
          <p:cNvSpPr>
            <a:spLocks noChangeAspect="1"/>
          </p:cNvSpPr>
          <p:nvPr/>
        </p:nvSpPr>
        <p:spPr bwMode="auto">
          <a:xfrm flipH="1">
            <a:off x="7212013" y="1944688"/>
            <a:ext cx="1308100" cy="1785937"/>
          </a:xfrm>
          <a:custGeom>
            <a:avLst/>
            <a:gdLst>
              <a:gd name="G0" fmla="+- 0 0 0"/>
              <a:gd name="G1" fmla="+- 15122 0 0"/>
              <a:gd name="G2" fmla="+- 21600 0 0"/>
              <a:gd name="T0" fmla="*/ 15424 w 21600"/>
              <a:gd name="T1" fmla="*/ 0 h 30173"/>
              <a:gd name="T2" fmla="*/ 15493 w 21600"/>
              <a:gd name="T3" fmla="*/ 30173 h 30173"/>
              <a:gd name="T4" fmla="*/ 0 w 21600"/>
              <a:gd name="T5" fmla="*/ 15122 h 30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173" fill="none" extrusionOk="0">
                <a:moveTo>
                  <a:pt x="15423" y="0"/>
                </a:moveTo>
                <a:cubicBezTo>
                  <a:pt x="19382" y="4038"/>
                  <a:pt x="21600" y="9467"/>
                  <a:pt x="21600" y="15122"/>
                </a:cubicBezTo>
                <a:cubicBezTo>
                  <a:pt x="21600" y="20742"/>
                  <a:pt x="19409" y="26141"/>
                  <a:pt x="15492" y="30172"/>
                </a:cubicBezTo>
              </a:path>
              <a:path w="21600" h="30173" stroke="0" extrusionOk="0">
                <a:moveTo>
                  <a:pt x="15423" y="0"/>
                </a:moveTo>
                <a:cubicBezTo>
                  <a:pt x="19382" y="4038"/>
                  <a:pt x="21600" y="9467"/>
                  <a:pt x="21600" y="15122"/>
                </a:cubicBezTo>
                <a:cubicBezTo>
                  <a:pt x="21600" y="20742"/>
                  <a:pt x="19409" y="26141"/>
                  <a:pt x="15492" y="30172"/>
                </a:cubicBezTo>
                <a:lnTo>
                  <a:pt x="0" y="15122"/>
                </a:lnTo>
                <a:close/>
              </a:path>
            </a:pathLst>
          </a:custGeom>
          <a:noFill/>
          <a:ln w="12700">
            <a:solidFill>
              <a:srgbClr val="00AA55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3760" name="Line 192"/>
          <p:cNvSpPr>
            <a:spLocks noChangeAspect="1" noChangeShapeType="1"/>
          </p:cNvSpPr>
          <p:nvPr/>
        </p:nvSpPr>
        <p:spPr bwMode="auto">
          <a:xfrm flipH="1" flipV="1">
            <a:off x="7342188" y="1697038"/>
            <a:ext cx="1133475" cy="1122362"/>
          </a:xfrm>
          <a:prstGeom prst="line">
            <a:avLst/>
          </a:prstGeom>
          <a:noFill/>
          <a:ln w="3175">
            <a:solidFill>
              <a:srgbClr val="0000FF"/>
            </a:solidFill>
            <a:prstDash val="dash"/>
            <a:rou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3763" name="Freeform 195"/>
          <p:cNvSpPr>
            <a:spLocks noChangeAspect="1"/>
          </p:cNvSpPr>
          <p:nvPr/>
        </p:nvSpPr>
        <p:spPr bwMode="auto">
          <a:xfrm>
            <a:off x="7988300" y="2139950"/>
            <a:ext cx="444500" cy="666750"/>
          </a:xfrm>
          <a:custGeom>
            <a:avLst/>
            <a:gdLst>
              <a:gd name="T0" fmla="*/ 0 w 313"/>
              <a:gd name="T1" fmla="*/ 471 h 471"/>
              <a:gd name="T2" fmla="*/ 202 w 313"/>
              <a:gd name="T3" fmla="*/ 290 h 471"/>
              <a:gd name="T4" fmla="*/ 226 w 313"/>
              <a:gd name="T5" fmla="*/ 116 h 471"/>
              <a:gd name="T6" fmla="*/ 313 w 313"/>
              <a:gd name="T7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" h="471">
                <a:moveTo>
                  <a:pt x="0" y="471"/>
                </a:moveTo>
                <a:cubicBezTo>
                  <a:pt x="34" y="441"/>
                  <a:pt x="164" y="349"/>
                  <a:pt x="202" y="290"/>
                </a:cubicBezTo>
                <a:cubicBezTo>
                  <a:pt x="240" y="231"/>
                  <a:pt x="208" y="164"/>
                  <a:pt x="226" y="116"/>
                </a:cubicBezTo>
                <a:cubicBezTo>
                  <a:pt x="244" y="68"/>
                  <a:pt x="295" y="24"/>
                  <a:pt x="313" y="0"/>
                </a:cubicBezTo>
              </a:path>
            </a:pathLst>
          </a:custGeom>
          <a:noFill/>
          <a:ln w="3175" cap="flat" cmpd="sng">
            <a:solidFill>
              <a:srgbClr val="CC0066"/>
            </a:solidFill>
            <a:prstDash val="dash"/>
            <a:round/>
            <a:headEnd type="stealth" w="sm" len="lg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3764" name="Freeform 196"/>
          <p:cNvSpPr>
            <a:spLocks noChangeAspect="1"/>
          </p:cNvSpPr>
          <p:nvPr/>
        </p:nvSpPr>
        <p:spPr bwMode="auto">
          <a:xfrm flipH="1">
            <a:off x="6727825" y="2136775"/>
            <a:ext cx="442913" cy="668338"/>
          </a:xfrm>
          <a:custGeom>
            <a:avLst/>
            <a:gdLst>
              <a:gd name="T0" fmla="*/ 0 w 313"/>
              <a:gd name="T1" fmla="*/ 471 h 471"/>
              <a:gd name="T2" fmla="*/ 202 w 313"/>
              <a:gd name="T3" fmla="*/ 290 h 471"/>
              <a:gd name="T4" fmla="*/ 226 w 313"/>
              <a:gd name="T5" fmla="*/ 116 h 471"/>
              <a:gd name="T6" fmla="*/ 313 w 313"/>
              <a:gd name="T7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" h="471">
                <a:moveTo>
                  <a:pt x="0" y="471"/>
                </a:moveTo>
                <a:cubicBezTo>
                  <a:pt x="34" y="441"/>
                  <a:pt x="164" y="349"/>
                  <a:pt x="202" y="290"/>
                </a:cubicBezTo>
                <a:cubicBezTo>
                  <a:pt x="240" y="231"/>
                  <a:pt x="208" y="164"/>
                  <a:pt x="226" y="116"/>
                </a:cubicBezTo>
                <a:cubicBezTo>
                  <a:pt x="244" y="68"/>
                  <a:pt x="295" y="24"/>
                  <a:pt x="313" y="0"/>
                </a:cubicBezTo>
              </a:path>
            </a:pathLst>
          </a:custGeom>
          <a:noFill/>
          <a:ln w="3175" cap="flat" cmpd="sng">
            <a:solidFill>
              <a:srgbClr val="CC0066"/>
            </a:solidFill>
            <a:prstDash val="dash"/>
            <a:round/>
            <a:headEnd type="stealth" w="sm" len="lg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5896" name="Object 182"/>
          <p:cNvGraphicFramePr>
            <a:graphicFrameLocks noChangeAspect="1"/>
          </p:cNvGraphicFramePr>
          <p:nvPr/>
        </p:nvGraphicFramePr>
        <p:xfrm>
          <a:off x="8102600" y="1862138"/>
          <a:ext cx="6254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54" name="公式" r:id="rId60" imgW="812165" imgH="342900" progId="Equation.3">
                  <p:embed/>
                </p:oleObj>
              </mc:Choice>
              <mc:Fallback>
                <p:oleObj name="公式" r:id="rId60" imgW="812165" imgH="342900" progId="Equation.3">
                  <p:embed/>
                  <p:pic>
                    <p:nvPicPr>
                      <p:cNvPr id="0" name="图片 475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600" y="1862138"/>
                        <a:ext cx="62547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97" name="Object 199"/>
          <p:cNvGraphicFramePr>
            <a:graphicFrameLocks noChangeAspect="1"/>
          </p:cNvGraphicFramePr>
          <p:nvPr/>
        </p:nvGraphicFramePr>
        <p:xfrm>
          <a:off x="7704138" y="1824038"/>
          <a:ext cx="10795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55" name="公式" r:id="rId61" imgW="139700" imgH="279400" progId="Equation.3">
                  <p:embed/>
                </p:oleObj>
              </mc:Choice>
              <mc:Fallback>
                <p:oleObj name="公式" r:id="rId61" imgW="139700" imgH="279400" progId="Equation.3">
                  <p:embed/>
                  <p:pic>
                    <p:nvPicPr>
                      <p:cNvPr id="0" name="图片 475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1824038"/>
                        <a:ext cx="107950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98" name="Object 200"/>
          <p:cNvGraphicFramePr>
            <a:graphicFrameLocks noChangeAspect="1"/>
          </p:cNvGraphicFramePr>
          <p:nvPr/>
        </p:nvGraphicFramePr>
        <p:xfrm>
          <a:off x="8410575" y="2884488"/>
          <a:ext cx="127000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56" name="公式" r:id="rId62" imgW="165100" imgH="266065" progId="Equation.3">
                  <p:embed/>
                </p:oleObj>
              </mc:Choice>
              <mc:Fallback>
                <p:oleObj name="公式" r:id="rId62" imgW="165100" imgH="266065" progId="Equation.3">
                  <p:embed/>
                  <p:pic>
                    <p:nvPicPr>
                      <p:cNvPr id="0" name="图片 475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575" y="2884488"/>
                        <a:ext cx="127000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769" name="Oval 201"/>
          <p:cNvSpPr>
            <a:spLocks noChangeAspect="1" noChangeArrowheads="1"/>
          </p:cNvSpPr>
          <p:nvPr/>
        </p:nvSpPr>
        <p:spPr bwMode="auto">
          <a:xfrm>
            <a:off x="6670675" y="2794000"/>
            <a:ext cx="53975" cy="52388"/>
          </a:xfrm>
          <a:prstGeom prst="ellipse">
            <a:avLst/>
          </a:prstGeom>
          <a:solidFill>
            <a:srgbClr val="EAEAEA"/>
          </a:solidFill>
          <a:ln w="6350">
            <a:solidFill>
              <a:srgbClr val="0033CC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3770" name="Oval 202"/>
          <p:cNvSpPr>
            <a:spLocks noChangeAspect="1" noChangeArrowheads="1"/>
          </p:cNvSpPr>
          <p:nvPr/>
        </p:nvSpPr>
        <p:spPr bwMode="auto">
          <a:xfrm>
            <a:off x="8442325" y="2792413"/>
            <a:ext cx="53975" cy="52387"/>
          </a:xfrm>
          <a:prstGeom prst="ellipse">
            <a:avLst/>
          </a:prstGeom>
          <a:solidFill>
            <a:srgbClr val="EAEAEA"/>
          </a:solidFill>
          <a:ln w="3175">
            <a:solidFill>
              <a:srgbClr val="0033CC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3771" name="Line 203"/>
          <p:cNvSpPr>
            <a:spLocks noChangeAspect="1" noChangeShapeType="1"/>
          </p:cNvSpPr>
          <p:nvPr/>
        </p:nvSpPr>
        <p:spPr bwMode="auto">
          <a:xfrm flipH="1">
            <a:off x="7258050" y="2349500"/>
            <a:ext cx="53975" cy="1524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3772" name="Line 204"/>
          <p:cNvSpPr>
            <a:spLocks noChangeAspect="1" noChangeShapeType="1"/>
          </p:cNvSpPr>
          <p:nvPr/>
        </p:nvSpPr>
        <p:spPr bwMode="auto">
          <a:xfrm flipH="1" flipV="1">
            <a:off x="7850188" y="2338388"/>
            <a:ext cx="53975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35903" name="Group 205"/>
          <p:cNvGrpSpPr>
            <a:grpSpLocks noChangeAspect="1"/>
          </p:cNvGrpSpPr>
          <p:nvPr/>
        </p:nvGrpSpPr>
        <p:grpSpPr bwMode="auto">
          <a:xfrm>
            <a:off x="7512050" y="2009775"/>
            <a:ext cx="141288" cy="73025"/>
            <a:chOff x="4813" y="2181"/>
            <a:chExt cx="169" cy="87"/>
          </a:xfrm>
        </p:grpSpPr>
        <p:sp>
          <p:nvSpPr>
            <p:cNvPr id="493774" name="Line 206"/>
            <p:cNvSpPr>
              <a:spLocks noChangeAspect="1" noChangeShapeType="1"/>
            </p:cNvSpPr>
            <p:nvPr/>
          </p:nvSpPr>
          <p:spPr bwMode="auto">
            <a:xfrm>
              <a:off x="4813" y="2181"/>
              <a:ext cx="87" cy="8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3775" name="Line 207"/>
            <p:cNvSpPr>
              <a:spLocks noChangeAspect="1" noChangeShapeType="1"/>
            </p:cNvSpPr>
            <p:nvPr/>
          </p:nvSpPr>
          <p:spPr bwMode="auto">
            <a:xfrm flipH="1">
              <a:off x="4895" y="2183"/>
              <a:ext cx="87" cy="8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35904" name="Object 208"/>
          <p:cNvGraphicFramePr>
            <a:graphicFrameLocks noChangeAspect="1"/>
          </p:cNvGraphicFramePr>
          <p:nvPr/>
        </p:nvGraphicFramePr>
        <p:xfrm>
          <a:off x="7939088" y="3098800"/>
          <a:ext cx="2540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57" name="公式" r:id="rId64" imgW="330200" imgH="368300" progId="Equation.3">
                  <p:embed/>
                </p:oleObj>
              </mc:Choice>
              <mc:Fallback>
                <p:oleObj name="公式" r:id="rId64" imgW="330200" imgH="368300" progId="Equation.3">
                  <p:embed/>
                  <p:pic>
                    <p:nvPicPr>
                      <p:cNvPr id="0" name="图片 475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088" y="3098800"/>
                        <a:ext cx="2540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05" name="Object 209"/>
          <p:cNvGraphicFramePr>
            <a:graphicFrameLocks noChangeAspect="1"/>
          </p:cNvGraphicFramePr>
          <p:nvPr/>
        </p:nvGraphicFramePr>
        <p:xfrm>
          <a:off x="6988175" y="3100388"/>
          <a:ext cx="2730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58" name="公式" r:id="rId65" imgW="355600" imgH="368300" progId="Equation.3">
                  <p:embed/>
                </p:oleObj>
              </mc:Choice>
              <mc:Fallback>
                <p:oleObj name="公式" r:id="rId65" imgW="355600" imgH="368300" progId="Equation.3">
                  <p:embed/>
                  <p:pic>
                    <p:nvPicPr>
                      <p:cNvPr id="0" name="图片 475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5" y="3100388"/>
                        <a:ext cx="2730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815" name="Rectangle 247"/>
          <p:cNvSpPr>
            <a:spLocks noChangeArrowheads="1"/>
          </p:cNvSpPr>
          <p:nvPr/>
        </p:nvSpPr>
        <p:spPr bwMode="auto">
          <a:xfrm>
            <a:off x="2098675" y="1849438"/>
            <a:ext cx="4013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利用保圆性，取三点定圆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5907" name="Group 249"/>
          <p:cNvGrpSpPr/>
          <p:nvPr/>
        </p:nvGrpSpPr>
        <p:grpSpPr bwMode="auto">
          <a:xfrm>
            <a:off x="7189788" y="1927225"/>
            <a:ext cx="784225" cy="1812925"/>
            <a:chOff x="4529" y="1214"/>
            <a:chExt cx="494" cy="1142"/>
          </a:xfrm>
        </p:grpSpPr>
        <p:sp>
          <p:nvSpPr>
            <p:cNvPr id="493818" name="Oval 250"/>
            <p:cNvSpPr>
              <a:spLocks noChangeAspect="1" noChangeArrowheads="1"/>
            </p:cNvSpPr>
            <p:nvPr/>
          </p:nvSpPr>
          <p:spPr bwMode="auto">
            <a:xfrm>
              <a:off x="4529" y="1765"/>
              <a:ext cx="27" cy="26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3819" name="Oval 251"/>
            <p:cNvSpPr>
              <a:spLocks noChangeAspect="1" noChangeArrowheads="1"/>
            </p:cNvSpPr>
            <p:nvPr/>
          </p:nvSpPr>
          <p:spPr bwMode="auto">
            <a:xfrm>
              <a:off x="4996" y="1765"/>
              <a:ext cx="27" cy="27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3820" name="Oval 252"/>
            <p:cNvSpPr>
              <a:spLocks noChangeAspect="1" noChangeArrowheads="1"/>
            </p:cNvSpPr>
            <p:nvPr/>
          </p:nvSpPr>
          <p:spPr bwMode="auto">
            <a:xfrm>
              <a:off x="4763" y="2330"/>
              <a:ext cx="27" cy="26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3821" name="Oval 253"/>
            <p:cNvSpPr>
              <a:spLocks noChangeAspect="1" noChangeArrowheads="1"/>
            </p:cNvSpPr>
            <p:nvPr/>
          </p:nvSpPr>
          <p:spPr bwMode="auto">
            <a:xfrm>
              <a:off x="4763" y="1214"/>
              <a:ext cx="27" cy="26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93766" name="Oval 198"/>
          <p:cNvSpPr>
            <a:spLocks noChangeAspect="1" noChangeArrowheads="1"/>
          </p:cNvSpPr>
          <p:nvPr/>
        </p:nvSpPr>
        <p:spPr bwMode="auto">
          <a:xfrm>
            <a:off x="7548563" y="1920875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3762" name="Oval 194"/>
          <p:cNvSpPr>
            <a:spLocks noChangeAspect="1" noChangeArrowheads="1"/>
          </p:cNvSpPr>
          <p:nvPr/>
        </p:nvSpPr>
        <p:spPr bwMode="auto">
          <a:xfrm>
            <a:off x="7918450" y="2789238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3765" name="Oval 197"/>
          <p:cNvSpPr>
            <a:spLocks noChangeAspect="1" noChangeArrowheads="1"/>
          </p:cNvSpPr>
          <p:nvPr/>
        </p:nvSpPr>
        <p:spPr bwMode="auto">
          <a:xfrm>
            <a:off x="7548563" y="3684588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3761" name="Oval 193"/>
          <p:cNvSpPr>
            <a:spLocks noChangeAspect="1" noChangeArrowheads="1"/>
          </p:cNvSpPr>
          <p:nvPr/>
        </p:nvSpPr>
        <p:spPr bwMode="auto">
          <a:xfrm>
            <a:off x="7180263" y="2789238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93713" name="Group 145"/>
          <p:cNvGrpSpPr/>
          <p:nvPr/>
        </p:nvGrpSpPr>
        <p:grpSpPr bwMode="auto">
          <a:xfrm>
            <a:off x="6867525" y="4124325"/>
            <a:ext cx="1914525" cy="2255838"/>
            <a:chOff x="4302" y="2586"/>
            <a:chExt cx="1206" cy="1421"/>
          </a:xfrm>
        </p:grpSpPr>
        <p:sp>
          <p:nvSpPr>
            <p:cNvPr id="493601" name="Line 33"/>
            <p:cNvSpPr>
              <a:spLocks noChangeAspect="1" noChangeShapeType="1"/>
            </p:cNvSpPr>
            <p:nvPr/>
          </p:nvSpPr>
          <p:spPr bwMode="auto">
            <a:xfrm>
              <a:off x="4302" y="3293"/>
              <a:ext cx="120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3602" name="Line 34"/>
            <p:cNvSpPr>
              <a:spLocks noChangeAspect="1" noChangeShapeType="1"/>
            </p:cNvSpPr>
            <p:nvPr/>
          </p:nvSpPr>
          <p:spPr bwMode="auto">
            <a:xfrm rot="-5400000">
              <a:off x="4503" y="3296"/>
              <a:ext cx="142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93640" name="Oval 72"/>
          <p:cNvSpPr>
            <a:spLocks noChangeAspect="1" noChangeArrowheads="1"/>
          </p:cNvSpPr>
          <p:nvPr/>
        </p:nvSpPr>
        <p:spPr bwMode="auto">
          <a:xfrm>
            <a:off x="8280400" y="5210175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93824" name="Group 256"/>
          <p:cNvGrpSpPr/>
          <p:nvPr/>
        </p:nvGrpSpPr>
        <p:grpSpPr bwMode="auto">
          <a:xfrm>
            <a:off x="7124700" y="6026150"/>
            <a:ext cx="287338" cy="171450"/>
            <a:chOff x="4488" y="3796"/>
            <a:chExt cx="181" cy="108"/>
          </a:xfrm>
        </p:grpSpPr>
        <p:sp>
          <p:nvSpPr>
            <p:cNvPr id="493644" name="Oval 76"/>
            <p:cNvSpPr>
              <a:spLocks noChangeAspect="1" noChangeArrowheads="1"/>
            </p:cNvSpPr>
            <p:nvPr/>
          </p:nvSpPr>
          <p:spPr bwMode="auto">
            <a:xfrm>
              <a:off x="4629" y="3863"/>
              <a:ext cx="40" cy="41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18" name="Object 124"/>
            <p:cNvGraphicFramePr>
              <a:graphicFrameLocks noChangeAspect="1"/>
            </p:cNvGraphicFramePr>
            <p:nvPr/>
          </p:nvGraphicFramePr>
          <p:xfrm>
            <a:off x="4488" y="3796"/>
            <a:ext cx="129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59" name="Equation" r:id="rId67" imgW="266700" imgH="190500" progId="Equation.DSMT4">
                    <p:embed/>
                  </p:oleObj>
                </mc:Choice>
                <mc:Fallback>
                  <p:oleObj name="Equation" r:id="rId67" imgW="266700" imgH="190500" progId="Equation.DSMT4">
                    <p:embed/>
                    <p:pic>
                      <p:nvPicPr>
                        <p:cNvPr id="0" name="图片 4755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8" y="3796"/>
                          <a:ext cx="129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3641" name="Oval 73"/>
          <p:cNvSpPr>
            <a:spLocks noChangeAspect="1" noChangeArrowheads="1"/>
          </p:cNvSpPr>
          <p:nvPr/>
        </p:nvSpPr>
        <p:spPr bwMode="auto">
          <a:xfrm>
            <a:off x="7832725" y="5651500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3639" name="Oval 71"/>
          <p:cNvSpPr>
            <a:spLocks noChangeAspect="1" noChangeArrowheads="1"/>
          </p:cNvSpPr>
          <p:nvPr/>
        </p:nvSpPr>
        <p:spPr bwMode="auto">
          <a:xfrm>
            <a:off x="7832725" y="4767263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9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9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3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93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93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9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9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9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9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9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9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9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9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9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1000"/>
                                        <p:tgtEl>
                                          <p:spTgt spid="49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9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9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49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49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49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49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49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49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49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93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493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9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493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49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49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49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49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49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4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49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49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49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49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1000"/>
                                        <p:tgtEl>
                                          <p:spTgt spid="49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1000"/>
                                        <p:tgtEl>
                                          <p:spTgt spid="49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654" grpId="0"/>
      <p:bldP spid="493815" grpId="0"/>
      <p:bldP spid="493766" grpId="0" animBg="1"/>
      <p:bldP spid="493766" grpId="1" animBg="1"/>
      <p:bldP spid="493762" grpId="0" animBg="1"/>
      <p:bldP spid="493765" grpId="0" animBg="1"/>
      <p:bldP spid="493765" grpId="1" animBg="1"/>
      <p:bldP spid="493761" grpId="0" animBg="1"/>
      <p:bldP spid="493640" grpId="0" animBg="1"/>
      <p:bldP spid="493640" grpId="1" animBg="1"/>
      <p:bldP spid="493641" grpId="0" animBg="1"/>
      <p:bldP spid="49363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6" name="Picture 16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7" name="Picture 1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8" name="Picture 1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9" name="Picture 16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Picture 170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1" name="Picture 1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228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2" name="Picture 1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212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3" name="Picture 17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4" name="Picture 17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868" name="Group 364"/>
          <p:cNvGrpSpPr/>
          <p:nvPr/>
        </p:nvGrpSpPr>
        <p:grpSpPr bwMode="auto">
          <a:xfrm>
            <a:off x="1050925" y="4006850"/>
            <a:ext cx="4564063" cy="457200"/>
            <a:chOff x="662" y="2524"/>
            <a:chExt cx="2875" cy="288"/>
          </a:xfrm>
        </p:grpSpPr>
        <p:sp>
          <p:nvSpPr>
            <p:cNvPr id="533618" name="Rectangle 114"/>
            <p:cNvSpPr>
              <a:spLocks noChangeArrowheads="1"/>
            </p:cNvSpPr>
            <p:nvPr/>
          </p:nvSpPr>
          <p:spPr bwMode="auto">
            <a:xfrm>
              <a:off x="662" y="2524"/>
              <a:ext cx="287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(2) </a:t>
              </a:r>
              <a:r>
                <a:rPr lang="zh-CN" altLang="en-US">
                  <a:solidFill>
                    <a:srgbClr val="000000"/>
                  </a:solidFill>
                </a:rPr>
                <a:t>由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和</a:t>
              </a:r>
              <a:r>
                <a:rPr lang="en-US" altLang="zh-CN">
                  <a:solidFill>
                    <a:srgbClr val="000000"/>
                  </a:solidFill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</a:rPr>
                <a:t>在</a:t>
              </a:r>
              <a:r>
                <a:rPr lang="en-US" altLang="zh-CN">
                  <a:solidFill>
                    <a:srgbClr val="000000"/>
                  </a:solidFill>
                </a:rPr>
                <a:t>          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点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正交</a:t>
              </a:r>
              <a:r>
                <a:rPr lang="zh-CN" altLang="en-US">
                  <a:solidFill>
                    <a:srgbClr val="000000"/>
                  </a:solidFill>
                </a:rPr>
                <a:t>，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aphicFrame>
          <p:nvGraphicFramePr>
            <p:cNvPr id="37002" name="Object 116"/>
            <p:cNvGraphicFramePr>
              <a:graphicFrameLocks noChangeAspect="1"/>
            </p:cNvGraphicFramePr>
            <p:nvPr/>
          </p:nvGraphicFramePr>
          <p:xfrm>
            <a:off x="1206" y="2567"/>
            <a:ext cx="20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37" name="公式" r:id="rId3" imgW="330200" imgH="368300" progId="Equation.3">
                    <p:embed/>
                  </p:oleObj>
                </mc:Choice>
                <mc:Fallback>
                  <p:oleObj name="公式" r:id="rId3" imgW="330200" imgH="368300" progId="Equation.3">
                    <p:embed/>
                    <p:pic>
                      <p:nvPicPr>
                        <p:cNvPr id="0" name="图片 4766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6" y="2567"/>
                          <a:ext cx="20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03" name="Object 117"/>
            <p:cNvGraphicFramePr>
              <a:graphicFrameLocks noChangeAspect="1"/>
            </p:cNvGraphicFramePr>
            <p:nvPr/>
          </p:nvGraphicFramePr>
          <p:xfrm>
            <a:off x="1670" y="2559"/>
            <a:ext cx="22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38" name="公式" r:id="rId5" imgW="355600" imgH="368300" progId="Equation.3">
                    <p:embed/>
                  </p:oleObj>
                </mc:Choice>
                <mc:Fallback>
                  <p:oleObj name="公式" r:id="rId5" imgW="355600" imgH="368300" progId="Equation.3">
                    <p:embed/>
                    <p:pic>
                      <p:nvPicPr>
                        <p:cNvPr id="0" name="图片 4766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2559"/>
                          <a:ext cx="22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04" name="Object 118"/>
            <p:cNvGraphicFramePr>
              <a:graphicFrameLocks noChangeAspect="1"/>
            </p:cNvGraphicFramePr>
            <p:nvPr/>
          </p:nvGraphicFramePr>
          <p:xfrm>
            <a:off x="2168" y="2569"/>
            <a:ext cx="40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39" name="公式" r:id="rId7" imgW="596900" imgH="292100" progId="Equation.3">
                    <p:embed/>
                  </p:oleObj>
                </mc:Choice>
                <mc:Fallback>
                  <p:oleObj name="公式" r:id="rId7" imgW="596900" imgH="292100" progId="Equation.3">
                    <p:embed/>
                    <p:pic>
                      <p:nvPicPr>
                        <p:cNvPr id="0" name="图片 4766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2569"/>
                          <a:ext cx="40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3869" name="Group 365"/>
          <p:cNvGrpSpPr/>
          <p:nvPr/>
        </p:nvGrpSpPr>
        <p:grpSpPr bwMode="auto">
          <a:xfrm>
            <a:off x="1477963" y="4562475"/>
            <a:ext cx="4056062" cy="457200"/>
            <a:chOff x="931" y="2874"/>
            <a:chExt cx="2555" cy="288"/>
          </a:xfrm>
        </p:grpSpPr>
        <p:sp>
          <p:nvSpPr>
            <p:cNvPr id="533627" name="Rectangle 123"/>
            <p:cNvSpPr>
              <a:spLocks noChangeArrowheads="1"/>
            </p:cNvSpPr>
            <p:nvPr/>
          </p:nvSpPr>
          <p:spPr bwMode="auto">
            <a:xfrm>
              <a:off x="931" y="2874"/>
              <a:ext cx="25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知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和</a:t>
              </a:r>
              <a:r>
                <a:rPr lang="en-US" altLang="zh-CN">
                  <a:solidFill>
                    <a:srgbClr val="000000"/>
                  </a:solidFill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</a:rPr>
                <a:t>在</a:t>
              </a:r>
              <a:r>
                <a:rPr lang="en-US" altLang="zh-CN">
                  <a:solidFill>
                    <a:srgbClr val="000000"/>
                  </a:solidFill>
                </a:rPr>
                <a:t>          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点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正交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6998" name="Object 120"/>
            <p:cNvGraphicFramePr>
              <a:graphicFrameLocks noChangeAspect="1"/>
            </p:cNvGraphicFramePr>
            <p:nvPr/>
          </p:nvGraphicFramePr>
          <p:xfrm>
            <a:off x="1202" y="2913"/>
            <a:ext cx="22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40" name="公式" r:id="rId9" imgW="355600" imgH="368300" progId="Equation.3">
                    <p:embed/>
                  </p:oleObj>
                </mc:Choice>
                <mc:Fallback>
                  <p:oleObj name="公式" r:id="rId9" imgW="355600" imgH="368300" progId="Equation.3">
                    <p:embed/>
                    <p:pic>
                      <p:nvPicPr>
                        <p:cNvPr id="0" name="图片 4766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913"/>
                          <a:ext cx="22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99" name="Object 121"/>
            <p:cNvGraphicFramePr>
              <a:graphicFrameLocks noChangeAspect="1"/>
            </p:cNvGraphicFramePr>
            <p:nvPr/>
          </p:nvGraphicFramePr>
          <p:xfrm>
            <a:off x="1670" y="2905"/>
            <a:ext cx="23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41" name="公式" r:id="rId11" imgW="368300" imgH="368300" progId="Equation.3">
                    <p:embed/>
                  </p:oleObj>
                </mc:Choice>
                <mc:Fallback>
                  <p:oleObj name="公式" r:id="rId11" imgW="368300" imgH="368300" progId="Equation.3">
                    <p:embed/>
                    <p:pic>
                      <p:nvPicPr>
                        <p:cNvPr id="0" name="图片 4766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2905"/>
                          <a:ext cx="23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00" name="Object 122"/>
            <p:cNvGraphicFramePr/>
            <p:nvPr/>
          </p:nvGraphicFramePr>
          <p:xfrm>
            <a:off x="2132" y="2931"/>
            <a:ext cx="45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42" name="公式" r:id="rId13" imgW="723900" imgH="279400" progId="Equation.3">
                    <p:embed/>
                  </p:oleObj>
                </mc:Choice>
                <mc:Fallback>
                  <p:oleObj name="公式" r:id="rId13" imgW="723900" imgH="279400" progId="Equation.3">
                    <p:embed/>
                    <p:pic>
                      <p:nvPicPr>
                        <p:cNvPr id="0" name="图片 4766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2" y="2931"/>
                          <a:ext cx="45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3636" name="Rectangle 132"/>
          <p:cNvSpPr>
            <a:spLocks noChangeArrowheads="1"/>
          </p:cNvSpPr>
          <p:nvPr/>
        </p:nvSpPr>
        <p:spPr bwMode="auto">
          <a:xfrm>
            <a:off x="5268913" y="4613275"/>
            <a:ext cx="1238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CC0000"/>
                </a:solidFill>
                <a:latin typeface="Symbol" charset="0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1800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保大小</a:t>
            </a:r>
            <a:r>
              <a:rPr lang="en-US" altLang="zh-CN" sz="1800">
                <a:solidFill>
                  <a:srgbClr val="CC0000"/>
                </a:solidFill>
                <a:latin typeface="宋体" panose="02010600030101010101" charset="-122"/>
              </a:rPr>
              <a:t>)</a:t>
            </a:r>
            <a:r>
              <a:rPr lang="en-US" altLang="zh-CN" sz="1800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 sz="1800">
              <a:solidFill>
                <a:srgbClr val="CC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3637" name="Rectangle 133"/>
          <p:cNvSpPr>
            <a:spLocks noChangeArrowheads="1"/>
          </p:cNvSpPr>
          <p:nvPr/>
        </p:nvSpPr>
        <p:spPr bwMode="auto">
          <a:xfrm>
            <a:off x="5268913" y="5834063"/>
            <a:ext cx="1220787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CC0000"/>
                </a:solidFill>
                <a:latin typeface="宋体" panose="02010600030101010101" charset="-122"/>
              </a:rPr>
              <a:t>(</a:t>
            </a:r>
            <a:r>
              <a:rPr lang="zh-CN" altLang="en-US" sz="1800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保方向</a:t>
            </a:r>
            <a:r>
              <a:rPr lang="en-US" altLang="zh-CN" sz="1800">
                <a:solidFill>
                  <a:srgbClr val="CC0000"/>
                </a:solidFill>
                <a:latin typeface="宋体" panose="02010600030101010101" charset="-122"/>
              </a:rPr>
              <a:t>)</a:t>
            </a:r>
            <a:r>
              <a:rPr lang="en-US" altLang="zh-CN" sz="1800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 sz="1800">
              <a:solidFill>
                <a:srgbClr val="CC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6879" name="Picture 19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757" name="Rectangle 253"/>
          <p:cNvSpPr>
            <a:spLocks noChangeAspect="1" noChangeArrowheads="1"/>
          </p:cNvSpPr>
          <p:nvPr/>
        </p:nvSpPr>
        <p:spPr bwMode="auto">
          <a:xfrm rot="13500000">
            <a:off x="6438106" y="4468019"/>
            <a:ext cx="1544638" cy="1543050"/>
          </a:xfrm>
          <a:prstGeom prst="rect">
            <a:avLst/>
          </a:prstGeom>
          <a:gradFill rotWithShape="1">
            <a:gsLst>
              <a:gs pos="0">
                <a:srgbClr val="FFDCB9"/>
              </a:gs>
              <a:gs pos="100000">
                <a:srgbClr val="FFFFFF"/>
              </a:gs>
            </a:gsLst>
            <a:path path="rect">
              <a:fillToRect t="100000" r="100000"/>
            </a:path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33879" name="Group 375"/>
          <p:cNvGrpSpPr/>
          <p:nvPr/>
        </p:nvGrpSpPr>
        <p:grpSpPr bwMode="auto">
          <a:xfrm>
            <a:off x="6867525" y="4124325"/>
            <a:ext cx="1914525" cy="2255838"/>
            <a:chOff x="4326" y="2598"/>
            <a:chExt cx="1206" cy="1421"/>
          </a:xfrm>
        </p:grpSpPr>
        <p:sp>
          <p:nvSpPr>
            <p:cNvPr id="533762" name="Line 258"/>
            <p:cNvSpPr>
              <a:spLocks noChangeAspect="1" noChangeShapeType="1"/>
            </p:cNvSpPr>
            <p:nvPr/>
          </p:nvSpPr>
          <p:spPr bwMode="auto">
            <a:xfrm>
              <a:off x="4326" y="3305"/>
              <a:ext cx="120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63" name="Line 259"/>
            <p:cNvSpPr>
              <a:spLocks noChangeAspect="1" noChangeShapeType="1"/>
            </p:cNvSpPr>
            <p:nvPr/>
          </p:nvSpPr>
          <p:spPr bwMode="auto">
            <a:xfrm rot="-5400000">
              <a:off x="4529" y="3309"/>
              <a:ext cx="142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70" name="Line 266"/>
            <p:cNvSpPr>
              <a:spLocks noChangeAspect="1" noChangeShapeType="1"/>
            </p:cNvSpPr>
            <p:nvPr/>
          </p:nvSpPr>
          <p:spPr bwMode="auto">
            <a:xfrm flipV="1">
              <a:off x="4606" y="3302"/>
              <a:ext cx="629" cy="623"/>
            </a:xfrm>
            <a:prstGeom prst="line">
              <a:avLst/>
            </a:prstGeom>
            <a:noFill/>
            <a:ln w="12700">
              <a:solidFill>
                <a:srgbClr val="005F94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71" name="Line 267"/>
            <p:cNvSpPr>
              <a:spLocks noChangeAspect="1" noChangeShapeType="1"/>
            </p:cNvSpPr>
            <p:nvPr/>
          </p:nvSpPr>
          <p:spPr bwMode="auto">
            <a:xfrm rot="2700000" flipV="1">
              <a:off x="4789" y="3689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72" name="Oval 268"/>
            <p:cNvSpPr>
              <a:spLocks noChangeAspect="1" noChangeArrowheads="1"/>
            </p:cNvSpPr>
            <p:nvPr/>
          </p:nvSpPr>
          <p:spPr bwMode="auto">
            <a:xfrm>
              <a:off x="4934" y="3560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73" name="Oval 269"/>
            <p:cNvSpPr>
              <a:spLocks noChangeAspect="1" noChangeArrowheads="1"/>
            </p:cNvSpPr>
            <p:nvPr/>
          </p:nvSpPr>
          <p:spPr bwMode="auto">
            <a:xfrm>
              <a:off x="4629" y="3863"/>
              <a:ext cx="40" cy="41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94" name="Object 270"/>
            <p:cNvGraphicFramePr>
              <a:graphicFrameLocks noChangeAspect="1"/>
            </p:cNvGraphicFramePr>
            <p:nvPr/>
          </p:nvGraphicFramePr>
          <p:xfrm>
            <a:off x="4810" y="3723"/>
            <a:ext cx="17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43" name="公式" r:id="rId15" imgW="355600" imgH="368300" progId="Equation.3">
                    <p:embed/>
                  </p:oleObj>
                </mc:Choice>
                <mc:Fallback>
                  <p:oleObj name="公式" r:id="rId15" imgW="355600" imgH="368300" progId="Equation.3">
                    <p:embed/>
                    <p:pic>
                      <p:nvPicPr>
                        <p:cNvPr id="0" name="图片 4766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3723"/>
                          <a:ext cx="17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775" name="Oval 271"/>
            <p:cNvSpPr>
              <a:spLocks noChangeAspect="1" noChangeArrowheads="1"/>
            </p:cNvSpPr>
            <p:nvPr/>
          </p:nvSpPr>
          <p:spPr bwMode="auto">
            <a:xfrm>
              <a:off x="5216" y="3282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96" name="Object 272"/>
            <p:cNvGraphicFramePr>
              <a:graphicFrameLocks noChangeAspect="1"/>
            </p:cNvGraphicFramePr>
            <p:nvPr/>
          </p:nvGraphicFramePr>
          <p:xfrm>
            <a:off x="4488" y="3796"/>
            <a:ext cx="129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44" name="公式" r:id="rId17" imgW="266700" imgH="190500" progId="Equation.3">
                    <p:embed/>
                  </p:oleObj>
                </mc:Choice>
                <mc:Fallback>
                  <p:oleObj name="公式" r:id="rId17" imgW="266700" imgH="190500" progId="Equation.3">
                    <p:embed/>
                    <p:pic>
                      <p:nvPicPr>
                        <p:cNvPr id="0" name="图片 4766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8" y="3796"/>
                          <a:ext cx="129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3807" name="Rectangle 303"/>
          <p:cNvSpPr>
            <a:spLocks noChangeArrowheads="1"/>
          </p:cNvSpPr>
          <p:nvPr/>
        </p:nvSpPr>
        <p:spPr bwMode="auto">
          <a:xfrm>
            <a:off x="1050925" y="1844675"/>
            <a:ext cx="1158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lang="en-US" altLang="zh-CN" sz="1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en-US" altLang="zh-CN">
                <a:solidFill>
                  <a:srgbClr val="339933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339933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3808" name="Rectangle 304"/>
          <p:cNvSpPr>
            <a:spLocks noChangeArrowheads="1"/>
          </p:cNvSpPr>
          <p:nvPr/>
        </p:nvSpPr>
        <p:spPr bwMode="auto">
          <a:xfrm>
            <a:off x="534988" y="1844675"/>
            <a:ext cx="7905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  </a:t>
            </a:r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36884" name="Group 305"/>
          <p:cNvGrpSpPr/>
          <p:nvPr/>
        </p:nvGrpSpPr>
        <p:grpSpPr bwMode="auto">
          <a:xfrm>
            <a:off x="534988" y="550863"/>
            <a:ext cx="8591550" cy="1146175"/>
            <a:chOff x="337" y="347"/>
            <a:chExt cx="5412" cy="722"/>
          </a:xfrm>
        </p:grpSpPr>
        <p:sp>
          <p:nvSpPr>
            <p:cNvPr id="533810" name="Rectangle 306"/>
            <p:cNvSpPr>
              <a:spLocks noChangeArrowheads="1"/>
            </p:cNvSpPr>
            <p:nvPr/>
          </p:nvSpPr>
          <p:spPr bwMode="auto">
            <a:xfrm>
              <a:off x="337" y="444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533811" name="Rectangle 307"/>
            <p:cNvSpPr>
              <a:spLocks noChangeArrowheads="1"/>
            </p:cNvSpPr>
            <p:nvPr/>
          </p:nvSpPr>
          <p:spPr bwMode="auto">
            <a:xfrm>
              <a:off x="657" y="444"/>
              <a:ext cx="50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求区域</a:t>
              </a:r>
              <a:r>
                <a:rPr lang="en-US" altLang="zh-CN">
                  <a:solidFill>
                    <a:srgbClr val="000000"/>
                  </a:solidFill>
                </a:rPr>
                <a:t>                                                         </a:t>
              </a:r>
              <a:r>
                <a:rPr lang="zh-CN" altLang="en-US">
                  <a:solidFill>
                    <a:srgbClr val="000000"/>
                  </a:solidFill>
                </a:rPr>
                <a:t>在映射</a:t>
              </a:r>
              <a:r>
                <a:rPr lang="en-US" altLang="zh-CN">
                  <a:solidFill>
                    <a:srgbClr val="000000"/>
                  </a:solidFill>
                </a:rPr>
                <a:t>                 </a:t>
              </a:r>
              <a:r>
                <a:rPr lang="zh-CN" altLang="en-US">
                  <a:solidFill>
                    <a:srgbClr val="000000"/>
                  </a:solidFill>
                </a:rPr>
                <a:t>下</a:t>
              </a:r>
              <a:r>
                <a:rPr lang="en-US" altLang="zh-CN" sz="2000">
                  <a:solidFill>
                    <a:srgbClr val="000000"/>
                  </a:solidFill>
                </a:rPr>
                <a:t>  </a:t>
              </a:r>
              <a:endParaRPr lang="en-US" altLang="zh-CN" sz="2000">
                <a:solidFill>
                  <a:srgbClr val="000000"/>
                </a:solidFill>
              </a:endParaRPr>
            </a:p>
          </p:txBody>
        </p:sp>
        <p:graphicFrame>
          <p:nvGraphicFramePr>
            <p:cNvPr id="36985" name="Object 308"/>
            <p:cNvGraphicFramePr/>
            <p:nvPr/>
          </p:nvGraphicFramePr>
          <p:xfrm>
            <a:off x="4643" y="347"/>
            <a:ext cx="74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45" name="公式" r:id="rId19" imgW="1181100" imgH="787400" progId="Equation.3">
                    <p:embed/>
                  </p:oleObj>
                </mc:Choice>
                <mc:Fallback>
                  <p:oleObj name="公式" r:id="rId19" imgW="1181100" imgH="787400" progId="Equation.3">
                    <p:embed/>
                    <p:pic>
                      <p:nvPicPr>
                        <p:cNvPr id="0" name="图片 4766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347"/>
                          <a:ext cx="74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86" name="Object 309"/>
            <p:cNvGraphicFramePr/>
            <p:nvPr/>
          </p:nvGraphicFramePr>
          <p:xfrm>
            <a:off x="1339" y="465"/>
            <a:ext cx="2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46" name="公式" r:id="rId21" imgW="4203700" imgH="406400" progId="Equation.3">
                    <p:embed/>
                  </p:oleObj>
                </mc:Choice>
                <mc:Fallback>
                  <p:oleObj name="公式" r:id="rId21" imgW="4203700" imgH="406400" progId="Equation.3">
                    <p:embed/>
                    <p:pic>
                      <p:nvPicPr>
                        <p:cNvPr id="0" name="图片 4766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465"/>
                          <a:ext cx="2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814" name="Rectangle 310"/>
            <p:cNvSpPr>
              <a:spLocks noChangeArrowheads="1"/>
            </p:cNvSpPr>
            <p:nvPr/>
          </p:nvSpPr>
          <p:spPr bwMode="auto">
            <a:xfrm>
              <a:off x="660" y="781"/>
              <a:ext cx="11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的像区域。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33871" name="Group 367"/>
          <p:cNvGrpSpPr/>
          <p:nvPr/>
        </p:nvGrpSpPr>
        <p:grpSpPr bwMode="auto">
          <a:xfrm>
            <a:off x="1047750" y="5037138"/>
            <a:ext cx="4511675" cy="642937"/>
            <a:chOff x="660" y="3173"/>
            <a:chExt cx="2842" cy="405"/>
          </a:xfrm>
        </p:grpSpPr>
        <p:grpSp>
          <p:nvGrpSpPr>
            <p:cNvPr id="36978" name="Group 366"/>
            <p:cNvGrpSpPr/>
            <p:nvPr/>
          </p:nvGrpSpPr>
          <p:grpSpPr bwMode="auto">
            <a:xfrm>
              <a:off x="660" y="3290"/>
              <a:ext cx="2842" cy="288"/>
              <a:chOff x="660" y="3290"/>
              <a:chExt cx="2842" cy="288"/>
            </a:xfrm>
          </p:grpSpPr>
          <p:sp>
            <p:nvSpPr>
              <p:cNvPr id="533628" name="Rectangle 124"/>
              <p:cNvSpPr>
                <a:spLocks noChangeArrowheads="1"/>
              </p:cNvSpPr>
              <p:nvPr/>
            </p:nvSpPr>
            <p:spPr bwMode="auto">
              <a:xfrm>
                <a:off x="660" y="3290"/>
                <a:ext cx="284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000000"/>
                    </a:solidFill>
                  </a:rPr>
                  <a:t>(3) </a:t>
                </a:r>
                <a:r>
                  <a:rPr lang="zh-CN" altLang="en-US">
                    <a:solidFill>
                      <a:srgbClr val="000000"/>
                    </a:solidFill>
                  </a:rPr>
                  <a:t>由</a:t>
                </a:r>
                <a:r>
                  <a:rPr lang="en-US" altLang="zh-CN">
                    <a:solidFill>
                      <a:srgbClr val="000000"/>
                    </a:solidFill>
                  </a:rPr>
                  <a:t>     </a:t>
                </a: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r>
                  <a:rPr lang="zh-CN" altLang="en-US">
                    <a:solidFill>
                      <a:srgbClr val="000000"/>
                    </a:solidFill>
                  </a:rPr>
                  <a:t>顺时针旋转</a:t>
                </a:r>
                <a:r>
                  <a:rPr lang="en-US" altLang="zh-CN">
                    <a:solidFill>
                      <a:srgbClr val="000000"/>
                    </a:solidFill>
                  </a:rPr>
                  <a:t> 90 </a:t>
                </a:r>
                <a:r>
                  <a:rPr lang="en-US" altLang="zh-CN" sz="900">
                    <a:solidFill>
                      <a:srgbClr val="000000"/>
                    </a:solidFill>
                  </a:rPr>
                  <a:t>   </a:t>
                </a:r>
                <a:r>
                  <a:rPr lang="zh-CN" altLang="en-US">
                    <a:solidFill>
                      <a:srgbClr val="000000"/>
                    </a:solidFill>
                  </a:rPr>
                  <a:t>到</a:t>
                </a:r>
                <a:r>
                  <a:rPr lang="en-US" altLang="zh-CN">
                    <a:solidFill>
                      <a:srgbClr val="000000"/>
                    </a:solidFill>
                  </a:rPr>
                  <a:t>     </a:t>
                </a:r>
                <a:r>
                  <a:rPr lang="en-US" altLang="zh-CN" sz="800">
                    <a:solidFill>
                      <a:srgbClr val="000000"/>
                    </a:solidFill>
                  </a:rPr>
                  <a:t> </a:t>
                </a:r>
                <a:r>
                  <a:rPr lang="zh-CN" altLang="en-US">
                    <a:solidFill>
                      <a:srgbClr val="000000"/>
                    </a:solidFill>
                  </a:rPr>
                  <a:t>，</a:t>
                </a:r>
                <a:r>
                  <a:rPr lang="en-US" altLang="zh-CN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graphicFrame>
            <p:nvGraphicFramePr>
              <p:cNvPr id="36981" name="Object 126"/>
              <p:cNvGraphicFramePr>
                <a:graphicFrameLocks noChangeAspect="1"/>
              </p:cNvGraphicFramePr>
              <p:nvPr/>
            </p:nvGraphicFramePr>
            <p:xfrm>
              <a:off x="1210" y="3333"/>
              <a:ext cx="209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647" name="公式" r:id="rId23" imgW="330200" imgH="368300" progId="Equation.3">
                      <p:embed/>
                    </p:oleObj>
                  </mc:Choice>
                  <mc:Fallback>
                    <p:oleObj name="公式" r:id="rId23" imgW="330200" imgH="368300" progId="Equation.3">
                      <p:embed/>
                      <p:pic>
                        <p:nvPicPr>
                          <p:cNvPr id="0" name="图片 4766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0" y="3333"/>
                            <a:ext cx="209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82" name="Object 127"/>
              <p:cNvGraphicFramePr>
                <a:graphicFrameLocks noChangeAspect="1"/>
              </p:cNvGraphicFramePr>
              <p:nvPr/>
            </p:nvGraphicFramePr>
            <p:xfrm>
              <a:off x="2976" y="3313"/>
              <a:ext cx="225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648" name="公式" r:id="rId24" imgW="355600" imgH="368300" progId="Equation.3">
                      <p:embed/>
                    </p:oleObj>
                  </mc:Choice>
                  <mc:Fallback>
                    <p:oleObj name="公式" r:id="rId24" imgW="355600" imgH="368300" progId="Equation.3">
                      <p:embed/>
                      <p:pic>
                        <p:nvPicPr>
                          <p:cNvPr id="0" name="图片 4766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3313"/>
                            <a:ext cx="225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3835" name="Rectangle 331"/>
            <p:cNvSpPr>
              <a:spLocks noChangeArrowheads="1"/>
            </p:cNvSpPr>
            <p:nvPr/>
          </p:nvSpPr>
          <p:spPr bwMode="auto">
            <a:xfrm>
              <a:off x="2574" y="3173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33872" name="Group 368"/>
          <p:cNvGrpSpPr/>
          <p:nvPr/>
        </p:nvGrpSpPr>
        <p:grpSpPr bwMode="auto">
          <a:xfrm>
            <a:off x="1477963" y="5586413"/>
            <a:ext cx="4079875" cy="649287"/>
            <a:chOff x="931" y="3519"/>
            <a:chExt cx="2570" cy="409"/>
          </a:xfrm>
        </p:grpSpPr>
        <p:sp>
          <p:nvSpPr>
            <p:cNvPr id="533629" name="Rectangle 125"/>
            <p:cNvSpPr>
              <a:spLocks noChangeArrowheads="1"/>
            </p:cNvSpPr>
            <p:nvPr/>
          </p:nvSpPr>
          <p:spPr bwMode="auto">
            <a:xfrm>
              <a:off x="931" y="3640"/>
              <a:ext cx="25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知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顺时针旋转</a:t>
              </a:r>
              <a:r>
                <a:rPr lang="en-US" altLang="zh-CN">
                  <a:solidFill>
                    <a:srgbClr val="000000"/>
                  </a:solidFill>
                </a:rPr>
                <a:t> 90 </a:t>
              </a:r>
              <a:r>
                <a:rPr lang="en-US" altLang="zh-CN" sz="900">
                  <a:solidFill>
                    <a:srgbClr val="000000"/>
                  </a:solidFill>
                </a:rPr>
                <a:t>   </a:t>
              </a:r>
              <a:r>
                <a:rPr lang="zh-CN" altLang="en-US">
                  <a:solidFill>
                    <a:srgbClr val="000000"/>
                  </a:solidFill>
                </a:rPr>
                <a:t>到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6975" name="Object 129"/>
            <p:cNvGraphicFramePr>
              <a:graphicFrameLocks noChangeAspect="1"/>
            </p:cNvGraphicFramePr>
            <p:nvPr/>
          </p:nvGraphicFramePr>
          <p:xfrm>
            <a:off x="1200" y="3679"/>
            <a:ext cx="22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49" name="公式" r:id="rId25" imgW="355600" imgH="368300" progId="Equation.3">
                    <p:embed/>
                  </p:oleObj>
                </mc:Choice>
                <mc:Fallback>
                  <p:oleObj name="公式" r:id="rId25" imgW="355600" imgH="368300" progId="Equation.3">
                    <p:embed/>
                    <p:pic>
                      <p:nvPicPr>
                        <p:cNvPr id="0" name="图片 4766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679"/>
                          <a:ext cx="22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6" name="Object 130"/>
            <p:cNvGraphicFramePr>
              <a:graphicFrameLocks noChangeAspect="1"/>
            </p:cNvGraphicFramePr>
            <p:nvPr/>
          </p:nvGraphicFramePr>
          <p:xfrm>
            <a:off x="2970" y="3678"/>
            <a:ext cx="23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50" name="公式" r:id="rId27" imgW="368300" imgH="368300" progId="Equation.3">
                    <p:embed/>
                  </p:oleObj>
                </mc:Choice>
                <mc:Fallback>
                  <p:oleObj name="公式" r:id="rId27" imgW="368300" imgH="368300" progId="Equation.3">
                    <p:embed/>
                    <p:pic>
                      <p:nvPicPr>
                        <p:cNvPr id="0" name="图片 4766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3678"/>
                          <a:ext cx="23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836" name="Rectangle 332"/>
            <p:cNvSpPr>
              <a:spLocks noChangeArrowheads="1"/>
            </p:cNvSpPr>
            <p:nvPr/>
          </p:nvSpPr>
          <p:spPr bwMode="auto">
            <a:xfrm>
              <a:off x="2578" y="351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33758" name="Group 254"/>
          <p:cNvGrpSpPr/>
          <p:nvPr/>
        </p:nvGrpSpPr>
        <p:grpSpPr bwMode="auto">
          <a:xfrm>
            <a:off x="8159750" y="5168900"/>
            <a:ext cx="71438" cy="139700"/>
            <a:chOff x="5116" y="3244"/>
            <a:chExt cx="45" cy="88"/>
          </a:xfrm>
        </p:grpSpPr>
        <p:sp>
          <p:nvSpPr>
            <p:cNvPr id="533759" name="Line 255"/>
            <p:cNvSpPr>
              <a:spLocks noChangeAspect="1" noChangeShapeType="1"/>
            </p:cNvSpPr>
            <p:nvPr/>
          </p:nvSpPr>
          <p:spPr bwMode="auto">
            <a:xfrm rot="5400000">
              <a:off x="5116" y="3245"/>
              <a:ext cx="45" cy="4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60" name="Line 256"/>
            <p:cNvSpPr>
              <a:spLocks noChangeAspect="1" noChangeShapeType="1"/>
            </p:cNvSpPr>
            <p:nvPr/>
          </p:nvSpPr>
          <p:spPr bwMode="auto">
            <a:xfrm rot="5400000" flipH="1">
              <a:off x="5115" y="3288"/>
              <a:ext cx="45" cy="4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33876" name="Group 372"/>
          <p:cNvGrpSpPr/>
          <p:nvPr/>
        </p:nvGrpSpPr>
        <p:grpSpPr bwMode="auto">
          <a:xfrm>
            <a:off x="7312025" y="4237038"/>
            <a:ext cx="998538" cy="1004887"/>
            <a:chOff x="4606" y="2669"/>
            <a:chExt cx="629" cy="633"/>
          </a:xfrm>
        </p:grpSpPr>
        <p:sp>
          <p:nvSpPr>
            <p:cNvPr id="533764" name="Line 260"/>
            <p:cNvSpPr>
              <a:spLocks noChangeAspect="1" noChangeShapeType="1"/>
            </p:cNvSpPr>
            <p:nvPr/>
          </p:nvSpPr>
          <p:spPr bwMode="auto">
            <a:xfrm flipH="1" flipV="1">
              <a:off x="4606" y="2679"/>
              <a:ext cx="629" cy="623"/>
            </a:xfrm>
            <a:prstGeom prst="line">
              <a:avLst/>
            </a:prstGeom>
            <a:noFill/>
            <a:ln w="12700">
              <a:solidFill>
                <a:srgbClr val="00AA55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65" name="Line 261"/>
            <p:cNvSpPr>
              <a:spLocks noChangeAspect="1" noChangeShapeType="1"/>
            </p:cNvSpPr>
            <p:nvPr/>
          </p:nvSpPr>
          <p:spPr bwMode="auto">
            <a:xfrm rot="-2700000" flipH="1" flipV="1">
              <a:off x="4789" y="2808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71" name="Object 264"/>
            <p:cNvGraphicFramePr>
              <a:graphicFrameLocks noChangeAspect="1"/>
            </p:cNvGraphicFramePr>
            <p:nvPr/>
          </p:nvGraphicFramePr>
          <p:xfrm>
            <a:off x="4767" y="2669"/>
            <a:ext cx="17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51" name="公式" r:id="rId29" imgW="368300" imgH="368300" progId="Equation.3">
                    <p:embed/>
                  </p:oleObj>
                </mc:Choice>
                <mc:Fallback>
                  <p:oleObj name="公式" r:id="rId29" imgW="368300" imgH="368300" progId="Equation.3">
                    <p:embed/>
                    <p:pic>
                      <p:nvPicPr>
                        <p:cNvPr id="0" name="图片 4766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2669"/>
                          <a:ext cx="17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3861" name="弧 357"/>
          <p:cNvSpPr>
            <a:spLocks noChangeAspect="1"/>
          </p:cNvSpPr>
          <p:nvPr/>
        </p:nvSpPr>
        <p:spPr bwMode="auto">
          <a:xfrm rot="21358326">
            <a:off x="8023225" y="5056188"/>
            <a:ext cx="179388" cy="360362"/>
          </a:xfrm>
          <a:custGeom>
            <a:avLst/>
            <a:gdLst>
              <a:gd name="G0" fmla="+- 21600 0 0"/>
              <a:gd name="G1" fmla="+- 19492 0 0"/>
              <a:gd name="G2" fmla="+- 21600 0 0"/>
              <a:gd name="T0" fmla="*/ 12699 w 21600"/>
              <a:gd name="T1" fmla="*/ 39173 h 39173"/>
              <a:gd name="T2" fmla="*/ 12293 w 21600"/>
              <a:gd name="T3" fmla="*/ 0 h 39173"/>
              <a:gd name="T4" fmla="*/ 21600 w 21600"/>
              <a:gd name="T5" fmla="*/ 19492 h 39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173" fill="none" extrusionOk="0">
                <a:moveTo>
                  <a:pt x="12699" y="39172"/>
                </a:moveTo>
                <a:cubicBezTo>
                  <a:pt x="4967" y="35676"/>
                  <a:pt x="0" y="27977"/>
                  <a:pt x="0" y="19492"/>
                </a:cubicBezTo>
                <a:cubicBezTo>
                  <a:pt x="0" y="11168"/>
                  <a:pt x="4782" y="3586"/>
                  <a:pt x="12292" y="-1"/>
                </a:cubicBezTo>
              </a:path>
              <a:path w="21600" h="39173" stroke="0" extrusionOk="0">
                <a:moveTo>
                  <a:pt x="12699" y="39172"/>
                </a:moveTo>
                <a:cubicBezTo>
                  <a:pt x="4967" y="35676"/>
                  <a:pt x="0" y="27977"/>
                  <a:pt x="0" y="19492"/>
                </a:cubicBezTo>
                <a:cubicBezTo>
                  <a:pt x="0" y="11168"/>
                  <a:pt x="4782" y="3586"/>
                  <a:pt x="12292" y="-1"/>
                </a:cubicBezTo>
                <a:lnTo>
                  <a:pt x="21600" y="19492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 type="none" w="med" len="lg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6890" name="Group 371"/>
          <p:cNvGrpSpPr/>
          <p:nvPr/>
        </p:nvGrpSpPr>
        <p:grpSpPr bwMode="auto">
          <a:xfrm>
            <a:off x="6399213" y="1454150"/>
            <a:ext cx="2386012" cy="2535238"/>
            <a:chOff x="4031" y="916"/>
            <a:chExt cx="1503" cy="1597"/>
          </a:xfrm>
        </p:grpSpPr>
        <p:graphicFrame>
          <p:nvGraphicFramePr>
            <p:cNvPr id="36943" name="Object 275"/>
            <p:cNvGraphicFramePr>
              <a:graphicFrameLocks noChangeAspect="1"/>
            </p:cNvGraphicFramePr>
            <p:nvPr/>
          </p:nvGraphicFramePr>
          <p:xfrm>
            <a:off x="5104" y="1173"/>
            <a:ext cx="39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52" name="公式" r:id="rId31" imgW="812165" imgH="342900" progId="Equation.3">
                    <p:embed/>
                  </p:oleObj>
                </mc:Choice>
                <mc:Fallback>
                  <p:oleObj name="公式" r:id="rId31" imgW="812165" imgH="342900" progId="Equation.3">
                    <p:embed/>
                    <p:pic>
                      <p:nvPicPr>
                        <p:cNvPr id="0" name="图片 4766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4" y="1173"/>
                          <a:ext cx="394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44" name="Object 276"/>
            <p:cNvGraphicFramePr>
              <a:graphicFrameLocks noChangeAspect="1"/>
            </p:cNvGraphicFramePr>
            <p:nvPr/>
          </p:nvGraphicFramePr>
          <p:xfrm>
            <a:off x="4031" y="1165"/>
            <a:ext cx="39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53" name="公式" r:id="rId33" imgW="812165" imgH="342900" progId="Equation.3">
                    <p:embed/>
                  </p:oleObj>
                </mc:Choice>
                <mc:Fallback>
                  <p:oleObj name="公式" r:id="rId33" imgW="812165" imgH="342900" progId="Equation.3">
                    <p:embed/>
                    <p:pic>
                      <p:nvPicPr>
                        <p:cNvPr id="0" name="图片 4766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1165"/>
                          <a:ext cx="394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45" name="Object 277"/>
            <p:cNvGraphicFramePr>
              <a:graphicFrameLocks noChangeAspect="1"/>
            </p:cNvGraphicFramePr>
            <p:nvPr/>
          </p:nvGraphicFramePr>
          <p:xfrm>
            <a:off x="4841" y="2260"/>
            <a:ext cx="172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54" name="公式" r:id="rId35" imgW="355600" imgH="342900" progId="Equation.3">
                    <p:embed/>
                  </p:oleObj>
                </mc:Choice>
                <mc:Fallback>
                  <p:oleObj name="公式" r:id="rId35" imgW="355600" imgH="342900" progId="Equation.3">
                    <p:embed/>
                    <p:pic>
                      <p:nvPicPr>
                        <p:cNvPr id="0" name="图片 4766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1" y="2260"/>
                          <a:ext cx="172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46" name="Object 278"/>
            <p:cNvGraphicFramePr>
              <a:graphicFrameLocks noChangeAspect="1"/>
            </p:cNvGraphicFramePr>
            <p:nvPr/>
          </p:nvGraphicFramePr>
          <p:xfrm>
            <a:off x="4140" y="1815"/>
            <a:ext cx="185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55" name="公式" r:id="rId37" imgW="381000" imgH="342900" progId="Equation.3">
                    <p:embed/>
                  </p:oleObj>
                </mc:Choice>
                <mc:Fallback>
                  <p:oleObj name="公式" r:id="rId37" imgW="381000" imgH="342900" progId="Equation.3">
                    <p:embed/>
                    <p:pic>
                      <p:nvPicPr>
                        <p:cNvPr id="0" name="图片 4766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1815"/>
                          <a:ext cx="185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783" name="Freeform 279"/>
            <p:cNvSpPr>
              <a:spLocks noChangeAspect="1"/>
            </p:cNvSpPr>
            <p:nvPr/>
          </p:nvSpPr>
          <p:spPr bwMode="auto">
            <a:xfrm>
              <a:off x="4542" y="1218"/>
              <a:ext cx="472" cy="1128"/>
            </a:xfrm>
            <a:custGeom>
              <a:avLst/>
              <a:gdLst>
                <a:gd name="T0" fmla="*/ 263 w 528"/>
                <a:gd name="T1" fmla="*/ 7 h 1263"/>
                <a:gd name="T2" fmla="*/ 191 w 528"/>
                <a:gd name="T3" fmla="*/ 93 h 1263"/>
                <a:gd name="T4" fmla="*/ 117 w 528"/>
                <a:gd name="T5" fmla="*/ 199 h 1263"/>
                <a:gd name="T6" fmla="*/ 55 w 528"/>
                <a:gd name="T7" fmla="*/ 339 h 1263"/>
                <a:gd name="T8" fmla="*/ 17 w 528"/>
                <a:gd name="T9" fmla="*/ 471 h 1263"/>
                <a:gd name="T10" fmla="*/ 3 w 528"/>
                <a:gd name="T11" fmla="*/ 591 h 1263"/>
                <a:gd name="T12" fmla="*/ 3 w 528"/>
                <a:gd name="T13" fmla="*/ 693 h 1263"/>
                <a:gd name="T14" fmla="*/ 23 w 528"/>
                <a:gd name="T15" fmla="*/ 827 h 1263"/>
                <a:gd name="T16" fmla="*/ 65 w 528"/>
                <a:gd name="T17" fmla="*/ 967 h 1263"/>
                <a:gd name="T18" fmla="*/ 121 w 528"/>
                <a:gd name="T19" fmla="*/ 1081 h 1263"/>
                <a:gd name="T20" fmla="*/ 181 w 528"/>
                <a:gd name="T21" fmla="*/ 1169 h 1263"/>
                <a:gd name="T22" fmla="*/ 267 w 528"/>
                <a:gd name="T23" fmla="*/ 1263 h 1263"/>
                <a:gd name="T24" fmla="*/ 341 w 528"/>
                <a:gd name="T25" fmla="*/ 1181 h 1263"/>
                <a:gd name="T26" fmla="*/ 433 w 528"/>
                <a:gd name="T27" fmla="*/ 1031 h 1263"/>
                <a:gd name="T28" fmla="*/ 489 w 528"/>
                <a:gd name="T29" fmla="*/ 899 h 1263"/>
                <a:gd name="T30" fmla="*/ 515 w 528"/>
                <a:gd name="T31" fmla="*/ 783 h 1263"/>
                <a:gd name="T32" fmla="*/ 525 w 528"/>
                <a:gd name="T33" fmla="*/ 695 h 1263"/>
                <a:gd name="T34" fmla="*/ 523 w 528"/>
                <a:gd name="T35" fmla="*/ 567 h 1263"/>
                <a:gd name="T36" fmla="*/ 497 w 528"/>
                <a:gd name="T37" fmla="*/ 425 h 1263"/>
                <a:gd name="T38" fmla="*/ 471 w 528"/>
                <a:gd name="T39" fmla="*/ 331 h 1263"/>
                <a:gd name="T40" fmla="*/ 423 w 528"/>
                <a:gd name="T41" fmla="*/ 223 h 1263"/>
                <a:gd name="T42" fmla="*/ 375 w 528"/>
                <a:gd name="T43" fmla="*/ 145 h 1263"/>
                <a:gd name="T44" fmla="*/ 329 w 528"/>
                <a:gd name="T45" fmla="*/ 81 h 1263"/>
                <a:gd name="T46" fmla="*/ 297 w 528"/>
                <a:gd name="T47" fmla="*/ 49 h 1263"/>
                <a:gd name="T48" fmla="*/ 263 w 528"/>
                <a:gd name="T49" fmla="*/ 7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8" h="1263">
                  <a:moveTo>
                    <a:pt x="263" y="7"/>
                  </a:moveTo>
                  <a:cubicBezTo>
                    <a:pt x="245" y="14"/>
                    <a:pt x="215" y="61"/>
                    <a:pt x="191" y="93"/>
                  </a:cubicBezTo>
                  <a:cubicBezTo>
                    <a:pt x="167" y="125"/>
                    <a:pt x="140" y="158"/>
                    <a:pt x="117" y="199"/>
                  </a:cubicBezTo>
                  <a:cubicBezTo>
                    <a:pt x="94" y="240"/>
                    <a:pt x="72" y="294"/>
                    <a:pt x="55" y="339"/>
                  </a:cubicBezTo>
                  <a:cubicBezTo>
                    <a:pt x="38" y="384"/>
                    <a:pt x="26" y="429"/>
                    <a:pt x="17" y="471"/>
                  </a:cubicBezTo>
                  <a:cubicBezTo>
                    <a:pt x="8" y="513"/>
                    <a:pt x="5" y="554"/>
                    <a:pt x="3" y="591"/>
                  </a:cubicBezTo>
                  <a:cubicBezTo>
                    <a:pt x="1" y="628"/>
                    <a:pt x="0" y="654"/>
                    <a:pt x="3" y="693"/>
                  </a:cubicBezTo>
                  <a:cubicBezTo>
                    <a:pt x="6" y="732"/>
                    <a:pt x="13" y="781"/>
                    <a:pt x="23" y="827"/>
                  </a:cubicBezTo>
                  <a:cubicBezTo>
                    <a:pt x="33" y="873"/>
                    <a:pt x="49" y="925"/>
                    <a:pt x="65" y="967"/>
                  </a:cubicBezTo>
                  <a:cubicBezTo>
                    <a:pt x="81" y="1009"/>
                    <a:pt x="102" y="1047"/>
                    <a:pt x="121" y="1081"/>
                  </a:cubicBezTo>
                  <a:cubicBezTo>
                    <a:pt x="140" y="1115"/>
                    <a:pt x="157" y="1139"/>
                    <a:pt x="181" y="1169"/>
                  </a:cubicBezTo>
                  <a:cubicBezTo>
                    <a:pt x="205" y="1199"/>
                    <a:pt x="240" y="1261"/>
                    <a:pt x="267" y="1263"/>
                  </a:cubicBezTo>
                  <a:cubicBezTo>
                    <a:pt x="285" y="1254"/>
                    <a:pt x="313" y="1220"/>
                    <a:pt x="341" y="1181"/>
                  </a:cubicBezTo>
                  <a:cubicBezTo>
                    <a:pt x="369" y="1142"/>
                    <a:pt x="408" y="1078"/>
                    <a:pt x="433" y="1031"/>
                  </a:cubicBezTo>
                  <a:cubicBezTo>
                    <a:pt x="458" y="984"/>
                    <a:pt x="475" y="940"/>
                    <a:pt x="489" y="899"/>
                  </a:cubicBezTo>
                  <a:cubicBezTo>
                    <a:pt x="503" y="858"/>
                    <a:pt x="509" y="817"/>
                    <a:pt x="515" y="783"/>
                  </a:cubicBezTo>
                  <a:cubicBezTo>
                    <a:pt x="521" y="749"/>
                    <a:pt x="524" y="731"/>
                    <a:pt x="525" y="695"/>
                  </a:cubicBezTo>
                  <a:cubicBezTo>
                    <a:pt x="526" y="659"/>
                    <a:pt x="528" y="612"/>
                    <a:pt x="523" y="567"/>
                  </a:cubicBezTo>
                  <a:cubicBezTo>
                    <a:pt x="518" y="522"/>
                    <a:pt x="506" y="464"/>
                    <a:pt x="497" y="425"/>
                  </a:cubicBezTo>
                  <a:cubicBezTo>
                    <a:pt x="488" y="386"/>
                    <a:pt x="483" y="365"/>
                    <a:pt x="471" y="331"/>
                  </a:cubicBezTo>
                  <a:cubicBezTo>
                    <a:pt x="459" y="297"/>
                    <a:pt x="439" y="254"/>
                    <a:pt x="423" y="223"/>
                  </a:cubicBezTo>
                  <a:cubicBezTo>
                    <a:pt x="407" y="192"/>
                    <a:pt x="391" y="169"/>
                    <a:pt x="375" y="145"/>
                  </a:cubicBezTo>
                  <a:cubicBezTo>
                    <a:pt x="359" y="121"/>
                    <a:pt x="342" y="97"/>
                    <a:pt x="329" y="81"/>
                  </a:cubicBezTo>
                  <a:cubicBezTo>
                    <a:pt x="316" y="65"/>
                    <a:pt x="307" y="62"/>
                    <a:pt x="297" y="49"/>
                  </a:cubicBezTo>
                  <a:cubicBezTo>
                    <a:pt x="287" y="36"/>
                    <a:pt x="281" y="0"/>
                    <a:pt x="263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84" name="Line 280"/>
            <p:cNvSpPr>
              <a:spLocks noChangeAspect="1" noChangeShapeType="1"/>
            </p:cNvSpPr>
            <p:nvPr/>
          </p:nvSpPr>
          <p:spPr bwMode="auto">
            <a:xfrm>
              <a:off x="4050" y="1778"/>
              <a:ext cx="148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85" name="Line 281"/>
            <p:cNvSpPr>
              <a:spLocks noChangeAspect="1" noChangeShapeType="1"/>
            </p:cNvSpPr>
            <p:nvPr/>
          </p:nvSpPr>
          <p:spPr bwMode="auto">
            <a:xfrm rot="-5400000">
              <a:off x="3979" y="1715"/>
              <a:ext cx="159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86" name="Line 282"/>
            <p:cNvSpPr>
              <a:spLocks noChangeAspect="1" noChangeShapeType="1"/>
            </p:cNvSpPr>
            <p:nvPr/>
          </p:nvSpPr>
          <p:spPr bwMode="auto">
            <a:xfrm flipV="1">
              <a:off x="4214" y="1074"/>
              <a:ext cx="715" cy="708"/>
            </a:xfrm>
            <a:prstGeom prst="line">
              <a:avLst/>
            </a:prstGeom>
            <a:noFill/>
            <a:ln w="3175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87" name="弧 283"/>
            <p:cNvSpPr>
              <a:spLocks noChangeAspect="1"/>
            </p:cNvSpPr>
            <p:nvPr/>
          </p:nvSpPr>
          <p:spPr bwMode="auto">
            <a:xfrm>
              <a:off x="4189" y="1226"/>
              <a:ext cx="821" cy="1124"/>
            </a:xfrm>
            <a:custGeom>
              <a:avLst/>
              <a:gdLst>
                <a:gd name="G0" fmla="+- 0 0 0"/>
                <a:gd name="G1" fmla="+- 15093 0 0"/>
                <a:gd name="G2" fmla="+- 21600 0 0"/>
                <a:gd name="T0" fmla="*/ 15452 w 21600"/>
                <a:gd name="T1" fmla="*/ 0 h 30144"/>
                <a:gd name="T2" fmla="*/ 15493 w 21600"/>
                <a:gd name="T3" fmla="*/ 30144 h 30144"/>
                <a:gd name="T4" fmla="*/ 0 w 21600"/>
                <a:gd name="T5" fmla="*/ 15093 h 30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144" fill="none" extrusionOk="0">
                  <a:moveTo>
                    <a:pt x="15451" y="0"/>
                  </a:moveTo>
                  <a:cubicBezTo>
                    <a:pt x="19393" y="4035"/>
                    <a:pt x="21600" y="9452"/>
                    <a:pt x="21600" y="15093"/>
                  </a:cubicBezTo>
                  <a:cubicBezTo>
                    <a:pt x="21600" y="20713"/>
                    <a:pt x="19409" y="26112"/>
                    <a:pt x="15492" y="30143"/>
                  </a:cubicBezTo>
                </a:path>
                <a:path w="21600" h="30144" stroke="0" extrusionOk="0">
                  <a:moveTo>
                    <a:pt x="15451" y="0"/>
                  </a:moveTo>
                  <a:cubicBezTo>
                    <a:pt x="19393" y="4035"/>
                    <a:pt x="21600" y="9452"/>
                    <a:pt x="21600" y="15093"/>
                  </a:cubicBezTo>
                  <a:cubicBezTo>
                    <a:pt x="21600" y="20713"/>
                    <a:pt x="19409" y="26112"/>
                    <a:pt x="15492" y="30143"/>
                  </a:cubicBezTo>
                  <a:lnTo>
                    <a:pt x="0" y="15093"/>
                  </a:lnTo>
                  <a:close/>
                </a:path>
              </a:pathLst>
            </a:custGeom>
            <a:noFill/>
            <a:ln w="12700">
              <a:solidFill>
                <a:schemeClr val="hlink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88" name="弧 284"/>
            <p:cNvSpPr>
              <a:spLocks noChangeAspect="1"/>
            </p:cNvSpPr>
            <p:nvPr/>
          </p:nvSpPr>
          <p:spPr bwMode="auto">
            <a:xfrm flipH="1">
              <a:off x="4543" y="1225"/>
              <a:ext cx="824" cy="1125"/>
            </a:xfrm>
            <a:custGeom>
              <a:avLst/>
              <a:gdLst>
                <a:gd name="G0" fmla="+- 0 0 0"/>
                <a:gd name="G1" fmla="+- 15122 0 0"/>
                <a:gd name="G2" fmla="+- 21600 0 0"/>
                <a:gd name="T0" fmla="*/ 15424 w 21600"/>
                <a:gd name="T1" fmla="*/ 0 h 30173"/>
                <a:gd name="T2" fmla="*/ 15493 w 21600"/>
                <a:gd name="T3" fmla="*/ 30173 h 30173"/>
                <a:gd name="T4" fmla="*/ 0 w 21600"/>
                <a:gd name="T5" fmla="*/ 15122 h 30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173" fill="none" extrusionOk="0">
                  <a:moveTo>
                    <a:pt x="15423" y="0"/>
                  </a:moveTo>
                  <a:cubicBezTo>
                    <a:pt x="19382" y="4038"/>
                    <a:pt x="21600" y="9467"/>
                    <a:pt x="21600" y="15122"/>
                  </a:cubicBezTo>
                  <a:cubicBezTo>
                    <a:pt x="21600" y="20742"/>
                    <a:pt x="19409" y="26141"/>
                    <a:pt x="15492" y="30172"/>
                  </a:cubicBezTo>
                </a:path>
                <a:path w="21600" h="30173" stroke="0" extrusionOk="0">
                  <a:moveTo>
                    <a:pt x="15423" y="0"/>
                  </a:moveTo>
                  <a:cubicBezTo>
                    <a:pt x="19382" y="4038"/>
                    <a:pt x="21600" y="9467"/>
                    <a:pt x="21600" y="15122"/>
                  </a:cubicBezTo>
                  <a:cubicBezTo>
                    <a:pt x="21600" y="20742"/>
                    <a:pt x="19409" y="26141"/>
                    <a:pt x="15492" y="30172"/>
                  </a:cubicBezTo>
                  <a:lnTo>
                    <a:pt x="0" y="15122"/>
                  </a:lnTo>
                  <a:close/>
                </a:path>
              </a:pathLst>
            </a:custGeom>
            <a:noFill/>
            <a:ln w="12700">
              <a:solidFill>
                <a:srgbClr val="00AA55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89" name="Line 285"/>
            <p:cNvSpPr>
              <a:spLocks noChangeAspect="1" noChangeShapeType="1"/>
            </p:cNvSpPr>
            <p:nvPr/>
          </p:nvSpPr>
          <p:spPr bwMode="auto">
            <a:xfrm flipH="1" flipV="1">
              <a:off x="4625" y="1069"/>
              <a:ext cx="714" cy="707"/>
            </a:xfrm>
            <a:prstGeom prst="line">
              <a:avLst/>
            </a:prstGeom>
            <a:noFill/>
            <a:ln w="3175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92" name="Freeform 288"/>
            <p:cNvSpPr>
              <a:spLocks noChangeAspect="1"/>
            </p:cNvSpPr>
            <p:nvPr/>
          </p:nvSpPr>
          <p:spPr bwMode="auto">
            <a:xfrm>
              <a:off x="5032" y="1348"/>
              <a:ext cx="280" cy="420"/>
            </a:xfrm>
            <a:custGeom>
              <a:avLst/>
              <a:gdLst>
                <a:gd name="T0" fmla="*/ 0 w 313"/>
                <a:gd name="T1" fmla="*/ 471 h 471"/>
                <a:gd name="T2" fmla="*/ 202 w 313"/>
                <a:gd name="T3" fmla="*/ 290 h 471"/>
                <a:gd name="T4" fmla="*/ 226 w 313"/>
                <a:gd name="T5" fmla="*/ 116 h 471"/>
                <a:gd name="T6" fmla="*/ 313 w 313"/>
                <a:gd name="T7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471">
                  <a:moveTo>
                    <a:pt x="0" y="471"/>
                  </a:moveTo>
                  <a:cubicBezTo>
                    <a:pt x="34" y="441"/>
                    <a:pt x="164" y="349"/>
                    <a:pt x="202" y="290"/>
                  </a:cubicBezTo>
                  <a:cubicBezTo>
                    <a:pt x="240" y="231"/>
                    <a:pt x="208" y="164"/>
                    <a:pt x="226" y="116"/>
                  </a:cubicBezTo>
                  <a:cubicBezTo>
                    <a:pt x="244" y="68"/>
                    <a:pt x="295" y="24"/>
                    <a:pt x="313" y="0"/>
                  </a:cubicBezTo>
                </a:path>
              </a:pathLst>
            </a:custGeom>
            <a:noFill/>
            <a:ln w="3175" cap="flat" cmpd="sng">
              <a:solidFill>
                <a:srgbClr val="CC0066"/>
              </a:solidFill>
              <a:prstDash val="dash"/>
              <a:round/>
              <a:headEnd type="stealth" w="sm" len="lg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93" name="Freeform 289"/>
            <p:cNvSpPr>
              <a:spLocks noChangeAspect="1"/>
            </p:cNvSpPr>
            <p:nvPr/>
          </p:nvSpPr>
          <p:spPr bwMode="auto">
            <a:xfrm flipH="1">
              <a:off x="4238" y="1346"/>
              <a:ext cx="279" cy="421"/>
            </a:xfrm>
            <a:custGeom>
              <a:avLst/>
              <a:gdLst>
                <a:gd name="T0" fmla="*/ 0 w 313"/>
                <a:gd name="T1" fmla="*/ 471 h 471"/>
                <a:gd name="T2" fmla="*/ 202 w 313"/>
                <a:gd name="T3" fmla="*/ 290 h 471"/>
                <a:gd name="T4" fmla="*/ 226 w 313"/>
                <a:gd name="T5" fmla="*/ 116 h 471"/>
                <a:gd name="T6" fmla="*/ 313 w 313"/>
                <a:gd name="T7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471">
                  <a:moveTo>
                    <a:pt x="0" y="471"/>
                  </a:moveTo>
                  <a:cubicBezTo>
                    <a:pt x="34" y="441"/>
                    <a:pt x="164" y="349"/>
                    <a:pt x="202" y="290"/>
                  </a:cubicBezTo>
                  <a:cubicBezTo>
                    <a:pt x="240" y="231"/>
                    <a:pt x="208" y="164"/>
                    <a:pt x="226" y="116"/>
                  </a:cubicBezTo>
                  <a:cubicBezTo>
                    <a:pt x="244" y="68"/>
                    <a:pt x="295" y="24"/>
                    <a:pt x="313" y="0"/>
                  </a:cubicBezTo>
                </a:path>
              </a:pathLst>
            </a:custGeom>
            <a:noFill/>
            <a:ln w="3175" cap="flat" cmpd="sng">
              <a:solidFill>
                <a:srgbClr val="CC0066"/>
              </a:solidFill>
              <a:prstDash val="dash"/>
              <a:round/>
              <a:headEnd type="stealth" w="sm" len="lg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56" name="Object 292"/>
            <p:cNvGraphicFramePr>
              <a:graphicFrameLocks noChangeAspect="1"/>
            </p:cNvGraphicFramePr>
            <p:nvPr/>
          </p:nvGraphicFramePr>
          <p:xfrm>
            <a:off x="4853" y="1149"/>
            <a:ext cx="68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56" name="公式" r:id="rId39" imgW="139700" imgH="279400" progId="Equation.3">
                    <p:embed/>
                  </p:oleObj>
                </mc:Choice>
                <mc:Fallback>
                  <p:oleObj name="公式" r:id="rId39" imgW="139700" imgH="279400" progId="Equation.3">
                    <p:embed/>
                    <p:pic>
                      <p:nvPicPr>
                        <p:cNvPr id="0" name="图片 4766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3" y="1149"/>
                          <a:ext cx="68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57" name="Object 293"/>
            <p:cNvGraphicFramePr>
              <a:graphicFrameLocks noChangeAspect="1"/>
            </p:cNvGraphicFramePr>
            <p:nvPr/>
          </p:nvGraphicFramePr>
          <p:xfrm>
            <a:off x="5298" y="1817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57" name="公式" r:id="rId41" imgW="165100" imgH="266065" progId="Equation.3">
                    <p:embed/>
                  </p:oleObj>
                </mc:Choice>
                <mc:Fallback>
                  <p:oleObj name="公式" r:id="rId41" imgW="165100" imgH="266065" progId="Equation.3">
                    <p:embed/>
                    <p:pic>
                      <p:nvPicPr>
                        <p:cNvPr id="0" name="图片 4766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" y="1817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798" name="Oval 294"/>
            <p:cNvSpPr>
              <a:spLocks noChangeAspect="1" noChangeArrowheads="1"/>
            </p:cNvSpPr>
            <p:nvPr/>
          </p:nvSpPr>
          <p:spPr bwMode="auto">
            <a:xfrm>
              <a:off x="4202" y="1760"/>
              <a:ext cx="34" cy="3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0033CC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799" name="Oval 295"/>
            <p:cNvSpPr>
              <a:spLocks noChangeAspect="1" noChangeArrowheads="1"/>
            </p:cNvSpPr>
            <p:nvPr/>
          </p:nvSpPr>
          <p:spPr bwMode="auto">
            <a:xfrm>
              <a:off x="5318" y="1759"/>
              <a:ext cx="34" cy="33"/>
            </a:xfrm>
            <a:prstGeom prst="ellipse">
              <a:avLst/>
            </a:prstGeom>
            <a:solidFill>
              <a:srgbClr val="EAEAEA"/>
            </a:solidFill>
            <a:ln w="3175">
              <a:solidFill>
                <a:srgbClr val="0033CC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800" name="Line 296"/>
            <p:cNvSpPr>
              <a:spLocks noChangeAspect="1" noChangeShapeType="1"/>
            </p:cNvSpPr>
            <p:nvPr/>
          </p:nvSpPr>
          <p:spPr bwMode="auto">
            <a:xfrm flipH="1">
              <a:off x="4572" y="1480"/>
              <a:ext cx="34" cy="96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801" name="Line 297"/>
            <p:cNvSpPr>
              <a:spLocks noChangeAspect="1" noChangeShapeType="1"/>
            </p:cNvSpPr>
            <p:nvPr/>
          </p:nvSpPr>
          <p:spPr bwMode="auto">
            <a:xfrm flipH="1" flipV="1">
              <a:off x="4945" y="1473"/>
              <a:ext cx="3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62" name="Object 301"/>
            <p:cNvGraphicFramePr>
              <a:graphicFrameLocks noChangeAspect="1"/>
            </p:cNvGraphicFramePr>
            <p:nvPr/>
          </p:nvGraphicFramePr>
          <p:xfrm>
            <a:off x="5001" y="1952"/>
            <a:ext cx="16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58" name="公式" r:id="rId43" imgW="330200" imgH="368300" progId="Equation.3">
                    <p:embed/>
                  </p:oleObj>
                </mc:Choice>
                <mc:Fallback>
                  <p:oleObj name="公式" r:id="rId43" imgW="330200" imgH="368300" progId="Equation.3">
                    <p:embed/>
                    <p:pic>
                      <p:nvPicPr>
                        <p:cNvPr id="0" name="图片 4766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" y="1952"/>
                          <a:ext cx="16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3" name="Object 302"/>
            <p:cNvGraphicFramePr>
              <a:graphicFrameLocks noChangeAspect="1"/>
            </p:cNvGraphicFramePr>
            <p:nvPr/>
          </p:nvGraphicFramePr>
          <p:xfrm>
            <a:off x="4402" y="1953"/>
            <a:ext cx="17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59" name="公式" r:id="rId44" imgW="355600" imgH="368300" progId="Equation.3">
                    <p:embed/>
                  </p:oleObj>
                </mc:Choice>
                <mc:Fallback>
                  <p:oleObj name="公式" r:id="rId44" imgW="355600" imgH="368300" progId="Equation.3">
                    <p:embed/>
                    <p:pic>
                      <p:nvPicPr>
                        <p:cNvPr id="0" name="图片 4766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2" y="1953"/>
                          <a:ext cx="17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964" name="Group 358"/>
            <p:cNvGrpSpPr/>
            <p:nvPr/>
          </p:nvGrpSpPr>
          <p:grpSpPr bwMode="auto">
            <a:xfrm>
              <a:off x="4529" y="1214"/>
              <a:ext cx="494" cy="1142"/>
              <a:chOff x="4529" y="1214"/>
              <a:chExt cx="494" cy="1142"/>
            </a:xfrm>
          </p:grpSpPr>
          <p:sp>
            <p:nvSpPr>
              <p:cNvPr id="533863" name="Oval 359"/>
              <p:cNvSpPr>
                <a:spLocks noChangeAspect="1" noChangeArrowheads="1"/>
              </p:cNvSpPr>
              <p:nvPr/>
            </p:nvSpPr>
            <p:spPr bwMode="auto">
              <a:xfrm>
                <a:off x="4529" y="1765"/>
                <a:ext cx="27" cy="26"/>
              </a:xfrm>
              <a:prstGeom prst="ellipse">
                <a:avLst/>
              </a:prstGeom>
              <a:solidFill>
                <a:srgbClr val="F8F8F8"/>
              </a:solidFill>
              <a:ln w="6350">
                <a:solidFill>
                  <a:srgbClr val="6699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3864" name="Oval 360"/>
              <p:cNvSpPr>
                <a:spLocks noChangeAspect="1" noChangeArrowheads="1"/>
              </p:cNvSpPr>
              <p:nvPr/>
            </p:nvSpPr>
            <p:spPr bwMode="auto">
              <a:xfrm>
                <a:off x="4996" y="1765"/>
                <a:ext cx="27" cy="27"/>
              </a:xfrm>
              <a:prstGeom prst="ellipse">
                <a:avLst/>
              </a:prstGeom>
              <a:solidFill>
                <a:srgbClr val="F8F8F8"/>
              </a:solidFill>
              <a:ln w="6350">
                <a:solidFill>
                  <a:srgbClr val="6699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3865" name="Oval 361"/>
              <p:cNvSpPr>
                <a:spLocks noChangeAspect="1" noChangeArrowheads="1"/>
              </p:cNvSpPr>
              <p:nvPr/>
            </p:nvSpPr>
            <p:spPr bwMode="auto">
              <a:xfrm>
                <a:off x="4763" y="2330"/>
                <a:ext cx="27" cy="26"/>
              </a:xfrm>
              <a:prstGeom prst="ellipse">
                <a:avLst/>
              </a:prstGeom>
              <a:solidFill>
                <a:srgbClr val="F8F8F8"/>
              </a:solidFill>
              <a:ln w="6350">
                <a:solidFill>
                  <a:srgbClr val="6699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3866" name="Oval 362"/>
              <p:cNvSpPr>
                <a:spLocks noChangeAspect="1" noChangeArrowheads="1"/>
              </p:cNvSpPr>
              <p:nvPr/>
            </p:nvSpPr>
            <p:spPr bwMode="auto">
              <a:xfrm>
                <a:off x="4763" y="1214"/>
                <a:ext cx="27" cy="26"/>
              </a:xfrm>
              <a:prstGeom prst="ellipse">
                <a:avLst/>
              </a:prstGeom>
              <a:solidFill>
                <a:srgbClr val="F8F8F8"/>
              </a:solidFill>
              <a:ln w="6350">
                <a:solidFill>
                  <a:srgbClr val="6699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33867" name="Rectangle 363"/>
          <p:cNvSpPr>
            <a:spLocks noChangeArrowheads="1"/>
          </p:cNvSpPr>
          <p:nvPr/>
        </p:nvSpPr>
        <p:spPr bwMode="auto">
          <a:xfrm>
            <a:off x="2098675" y="184943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利用保圆性和保角性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33802" name="Group 298"/>
          <p:cNvGrpSpPr>
            <a:grpSpLocks noChangeAspect="1"/>
          </p:cNvGrpSpPr>
          <p:nvPr/>
        </p:nvGrpSpPr>
        <p:grpSpPr bwMode="auto">
          <a:xfrm>
            <a:off x="7512050" y="2009775"/>
            <a:ext cx="141288" cy="73025"/>
            <a:chOff x="4813" y="2181"/>
            <a:chExt cx="169" cy="87"/>
          </a:xfrm>
        </p:grpSpPr>
        <p:sp>
          <p:nvSpPr>
            <p:cNvPr id="533803" name="Line 299"/>
            <p:cNvSpPr>
              <a:spLocks noChangeAspect="1" noChangeShapeType="1"/>
            </p:cNvSpPr>
            <p:nvPr/>
          </p:nvSpPr>
          <p:spPr bwMode="auto">
            <a:xfrm>
              <a:off x="4813" y="2181"/>
              <a:ext cx="87" cy="8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3804" name="Line 300"/>
            <p:cNvSpPr>
              <a:spLocks noChangeAspect="1" noChangeShapeType="1"/>
            </p:cNvSpPr>
            <p:nvPr/>
          </p:nvSpPr>
          <p:spPr bwMode="auto">
            <a:xfrm flipH="1">
              <a:off x="4895" y="2183"/>
              <a:ext cx="87" cy="8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33860" name="弧 356"/>
          <p:cNvSpPr>
            <a:spLocks noChangeAspect="1"/>
          </p:cNvSpPr>
          <p:nvPr/>
        </p:nvSpPr>
        <p:spPr bwMode="auto">
          <a:xfrm rot="16200000">
            <a:off x="7493000" y="1954213"/>
            <a:ext cx="179388" cy="360362"/>
          </a:xfrm>
          <a:custGeom>
            <a:avLst/>
            <a:gdLst>
              <a:gd name="G0" fmla="+- 21600 0 0"/>
              <a:gd name="G1" fmla="+- 19492 0 0"/>
              <a:gd name="G2" fmla="+- 21600 0 0"/>
              <a:gd name="T0" fmla="*/ 12699 w 21600"/>
              <a:gd name="T1" fmla="*/ 39173 h 39173"/>
              <a:gd name="T2" fmla="*/ 12293 w 21600"/>
              <a:gd name="T3" fmla="*/ 0 h 39173"/>
              <a:gd name="T4" fmla="*/ 21600 w 21600"/>
              <a:gd name="T5" fmla="*/ 19492 h 39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173" fill="none" extrusionOk="0">
                <a:moveTo>
                  <a:pt x="12699" y="39172"/>
                </a:moveTo>
                <a:cubicBezTo>
                  <a:pt x="4967" y="35676"/>
                  <a:pt x="0" y="27977"/>
                  <a:pt x="0" y="19492"/>
                </a:cubicBezTo>
                <a:cubicBezTo>
                  <a:pt x="0" y="11168"/>
                  <a:pt x="4782" y="3586"/>
                  <a:pt x="12292" y="-1"/>
                </a:cubicBezTo>
              </a:path>
              <a:path w="21600" h="39173" stroke="0" extrusionOk="0">
                <a:moveTo>
                  <a:pt x="12699" y="39172"/>
                </a:moveTo>
                <a:cubicBezTo>
                  <a:pt x="4967" y="35676"/>
                  <a:pt x="0" y="27977"/>
                  <a:pt x="0" y="19492"/>
                </a:cubicBezTo>
                <a:cubicBezTo>
                  <a:pt x="0" y="11168"/>
                  <a:pt x="4782" y="3586"/>
                  <a:pt x="12292" y="-1"/>
                </a:cubicBezTo>
                <a:lnTo>
                  <a:pt x="21600" y="19492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 type="none" w="med" len="lg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3791" name="Oval 287"/>
          <p:cNvSpPr>
            <a:spLocks noChangeAspect="1" noChangeArrowheads="1"/>
          </p:cNvSpPr>
          <p:nvPr/>
        </p:nvSpPr>
        <p:spPr bwMode="auto">
          <a:xfrm>
            <a:off x="7918450" y="2789238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3795" name="Oval 291"/>
          <p:cNvSpPr>
            <a:spLocks noChangeAspect="1" noChangeArrowheads="1"/>
          </p:cNvSpPr>
          <p:nvPr/>
        </p:nvSpPr>
        <p:spPr bwMode="auto">
          <a:xfrm>
            <a:off x="7548563" y="1920875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3794" name="Oval 290"/>
          <p:cNvSpPr>
            <a:spLocks noChangeAspect="1" noChangeArrowheads="1"/>
          </p:cNvSpPr>
          <p:nvPr/>
        </p:nvSpPr>
        <p:spPr bwMode="auto">
          <a:xfrm>
            <a:off x="7548563" y="3684588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36897" name="Group 396"/>
          <p:cNvGrpSpPr/>
          <p:nvPr/>
        </p:nvGrpSpPr>
        <p:grpSpPr bwMode="auto">
          <a:xfrm>
            <a:off x="1557338" y="2471738"/>
            <a:ext cx="4227512" cy="1311275"/>
            <a:chOff x="982" y="1557"/>
            <a:chExt cx="2663" cy="826"/>
          </a:xfrm>
        </p:grpSpPr>
        <p:grpSp>
          <p:nvGrpSpPr>
            <p:cNvPr id="36922" name="Group 397"/>
            <p:cNvGrpSpPr/>
            <p:nvPr/>
          </p:nvGrpSpPr>
          <p:grpSpPr bwMode="auto">
            <a:xfrm>
              <a:off x="1388" y="1583"/>
              <a:ext cx="512" cy="778"/>
              <a:chOff x="1322" y="1535"/>
              <a:chExt cx="512" cy="778"/>
            </a:xfrm>
          </p:grpSpPr>
          <p:graphicFrame>
            <p:nvGraphicFramePr>
              <p:cNvPr id="36938" name="Object 398"/>
              <p:cNvGraphicFramePr>
                <a:graphicFrameLocks noChangeAspect="1"/>
              </p:cNvGraphicFramePr>
              <p:nvPr/>
            </p:nvGraphicFramePr>
            <p:xfrm>
              <a:off x="1322" y="1795"/>
              <a:ext cx="51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660" name="公式" r:id="rId46" imgW="812165" imgH="342900" progId="Equation.3">
                      <p:embed/>
                    </p:oleObj>
                  </mc:Choice>
                  <mc:Fallback>
                    <p:oleObj name="公式" r:id="rId46" imgW="812165" imgH="342900" progId="Equation.3">
                      <p:embed/>
                      <p:pic>
                        <p:nvPicPr>
                          <p:cNvPr id="0" name="图片 4766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2" y="1795"/>
                            <a:ext cx="51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39" name="Object 399"/>
              <p:cNvGraphicFramePr>
                <a:graphicFrameLocks noChangeAspect="1"/>
              </p:cNvGraphicFramePr>
              <p:nvPr/>
            </p:nvGraphicFramePr>
            <p:xfrm>
              <a:off x="1476" y="1535"/>
              <a:ext cx="22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661" name="公式" r:id="rId47" imgW="355600" imgH="342900" progId="Equation.3">
                      <p:embed/>
                    </p:oleObj>
                  </mc:Choice>
                  <mc:Fallback>
                    <p:oleObj name="公式" r:id="rId47" imgW="355600" imgH="342900" progId="Equation.3">
                      <p:embed/>
                      <p:pic>
                        <p:nvPicPr>
                          <p:cNvPr id="0" name="图片 4766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6" y="1535"/>
                            <a:ext cx="22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40" name="Object 400"/>
              <p:cNvGraphicFramePr>
                <a:graphicFrameLocks noChangeAspect="1"/>
              </p:cNvGraphicFramePr>
              <p:nvPr/>
            </p:nvGraphicFramePr>
            <p:xfrm>
              <a:off x="1542" y="2137"/>
              <a:ext cx="8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662" name="公式" r:id="rId48" imgW="139700" imgH="279400" progId="Equation.3">
                      <p:embed/>
                    </p:oleObj>
                  </mc:Choice>
                  <mc:Fallback>
                    <p:oleObj name="公式" r:id="rId48" imgW="139700" imgH="279400" progId="Equation.3">
                      <p:embed/>
                      <p:pic>
                        <p:nvPicPr>
                          <p:cNvPr id="0" name="图片 4766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2" y="2137"/>
                            <a:ext cx="88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923" name="Group 401"/>
            <p:cNvGrpSpPr/>
            <p:nvPr/>
          </p:nvGrpSpPr>
          <p:grpSpPr bwMode="auto">
            <a:xfrm>
              <a:off x="982" y="1559"/>
              <a:ext cx="470" cy="824"/>
              <a:chOff x="916" y="1511"/>
              <a:chExt cx="470" cy="824"/>
            </a:xfrm>
          </p:grpSpPr>
          <p:graphicFrame>
            <p:nvGraphicFramePr>
              <p:cNvPr id="36936" name="Object 402"/>
              <p:cNvGraphicFramePr>
                <a:graphicFrameLocks noChangeAspect="1"/>
              </p:cNvGraphicFramePr>
              <p:nvPr/>
            </p:nvGraphicFramePr>
            <p:xfrm>
              <a:off x="1170" y="1511"/>
              <a:ext cx="216" cy="8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663" name="公式" r:id="rId49" imgW="342900" imgH="1307465" progId="Equation.3">
                      <p:embed/>
                    </p:oleObj>
                  </mc:Choice>
                  <mc:Fallback>
                    <p:oleObj name="公式" r:id="rId49" imgW="342900" imgH="1307465" progId="Equation.3">
                      <p:embed/>
                      <p:pic>
                        <p:nvPicPr>
                          <p:cNvPr id="0" name="图片 4766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0" y="1511"/>
                            <a:ext cx="216" cy="8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37" name="Object 403"/>
              <p:cNvGraphicFramePr>
                <a:graphicFrameLocks noChangeAspect="1"/>
              </p:cNvGraphicFramePr>
              <p:nvPr/>
            </p:nvGraphicFramePr>
            <p:xfrm>
              <a:off x="916" y="1803"/>
              <a:ext cx="209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664" name="公式" r:id="rId51" imgW="330200" imgH="368300" progId="Equation.3">
                      <p:embed/>
                    </p:oleObj>
                  </mc:Choice>
                  <mc:Fallback>
                    <p:oleObj name="公式" r:id="rId51" imgW="330200" imgH="368300" progId="Equation.3">
                      <p:embed/>
                      <p:pic>
                        <p:nvPicPr>
                          <p:cNvPr id="0" name="图片 4766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6" y="1803"/>
                            <a:ext cx="209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924" name="Group 404"/>
            <p:cNvGrpSpPr/>
            <p:nvPr/>
          </p:nvGrpSpPr>
          <p:grpSpPr bwMode="auto">
            <a:xfrm>
              <a:off x="2010" y="1605"/>
              <a:ext cx="908" cy="120"/>
              <a:chOff x="1944" y="1557"/>
              <a:chExt cx="908" cy="120"/>
            </a:xfrm>
          </p:grpSpPr>
          <p:graphicFrame>
            <p:nvGraphicFramePr>
              <p:cNvPr id="36934" name="Object 405"/>
              <p:cNvGraphicFramePr>
                <a:graphicFrameLocks noChangeAspect="1"/>
              </p:cNvGraphicFramePr>
              <p:nvPr/>
            </p:nvGraphicFramePr>
            <p:xfrm>
              <a:off x="2684" y="1557"/>
              <a:ext cx="16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665" name="公式" r:id="rId52" imgW="266700" imgH="190500" progId="Equation.3">
                      <p:embed/>
                    </p:oleObj>
                  </mc:Choice>
                  <mc:Fallback>
                    <p:oleObj name="公式" r:id="rId52" imgW="266700" imgH="190500" progId="Equation.3">
                      <p:embed/>
                      <p:pic>
                        <p:nvPicPr>
                          <p:cNvPr id="0" name="图片 4766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4" y="1557"/>
                            <a:ext cx="168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3910" name="Line 406"/>
              <p:cNvSpPr>
                <a:spLocks noChangeShapeType="1"/>
              </p:cNvSpPr>
              <p:nvPr/>
            </p:nvSpPr>
            <p:spPr bwMode="auto">
              <a:xfrm>
                <a:off x="1944" y="1620"/>
                <a:ext cx="354" cy="0"/>
              </a:xfrm>
              <a:prstGeom prst="line">
                <a:avLst/>
              </a:prstGeom>
              <a:noFill/>
              <a:ln w="19050">
                <a:solidFill>
                  <a:srgbClr val="FF9BBC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6925" name="Group 407"/>
            <p:cNvGrpSpPr/>
            <p:nvPr/>
          </p:nvGrpSpPr>
          <p:grpSpPr bwMode="auto">
            <a:xfrm>
              <a:off x="2010" y="1847"/>
              <a:ext cx="1174" cy="216"/>
              <a:chOff x="1944" y="1799"/>
              <a:chExt cx="1174" cy="216"/>
            </a:xfrm>
          </p:grpSpPr>
          <p:graphicFrame>
            <p:nvGraphicFramePr>
              <p:cNvPr id="36932" name="Object 408"/>
              <p:cNvGraphicFramePr>
                <a:graphicFrameLocks noChangeAspect="1"/>
              </p:cNvGraphicFramePr>
              <p:nvPr/>
            </p:nvGraphicFramePr>
            <p:xfrm>
              <a:off x="2398" y="1799"/>
              <a:ext cx="72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666" name="公式" r:id="rId54" imgW="1143000" imgH="342900" progId="Equation.3">
                      <p:embed/>
                    </p:oleObj>
                  </mc:Choice>
                  <mc:Fallback>
                    <p:oleObj name="公式" r:id="rId54" imgW="1143000" imgH="342900" progId="Equation.3">
                      <p:embed/>
                      <p:pic>
                        <p:nvPicPr>
                          <p:cNvPr id="0" name="图片 4766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8" y="1799"/>
                            <a:ext cx="72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3913" name="Line 409"/>
              <p:cNvSpPr>
                <a:spLocks noChangeShapeType="1"/>
              </p:cNvSpPr>
              <p:nvPr/>
            </p:nvSpPr>
            <p:spPr bwMode="auto">
              <a:xfrm>
                <a:off x="1944" y="1914"/>
                <a:ext cx="354" cy="0"/>
              </a:xfrm>
              <a:prstGeom prst="line">
                <a:avLst/>
              </a:prstGeom>
              <a:noFill/>
              <a:ln w="19050">
                <a:solidFill>
                  <a:srgbClr val="FF9BBC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6926" name="Group 410"/>
            <p:cNvGrpSpPr/>
            <p:nvPr/>
          </p:nvGrpSpPr>
          <p:grpSpPr bwMode="auto">
            <a:xfrm>
              <a:off x="2010" y="2183"/>
              <a:ext cx="882" cy="176"/>
              <a:chOff x="1944" y="2135"/>
              <a:chExt cx="882" cy="176"/>
            </a:xfrm>
          </p:grpSpPr>
          <p:graphicFrame>
            <p:nvGraphicFramePr>
              <p:cNvPr id="36930" name="Object 411"/>
              <p:cNvGraphicFramePr>
                <a:graphicFrameLocks noChangeAspect="1"/>
              </p:cNvGraphicFramePr>
              <p:nvPr/>
            </p:nvGraphicFramePr>
            <p:xfrm>
              <a:off x="2706" y="2135"/>
              <a:ext cx="120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667" name="公式" r:id="rId56" imgW="190500" imgH="279400" progId="Equation.3">
                      <p:embed/>
                    </p:oleObj>
                  </mc:Choice>
                  <mc:Fallback>
                    <p:oleObj name="公式" r:id="rId56" imgW="190500" imgH="279400" progId="Equation.3">
                      <p:embed/>
                      <p:pic>
                        <p:nvPicPr>
                          <p:cNvPr id="0" name="图片 4766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6" y="2135"/>
                            <a:ext cx="120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3916" name="Line 412"/>
              <p:cNvSpPr>
                <a:spLocks noChangeShapeType="1"/>
              </p:cNvSpPr>
              <p:nvPr/>
            </p:nvSpPr>
            <p:spPr bwMode="auto">
              <a:xfrm>
                <a:off x="1944" y="2228"/>
                <a:ext cx="354" cy="0"/>
              </a:xfrm>
              <a:prstGeom prst="line">
                <a:avLst/>
              </a:prstGeom>
              <a:noFill/>
              <a:ln w="19050">
                <a:solidFill>
                  <a:srgbClr val="FF9BBC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6927" name="Group 413"/>
            <p:cNvGrpSpPr/>
            <p:nvPr/>
          </p:nvGrpSpPr>
          <p:grpSpPr bwMode="auto">
            <a:xfrm>
              <a:off x="3172" y="1557"/>
              <a:ext cx="473" cy="824"/>
              <a:chOff x="3154" y="1509"/>
              <a:chExt cx="473" cy="824"/>
            </a:xfrm>
          </p:grpSpPr>
          <p:graphicFrame>
            <p:nvGraphicFramePr>
              <p:cNvPr id="36928" name="Object 414"/>
              <p:cNvGraphicFramePr>
                <a:graphicFrameLocks noChangeAspect="1"/>
              </p:cNvGraphicFramePr>
              <p:nvPr/>
            </p:nvGraphicFramePr>
            <p:xfrm>
              <a:off x="3154" y="1509"/>
              <a:ext cx="216" cy="8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668" name="公式" r:id="rId58" imgW="342900" imgH="1307465" progId="Equation.3">
                      <p:embed/>
                    </p:oleObj>
                  </mc:Choice>
                  <mc:Fallback>
                    <p:oleObj name="公式" r:id="rId58" imgW="342900" imgH="1307465" progId="Equation.3">
                      <p:embed/>
                      <p:pic>
                        <p:nvPicPr>
                          <p:cNvPr id="0" name="图片 4766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4" y="1509"/>
                            <a:ext cx="216" cy="8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29" name="Object 415"/>
              <p:cNvGraphicFramePr>
                <a:graphicFrameLocks noChangeAspect="1"/>
              </p:cNvGraphicFramePr>
              <p:nvPr/>
            </p:nvGraphicFramePr>
            <p:xfrm>
              <a:off x="3402" y="1801"/>
              <a:ext cx="225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669" name="公式" r:id="rId60" imgW="355600" imgH="368300" progId="Equation.3">
                      <p:embed/>
                    </p:oleObj>
                  </mc:Choice>
                  <mc:Fallback>
                    <p:oleObj name="公式" r:id="rId60" imgW="355600" imgH="368300" progId="Equation.3">
                      <p:embed/>
                      <p:pic>
                        <p:nvPicPr>
                          <p:cNvPr id="0" name="图片 4766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2" y="1801"/>
                            <a:ext cx="225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33922" name="Group 418"/>
          <p:cNvGrpSpPr/>
          <p:nvPr/>
        </p:nvGrpSpPr>
        <p:grpSpPr bwMode="auto">
          <a:xfrm>
            <a:off x="1044575" y="2400300"/>
            <a:ext cx="4741863" cy="1428750"/>
            <a:chOff x="658" y="1512"/>
            <a:chExt cx="2987" cy="900"/>
          </a:xfrm>
        </p:grpSpPr>
        <p:sp>
          <p:nvSpPr>
            <p:cNvPr id="533921" name="Rectangle 417"/>
            <p:cNvSpPr>
              <a:spLocks noChangeArrowheads="1"/>
            </p:cNvSpPr>
            <p:nvPr/>
          </p:nvSpPr>
          <p:spPr bwMode="auto">
            <a:xfrm>
              <a:off x="1230" y="1512"/>
              <a:ext cx="156" cy="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6900" name="Group 416"/>
            <p:cNvGrpSpPr/>
            <p:nvPr/>
          </p:nvGrpSpPr>
          <p:grpSpPr bwMode="auto">
            <a:xfrm>
              <a:off x="658" y="1557"/>
              <a:ext cx="2987" cy="826"/>
              <a:chOff x="658" y="1557"/>
              <a:chExt cx="2987" cy="826"/>
            </a:xfrm>
          </p:grpSpPr>
          <p:grpSp>
            <p:nvGrpSpPr>
              <p:cNvPr id="36901" name="Group 311"/>
              <p:cNvGrpSpPr/>
              <p:nvPr/>
            </p:nvGrpSpPr>
            <p:grpSpPr bwMode="auto">
              <a:xfrm>
                <a:off x="982" y="1557"/>
                <a:ext cx="2663" cy="826"/>
                <a:chOff x="982" y="1557"/>
                <a:chExt cx="2663" cy="826"/>
              </a:xfrm>
            </p:grpSpPr>
            <p:grpSp>
              <p:nvGrpSpPr>
                <p:cNvPr id="36903" name="Group 312"/>
                <p:cNvGrpSpPr/>
                <p:nvPr/>
              </p:nvGrpSpPr>
              <p:grpSpPr bwMode="auto">
                <a:xfrm>
                  <a:off x="1388" y="1583"/>
                  <a:ext cx="512" cy="778"/>
                  <a:chOff x="1322" y="1535"/>
                  <a:chExt cx="512" cy="778"/>
                </a:xfrm>
              </p:grpSpPr>
              <p:graphicFrame>
                <p:nvGraphicFramePr>
                  <p:cNvPr id="36919" name="Object 313"/>
                  <p:cNvGraphicFramePr>
                    <a:graphicFrameLocks noChangeAspect="1"/>
                  </p:cNvGraphicFramePr>
                  <p:nvPr/>
                </p:nvGraphicFramePr>
                <p:xfrm>
                  <a:off x="1322" y="1795"/>
                  <a:ext cx="512" cy="21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670" name="公式" r:id="rId62" imgW="812165" imgH="342900" progId="Equation.3">
                          <p:embed/>
                        </p:oleObj>
                      </mc:Choice>
                      <mc:Fallback>
                        <p:oleObj name="公式" r:id="rId62" imgW="812165" imgH="342900" progId="Equation.3">
                          <p:embed/>
                          <p:pic>
                            <p:nvPicPr>
                              <p:cNvPr id="0" name="图片 47666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22" y="1795"/>
                                <a:ext cx="512" cy="21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6920" name="Object 314"/>
                  <p:cNvGraphicFramePr>
                    <a:graphicFrameLocks noChangeAspect="1"/>
                  </p:cNvGraphicFramePr>
                  <p:nvPr/>
                </p:nvGraphicFramePr>
                <p:xfrm>
                  <a:off x="1476" y="1535"/>
                  <a:ext cx="224" cy="21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671" name="公式" r:id="rId63" imgW="355600" imgH="342900" progId="Equation.3">
                          <p:embed/>
                        </p:oleObj>
                      </mc:Choice>
                      <mc:Fallback>
                        <p:oleObj name="公式" r:id="rId63" imgW="355600" imgH="342900" progId="Equation.3">
                          <p:embed/>
                          <p:pic>
                            <p:nvPicPr>
                              <p:cNvPr id="0" name="图片 47667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76" y="1535"/>
                                <a:ext cx="224" cy="21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6921" name="Object 315"/>
                  <p:cNvGraphicFramePr>
                    <a:graphicFrameLocks noChangeAspect="1"/>
                  </p:cNvGraphicFramePr>
                  <p:nvPr/>
                </p:nvGraphicFramePr>
                <p:xfrm>
                  <a:off x="1542" y="2137"/>
                  <a:ext cx="88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672" name="公式" r:id="rId64" imgW="139700" imgH="279400" progId="Equation.3">
                          <p:embed/>
                        </p:oleObj>
                      </mc:Choice>
                      <mc:Fallback>
                        <p:oleObj name="公式" r:id="rId64" imgW="139700" imgH="279400" progId="Equation.3">
                          <p:embed/>
                          <p:pic>
                            <p:nvPicPr>
                              <p:cNvPr id="0" name="图片 47667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42" y="2137"/>
                                <a:ext cx="88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6904" name="Group 316"/>
                <p:cNvGrpSpPr/>
                <p:nvPr/>
              </p:nvGrpSpPr>
              <p:grpSpPr bwMode="auto">
                <a:xfrm>
                  <a:off x="982" y="1559"/>
                  <a:ext cx="470" cy="824"/>
                  <a:chOff x="916" y="1511"/>
                  <a:chExt cx="470" cy="824"/>
                </a:xfrm>
              </p:grpSpPr>
              <p:graphicFrame>
                <p:nvGraphicFramePr>
                  <p:cNvPr id="36917" name="Object 317"/>
                  <p:cNvGraphicFramePr>
                    <a:graphicFrameLocks noChangeAspect="1"/>
                  </p:cNvGraphicFramePr>
                  <p:nvPr/>
                </p:nvGraphicFramePr>
                <p:xfrm>
                  <a:off x="1170" y="1511"/>
                  <a:ext cx="216" cy="8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673" name="公式" r:id="rId65" imgW="342900" imgH="1307465" progId="Equation.3">
                          <p:embed/>
                        </p:oleObj>
                      </mc:Choice>
                      <mc:Fallback>
                        <p:oleObj name="公式" r:id="rId65" imgW="342900" imgH="1307465" progId="Equation.3">
                          <p:embed/>
                          <p:pic>
                            <p:nvPicPr>
                              <p:cNvPr id="0" name="图片 47667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70" y="1511"/>
                                <a:ext cx="216" cy="82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6918" name="Object 318"/>
                  <p:cNvGraphicFramePr>
                    <a:graphicFrameLocks noChangeAspect="1"/>
                  </p:cNvGraphicFramePr>
                  <p:nvPr/>
                </p:nvGraphicFramePr>
                <p:xfrm>
                  <a:off x="916" y="1803"/>
                  <a:ext cx="209" cy="23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674" name="公式" r:id="rId66" imgW="330200" imgH="368300" progId="Equation.3">
                          <p:embed/>
                        </p:oleObj>
                      </mc:Choice>
                      <mc:Fallback>
                        <p:oleObj name="公式" r:id="rId66" imgW="330200" imgH="368300" progId="Equation.3">
                          <p:embed/>
                          <p:pic>
                            <p:nvPicPr>
                              <p:cNvPr id="0" name="图片 47667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16" y="1803"/>
                                <a:ext cx="209" cy="23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6905" name="Group 319"/>
                <p:cNvGrpSpPr/>
                <p:nvPr/>
              </p:nvGrpSpPr>
              <p:grpSpPr bwMode="auto">
                <a:xfrm>
                  <a:off x="2010" y="1605"/>
                  <a:ext cx="908" cy="120"/>
                  <a:chOff x="1944" y="1557"/>
                  <a:chExt cx="908" cy="120"/>
                </a:xfrm>
              </p:grpSpPr>
              <p:graphicFrame>
                <p:nvGraphicFramePr>
                  <p:cNvPr id="36915" name="Object 320"/>
                  <p:cNvGraphicFramePr>
                    <a:graphicFrameLocks noChangeAspect="1"/>
                  </p:cNvGraphicFramePr>
                  <p:nvPr/>
                </p:nvGraphicFramePr>
                <p:xfrm>
                  <a:off x="2684" y="1557"/>
                  <a:ext cx="168" cy="12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675" name="公式" r:id="rId67" imgW="266700" imgH="190500" progId="Equation.3">
                          <p:embed/>
                        </p:oleObj>
                      </mc:Choice>
                      <mc:Fallback>
                        <p:oleObj name="公式" r:id="rId67" imgW="266700" imgH="190500" progId="Equation.3">
                          <p:embed/>
                          <p:pic>
                            <p:nvPicPr>
                              <p:cNvPr id="0" name="图片 47667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84" y="1557"/>
                                <a:ext cx="168" cy="12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33825" name="Line 321"/>
                  <p:cNvSpPr>
                    <a:spLocks noChangeShapeType="1"/>
                  </p:cNvSpPr>
                  <p:nvPr/>
                </p:nvSpPr>
                <p:spPr bwMode="auto">
                  <a:xfrm>
                    <a:off x="1944" y="1620"/>
                    <a:ext cx="35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990033"/>
                    </a:solidFill>
                    <a:round/>
                    <a:tailEnd type="stealth" w="med" len="lg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6906" name="Group 322"/>
                <p:cNvGrpSpPr/>
                <p:nvPr/>
              </p:nvGrpSpPr>
              <p:grpSpPr bwMode="auto">
                <a:xfrm>
                  <a:off x="2010" y="1847"/>
                  <a:ext cx="1174" cy="216"/>
                  <a:chOff x="1944" y="1799"/>
                  <a:chExt cx="1174" cy="216"/>
                </a:xfrm>
              </p:grpSpPr>
              <p:graphicFrame>
                <p:nvGraphicFramePr>
                  <p:cNvPr id="36913" name="Object 323"/>
                  <p:cNvGraphicFramePr>
                    <a:graphicFrameLocks noChangeAspect="1"/>
                  </p:cNvGraphicFramePr>
                  <p:nvPr/>
                </p:nvGraphicFramePr>
                <p:xfrm>
                  <a:off x="2398" y="1799"/>
                  <a:ext cx="720" cy="21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676" name="公式" r:id="rId68" imgW="1143000" imgH="342900" progId="Equation.3">
                          <p:embed/>
                        </p:oleObj>
                      </mc:Choice>
                      <mc:Fallback>
                        <p:oleObj name="公式" r:id="rId68" imgW="1143000" imgH="342900" progId="Equation.3">
                          <p:embed/>
                          <p:pic>
                            <p:nvPicPr>
                              <p:cNvPr id="0" name="图片 47667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98" y="1799"/>
                                <a:ext cx="720" cy="21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33828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1944" y="1914"/>
                    <a:ext cx="35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990033"/>
                    </a:solidFill>
                    <a:round/>
                    <a:tailEnd type="stealth" w="med" len="lg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6907" name="Group 325"/>
                <p:cNvGrpSpPr/>
                <p:nvPr/>
              </p:nvGrpSpPr>
              <p:grpSpPr bwMode="auto">
                <a:xfrm>
                  <a:off x="2010" y="2183"/>
                  <a:ext cx="882" cy="176"/>
                  <a:chOff x="1944" y="2135"/>
                  <a:chExt cx="882" cy="176"/>
                </a:xfrm>
              </p:grpSpPr>
              <p:graphicFrame>
                <p:nvGraphicFramePr>
                  <p:cNvPr id="36911" name="Object 326"/>
                  <p:cNvGraphicFramePr>
                    <a:graphicFrameLocks noChangeAspect="1"/>
                  </p:cNvGraphicFramePr>
                  <p:nvPr/>
                </p:nvGraphicFramePr>
                <p:xfrm>
                  <a:off x="2706" y="2135"/>
                  <a:ext cx="120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677" name="公式" r:id="rId69" imgW="190500" imgH="279400" progId="Equation.3">
                          <p:embed/>
                        </p:oleObj>
                      </mc:Choice>
                      <mc:Fallback>
                        <p:oleObj name="公式" r:id="rId69" imgW="190500" imgH="279400" progId="Equation.3">
                          <p:embed/>
                          <p:pic>
                            <p:nvPicPr>
                              <p:cNvPr id="0" name="图片 47667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06" y="2135"/>
                                <a:ext cx="120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33831" name="Line 327"/>
                  <p:cNvSpPr>
                    <a:spLocks noChangeShapeType="1"/>
                  </p:cNvSpPr>
                  <p:nvPr/>
                </p:nvSpPr>
                <p:spPr bwMode="auto">
                  <a:xfrm>
                    <a:off x="1944" y="2228"/>
                    <a:ext cx="35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990033"/>
                    </a:solidFill>
                    <a:round/>
                    <a:tailEnd type="stealth" w="med" len="lg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6908" name="Group 328"/>
                <p:cNvGrpSpPr/>
                <p:nvPr/>
              </p:nvGrpSpPr>
              <p:grpSpPr bwMode="auto">
                <a:xfrm>
                  <a:off x="3172" y="1557"/>
                  <a:ext cx="473" cy="824"/>
                  <a:chOff x="3154" y="1509"/>
                  <a:chExt cx="473" cy="824"/>
                </a:xfrm>
              </p:grpSpPr>
              <p:graphicFrame>
                <p:nvGraphicFramePr>
                  <p:cNvPr id="36909" name="Object 329"/>
                  <p:cNvGraphicFramePr>
                    <a:graphicFrameLocks noChangeAspect="1"/>
                  </p:cNvGraphicFramePr>
                  <p:nvPr/>
                </p:nvGraphicFramePr>
                <p:xfrm>
                  <a:off x="3154" y="1509"/>
                  <a:ext cx="216" cy="8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678" name="公式" r:id="rId70" imgW="342900" imgH="1307465" progId="Equation.3">
                          <p:embed/>
                        </p:oleObj>
                      </mc:Choice>
                      <mc:Fallback>
                        <p:oleObj name="公式" r:id="rId70" imgW="342900" imgH="1307465" progId="Equation.3">
                          <p:embed/>
                          <p:pic>
                            <p:nvPicPr>
                              <p:cNvPr id="0" name="图片 47667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54" y="1509"/>
                                <a:ext cx="216" cy="82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6910" name="Object 330"/>
                  <p:cNvGraphicFramePr>
                    <a:graphicFrameLocks noChangeAspect="1"/>
                  </p:cNvGraphicFramePr>
                  <p:nvPr/>
                </p:nvGraphicFramePr>
                <p:xfrm>
                  <a:off x="3402" y="1801"/>
                  <a:ext cx="225" cy="23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76679" name="Equation" r:id="rId71" imgW="355600" imgH="368300" progId="Equation.DSMT4">
                          <p:embed/>
                        </p:oleObj>
                      </mc:Choice>
                      <mc:Fallback>
                        <p:oleObj name="Equation" r:id="rId71" imgW="355600" imgH="368300" progId="Equation.DSMT4">
                          <p:embed/>
                          <p:pic>
                            <p:nvPicPr>
                              <p:cNvPr id="0" name="图片 47667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02" y="1801"/>
                                <a:ext cx="225" cy="23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533614" name="Rectangle 110"/>
              <p:cNvSpPr>
                <a:spLocks noChangeArrowheads="1"/>
              </p:cNvSpPr>
              <p:nvPr/>
            </p:nvSpPr>
            <p:spPr bwMode="auto">
              <a:xfrm>
                <a:off x="658" y="1794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000000"/>
                    </a:solidFill>
                  </a:rPr>
                  <a:t>(1)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5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3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1000"/>
                                        <p:tgtEl>
                                          <p:spTgt spid="53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33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33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53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3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5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5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3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53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53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53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5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53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636" grpId="0"/>
      <p:bldP spid="533637" grpId="0"/>
      <p:bldP spid="533757" grpId="0" animBg="1"/>
      <p:bldP spid="533807" grpId="0"/>
      <p:bldP spid="533867" grpId="0"/>
      <p:bldP spid="533791" grpId="0" animBg="1"/>
      <p:bldP spid="533795" grpId="0" animBg="1"/>
      <p:bldP spid="53379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2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19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0" name="Picture 1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17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1" name="Picture 1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3194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2" name="Picture 13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317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3" name="Picture 1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4" name="Picture 135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5" name="Picture 1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6" name="Picture 1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7" name="Picture 1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8" name="Picture 14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9" name="Picture 1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0" name="Picture 14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1" name="Picture 1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5621" name="Object 69"/>
          <p:cNvGraphicFramePr>
            <a:graphicFrameLocks noChangeAspect="1"/>
          </p:cNvGraphicFramePr>
          <p:nvPr/>
        </p:nvGraphicFramePr>
        <p:xfrm>
          <a:off x="3971925" y="3646488"/>
          <a:ext cx="393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40" name="公式" r:id="rId2" imgW="393065" imgH="266700" progId="Equation.3">
                  <p:embed/>
                </p:oleObj>
              </mc:Choice>
              <mc:Fallback>
                <p:oleObj name="公式" r:id="rId2" imgW="393065" imgH="266700" progId="Equation.3">
                  <p:embed/>
                  <p:pic>
                    <p:nvPicPr>
                      <p:cNvPr id="0" name="图片 477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3646488"/>
                        <a:ext cx="393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622" name="Object 70"/>
          <p:cNvGraphicFramePr>
            <a:graphicFrameLocks noChangeAspect="1"/>
          </p:cNvGraphicFramePr>
          <p:nvPr/>
        </p:nvGraphicFramePr>
        <p:xfrm>
          <a:off x="4089400" y="3179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41" name="公式" r:id="rId4" imgW="190500" imgH="279400" progId="Equation.3">
                  <p:embed/>
                </p:oleObj>
              </mc:Choice>
              <mc:Fallback>
                <p:oleObj name="公式" r:id="rId4" imgW="190500" imgH="279400" progId="Equation.3">
                  <p:embed/>
                  <p:pic>
                    <p:nvPicPr>
                      <p:cNvPr id="0" name="图片 477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3179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623" name="Object 71"/>
          <p:cNvGraphicFramePr>
            <a:graphicFrameLocks noChangeAspect="1"/>
          </p:cNvGraphicFramePr>
          <p:nvPr/>
        </p:nvGraphicFramePr>
        <p:xfrm>
          <a:off x="4048125" y="4186238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42" name="公式" r:id="rId6" imgW="266700" imgH="190500" progId="Equation.3">
                  <p:embed/>
                </p:oleObj>
              </mc:Choice>
              <mc:Fallback>
                <p:oleObj name="公式" r:id="rId6" imgW="266700" imgH="190500" progId="Equation.3">
                  <p:embed/>
                  <p:pic>
                    <p:nvPicPr>
                      <p:cNvPr id="0" name="图片 477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4186238"/>
                        <a:ext cx="2667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5626" name="Group 74"/>
          <p:cNvGrpSpPr/>
          <p:nvPr/>
        </p:nvGrpSpPr>
        <p:grpSpPr bwMode="auto">
          <a:xfrm>
            <a:off x="3209925" y="3324225"/>
            <a:ext cx="534988" cy="965200"/>
            <a:chOff x="2010" y="1620"/>
            <a:chExt cx="523" cy="608"/>
          </a:xfrm>
        </p:grpSpPr>
        <p:sp>
          <p:nvSpPr>
            <p:cNvPr id="535627" name="Line 75"/>
            <p:cNvSpPr>
              <a:spLocks noChangeShapeType="1"/>
            </p:cNvSpPr>
            <p:nvPr/>
          </p:nvSpPr>
          <p:spPr bwMode="auto">
            <a:xfrm>
              <a:off x="2010" y="1620"/>
              <a:ext cx="523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5628" name="Line 76"/>
            <p:cNvSpPr>
              <a:spLocks noChangeShapeType="1"/>
            </p:cNvSpPr>
            <p:nvPr/>
          </p:nvSpPr>
          <p:spPr bwMode="auto">
            <a:xfrm>
              <a:off x="2010" y="1914"/>
              <a:ext cx="523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5629" name="Line 77"/>
            <p:cNvSpPr>
              <a:spLocks noChangeShapeType="1"/>
            </p:cNvSpPr>
            <p:nvPr/>
          </p:nvSpPr>
          <p:spPr bwMode="auto">
            <a:xfrm>
              <a:off x="2010" y="2228"/>
              <a:ext cx="523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535631" name="Object 79"/>
          <p:cNvGraphicFramePr>
            <a:graphicFrameLocks noChangeAspect="1"/>
          </p:cNvGraphicFramePr>
          <p:nvPr/>
        </p:nvGraphicFramePr>
        <p:xfrm>
          <a:off x="4445000" y="3148013"/>
          <a:ext cx="342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43" name="公式" r:id="rId8" imgW="342900" imgH="1307465" progId="Equation.3">
                  <p:embed/>
                </p:oleObj>
              </mc:Choice>
              <mc:Fallback>
                <p:oleObj name="公式" r:id="rId8" imgW="342900" imgH="1307465" progId="Equation.3">
                  <p:embed/>
                  <p:pic>
                    <p:nvPicPr>
                      <p:cNvPr id="0" name="图片 477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3148013"/>
                        <a:ext cx="3429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632" name="Object 80"/>
          <p:cNvGraphicFramePr>
            <a:graphicFrameLocks noChangeAspect="1"/>
          </p:cNvGraphicFramePr>
          <p:nvPr/>
        </p:nvGraphicFramePr>
        <p:xfrm>
          <a:off x="4832350" y="3614738"/>
          <a:ext cx="3698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44" name="公式" r:id="rId10" imgW="368300" imgH="381000" progId="Equation.3">
                  <p:embed/>
                </p:oleObj>
              </mc:Choice>
              <mc:Fallback>
                <p:oleObj name="公式" r:id="rId10" imgW="368300" imgH="381000" progId="Equation.3">
                  <p:embed/>
                  <p:pic>
                    <p:nvPicPr>
                      <p:cNvPr id="0" name="图片 477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3614738"/>
                        <a:ext cx="36988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5783" name="Group 231"/>
          <p:cNvGrpSpPr/>
          <p:nvPr/>
        </p:nvGrpSpPr>
        <p:grpSpPr bwMode="auto">
          <a:xfrm>
            <a:off x="1050925" y="4635500"/>
            <a:ext cx="5510213" cy="457200"/>
            <a:chOff x="662" y="2920"/>
            <a:chExt cx="3471" cy="288"/>
          </a:xfrm>
        </p:grpSpPr>
        <p:sp>
          <p:nvSpPr>
            <p:cNvPr id="535554" name="Rectangle 2"/>
            <p:cNvSpPr>
              <a:spLocks noChangeArrowheads="1"/>
            </p:cNvSpPr>
            <p:nvPr/>
          </p:nvSpPr>
          <p:spPr bwMode="auto">
            <a:xfrm>
              <a:off x="662" y="2920"/>
              <a:ext cx="347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(2) </a:t>
              </a:r>
              <a:r>
                <a:rPr lang="zh-CN" altLang="en-US">
                  <a:solidFill>
                    <a:srgbClr val="000000"/>
                  </a:solidFill>
                </a:rPr>
                <a:t>由</a:t>
              </a:r>
              <a:r>
                <a:rPr lang="en-US" altLang="zh-CN">
                  <a:solidFill>
                    <a:srgbClr val="000000"/>
                  </a:solidFill>
                </a:rPr>
                <a:t>            </a:t>
              </a:r>
              <a:r>
                <a:rPr lang="zh-CN" altLang="en-US">
                  <a:solidFill>
                    <a:srgbClr val="000000"/>
                  </a:solidFill>
                </a:rPr>
                <a:t>与</a:t>
              </a:r>
              <a:r>
                <a:rPr lang="en-US" altLang="zh-CN">
                  <a:solidFill>
                    <a:srgbClr val="000000"/>
                  </a:solidFill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</a:rPr>
                <a:t>的</a:t>
              </a:r>
              <a:r>
                <a:rPr lang="zh-CN" altLang="en-US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交角</a:t>
              </a:r>
              <a:r>
                <a:rPr lang="zh-CN" altLang="en-US">
                  <a:solidFill>
                    <a:srgbClr val="000000"/>
                  </a:solidFill>
                </a:rPr>
                <a:t>及</a:t>
              </a:r>
              <a:r>
                <a:rPr lang="zh-CN" altLang="en-US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位置</a:t>
              </a:r>
              <a:r>
                <a:rPr lang="zh-CN" altLang="en-US">
                  <a:solidFill>
                    <a:srgbClr val="000000"/>
                  </a:solidFill>
                </a:rPr>
                <a:t>关系，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/>
            </a:p>
          </p:txBody>
        </p:sp>
        <p:graphicFrame>
          <p:nvGraphicFramePr>
            <p:cNvPr id="38004" name="Object 81"/>
            <p:cNvGraphicFramePr>
              <a:graphicFrameLocks noChangeAspect="1"/>
            </p:cNvGraphicFramePr>
            <p:nvPr/>
          </p:nvGraphicFramePr>
          <p:xfrm>
            <a:off x="1198" y="2963"/>
            <a:ext cx="53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545" name="公式" r:id="rId12" imgW="850900" imgH="368300" progId="Equation.3">
                    <p:embed/>
                  </p:oleObj>
                </mc:Choice>
                <mc:Fallback>
                  <p:oleObj name="公式" r:id="rId12" imgW="850900" imgH="368300" progId="Equation.3">
                    <p:embed/>
                    <p:pic>
                      <p:nvPicPr>
                        <p:cNvPr id="0" name="图片 477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2963"/>
                          <a:ext cx="53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05" name="Object 82"/>
            <p:cNvGraphicFramePr>
              <a:graphicFrameLocks noChangeAspect="1"/>
            </p:cNvGraphicFramePr>
            <p:nvPr/>
          </p:nvGraphicFramePr>
          <p:xfrm>
            <a:off x="1994" y="2963"/>
            <a:ext cx="22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546" name="公式" r:id="rId14" imgW="355600" imgH="381000" progId="Equation.3">
                    <p:embed/>
                  </p:oleObj>
                </mc:Choice>
                <mc:Fallback>
                  <p:oleObj name="公式" r:id="rId14" imgW="355600" imgH="381000" progId="Equation.3">
                    <p:embed/>
                    <p:pic>
                      <p:nvPicPr>
                        <p:cNvPr id="0" name="图片 4775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2963"/>
                          <a:ext cx="22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5784" name="Group 232"/>
          <p:cNvGrpSpPr/>
          <p:nvPr/>
        </p:nvGrpSpPr>
        <p:grpSpPr bwMode="auto">
          <a:xfrm>
            <a:off x="1477963" y="5210175"/>
            <a:ext cx="5078412" cy="457200"/>
            <a:chOff x="931" y="3282"/>
            <a:chExt cx="3199" cy="288"/>
          </a:xfrm>
        </p:grpSpPr>
        <p:sp>
          <p:nvSpPr>
            <p:cNvPr id="535555" name="Rectangle 3"/>
            <p:cNvSpPr>
              <a:spLocks noChangeArrowheads="1"/>
            </p:cNvSpPr>
            <p:nvPr/>
          </p:nvSpPr>
          <p:spPr bwMode="auto">
            <a:xfrm>
              <a:off x="931" y="3282"/>
              <a:ext cx="319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知</a:t>
              </a:r>
              <a:r>
                <a:rPr lang="en-US" altLang="zh-CN">
                  <a:solidFill>
                    <a:srgbClr val="000000"/>
                  </a:solidFill>
                </a:rPr>
                <a:t>            </a:t>
              </a:r>
              <a:r>
                <a:rPr lang="zh-CN" altLang="en-US">
                  <a:solidFill>
                    <a:srgbClr val="000000"/>
                  </a:solidFill>
                </a:rPr>
                <a:t>与</a:t>
              </a:r>
              <a:r>
                <a:rPr lang="en-US" altLang="zh-CN">
                  <a:solidFill>
                    <a:srgbClr val="000000"/>
                  </a:solidFill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</a:rPr>
                <a:t>的</a:t>
              </a:r>
              <a:r>
                <a:rPr lang="zh-CN" altLang="en-US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交角</a:t>
              </a:r>
              <a:r>
                <a:rPr lang="zh-CN" altLang="en-US">
                  <a:solidFill>
                    <a:srgbClr val="000000"/>
                  </a:solidFill>
                </a:rPr>
                <a:t>及</a:t>
              </a:r>
              <a:r>
                <a:rPr lang="zh-CN" altLang="en-US" u="sng">
                  <a:solidFill>
                    <a:srgbClr val="009900"/>
                  </a:solidFill>
                  <a:ea typeface="楷体" panose="02010609060101010101" charset="-122"/>
                  <a:cs typeface="楷体" panose="02010609060101010101" charset="-122"/>
                </a:rPr>
                <a:t>位置</a:t>
              </a:r>
              <a:r>
                <a:rPr lang="zh-CN" altLang="en-US">
                  <a:solidFill>
                    <a:srgbClr val="000000"/>
                  </a:solidFill>
                </a:rPr>
                <a:t>关系，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8001" name="Object 84"/>
            <p:cNvGraphicFramePr>
              <a:graphicFrameLocks noChangeAspect="1"/>
            </p:cNvGraphicFramePr>
            <p:nvPr/>
          </p:nvGraphicFramePr>
          <p:xfrm>
            <a:off x="1195" y="3321"/>
            <a:ext cx="56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547" name="公式" r:id="rId16" imgW="889000" imgH="368300" progId="Equation.3">
                    <p:embed/>
                  </p:oleObj>
                </mc:Choice>
                <mc:Fallback>
                  <p:oleObj name="公式" r:id="rId16" imgW="889000" imgH="368300" progId="Equation.3">
                    <p:embed/>
                    <p:pic>
                      <p:nvPicPr>
                        <p:cNvPr id="0" name="图片 477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3321"/>
                          <a:ext cx="56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02" name="Object 85"/>
            <p:cNvGraphicFramePr>
              <a:graphicFrameLocks noChangeAspect="1"/>
            </p:cNvGraphicFramePr>
            <p:nvPr/>
          </p:nvGraphicFramePr>
          <p:xfrm>
            <a:off x="1982" y="3321"/>
            <a:ext cx="23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548" name="公式" r:id="rId18" imgW="368300" imgH="381000" progId="Equation.3">
                    <p:embed/>
                  </p:oleObj>
                </mc:Choice>
                <mc:Fallback>
                  <p:oleObj name="公式" r:id="rId18" imgW="368300" imgH="381000" progId="Equation.3">
                    <p:embed/>
                    <p:pic>
                      <p:nvPicPr>
                        <p:cNvPr id="0" name="图片 477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2" y="3321"/>
                          <a:ext cx="233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5647" name="Rectangle 95"/>
          <p:cNvSpPr>
            <a:spLocks noChangeArrowheads="1"/>
          </p:cNvSpPr>
          <p:nvPr/>
        </p:nvSpPr>
        <p:spPr bwMode="auto">
          <a:xfrm>
            <a:off x="1477963" y="5778500"/>
            <a:ext cx="43195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从而很容易地得到了像区域。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35781" name="Group 229"/>
          <p:cNvGrpSpPr/>
          <p:nvPr/>
        </p:nvGrpSpPr>
        <p:grpSpPr bwMode="auto">
          <a:xfrm>
            <a:off x="1044575" y="2457450"/>
            <a:ext cx="5108575" cy="457200"/>
            <a:chOff x="658" y="1548"/>
            <a:chExt cx="3218" cy="288"/>
          </a:xfrm>
        </p:grpSpPr>
        <p:sp>
          <p:nvSpPr>
            <p:cNvPr id="535630" name="Rectangle 78"/>
            <p:cNvSpPr>
              <a:spLocks noChangeArrowheads="1"/>
            </p:cNvSpPr>
            <p:nvPr/>
          </p:nvSpPr>
          <p:spPr bwMode="auto">
            <a:xfrm>
              <a:off x="658" y="1548"/>
              <a:ext cx="303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(1) </a:t>
              </a:r>
              <a:r>
                <a:rPr lang="zh-CN" altLang="en-US">
                  <a:solidFill>
                    <a:srgbClr val="000000"/>
                  </a:solidFill>
                </a:rPr>
                <a:t>将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虚轴</a:t>
              </a:r>
              <a:r>
                <a:rPr lang="zh-CN" altLang="en-US">
                  <a:solidFill>
                    <a:srgbClr val="000000"/>
                  </a:solidFill>
                </a:rPr>
                <a:t>上从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到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16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的一段记为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7997" name="Object 98"/>
            <p:cNvGraphicFramePr>
              <a:graphicFrameLocks noChangeAspect="1"/>
            </p:cNvGraphicFramePr>
            <p:nvPr/>
          </p:nvGraphicFramePr>
          <p:xfrm>
            <a:off x="3562" y="1581"/>
            <a:ext cx="31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549" name="公式" r:id="rId20" imgW="495300" imgH="381000" progId="Equation.3">
                    <p:embed/>
                  </p:oleObj>
                </mc:Choice>
                <mc:Fallback>
                  <p:oleObj name="公式" r:id="rId20" imgW="495300" imgH="381000" progId="Equation.3">
                    <p:embed/>
                    <p:pic>
                      <p:nvPicPr>
                        <p:cNvPr id="0" name="图片 477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1581"/>
                          <a:ext cx="31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98" name="Object 99"/>
            <p:cNvGraphicFramePr>
              <a:graphicFrameLocks noChangeAspect="1"/>
            </p:cNvGraphicFramePr>
            <p:nvPr/>
          </p:nvGraphicFramePr>
          <p:xfrm>
            <a:off x="2334" y="1595"/>
            <a:ext cx="2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550" name="公式" r:id="rId22" imgW="355600" imgH="342900" progId="Equation.3">
                    <p:embed/>
                  </p:oleObj>
                </mc:Choice>
                <mc:Fallback>
                  <p:oleObj name="公式" r:id="rId22" imgW="355600" imgH="342900" progId="Equation.3">
                    <p:embed/>
                    <p:pic>
                      <p:nvPicPr>
                        <p:cNvPr id="0" name="图片 477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" y="1595"/>
                          <a:ext cx="2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99" name="Object 100"/>
            <p:cNvGraphicFramePr>
              <a:graphicFrameLocks noChangeAspect="1"/>
            </p:cNvGraphicFramePr>
            <p:nvPr/>
          </p:nvGraphicFramePr>
          <p:xfrm>
            <a:off x="1992" y="1603"/>
            <a:ext cx="8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551" name="公式" r:id="rId24" imgW="139700" imgH="279400" progId="Equation.3">
                    <p:embed/>
                  </p:oleObj>
                </mc:Choice>
                <mc:Fallback>
                  <p:oleObj name="公式" r:id="rId24" imgW="139700" imgH="279400" progId="Equation.3">
                    <p:embed/>
                    <p:pic>
                      <p:nvPicPr>
                        <p:cNvPr id="0" name="图片 477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1603"/>
                          <a:ext cx="8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5618" name="Object 66"/>
          <p:cNvGraphicFramePr>
            <a:graphicFrameLocks noChangeAspect="1"/>
          </p:cNvGraphicFramePr>
          <p:nvPr/>
        </p:nvGraphicFramePr>
        <p:xfrm>
          <a:off x="2714625" y="36337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52" name="公式" r:id="rId26" imgW="190500" imgH="279400" progId="Equation.3">
                  <p:embed/>
                </p:oleObj>
              </mc:Choice>
              <mc:Fallback>
                <p:oleObj name="公式" r:id="rId26" imgW="190500" imgH="279400" progId="Equation.3">
                  <p:embed/>
                  <p:pic>
                    <p:nvPicPr>
                      <p:cNvPr id="0" name="图片 477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6337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619" name="Object 67"/>
          <p:cNvGraphicFramePr>
            <a:graphicFrameLocks noChangeAspect="1"/>
          </p:cNvGraphicFramePr>
          <p:nvPr/>
        </p:nvGraphicFramePr>
        <p:xfrm>
          <a:off x="2755900" y="3221038"/>
          <a:ext cx="139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53" name="公式" r:id="rId28" imgW="139700" imgH="279400" progId="Equation.3">
                  <p:embed/>
                </p:oleObj>
              </mc:Choice>
              <mc:Fallback>
                <p:oleObj name="公式" r:id="rId28" imgW="139700" imgH="279400" progId="Equation.3">
                  <p:embed/>
                  <p:pic>
                    <p:nvPicPr>
                      <p:cNvPr id="0" name="图片 477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3221038"/>
                        <a:ext cx="139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620" name="Object 68"/>
          <p:cNvGraphicFramePr>
            <a:graphicFrameLocks noChangeAspect="1"/>
          </p:cNvGraphicFramePr>
          <p:nvPr/>
        </p:nvGraphicFramePr>
        <p:xfrm>
          <a:off x="2644775" y="4113213"/>
          <a:ext cx="355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54" name="公式" r:id="rId30" imgW="355600" imgH="342900" progId="Equation.3">
                  <p:embed/>
                </p:oleObj>
              </mc:Choice>
              <mc:Fallback>
                <p:oleObj name="公式" r:id="rId30" imgW="355600" imgH="342900" progId="Equation.3">
                  <p:embed/>
                  <p:pic>
                    <p:nvPicPr>
                      <p:cNvPr id="0" name="图片 477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113213"/>
                        <a:ext cx="355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624" name="Object 72"/>
          <p:cNvGraphicFramePr>
            <a:graphicFrameLocks noChangeAspect="1"/>
          </p:cNvGraphicFramePr>
          <p:nvPr/>
        </p:nvGraphicFramePr>
        <p:xfrm>
          <a:off x="2381250" y="3151188"/>
          <a:ext cx="342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55" name="公式" r:id="rId32" imgW="342900" imgH="1307465" progId="Equation.3">
                  <p:embed/>
                </p:oleObj>
              </mc:Choice>
              <mc:Fallback>
                <p:oleObj name="公式" r:id="rId32" imgW="342900" imgH="1307465" progId="Equation.3">
                  <p:embed/>
                  <p:pic>
                    <p:nvPicPr>
                      <p:cNvPr id="0" name="图片 477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151188"/>
                        <a:ext cx="3429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5782" name="Group 230"/>
          <p:cNvGrpSpPr/>
          <p:nvPr/>
        </p:nvGrpSpPr>
        <p:grpSpPr bwMode="auto">
          <a:xfrm>
            <a:off x="1477963" y="3563938"/>
            <a:ext cx="844550" cy="457200"/>
            <a:chOff x="931" y="2245"/>
            <a:chExt cx="532" cy="288"/>
          </a:xfrm>
        </p:grpSpPr>
        <p:graphicFrame>
          <p:nvGraphicFramePr>
            <p:cNvPr id="37994" name="Object 73"/>
            <p:cNvGraphicFramePr>
              <a:graphicFrameLocks noChangeAspect="1"/>
            </p:cNvGraphicFramePr>
            <p:nvPr/>
          </p:nvGraphicFramePr>
          <p:xfrm>
            <a:off x="1238" y="2273"/>
            <a:ext cx="22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556" name="公式" r:id="rId34" imgW="355600" imgH="381000" progId="Equation.3">
                    <p:embed/>
                  </p:oleObj>
                </mc:Choice>
                <mc:Fallback>
                  <p:oleObj name="公式" r:id="rId34" imgW="355600" imgH="381000" progId="Equation.3">
                    <p:embed/>
                    <p:pic>
                      <p:nvPicPr>
                        <p:cNvPr id="0" name="图片 4775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2273"/>
                          <a:ext cx="225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5653" name="Rectangle 101"/>
            <p:cNvSpPr>
              <a:spLocks noChangeArrowheads="1"/>
            </p:cNvSpPr>
            <p:nvPr/>
          </p:nvSpPr>
          <p:spPr bwMode="auto">
            <a:xfrm>
              <a:off x="931" y="224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则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pic>
        <p:nvPicPr>
          <p:cNvPr id="37917" name="Picture 1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710" name="Group 158"/>
          <p:cNvGrpSpPr/>
          <p:nvPr/>
        </p:nvGrpSpPr>
        <p:grpSpPr bwMode="auto">
          <a:xfrm>
            <a:off x="6867525" y="4124325"/>
            <a:ext cx="1914525" cy="2255838"/>
            <a:chOff x="4302" y="2586"/>
            <a:chExt cx="1206" cy="1421"/>
          </a:xfrm>
        </p:grpSpPr>
        <p:sp>
          <p:nvSpPr>
            <p:cNvPr id="535711" name="Line 159"/>
            <p:cNvSpPr>
              <a:spLocks noChangeAspect="1" noChangeShapeType="1"/>
            </p:cNvSpPr>
            <p:nvPr/>
          </p:nvSpPr>
          <p:spPr bwMode="auto">
            <a:xfrm>
              <a:off x="4302" y="3293"/>
              <a:ext cx="120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5712" name="Line 160"/>
            <p:cNvSpPr>
              <a:spLocks noChangeAspect="1" noChangeShapeType="1"/>
            </p:cNvSpPr>
            <p:nvPr/>
          </p:nvSpPr>
          <p:spPr bwMode="auto">
            <a:xfrm rot="-5400000">
              <a:off x="4503" y="3296"/>
              <a:ext cx="142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35789" name="Group 237"/>
          <p:cNvGrpSpPr/>
          <p:nvPr/>
        </p:nvGrpSpPr>
        <p:grpSpPr bwMode="auto">
          <a:xfrm>
            <a:off x="6438900" y="4237038"/>
            <a:ext cx="1871663" cy="1993900"/>
            <a:chOff x="4056" y="2669"/>
            <a:chExt cx="1179" cy="1256"/>
          </a:xfrm>
        </p:grpSpPr>
        <p:grpSp>
          <p:nvGrpSpPr>
            <p:cNvPr id="37979" name="Group 153"/>
            <p:cNvGrpSpPr/>
            <p:nvPr/>
          </p:nvGrpSpPr>
          <p:grpSpPr bwMode="auto">
            <a:xfrm>
              <a:off x="4056" y="2814"/>
              <a:ext cx="1129" cy="973"/>
              <a:chOff x="4032" y="2802"/>
              <a:chExt cx="1129" cy="973"/>
            </a:xfrm>
          </p:grpSpPr>
          <p:sp>
            <p:nvSpPr>
              <p:cNvPr id="535706" name="Rectangle 154"/>
              <p:cNvSpPr>
                <a:spLocks noChangeAspect="1" noChangeArrowheads="1"/>
              </p:cNvSpPr>
              <p:nvPr/>
            </p:nvSpPr>
            <p:spPr bwMode="auto">
              <a:xfrm rot="13500000">
                <a:off x="4031" y="2799"/>
                <a:ext cx="973" cy="972"/>
              </a:xfrm>
              <a:prstGeom prst="rect">
                <a:avLst/>
              </a:prstGeom>
              <a:gradFill rotWithShape="1">
                <a:gsLst>
                  <a:gs pos="0">
                    <a:srgbClr val="FFDCB9"/>
                  </a:gs>
                  <a:gs pos="100000">
                    <a:srgbClr val="FFFFFF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7989" name="Group 155"/>
              <p:cNvGrpSpPr/>
              <p:nvPr/>
            </p:nvGrpSpPr>
            <p:grpSpPr bwMode="auto">
              <a:xfrm>
                <a:off x="5116" y="3244"/>
                <a:ext cx="45" cy="88"/>
                <a:chOff x="5116" y="3244"/>
                <a:chExt cx="45" cy="88"/>
              </a:xfrm>
            </p:grpSpPr>
            <p:sp>
              <p:nvSpPr>
                <p:cNvPr id="535708" name="Line 156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5116" y="3241"/>
                  <a:ext cx="45" cy="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35709" name="Line 157"/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5115" y="3284"/>
                  <a:ext cx="45" cy="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37980" name="Group 235"/>
            <p:cNvGrpSpPr/>
            <p:nvPr/>
          </p:nvGrpSpPr>
          <p:grpSpPr bwMode="auto">
            <a:xfrm>
              <a:off x="4606" y="2669"/>
              <a:ext cx="629" cy="633"/>
              <a:chOff x="4606" y="2669"/>
              <a:chExt cx="629" cy="633"/>
            </a:xfrm>
          </p:grpSpPr>
          <p:sp>
            <p:nvSpPr>
              <p:cNvPr id="535713" name="Line 16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606" y="2679"/>
                <a:ext cx="629" cy="623"/>
              </a:xfrm>
              <a:prstGeom prst="line">
                <a:avLst/>
              </a:prstGeom>
              <a:noFill/>
              <a:ln w="12700">
                <a:solidFill>
                  <a:srgbClr val="00AA55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5714" name="Line 162"/>
              <p:cNvSpPr>
                <a:spLocks noChangeAspect="1" noChangeShapeType="1"/>
              </p:cNvSpPr>
              <p:nvPr/>
            </p:nvSpPr>
            <p:spPr bwMode="auto">
              <a:xfrm rot="-2700000" flipH="1" flipV="1">
                <a:off x="4789" y="2808"/>
                <a:ext cx="0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7987" name="Object 165"/>
              <p:cNvGraphicFramePr>
                <a:graphicFrameLocks noChangeAspect="1"/>
              </p:cNvGraphicFramePr>
              <p:nvPr/>
            </p:nvGraphicFramePr>
            <p:xfrm>
              <a:off x="4767" y="2669"/>
              <a:ext cx="178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557" name="公式" r:id="rId36" imgW="368300" imgH="368300" progId="Equation.3">
                      <p:embed/>
                    </p:oleObj>
                  </mc:Choice>
                  <mc:Fallback>
                    <p:oleObj name="公式" r:id="rId36" imgW="368300" imgH="368300" progId="Equation.3">
                      <p:embed/>
                      <p:pic>
                        <p:nvPicPr>
                          <p:cNvPr id="0" name="图片 4775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7" y="2669"/>
                            <a:ext cx="178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81" name="Group 236"/>
            <p:cNvGrpSpPr/>
            <p:nvPr/>
          </p:nvGrpSpPr>
          <p:grpSpPr bwMode="auto">
            <a:xfrm>
              <a:off x="4606" y="3302"/>
              <a:ext cx="629" cy="623"/>
              <a:chOff x="4606" y="3302"/>
              <a:chExt cx="629" cy="623"/>
            </a:xfrm>
          </p:grpSpPr>
          <p:sp>
            <p:nvSpPr>
              <p:cNvPr id="535719" name="Line 167"/>
              <p:cNvSpPr>
                <a:spLocks noChangeAspect="1" noChangeShapeType="1"/>
              </p:cNvSpPr>
              <p:nvPr/>
            </p:nvSpPr>
            <p:spPr bwMode="auto">
              <a:xfrm flipV="1">
                <a:off x="4606" y="3302"/>
                <a:ext cx="629" cy="623"/>
              </a:xfrm>
              <a:prstGeom prst="line">
                <a:avLst/>
              </a:prstGeom>
              <a:noFill/>
              <a:ln w="12700">
                <a:solidFill>
                  <a:srgbClr val="005F94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5720" name="Line 168"/>
              <p:cNvSpPr>
                <a:spLocks noChangeAspect="1" noChangeShapeType="1"/>
              </p:cNvSpPr>
              <p:nvPr/>
            </p:nvSpPr>
            <p:spPr bwMode="auto">
              <a:xfrm rot="2700000" flipV="1">
                <a:off x="4789" y="3689"/>
                <a:ext cx="0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7984" name="Object 171"/>
              <p:cNvGraphicFramePr>
                <a:graphicFrameLocks noChangeAspect="1"/>
              </p:cNvGraphicFramePr>
              <p:nvPr/>
            </p:nvGraphicFramePr>
            <p:xfrm>
              <a:off x="4810" y="3723"/>
              <a:ext cx="172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558" name="公式" r:id="rId38" imgW="355600" imgH="368300" progId="Equation.3">
                      <p:embed/>
                    </p:oleObj>
                  </mc:Choice>
                  <mc:Fallback>
                    <p:oleObj name="公式" r:id="rId38" imgW="355600" imgH="368300" progId="Equation.3">
                      <p:embed/>
                      <p:pic>
                        <p:nvPicPr>
                          <p:cNvPr id="0" name="图片 4775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0" y="3723"/>
                            <a:ext cx="172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37920" name="Picture 1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161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21" name="Picture 17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002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922" name="Object 176"/>
          <p:cNvGraphicFramePr>
            <a:graphicFrameLocks noChangeAspect="1"/>
          </p:cNvGraphicFramePr>
          <p:nvPr/>
        </p:nvGraphicFramePr>
        <p:xfrm>
          <a:off x="8102600" y="1862138"/>
          <a:ext cx="6254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59" name="公式" r:id="rId40" imgW="812165" imgH="342900" progId="Equation.3">
                  <p:embed/>
                </p:oleObj>
              </mc:Choice>
              <mc:Fallback>
                <p:oleObj name="公式" r:id="rId40" imgW="812165" imgH="342900" progId="Equation.3">
                  <p:embed/>
                  <p:pic>
                    <p:nvPicPr>
                      <p:cNvPr id="0" name="图片 477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600" y="1862138"/>
                        <a:ext cx="62547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3" name="Object 177"/>
          <p:cNvGraphicFramePr>
            <a:graphicFrameLocks noChangeAspect="1"/>
          </p:cNvGraphicFramePr>
          <p:nvPr/>
        </p:nvGraphicFramePr>
        <p:xfrm>
          <a:off x="6399213" y="1849438"/>
          <a:ext cx="6254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60" name="公式" r:id="rId42" imgW="812165" imgH="342900" progId="Equation.3">
                  <p:embed/>
                </p:oleObj>
              </mc:Choice>
              <mc:Fallback>
                <p:oleObj name="公式" r:id="rId42" imgW="812165" imgH="342900" progId="Equation.3">
                  <p:embed/>
                  <p:pic>
                    <p:nvPicPr>
                      <p:cNvPr id="0" name="图片 477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1849438"/>
                        <a:ext cx="62547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4" name="Object 178"/>
          <p:cNvGraphicFramePr>
            <a:graphicFrameLocks noChangeAspect="1"/>
          </p:cNvGraphicFramePr>
          <p:nvPr/>
        </p:nvGraphicFramePr>
        <p:xfrm>
          <a:off x="7685088" y="3587750"/>
          <a:ext cx="27305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61" name="公式" r:id="rId44" imgW="355600" imgH="342900" progId="Equation.3">
                  <p:embed/>
                </p:oleObj>
              </mc:Choice>
              <mc:Fallback>
                <p:oleObj name="公式" r:id="rId44" imgW="355600" imgH="342900" progId="Equation.3">
                  <p:embed/>
                  <p:pic>
                    <p:nvPicPr>
                      <p:cNvPr id="0" name="图片 477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088" y="3587750"/>
                        <a:ext cx="27305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5" name="Object 179"/>
          <p:cNvGraphicFramePr>
            <a:graphicFrameLocks noChangeAspect="1"/>
          </p:cNvGraphicFramePr>
          <p:nvPr/>
        </p:nvGraphicFramePr>
        <p:xfrm>
          <a:off x="6572250" y="2881313"/>
          <a:ext cx="2936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62" name="公式" r:id="rId45" imgW="381000" imgH="342900" progId="Equation.3">
                  <p:embed/>
                </p:oleObj>
              </mc:Choice>
              <mc:Fallback>
                <p:oleObj name="公式" r:id="rId45" imgW="381000" imgH="342900" progId="Equation.3">
                  <p:embed/>
                  <p:pic>
                    <p:nvPicPr>
                      <p:cNvPr id="0" name="图片 477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881313"/>
                        <a:ext cx="29368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735" name="Line 183"/>
          <p:cNvSpPr>
            <a:spLocks noChangeAspect="1" noChangeShapeType="1"/>
          </p:cNvSpPr>
          <p:nvPr/>
        </p:nvSpPr>
        <p:spPr bwMode="auto">
          <a:xfrm flipV="1">
            <a:off x="6689725" y="1704975"/>
            <a:ext cx="1135063" cy="1123950"/>
          </a:xfrm>
          <a:prstGeom prst="line">
            <a:avLst/>
          </a:prstGeom>
          <a:noFill/>
          <a:ln w="3175">
            <a:solidFill>
              <a:srgbClr val="0000FF"/>
            </a:solidFill>
            <a:prstDash val="dash"/>
            <a:rou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738" name="Line 186"/>
          <p:cNvSpPr>
            <a:spLocks noChangeAspect="1" noChangeShapeType="1"/>
          </p:cNvSpPr>
          <p:nvPr/>
        </p:nvSpPr>
        <p:spPr bwMode="auto">
          <a:xfrm flipH="1" flipV="1">
            <a:off x="7342188" y="1697038"/>
            <a:ext cx="1133475" cy="1122362"/>
          </a:xfrm>
          <a:prstGeom prst="line">
            <a:avLst/>
          </a:prstGeom>
          <a:noFill/>
          <a:ln w="3175">
            <a:solidFill>
              <a:srgbClr val="0000FF"/>
            </a:solidFill>
            <a:prstDash val="dash"/>
            <a:rou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741" name="Freeform 189"/>
          <p:cNvSpPr>
            <a:spLocks noChangeAspect="1"/>
          </p:cNvSpPr>
          <p:nvPr/>
        </p:nvSpPr>
        <p:spPr bwMode="auto">
          <a:xfrm>
            <a:off x="7988300" y="2139950"/>
            <a:ext cx="444500" cy="666750"/>
          </a:xfrm>
          <a:custGeom>
            <a:avLst/>
            <a:gdLst>
              <a:gd name="T0" fmla="*/ 0 w 313"/>
              <a:gd name="T1" fmla="*/ 471 h 471"/>
              <a:gd name="T2" fmla="*/ 202 w 313"/>
              <a:gd name="T3" fmla="*/ 290 h 471"/>
              <a:gd name="T4" fmla="*/ 226 w 313"/>
              <a:gd name="T5" fmla="*/ 116 h 471"/>
              <a:gd name="T6" fmla="*/ 313 w 313"/>
              <a:gd name="T7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" h="471">
                <a:moveTo>
                  <a:pt x="0" y="471"/>
                </a:moveTo>
                <a:cubicBezTo>
                  <a:pt x="34" y="441"/>
                  <a:pt x="164" y="349"/>
                  <a:pt x="202" y="290"/>
                </a:cubicBezTo>
                <a:cubicBezTo>
                  <a:pt x="240" y="231"/>
                  <a:pt x="208" y="164"/>
                  <a:pt x="226" y="116"/>
                </a:cubicBezTo>
                <a:cubicBezTo>
                  <a:pt x="244" y="68"/>
                  <a:pt x="295" y="24"/>
                  <a:pt x="313" y="0"/>
                </a:cubicBezTo>
              </a:path>
            </a:pathLst>
          </a:custGeom>
          <a:noFill/>
          <a:ln w="3175" cap="flat" cmpd="sng">
            <a:solidFill>
              <a:srgbClr val="CC0066"/>
            </a:solidFill>
            <a:prstDash val="dash"/>
            <a:round/>
            <a:headEnd type="stealth" w="sm" len="lg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742" name="Freeform 190"/>
          <p:cNvSpPr>
            <a:spLocks noChangeAspect="1"/>
          </p:cNvSpPr>
          <p:nvPr/>
        </p:nvSpPr>
        <p:spPr bwMode="auto">
          <a:xfrm flipH="1">
            <a:off x="6727825" y="2136775"/>
            <a:ext cx="442913" cy="668338"/>
          </a:xfrm>
          <a:custGeom>
            <a:avLst/>
            <a:gdLst>
              <a:gd name="T0" fmla="*/ 0 w 313"/>
              <a:gd name="T1" fmla="*/ 471 h 471"/>
              <a:gd name="T2" fmla="*/ 202 w 313"/>
              <a:gd name="T3" fmla="*/ 290 h 471"/>
              <a:gd name="T4" fmla="*/ 226 w 313"/>
              <a:gd name="T5" fmla="*/ 116 h 471"/>
              <a:gd name="T6" fmla="*/ 313 w 313"/>
              <a:gd name="T7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" h="471">
                <a:moveTo>
                  <a:pt x="0" y="471"/>
                </a:moveTo>
                <a:cubicBezTo>
                  <a:pt x="34" y="441"/>
                  <a:pt x="164" y="349"/>
                  <a:pt x="202" y="290"/>
                </a:cubicBezTo>
                <a:cubicBezTo>
                  <a:pt x="240" y="231"/>
                  <a:pt x="208" y="164"/>
                  <a:pt x="226" y="116"/>
                </a:cubicBezTo>
                <a:cubicBezTo>
                  <a:pt x="244" y="68"/>
                  <a:pt x="295" y="24"/>
                  <a:pt x="313" y="0"/>
                </a:cubicBezTo>
              </a:path>
            </a:pathLst>
          </a:custGeom>
          <a:noFill/>
          <a:ln w="3175" cap="flat" cmpd="sng">
            <a:solidFill>
              <a:srgbClr val="CC0066"/>
            </a:solidFill>
            <a:prstDash val="dash"/>
            <a:round/>
            <a:headEnd type="stealth" w="sm" len="lg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7930" name="Object 193"/>
          <p:cNvGraphicFramePr>
            <a:graphicFrameLocks noChangeAspect="1"/>
          </p:cNvGraphicFramePr>
          <p:nvPr/>
        </p:nvGraphicFramePr>
        <p:xfrm>
          <a:off x="7704138" y="1824038"/>
          <a:ext cx="10795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63" name="公式" r:id="rId47" imgW="139700" imgH="279400" progId="Equation.3">
                  <p:embed/>
                </p:oleObj>
              </mc:Choice>
              <mc:Fallback>
                <p:oleObj name="公式" r:id="rId47" imgW="139700" imgH="279400" progId="Equation.3">
                  <p:embed/>
                  <p:pic>
                    <p:nvPicPr>
                      <p:cNvPr id="0" name="图片 477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1824038"/>
                        <a:ext cx="107950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1" name="Object 194"/>
          <p:cNvGraphicFramePr>
            <a:graphicFrameLocks noChangeAspect="1"/>
          </p:cNvGraphicFramePr>
          <p:nvPr/>
        </p:nvGraphicFramePr>
        <p:xfrm>
          <a:off x="8410575" y="2884488"/>
          <a:ext cx="127000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64" name="公式" r:id="rId48" imgW="165100" imgH="266065" progId="Equation.3">
                  <p:embed/>
                </p:oleObj>
              </mc:Choice>
              <mc:Fallback>
                <p:oleObj name="公式" r:id="rId48" imgW="165100" imgH="266065" progId="Equation.3">
                  <p:embed/>
                  <p:pic>
                    <p:nvPicPr>
                      <p:cNvPr id="0" name="图片 477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575" y="2884488"/>
                        <a:ext cx="127000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5793" name="Group 241"/>
          <p:cNvGrpSpPr/>
          <p:nvPr/>
        </p:nvGrpSpPr>
        <p:grpSpPr bwMode="auto">
          <a:xfrm>
            <a:off x="6650038" y="1933575"/>
            <a:ext cx="1870075" cy="1797050"/>
            <a:chOff x="4189" y="1218"/>
            <a:chExt cx="1178" cy="1132"/>
          </a:xfrm>
        </p:grpSpPr>
        <p:sp>
          <p:nvSpPr>
            <p:cNvPr id="535732" name="Freeform 180"/>
            <p:cNvSpPr>
              <a:spLocks noChangeAspect="1"/>
            </p:cNvSpPr>
            <p:nvPr/>
          </p:nvSpPr>
          <p:spPr bwMode="auto">
            <a:xfrm>
              <a:off x="4542" y="1218"/>
              <a:ext cx="472" cy="1128"/>
            </a:xfrm>
            <a:custGeom>
              <a:avLst/>
              <a:gdLst>
                <a:gd name="T0" fmla="*/ 263 w 528"/>
                <a:gd name="T1" fmla="*/ 7 h 1263"/>
                <a:gd name="T2" fmla="*/ 191 w 528"/>
                <a:gd name="T3" fmla="*/ 93 h 1263"/>
                <a:gd name="T4" fmla="*/ 117 w 528"/>
                <a:gd name="T5" fmla="*/ 199 h 1263"/>
                <a:gd name="T6" fmla="*/ 55 w 528"/>
                <a:gd name="T7" fmla="*/ 339 h 1263"/>
                <a:gd name="T8" fmla="*/ 17 w 528"/>
                <a:gd name="T9" fmla="*/ 471 h 1263"/>
                <a:gd name="T10" fmla="*/ 3 w 528"/>
                <a:gd name="T11" fmla="*/ 591 h 1263"/>
                <a:gd name="T12" fmla="*/ 3 w 528"/>
                <a:gd name="T13" fmla="*/ 693 h 1263"/>
                <a:gd name="T14" fmla="*/ 23 w 528"/>
                <a:gd name="T15" fmla="*/ 827 h 1263"/>
                <a:gd name="T16" fmla="*/ 65 w 528"/>
                <a:gd name="T17" fmla="*/ 967 h 1263"/>
                <a:gd name="T18" fmla="*/ 121 w 528"/>
                <a:gd name="T19" fmla="*/ 1081 h 1263"/>
                <a:gd name="T20" fmla="*/ 181 w 528"/>
                <a:gd name="T21" fmla="*/ 1169 h 1263"/>
                <a:gd name="T22" fmla="*/ 267 w 528"/>
                <a:gd name="T23" fmla="*/ 1263 h 1263"/>
                <a:gd name="T24" fmla="*/ 341 w 528"/>
                <a:gd name="T25" fmla="*/ 1181 h 1263"/>
                <a:gd name="T26" fmla="*/ 433 w 528"/>
                <a:gd name="T27" fmla="*/ 1031 h 1263"/>
                <a:gd name="T28" fmla="*/ 489 w 528"/>
                <a:gd name="T29" fmla="*/ 899 h 1263"/>
                <a:gd name="T30" fmla="*/ 515 w 528"/>
                <a:gd name="T31" fmla="*/ 783 h 1263"/>
                <a:gd name="T32" fmla="*/ 525 w 528"/>
                <a:gd name="T33" fmla="*/ 695 h 1263"/>
                <a:gd name="T34" fmla="*/ 523 w 528"/>
                <a:gd name="T35" fmla="*/ 567 h 1263"/>
                <a:gd name="T36" fmla="*/ 497 w 528"/>
                <a:gd name="T37" fmla="*/ 425 h 1263"/>
                <a:gd name="T38" fmla="*/ 471 w 528"/>
                <a:gd name="T39" fmla="*/ 331 h 1263"/>
                <a:gd name="T40" fmla="*/ 423 w 528"/>
                <a:gd name="T41" fmla="*/ 223 h 1263"/>
                <a:gd name="T42" fmla="*/ 375 w 528"/>
                <a:gd name="T43" fmla="*/ 145 h 1263"/>
                <a:gd name="T44" fmla="*/ 329 w 528"/>
                <a:gd name="T45" fmla="*/ 81 h 1263"/>
                <a:gd name="T46" fmla="*/ 297 w 528"/>
                <a:gd name="T47" fmla="*/ 49 h 1263"/>
                <a:gd name="T48" fmla="*/ 263 w 528"/>
                <a:gd name="T49" fmla="*/ 7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8" h="1263">
                  <a:moveTo>
                    <a:pt x="263" y="7"/>
                  </a:moveTo>
                  <a:cubicBezTo>
                    <a:pt x="245" y="14"/>
                    <a:pt x="215" y="61"/>
                    <a:pt x="191" y="93"/>
                  </a:cubicBezTo>
                  <a:cubicBezTo>
                    <a:pt x="167" y="125"/>
                    <a:pt x="140" y="158"/>
                    <a:pt x="117" y="199"/>
                  </a:cubicBezTo>
                  <a:cubicBezTo>
                    <a:pt x="94" y="240"/>
                    <a:pt x="72" y="294"/>
                    <a:pt x="55" y="339"/>
                  </a:cubicBezTo>
                  <a:cubicBezTo>
                    <a:pt x="38" y="384"/>
                    <a:pt x="26" y="429"/>
                    <a:pt x="17" y="471"/>
                  </a:cubicBezTo>
                  <a:cubicBezTo>
                    <a:pt x="8" y="513"/>
                    <a:pt x="5" y="554"/>
                    <a:pt x="3" y="591"/>
                  </a:cubicBezTo>
                  <a:cubicBezTo>
                    <a:pt x="1" y="628"/>
                    <a:pt x="0" y="654"/>
                    <a:pt x="3" y="693"/>
                  </a:cubicBezTo>
                  <a:cubicBezTo>
                    <a:pt x="6" y="732"/>
                    <a:pt x="13" y="781"/>
                    <a:pt x="23" y="827"/>
                  </a:cubicBezTo>
                  <a:cubicBezTo>
                    <a:pt x="33" y="873"/>
                    <a:pt x="49" y="925"/>
                    <a:pt x="65" y="967"/>
                  </a:cubicBezTo>
                  <a:cubicBezTo>
                    <a:pt x="81" y="1009"/>
                    <a:pt x="102" y="1047"/>
                    <a:pt x="121" y="1081"/>
                  </a:cubicBezTo>
                  <a:cubicBezTo>
                    <a:pt x="140" y="1115"/>
                    <a:pt x="157" y="1139"/>
                    <a:pt x="181" y="1169"/>
                  </a:cubicBezTo>
                  <a:cubicBezTo>
                    <a:pt x="205" y="1199"/>
                    <a:pt x="240" y="1261"/>
                    <a:pt x="267" y="1263"/>
                  </a:cubicBezTo>
                  <a:cubicBezTo>
                    <a:pt x="285" y="1254"/>
                    <a:pt x="313" y="1220"/>
                    <a:pt x="341" y="1181"/>
                  </a:cubicBezTo>
                  <a:cubicBezTo>
                    <a:pt x="369" y="1142"/>
                    <a:pt x="408" y="1078"/>
                    <a:pt x="433" y="1031"/>
                  </a:cubicBezTo>
                  <a:cubicBezTo>
                    <a:pt x="458" y="984"/>
                    <a:pt x="475" y="940"/>
                    <a:pt x="489" y="899"/>
                  </a:cubicBezTo>
                  <a:cubicBezTo>
                    <a:pt x="503" y="858"/>
                    <a:pt x="509" y="817"/>
                    <a:pt x="515" y="783"/>
                  </a:cubicBezTo>
                  <a:cubicBezTo>
                    <a:pt x="521" y="749"/>
                    <a:pt x="524" y="731"/>
                    <a:pt x="525" y="695"/>
                  </a:cubicBezTo>
                  <a:cubicBezTo>
                    <a:pt x="526" y="659"/>
                    <a:pt x="528" y="612"/>
                    <a:pt x="523" y="567"/>
                  </a:cubicBezTo>
                  <a:cubicBezTo>
                    <a:pt x="518" y="522"/>
                    <a:pt x="506" y="464"/>
                    <a:pt x="497" y="425"/>
                  </a:cubicBezTo>
                  <a:cubicBezTo>
                    <a:pt x="488" y="386"/>
                    <a:pt x="483" y="365"/>
                    <a:pt x="471" y="331"/>
                  </a:cubicBezTo>
                  <a:cubicBezTo>
                    <a:pt x="459" y="297"/>
                    <a:pt x="439" y="254"/>
                    <a:pt x="423" y="223"/>
                  </a:cubicBezTo>
                  <a:cubicBezTo>
                    <a:pt x="407" y="192"/>
                    <a:pt x="391" y="169"/>
                    <a:pt x="375" y="145"/>
                  </a:cubicBezTo>
                  <a:cubicBezTo>
                    <a:pt x="359" y="121"/>
                    <a:pt x="342" y="97"/>
                    <a:pt x="329" y="81"/>
                  </a:cubicBezTo>
                  <a:cubicBezTo>
                    <a:pt x="316" y="65"/>
                    <a:pt x="307" y="62"/>
                    <a:pt x="297" y="49"/>
                  </a:cubicBezTo>
                  <a:cubicBezTo>
                    <a:pt x="287" y="36"/>
                    <a:pt x="281" y="0"/>
                    <a:pt x="263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DCB9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7968" name="Group 199"/>
            <p:cNvGrpSpPr>
              <a:grpSpLocks noChangeAspect="1"/>
            </p:cNvGrpSpPr>
            <p:nvPr/>
          </p:nvGrpSpPr>
          <p:grpSpPr bwMode="auto">
            <a:xfrm>
              <a:off x="4732" y="1266"/>
              <a:ext cx="89" cy="46"/>
              <a:chOff x="4813" y="2181"/>
              <a:chExt cx="169" cy="87"/>
            </a:xfrm>
          </p:grpSpPr>
          <p:sp>
            <p:nvSpPr>
              <p:cNvPr id="535752" name="Line 200"/>
              <p:cNvSpPr>
                <a:spLocks noChangeAspect="1" noChangeShapeType="1"/>
              </p:cNvSpPr>
              <p:nvPr/>
            </p:nvSpPr>
            <p:spPr bwMode="auto">
              <a:xfrm>
                <a:off x="4813" y="2181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5753" name="Line 201"/>
              <p:cNvSpPr>
                <a:spLocks noChangeAspect="1" noChangeShapeType="1"/>
              </p:cNvSpPr>
              <p:nvPr/>
            </p:nvSpPr>
            <p:spPr bwMode="auto">
              <a:xfrm flipH="1">
                <a:off x="4895" y="2183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7969" name="Group 239"/>
            <p:cNvGrpSpPr/>
            <p:nvPr/>
          </p:nvGrpSpPr>
          <p:grpSpPr bwMode="auto">
            <a:xfrm>
              <a:off x="4189" y="1226"/>
              <a:ext cx="972" cy="1124"/>
              <a:chOff x="4189" y="1226"/>
              <a:chExt cx="972" cy="1124"/>
            </a:xfrm>
          </p:grpSpPr>
          <p:sp>
            <p:nvSpPr>
              <p:cNvPr id="535736" name="弧 184"/>
              <p:cNvSpPr>
                <a:spLocks noChangeAspect="1"/>
              </p:cNvSpPr>
              <p:nvPr/>
            </p:nvSpPr>
            <p:spPr bwMode="auto">
              <a:xfrm>
                <a:off x="4189" y="1226"/>
                <a:ext cx="821" cy="1124"/>
              </a:xfrm>
              <a:custGeom>
                <a:avLst/>
                <a:gdLst>
                  <a:gd name="G0" fmla="+- 0 0 0"/>
                  <a:gd name="G1" fmla="+- 15093 0 0"/>
                  <a:gd name="G2" fmla="+- 21600 0 0"/>
                  <a:gd name="T0" fmla="*/ 15452 w 21600"/>
                  <a:gd name="T1" fmla="*/ 0 h 30144"/>
                  <a:gd name="T2" fmla="*/ 15493 w 21600"/>
                  <a:gd name="T3" fmla="*/ 30144 h 30144"/>
                  <a:gd name="T4" fmla="*/ 0 w 21600"/>
                  <a:gd name="T5" fmla="*/ 15093 h 30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0144" fill="none" extrusionOk="0">
                    <a:moveTo>
                      <a:pt x="15451" y="0"/>
                    </a:moveTo>
                    <a:cubicBezTo>
                      <a:pt x="19393" y="4035"/>
                      <a:pt x="21600" y="9452"/>
                      <a:pt x="21600" y="15093"/>
                    </a:cubicBezTo>
                    <a:cubicBezTo>
                      <a:pt x="21600" y="20713"/>
                      <a:pt x="19409" y="26112"/>
                      <a:pt x="15492" y="30143"/>
                    </a:cubicBezTo>
                  </a:path>
                  <a:path w="21600" h="30144" stroke="0" extrusionOk="0">
                    <a:moveTo>
                      <a:pt x="15451" y="0"/>
                    </a:moveTo>
                    <a:cubicBezTo>
                      <a:pt x="19393" y="4035"/>
                      <a:pt x="21600" y="9452"/>
                      <a:pt x="21600" y="15093"/>
                    </a:cubicBezTo>
                    <a:cubicBezTo>
                      <a:pt x="21600" y="20713"/>
                      <a:pt x="19409" y="26112"/>
                      <a:pt x="15492" y="30143"/>
                    </a:cubicBezTo>
                    <a:lnTo>
                      <a:pt x="0" y="15093"/>
                    </a:lnTo>
                    <a:close/>
                  </a:path>
                </a:pathLst>
              </a:custGeom>
              <a:noFill/>
              <a:ln w="12700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5750" name="Line 19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945" y="1473"/>
                <a:ext cx="34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7976" name="Object 202"/>
              <p:cNvGraphicFramePr>
                <a:graphicFrameLocks noChangeAspect="1"/>
              </p:cNvGraphicFramePr>
              <p:nvPr/>
            </p:nvGraphicFramePr>
            <p:xfrm>
              <a:off x="5001" y="1952"/>
              <a:ext cx="160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565" name="公式" r:id="rId50" imgW="330200" imgH="368300" progId="Equation.3">
                      <p:embed/>
                    </p:oleObj>
                  </mc:Choice>
                  <mc:Fallback>
                    <p:oleObj name="公式" r:id="rId50" imgW="330200" imgH="368300" progId="Equation.3">
                      <p:embed/>
                      <p:pic>
                        <p:nvPicPr>
                          <p:cNvPr id="0" name="图片 4775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1" y="1952"/>
                            <a:ext cx="160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70" name="Group 240"/>
            <p:cNvGrpSpPr/>
            <p:nvPr/>
          </p:nvGrpSpPr>
          <p:grpSpPr bwMode="auto">
            <a:xfrm>
              <a:off x="4402" y="1225"/>
              <a:ext cx="965" cy="1125"/>
              <a:chOff x="4402" y="1225"/>
              <a:chExt cx="965" cy="1125"/>
            </a:xfrm>
          </p:grpSpPr>
          <p:sp>
            <p:nvSpPr>
              <p:cNvPr id="535737" name="弧 185"/>
              <p:cNvSpPr>
                <a:spLocks noChangeAspect="1"/>
              </p:cNvSpPr>
              <p:nvPr/>
            </p:nvSpPr>
            <p:spPr bwMode="auto">
              <a:xfrm flipH="1">
                <a:off x="4543" y="1225"/>
                <a:ext cx="824" cy="1125"/>
              </a:xfrm>
              <a:custGeom>
                <a:avLst/>
                <a:gdLst>
                  <a:gd name="G0" fmla="+- 0 0 0"/>
                  <a:gd name="G1" fmla="+- 15122 0 0"/>
                  <a:gd name="G2" fmla="+- 21600 0 0"/>
                  <a:gd name="T0" fmla="*/ 15424 w 21600"/>
                  <a:gd name="T1" fmla="*/ 0 h 30173"/>
                  <a:gd name="T2" fmla="*/ 15493 w 21600"/>
                  <a:gd name="T3" fmla="*/ 30173 h 30173"/>
                  <a:gd name="T4" fmla="*/ 0 w 21600"/>
                  <a:gd name="T5" fmla="*/ 15122 h 30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0173" fill="none" extrusionOk="0">
                    <a:moveTo>
                      <a:pt x="15423" y="0"/>
                    </a:moveTo>
                    <a:cubicBezTo>
                      <a:pt x="19382" y="4038"/>
                      <a:pt x="21600" y="9467"/>
                      <a:pt x="21600" y="15122"/>
                    </a:cubicBezTo>
                    <a:cubicBezTo>
                      <a:pt x="21600" y="20742"/>
                      <a:pt x="19409" y="26141"/>
                      <a:pt x="15492" y="30172"/>
                    </a:cubicBezTo>
                  </a:path>
                  <a:path w="21600" h="30173" stroke="0" extrusionOk="0">
                    <a:moveTo>
                      <a:pt x="15423" y="0"/>
                    </a:moveTo>
                    <a:cubicBezTo>
                      <a:pt x="19382" y="4038"/>
                      <a:pt x="21600" y="9467"/>
                      <a:pt x="21600" y="15122"/>
                    </a:cubicBezTo>
                    <a:cubicBezTo>
                      <a:pt x="21600" y="20742"/>
                      <a:pt x="19409" y="26141"/>
                      <a:pt x="15492" y="30172"/>
                    </a:cubicBezTo>
                    <a:lnTo>
                      <a:pt x="0" y="15122"/>
                    </a:lnTo>
                    <a:close/>
                  </a:path>
                </a:pathLst>
              </a:custGeom>
              <a:noFill/>
              <a:ln w="12700">
                <a:solidFill>
                  <a:srgbClr val="00AA55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5749" name="Line 197"/>
              <p:cNvSpPr>
                <a:spLocks noChangeAspect="1" noChangeShapeType="1"/>
              </p:cNvSpPr>
              <p:nvPr/>
            </p:nvSpPr>
            <p:spPr bwMode="auto">
              <a:xfrm flipH="1">
                <a:off x="4572" y="1480"/>
                <a:ext cx="34" cy="9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7973" name="Object 203"/>
              <p:cNvGraphicFramePr>
                <a:graphicFrameLocks noChangeAspect="1"/>
              </p:cNvGraphicFramePr>
              <p:nvPr/>
            </p:nvGraphicFramePr>
            <p:xfrm>
              <a:off x="4402" y="1953"/>
              <a:ext cx="172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7566" name="公式" r:id="rId52" imgW="355600" imgH="368300" progId="Equation.3">
                      <p:embed/>
                    </p:oleObj>
                  </mc:Choice>
                  <mc:Fallback>
                    <p:oleObj name="公式" r:id="rId52" imgW="355600" imgH="368300" progId="Equation.3">
                      <p:embed/>
                      <p:pic>
                        <p:nvPicPr>
                          <p:cNvPr id="0" name="图片 4775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2" y="1953"/>
                            <a:ext cx="172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35756" name="Rectangle 204"/>
          <p:cNvSpPr>
            <a:spLocks noChangeArrowheads="1"/>
          </p:cNvSpPr>
          <p:nvPr/>
        </p:nvSpPr>
        <p:spPr bwMode="auto">
          <a:xfrm>
            <a:off x="1050925" y="1844675"/>
            <a:ext cx="1158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lang="en-US" altLang="zh-CN" sz="1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en-US" altLang="zh-CN">
                <a:solidFill>
                  <a:srgbClr val="339933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339933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5757" name="Rectangle 205"/>
          <p:cNvSpPr>
            <a:spLocks noChangeArrowheads="1"/>
          </p:cNvSpPr>
          <p:nvPr/>
        </p:nvSpPr>
        <p:spPr bwMode="auto">
          <a:xfrm>
            <a:off x="534988" y="1844675"/>
            <a:ext cx="7905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  </a:t>
            </a:r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37935" name="Group 206"/>
          <p:cNvGrpSpPr/>
          <p:nvPr/>
        </p:nvGrpSpPr>
        <p:grpSpPr bwMode="auto">
          <a:xfrm>
            <a:off x="534988" y="550863"/>
            <a:ext cx="8591550" cy="1146175"/>
            <a:chOff x="337" y="347"/>
            <a:chExt cx="5412" cy="722"/>
          </a:xfrm>
        </p:grpSpPr>
        <p:sp>
          <p:nvSpPr>
            <p:cNvPr id="535759" name="Rectangle 207"/>
            <p:cNvSpPr>
              <a:spLocks noChangeArrowheads="1"/>
            </p:cNvSpPr>
            <p:nvPr/>
          </p:nvSpPr>
          <p:spPr bwMode="auto">
            <a:xfrm>
              <a:off x="337" y="444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535760" name="Rectangle 208"/>
            <p:cNvSpPr>
              <a:spLocks noChangeArrowheads="1"/>
            </p:cNvSpPr>
            <p:nvPr/>
          </p:nvSpPr>
          <p:spPr bwMode="auto">
            <a:xfrm>
              <a:off x="657" y="444"/>
              <a:ext cx="50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求区域</a:t>
              </a:r>
              <a:r>
                <a:rPr lang="en-US" altLang="zh-CN">
                  <a:solidFill>
                    <a:srgbClr val="000000"/>
                  </a:solidFill>
                </a:rPr>
                <a:t>                                                         </a:t>
              </a:r>
              <a:r>
                <a:rPr lang="zh-CN" altLang="en-US">
                  <a:solidFill>
                    <a:srgbClr val="000000"/>
                  </a:solidFill>
                </a:rPr>
                <a:t>在映射</a:t>
              </a:r>
              <a:r>
                <a:rPr lang="en-US" altLang="zh-CN">
                  <a:solidFill>
                    <a:srgbClr val="000000"/>
                  </a:solidFill>
                </a:rPr>
                <a:t>                 </a:t>
              </a:r>
              <a:r>
                <a:rPr lang="zh-CN" altLang="en-US">
                  <a:solidFill>
                    <a:srgbClr val="000000"/>
                  </a:solidFill>
                </a:rPr>
                <a:t>下</a:t>
              </a:r>
              <a:r>
                <a:rPr lang="en-US" altLang="zh-CN" sz="2000">
                  <a:solidFill>
                    <a:srgbClr val="000000"/>
                  </a:solidFill>
                </a:rPr>
                <a:t>  </a:t>
              </a:r>
              <a:endParaRPr lang="en-US" altLang="zh-CN" sz="2000">
                <a:solidFill>
                  <a:srgbClr val="000000"/>
                </a:solidFill>
              </a:endParaRPr>
            </a:p>
          </p:txBody>
        </p:sp>
        <p:graphicFrame>
          <p:nvGraphicFramePr>
            <p:cNvPr id="37964" name="Object 209"/>
            <p:cNvGraphicFramePr/>
            <p:nvPr/>
          </p:nvGraphicFramePr>
          <p:xfrm>
            <a:off x="4643" y="347"/>
            <a:ext cx="74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567" name="公式" r:id="rId54" imgW="1181100" imgH="787400" progId="Equation.3">
                    <p:embed/>
                  </p:oleObj>
                </mc:Choice>
                <mc:Fallback>
                  <p:oleObj name="公式" r:id="rId54" imgW="1181100" imgH="787400" progId="Equation.3">
                    <p:embed/>
                    <p:pic>
                      <p:nvPicPr>
                        <p:cNvPr id="0" name="图片 4775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347"/>
                          <a:ext cx="74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65" name="Object 210"/>
            <p:cNvGraphicFramePr/>
            <p:nvPr/>
          </p:nvGraphicFramePr>
          <p:xfrm>
            <a:off x="1339" y="465"/>
            <a:ext cx="2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568" name="公式" r:id="rId56" imgW="4203700" imgH="406400" progId="Equation.3">
                    <p:embed/>
                  </p:oleObj>
                </mc:Choice>
                <mc:Fallback>
                  <p:oleObj name="公式" r:id="rId56" imgW="4203700" imgH="406400" progId="Equation.3">
                    <p:embed/>
                    <p:pic>
                      <p:nvPicPr>
                        <p:cNvPr id="0" name="图片 4775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465"/>
                          <a:ext cx="2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5763" name="Rectangle 211"/>
            <p:cNvSpPr>
              <a:spLocks noChangeArrowheads="1"/>
            </p:cNvSpPr>
            <p:nvPr/>
          </p:nvSpPr>
          <p:spPr bwMode="auto">
            <a:xfrm>
              <a:off x="660" y="781"/>
              <a:ext cx="11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的像区域。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35786" name="Group 234"/>
          <p:cNvGrpSpPr/>
          <p:nvPr/>
        </p:nvGrpSpPr>
        <p:grpSpPr bwMode="auto">
          <a:xfrm>
            <a:off x="6799263" y="5238750"/>
            <a:ext cx="1500187" cy="366713"/>
            <a:chOff x="4283" y="3300"/>
            <a:chExt cx="945" cy="231"/>
          </a:xfrm>
        </p:grpSpPr>
        <p:graphicFrame>
          <p:nvGraphicFramePr>
            <p:cNvPr id="37959" name="Object 218"/>
            <p:cNvGraphicFramePr>
              <a:graphicFrameLocks noChangeAspect="1"/>
            </p:cNvGraphicFramePr>
            <p:nvPr/>
          </p:nvGraphicFramePr>
          <p:xfrm>
            <a:off x="4691" y="3346"/>
            <a:ext cx="17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569" name="公式" r:id="rId58" imgW="368300" imgH="381000" progId="Equation.3">
                    <p:embed/>
                  </p:oleObj>
                </mc:Choice>
                <mc:Fallback>
                  <p:oleObj name="公式" r:id="rId58" imgW="368300" imgH="381000" progId="Equation.3">
                    <p:embed/>
                    <p:pic>
                      <p:nvPicPr>
                        <p:cNvPr id="0" name="图片 477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1" y="3346"/>
                          <a:ext cx="178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5771" name="Line 219"/>
            <p:cNvSpPr>
              <a:spLocks noChangeAspect="1" noChangeShapeType="1"/>
            </p:cNvSpPr>
            <p:nvPr/>
          </p:nvSpPr>
          <p:spPr bwMode="auto">
            <a:xfrm rot="-5400000">
              <a:off x="4756" y="2829"/>
              <a:ext cx="0" cy="94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5772" name="Line 220"/>
            <p:cNvSpPr>
              <a:spLocks noChangeAspect="1" noChangeShapeType="1"/>
            </p:cNvSpPr>
            <p:nvPr/>
          </p:nvSpPr>
          <p:spPr bwMode="auto">
            <a:xfrm rot="5400000" flipH="1">
              <a:off x="4767" y="3250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35773" name="Oval 221"/>
          <p:cNvSpPr>
            <a:spLocks noChangeAspect="1" noChangeArrowheads="1"/>
          </p:cNvSpPr>
          <p:nvPr/>
        </p:nvSpPr>
        <p:spPr bwMode="auto">
          <a:xfrm>
            <a:off x="7829550" y="5211763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35785" name="Group 233"/>
          <p:cNvGrpSpPr/>
          <p:nvPr/>
        </p:nvGrpSpPr>
        <p:grpSpPr bwMode="auto">
          <a:xfrm>
            <a:off x="6850063" y="4997450"/>
            <a:ext cx="204787" cy="276225"/>
            <a:chOff x="4315" y="3148"/>
            <a:chExt cx="129" cy="174"/>
          </a:xfrm>
        </p:grpSpPr>
        <p:graphicFrame>
          <p:nvGraphicFramePr>
            <p:cNvPr id="37957" name="Object 166"/>
            <p:cNvGraphicFramePr>
              <a:graphicFrameLocks noChangeAspect="1"/>
            </p:cNvGraphicFramePr>
            <p:nvPr/>
          </p:nvGraphicFramePr>
          <p:xfrm>
            <a:off x="4315" y="3148"/>
            <a:ext cx="129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570" name="公式" r:id="rId60" imgW="266700" imgH="190500" progId="Equation.3">
                    <p:embed/>
                  </p:oleObj>
                </mc:Choice>
                <mc:Fallback>
                  <p:oleObj name="公式" r:id="rId60" imgW="266700" imgH="190500" progId="Equation.3">
                    <p:embed/>
                    <p:pic>
                      <p:nvPicPr>
                        <p:cNvPr id="0" name="图片 4775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5" y="3148"/>
                          <a:ext cx="129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5774" name="Oval 222"/>
            <p:cNvSpPr>
              <a:spLocks noChangeAspect="1" noChangeArrowheads="1"/>
            </p:cNvSpPr>
            <p:nvPr/>
          </p:nvSpPr>
          <p:spPr bwMode="auto">
            <a:xfrm>
              <a:off x="4352" y="3282"/>
              <a:ext cx="40" cy="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35780" name="Rectangle 228"/>
          <p:cNvSpPr>
            <a:spLocks noChangeArrowheads="1"/>
          </p:cNvSpPr>
          <p:nvPr/>
        </p:nvSpPr>
        <p:spPr bwMode="auto">
          <a:xfrm>
            <a:off x="2098675" y="1849438"/>
            <a:ext cx="2481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借助特殊曲线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5724" name="Oval 172"/>
          <p:cNvSpPr>
            <a:spLocks noChangeAspect="1" noChangeArrowheads="1"/>
          </p:cNvSpPr>
          <p:nvPr/>
        </p:nvSpPr>
        <p:spPr bwMode="auto">
          <a:xfrm>
            <a:off x="8280400" y="5210175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5733" name="Line 181"/>
          <p:cNvSpPr>
            <a:spLocks noChangeAspect="1" noChangeShapeType="1"/>
          </p:cNvSpPr>
          <p:nvPr/>
        </p:nvSpPr>
        <p:spPr bwMode="auto">
          <a:xfrm>
            <a:off x="6429375" y="2822575"/>
            <a:ext cx="235585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747" name="Oval 195"/>
          <p:cNvSpPr>
            <a:spLocks noChangeAspect="1" noChangeArrowheads="1"/>
          </p:cNvSpPr>
          <p:nvPr/>
        </p:nvSpPr>
        <p:spPr bwMode="auto">
          <a:xfrm>
            <a:off x="6670675" y="2794000"/>
            <a:ext cx="53975" cy="52388"/>
          </a:xfrm>
          <a:prstGeom prst="ellipse">
            <a:avLst/>
          </a:prstGeom>
          <a:solidFill>
            <a:srgbClr val="EAEAEA"/>
          </a:solidFill>
          <a:ln w="6350">
            <a:solidFill>
              <a:srgbClr val="0033CC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748" name="Oval 196"/>
          <p:cNvSpPr>
            <a:spLocks noChangeAspect="1" noChangeArrowheads="1"/>
          </p:cNvSpPr>
          <p:nvPr/>
        </p:nvSpPr>
        <p:spPr bwMode="auto">
          <a:xfrm>
            <a:off x="8442325" y="2792413"/>
            <a:ext cx="53975" cy="52387"/>
          </a:xfrm>
          <a:prstGeom prst="ellipse">
            <a:avLst/>
          </a:prstGeom>
          <a:solidFill>
            <a:srgbClr val="EAEAEA"/>
          </a:solidFill>
          <a:ln w="3175">
            <a:solidFill>
              <a:srgbClr val="0033CC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734" name="Line 182"/>
          <p:cNvSpPr>
            <a:spLocks noChangeAspect="1" noChangeShapeType="1"/>
          </p:cNvSpPr>
          <p:nvPr/>
        </p:nvSpPr>
        <p:spPr bwMode="auto">
          <a:xfrm rot="-5400000">
            <a:off x="6317456" y="2721769"/>
            <a:ext cx="2535238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35790" name="Group 238"/>
          <p:cNvGrpSpPr/>
          <p:nvPr/>
        </p:nvGrpSpPr>
        <p:grpSpPr bwMode="auto">
          <a:xfrm>
            <a:off x="7580313" y="1951038"/>
            <a:ext cx="290512" cy="1785937"/>
            <a:chOff x="4775" y="1229"/>
            <a:chExt cx="183" cy="1125"/>
          </a:xfrm>
        </p:grpSpPr>
        <p:sp>
          <p:nvSpPr>
            <p:cNvPr id="535765" name="Line 213"/>
            <p:cNvSpPr>
              <a:spLocks noChangeAspect="1" noChangeShapeType="1"/>
            </p:cNvSpPr>
            <p:nvPr/>
          </p:nvSpPr>
          <p:spPr bwMode="auto">
            <a:xfrm>
              <a:off x="4776" y="1229"/>
              <a:ext cx="0" cy="11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5766" name="Line 214"/>
            <p:cNvSpPr>
              <a:spLocks noChangeAspect="1" noChangeShapeType="1"/>
            </p:cNvSpPr>
            <p:nvPr/>
          </p:nvSpPr>
          <p:spPr bwMode="auto">
            <a:xfrm flipH="1">
              <a:off x="4775" y="1478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7956" name="Object 216"/>
            <p:cNvGraphicFramePr>
              <a:graphicFrameLocks noChangeAspect="1"/>
            </p:cNvGraphicFramePr>
            <p:nvPr/>
          </p:nvGraphicFramePr>
          <p:xfrm>
            <a:off x="4786" y="1836"/>
            <a:ext cx="17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571" name="Equation" r:id="rId62" imgW="355600" imgH="381000" progId="Equation.DSMT4">
                    <p:embed/>
                  </p:oleObj>
                </mc:Choice>
                <mc:Fallback>
                  <p:oleObj name="Equation" r:id="rId62" imgW="355600" imgH="381000" progId="Equation.DSMT4">
                    <p:embed/>
                    <p:pic>
                      <p:nvPicPr>
                        <p:cNvPr id="0" name="图片 4775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" y="1836"/>
                          <a:ext cx="17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5767" name="Oval 215"/>
          <p:cNvSpPr>
            <a:spLocks noChangeAspect="1" noChangeArrowheads="1"/>
          </p:cNvSpPr>
          <p:nvPr/>
        </p:nvSpPr>
        <p:spPr bwMode="auto">
          <a:xfrm>
            <a:off x="7550150" y="2789238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7947" name="Group 223"/>
          <p:cNvGrpSpPr/>
          <p:nvPr/>
        </p:nvGrpSpPr>
        <p:grpSpPr bwMode="auto">
          <a:xfrm>
            <a:off x="7189788" y="1927225"/>
            <a:ext cx="784225" cy="1812925"/>
            <a:chOff x="4529" y="1214"/>
            <a:chExt cx="494" cy="1142"/>
          </a:xfrm>
        </p:grpSpPr>
        <p:sp>
          <p:nvSpPr>
            <p:cNvPr id="535776" name="Oval 224"/>
            <p:cNvSpPr>
              <a:spLocks noChangeAspect="1" noChangeArrowheads="1"/>
            </p:cNvSpPr>
            <p:nvPr/>
          </p:nvSpPr>
          <p:spPr bwMode="auto">
            <a:xfrm>
              <a:off x="4529" y="1765"/>
              <a:ext cx="27" cy="26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5777" name="Oval 225"/>
            <p:cNvSpPr>
              <a:spLocks noChangeAspect="1" noChangeArrowheads="1"/>
            </p:cNvSpPr>
            <p:nvPr/>
          </p:nvSpPr>
          <p:spPr bwMode="auto">
            <a:xfrm>
              <a:off x="4996" y="1765"/>
              <a:ext cx="27" cy="27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5778" name="Oval 226"/>
            <p:cNvSpPr>
              <a:spLocks noChangeAspect="1" noChangeArrowheads="1"/>
            </p:cNvSpPr>
            <p:nvPr/>
          </p:nvSpPr>
          <p:spPr bwMode="auto">
            <a:xfrm>
              <a:off x="4763" y="2330"/>
              <a:ext cx="27" cy="26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5779" name="Oval 227"/>
            <p:cNvSpPr>
              <a:spLocks noChangeAspect="1" noChangeArrowheads="1"/>
            </p:cNvSpPr>
            <p:nvPr/>
          </p:nvSpPr>
          <p:spPr bwMode="auto">
            <a:xfrm>
              <a:off x="4763" y="1214"/>
              <a:ext cx="27" cy="26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35743" name="Oval 191"/>
          <p:cNvSpPr>
            <a:spLocks noChangeAspect="1" noChangeArrowheads="1"/>
          </p:cNvSpPr>
          <p:nvPr/>
        </p:nvSpPr>
        <p:spPr bwMode="auto">
          <a:xfrm>
            <a:off x="7548563" y="3684588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5744" name="Oval 192"/>
          <p:cNvSpPr>
            <a:spLocks noChangeAspect="1" noChangeArrowheads="1"/>
          </p:cNvSpPr>
          <p:nvPr/>
        </p:nvSpPr>
        <p:spPr bwMode="auto">
          <a:xfrm>
            <a:off x="7548563" y="1920875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3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3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3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3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3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3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3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3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35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35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3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3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35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35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3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3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3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3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3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53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53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1000"/>
                                        <p:tgtEl>
                                          <p:spTgt spid="53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53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3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53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3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000"/>
                                        <p:tgtEl>
                                          <p:spTgt spid="53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53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2000"/>
                                        <p:tgtEl>
                                          <p:spTgt spid="53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53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647" grpId="0"/>
      <p:bldP spid="535756" grpId="0"/>
      <p:bldP spid="535773" grpId="0" animBg="1"/>
      <p:bldP spid="535780" grpId="0"/>
      <p:bldP spid="535724" grpId="0" animBg="1"/>
      <p:bldP spid="535767" grpId="0" animBg="1"/>
      <p:bldP spid="535743" grpId="0" animBg="1"/>
      <p:bldP spid="53574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14550" y="3148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4" name="Picture 13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12963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5" name="Picture 13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76725" y="3148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6" name="Picture 13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75138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7" name="Picture 1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Picture 13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9" name="Picture 1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0" name="Picture 1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1" name="Picture 1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2" name="Picture 1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675" name="Rectangle 99"/>
          <p:cNvSpPr>
            <a:spLocks noChangeArrowheads="1"/>
          </p:cNvSpPr>
          <p:nvPr/>
        </p:nvSpPr>
        <p:spPr bwMode="auto">
          <a:xfrm>
            <a:off x="536575" y="1878013"/>
            <a:ext cx="2735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本例的重要启示</a:t>
            </a:r>
            <a:r>
              <a:rPr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6676" name="Rectangle 100"/>
          <p:cNvSpPr>
            <a:spLocks noChangeArrowheads="1"/>
          </p:cNvSpPr>
          <p:nvPr/>
        </p:nvSpPr>
        <p:spPr bwMode="auto">
          <a:xfrm>
            <a:off x="815975" y="2476500"/>
            <a:ext cx="2800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(1) </a:t>
            </a:r>
            <a:r>
              <a:rPr lang="zh-CN" altLang="en-US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区域</a:t>
            </a:r>
            <a:r>
              <a:rPr lang="en-US" altLang="zh-CN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i="1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lang="en-US" altLang="zh-CN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很特别</a:t>
            </a:r>
            <a:r>
              <a:rPr lang="en-US" altLang="zh-CN" sz="800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!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36811" name="Group 235"/>
          <p:cNvGrpSpPr/>
          <p:nvPr/>
        </p:nvGrpSpPr>
        <p:grpSpPr bwMode="auto">
          <a:xfrm>
            <a:off x="1539875" y="3600450"/>
            <a:ext cx="3779838" cy="457200"/>
            <a:chOff x="970" y="2268"/>
            <a:chExt cx="2381" cy="288"/>
          </a:xfrm>
        </p:grpSpPr>
        <p:sp>
          <p:nvSpPr>
            <p:cNvPr id="536679" name="Rectangle 103"/>
            <p:cNvSpPr>
              <a:spLocks noChangeArrowheads="1"/>
            </p:cNvSpPr>
            <p:nvPr/>
          </p:nvSpPr>
          <p:spPr bwMode="auto">
            <a:xfrm>
              <a:off x="970" y="2268"/>
              <a:ext cx="23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它们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相交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于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点和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点。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8980" name="Object 104"/>
            <p:cNvGraphicFramePr>
              <a:graphicFrameLocks noChangeAspect="1"/>
            </p:cNvGraphicFramePr>
            <p:nvPr/>
          </p:nvGraphicFramePr>
          <p:xfrm>
            <a:off x="2024" y="2323"/>
            <a:ext cx="2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388" name="公式" r:id="rId4" imgW="355600" imgH="342900" progId="Equation.3">
                    <p:embed/>
                  </p:oleObj>
                </mc:Choice>
                <mc:Fallback>
                  <p:oleObj name="公式" r:id="rId4" imgW="355600" imgH="342900" progId="Equation.3">
                    <p:embed/>
                    <p:pic>
                      <p:nvPicPr>
                        <p:cNvPr id="0" name="图片 478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" y="2323"/>
                          <a:ext cx="2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81" name="Object 105"/>
            <p:cNvGraphicFramePr>
              <a:graphicFrameLocks noChangeAspect="1"/>
            </p:cNvGraphicFramePr>
            <p:nvPr/>
          </p:nvGraphicFramePr>
          <p:xfrm>
            <a:off x="2714" y="2323"/>
            <a:ext cx="8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389" name="公式" r:id="rId6" imgW="139700" imgH="279400" progId="Equation.3">
                    <p:embed/>
                  </p:oleObj>
                </mc:Choice>
                <mc:Fallback>
                  <p:oleObj name="公式" r:id="rId6" imgW="139700" imgH="279400" progId="Equation.3">
                    <p:embed/>
                    <p:pic>
                      <p:nvPicPr>
                        <p:cNvPr id="0" name="图片 478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" y="2323"/>
                          <a:ext cx="8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8926" name="Picture 1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7" name="Picture 1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1613" y="1736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8" name="Picture 17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0025" y="1735138"/>
            <a:ext cx="8382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929" name="Object 176"/>
          <p:cNvGraphicFramePr>
            <a:graphicFrameLocks noChangeAspect="1"/>
          </p:cNvGraphicFramePr>
          <p:nvPr/>
        </p:nvGraphicFramePr>
        <p:xfrm>
          <a:off x="8102600" y="1862138"/>
          <a:ext cx="6254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90" name="公式" r:id="rId8" imgW="812165" imgH="342900" progId="Equation.3">
                  <p:embed/>
                </p:oleObj>
              </mc:Choice>
              <mc:Fallback>
                <p:oleObj name="公式" r:id="rId8" imgW="812165" imgH="342900" progId="Equation.3">
                  <p:embed/>
                  <p:pic>
                    <p:nvPicPr>
                      <p:cNvPr id="0" name="图片 478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600" y="1862138"/>
                        <a:ext cx="62547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77"/>
          <p:cNvGraphicFramePr>
            <a:graphicFrameLocks noChangeAspect="1"/>
          </p:cNvGraphicFramePr>
          <p:nvPr/>
        </p:nvGraphicFramePr>
        <p:xfrm>
          <a:off x="6399213" y="1849438"/>
          <a:ext cx="6254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91" name="公式" r:id="rId10" imgW="812165" imgH="342900" progId="Equation.3">
                  <p:embed/>
                </p:oleObj>
              </mc:Choice>
              <mc:Fallback>
                <p:oleObj name="公式" r:id="rId10" imgW="812165" imgH="342900" progId="Equation.3">
                  <p:embed/>
                  <p:pic>
                    <p:nvPicPr>
                      <p:cNvPr id="0" name="图片 478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1849438"/>
                        <a:ext cx="62547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78"/>
          <p:cNvGraphicFramePr>
            <a:graphicFrameLocks noChangeAspect="1"/>
          </p:cNvGraphicFramePr>
          <p:nvPr/>
        </p:nvGraphicFramePr>
        <p:xfrm>
          <a:off x="7685088" y="3587750"/>
          <a:ext cx="27305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92" name="公式" r:id="rId12" imgW="355600" imgH="342900" progId="Equation.3">
                  <p:embed/>
                </p:oleObj>
              </mc:Choice>
              <mc:Fallback>
                <p:oleObj name="公式" r:id="rId12" imgW="355600" imgH="342900" progId="Equation.3">
                  <p:embed/>
                  <p:pic>
                    <p:nvPicPr>
                      <p:cNvPr id="0" name="图片 478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088" y="3587750"/>
                        <a:ext cx="27305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179"/>
          <p:cNvGraphicFramePr>
            <a:graphicFrameLocks noChangeAspect="1"/>
          </p:cNvGraphicFramePr>
          <p:nvPr/>
        </p:nvGraphicFramePr>
        <p:xfrm>
          <a:off x="6572250" y="2881313"/>
          <a:ext cx="2936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93" name="公式" r:id="rId13" imgW="381000" imgH="342900" progId="Equation.3">
                  <p:embed/>
                </p:oleObj>
              </mc:Choice>
              <mc:Fallback>
                <p:oleObj name="公式" r:id="rId13" imgW="381000" imgH="342900" progId="Equation.3">
                  <p:embed/>
                  <p:pic>
                    <p:nvPicPr>
                      <p:cNvPr id="0" name="图片 478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881313"/>
                        <a:ext cx="29368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756" name="Freeform 180"/>
          <p:cNvSpPr>
            <a:spLocks noChangeAspect="1"/>
          </p:cNvSpPr>
          <p:nvPr/>
        </p:nvSpPr>
        <p:spPr bwMode="auto">
          <a:xfrm>
            <a:off x="7210425" y="1933575"/>
            <a:ext cx="749300" cy="1790700"/>
          </a:xfrm>
          <a:custGeom>
            <a:avLst/>
            <a:gdLst>
              <a:gd name="T0" fmla="*/ 263 w 528"/>
              <a:gd name="T1" fmla="*/ 7 h 1263"/>
              <a:gd name="T2" fmla="*/ 191 w 528"/>
              <a:gd name="T3" fmla="*/ 93 h 1263"/>
              <a:gd name="T4" fmla="*/ 117 w 528"/>
              <a:gd name="T5" fmla="*/ 199 h 1263"/>
              <a:gd name="T6" fmla="*/ 55 w 528"/>
              <a:gd name="T7" fmla="*/ 339 h 1263"/>
              <a:gd name="T8" fmla="*/ 17 w 528"/>
              <a:gd name="T9" fmla="*/ 471 h 1263"/>
              <a:gd name="T10" fmla="*/ 3 w 528"/>
              <a:gd name="T11" fmla="*/ 591 h 1263"/>
              <a:gd name="T12" fmla="*/ 3 w 528"/>
              <a:gd name="T13" fmla="*/ 693 h 1263"/>
              <a:gd name="T14" fmla="*/ 23 w 528"/>
              <a:gd name="T15" fmla="*/ 827 h 1263"/>
              <a:gd name="T16" fmla="*/ 65 w 528"/>
              <a:gd name="T17" fmla="*/ 967 h 1263"/>
              <a:gd name="T18" fmla="*/ 121 w 528"/>
              <a:gd name="T19" fmla="*/ 1081 h 1263"/>
              <a:gd name="T20" fmla="*/ 181 w 528"/>
              <a:gd name="T21" fmla="*/ 1169 h 1263"/>
              <a:gd name="T22" fmla="*/ 267 w 528"/>
              <a:gd name="T23" fmla="*/ 1263 h 1263"/>
              <a:gd name="T24" fmla="*/ 341 w 528"/>
              <a:gd name="T25" fmla="*/ 1181 h 1263"/>
              <a:gd name="T26" fmla="*/ 433 w 528"/>
              <a:gd name="T27" fmla="*/ 1031 h 1263"/>
              <a:gd name="T28" fmla="*/ 489 w 528"/>
              <a:gd name="T29" fmla="*/ 899 h 1263"/>
              <a:gd name="T30" fmla="*/ 515 w 528"/>
              <a:gd name="T31" fmla="*/ 783 h 1263"/>
              <a:gd name="T32" fmla="*/ 525 w 528"/>
              <a:gd name="T33" fmla="*/ 695 h 1263"/>
              <a:gd name="T34" fmla="*/ 523 w 528"/>
              <a:gd name="T35" fmla="*/ 567 h 1263"/>
              <a:gd name="T36" fmla="*/ 497 w 528"/>
              <a:gd name="T37" fmla="*/ 425 h 1263"/>
              <a:gd name="T38" fmla="*/ 471 w 528"/>
              <a:gd name="T39" fmla="*/ 331 h 1263"/>
              <a:gd name="T40" fmla="*/ 423 w 528"/>
              <a:gd name="T41" fmla="*/ 223 h 1263"/>
              <a:gd name="T42" fmla="*/ 375 w 528"/>
              <a:gd name="T43" fmla="*/ 145 h 1263"/>
              <a:gd name="T44" fmla="*/ 329 w 528"/>
              <a:gd name="T45" fmla="*/ 81 h 1263"/>
              <a:gd name="T46" fmla="*/ 297 w 528"/>
              <a:gd name="T47" fmla="*/ 49 h 1263"/>
              <a:gd name="T48" fmla="*/ 263 w 528"/>
              <a:gd name="T49" fmla="*/ 7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28" h="1263">
                <a:moveTo>
                  <a:pt x="263" y="7"/>
                </a:moveTo>
                <a:cubicBezTo>
                  <a:pt x="245" y="14"/>
                  <a:pt x="215" y="61"/>
                  <a:pt x="191" y="93"/>
                </a:cubicBezTo>
                <a:cubicBezTo>
                  <a:pt x="167" y="125"/>
                  <a:pt x="140" y="158"/>
                  <a:pt x="117" y="199"/>
                </a:cubicBezTo>
                <a:cubicBezTo>
                  <a:pt x="94" y="240"/>
                  <a:pt x="72" y="294"/>
                  <a:pt x="55" y="339"/>
                </a:cubicBezTo>
                <a:cubicBezTo>
                  <a:pt x="38" y="384"/>
                  <a:pt x="26" y="429"/>
                  <a:pt x="17" y="471"/>
                </a:cubicBezTo>
                <a:cubicBezTo>
                  <a:pt x="8" y="513"/>
                  <a:pt x="5" y="554"/>
                  <a:pt x="3" y="591"/>
                </a:cubicBezTo>
                <a:cubicBezTo>
                  <a:pt x="1" y="628"/>
                  <a:pt x="0" y="654"/>
                  <a:pt x="3" y="693"/>
                </a:cubicBezTo>
                <a:cubicBezTo>
                  <a:pt x="6" y="732"/>
                  <a:pt x="13" y="781"/>
                  <a:pt x="23" y="827"/>
                </a:cubicBezTo>
                <a:cubicBezTo>
                  <a:pt x="33" y="873"/>
                  <a:pt x="49" y="925"/>
                  <a:pt x="65" y="967"/>
                </a:cubicBezTo>
                <a:cubicBezTo>
                  <a:pt x="81" y="1009"/>
                  <a:pt x="102" y="1047"/>
                  <a:pt x="121" y="1081"/>
                </a:cubicBezTo>
                <a:cubicBezTo>
                  <a:pt x="140" y="1115"/>
                  <a:pt x="157" y="1139"/>
                  <a:pt x="181" y="1169"/>
                </a:cubicBezTo>
                <a:cubicBezTo>
                  <a:pt x="205" y="1199"/>
                  <a:pt x="240" y="1261"/>
                  <a:pt x="267" y="1263"/>
                </a:cubicBezTo>
                <a:cubicBezTo>
                  <a:pt x="285" y="1254"/>
                  <a:pt x="313" y="1220"/>
                  <a:pt x="341" y="1181"/>
                </a:cubicBezTo>
                <a:cubicBezTo>
                  <a:pt x="369" y="1142"/>
                  <a:pt x="408" y="1078"/>
                  <a:pt x="433" y="1031"/>
                </a:cubicBezTo>
                <a:cubicBezTo>
                  <a:pt x="458" y="984"/>
                  <a:pt x="475" y="940"/>
                  <a:pt x="489" y="899"/>
                </a:cubicBezTo>
                <a:cubicBezTo>
                  <a:pt x="503" y="858"/>
                  <a:pt x="509" y="817"/>
                  <a:pt x="515" y="783"/>
                </a:cubicBezTo>
                <a:cubicBezTo>
                  <a:pt x="521" y="749"/>
                  <a:pt x="524" y="731"/>
                  <a:pt x="525" y="695"/>
                </a:cubicBezTo>
                <a:cubicBezTo>
                  <a:pt x="526" y="659"/>
                  <a:pt x="528" y="612"/>
                  <a:pt x="523" y="567"/>
                </a:cubicBezTo>
                <a:cubicBezTo>
                  <a:pt x="518" y="522"/>
                  <a:pt x="506" y="464"/>
                  <a:pt x="497" y="425"/>
                </a:cubicBezTo>
                <a:cubicBezTo>
                  <a:pt x="488" y="386"/>
                  <a:pt x="483" y="365"/>
                  <a:pt x="471" y="331"/>
                </a:cubicBezTo>
                <a:cubicBezTo>
                  <a:pt x="459" y="297"/>
                  <a:pt x="439" y="254"/>
                  <a:pt x="423" y="223"/>
                </a:cubicBezTo>
                <a:cubicBezTo>
                  <a:pt x="407" y="192"/>
                  <a:pt x="391" y="169"/>
                  <a:pt x="375" y="145"/>
                </a:cubicBezTo>
                <a:cubicBezTo>
                  <a:pt x="359" y="121"/>
                  <a:pt x="342" y="97"/>
                  <a:pt x="329" y="81"/>
                </a:cubicBezTo>
                <a:cubicBezTo>
                  <a:pt x="316" y="65"/>
                  <a:pt x="307" y="62"/>
                  <a:pt x="297" y="49"/>
                </a:cubicBezTo>
                <a:cubicBezTo>
                  <a:pt x="287" y="36"/>
                  <a:pt x="281" y="0"/>
                  <a:pt x="263" y="7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DCB9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57" name="Line 181"/>
          <p:cNvSpPr>
            <a:spLocks noChangeAspect="1" noChangeShapeType="1"/>
          </p:cNvSpPr>
          <p:nvPr/>
        </p:nvSpPr>
        <p:spPr bwMode="auto">
          <a:xfrm>
            <a:off x="6429375" y="2822575"/>
            <a:ext cx="235585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58" name="Line 182"/>
          <p:cNvSpPr>
            <a:spLocks noChangeAspect="1" noChangeShapeType="1"/>
          </p:cNvSpPr>
          <p:nvPr/>
        </p:nvSpPr>
        <p:spPr bwMode="auto">
          <a:xfrm rot="-5400000">
            <a:off x="6317456" y="2721769"/>
            <a:ext cx="2535238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59" name="Line 183"/>
          <p:cNvSpPr>
            <a:spLocks noChangeAspect="1" noChangeShapeType="1"/>
          </p:cNvSpPr>
          <p:nvPr/>
        </p:nvSpPr>
        <p:spPr bwMode="auto">
          <a:xfrm flipV="1">
            <a:off x="6689725" y="1704975"/>
            <a:ext cx="1135063" cy="1123950"/>
          </a:xfrm>
          <a:prstGeom prst="line">
            <a:avLst/>
          </a:prstGeom>
          <a:noFill/>
          <a:ln w="3175">
            <a:solidFill>
              <a:srgbClr val="0000FF"/>
            </a:solidFill>
            <a:prstDash val="dash"/>
            <a:rou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60" name="弧 184"/>
          <p:cNvSpPr>
            <a:spLocks noChangeAspect="1"/>
          </p:cNvSpPr>
          <p:nvPr/>
        </p:nvSpPr>
        <p:spPr bwMode="auto">
          <a:xfrm>
            <a:off x="6650038" y="1946275"/>
            <a:ext cx="1303337" cy="1784350"/>
          </a:xfrm>
          <a:custGeom>
            <a:avLst/>
            <a:gdLst>
              <a:gd name="G0" fmla="+- 0 0 0"/>
              <a:gd name="G1" fmla="+- 15093 0 0"/>
              <a:gd name="G2" fmla="+- 21600 0 0"/>
              <a:gd name="T0" fmla="*/ 15452 w 21600"/>
              <a:gd name="T1" fmla="*/ 0 h 30144"/>
              <a:gd name="T2" fmla="*/ 15493 w 21600"/>
              <a:gd name="T3" fmla="*/ 30144 h 30144"/>
              <a:gd name="T4" fmla="*/ 0 w 21600"/>
              <a:gd name="T5" fmla="*/ 15093 h 30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144" fill="none" extrusionOk="0">
                <a:moveTo>
                  <a:pt x="15451" y="0"/>
                </a:moveTo>
                <a:cubicBezTo>
                  <a:pt x="19393" y="4035"/>
                  <a:pt x="21600" y="9452"/>
                  <a:pt x="21600" y="15093"/>
                </a:cubicBezTo>
                <a:cubicBezTo>
                  <a:pt x="21600" y="20713"/>
                  <a:pt x="19409" y="26112"/>
                  <a:pt x="15492" y="30143"/>
                </a:cubicBezTo>
              </a:path>
              <a:path w="21600" h="30144" stroke="0" extrusionOk="0">
                <a:moveTo>
                  <a:pt x="15451" y="0"/>
                </a:moveTo>
                <a:cubicBezTo>
                  <a:pt x="19393" y="4035"/>
                  <a:pt x="21600" y="9452"/>
                  <a:pt x="21600" y="15093"/>
                </a:cubicBezTo>
                <a:cubicBezTo>
                  <a:pt x="21600" y="20713"/>
                  <a:pt x="19409" y="26112"/>
                  <a:pt x="15492" y="30143"/>
                </a:cubicBezTo>
                <a:lnTo>
                  <a:pt x="0" y="15093"/>
                </a:lnTo>
                <a:close/>
              </a:path>
            </a:pathLst>
          </a:custGeom>
          <a:noFill/>
          <a:ln w="12700">
            <a:solidFill>
              <a:schemeClr val="hlink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61" name="弧 185"/>
          <p:cNvSpPr>
            <a:spLocks noChangeAspect="1"/>
          </p:cNvSpPr>
          <p:nvPr/>
        </p:nvSpPr>
        <p:spPr bwMode="auto">
          <a:xfrm flipH="1">
            <a:off x="7212013" y="1944688"/>
            <a:ext cx="1308100" cy="1785937"/>
          </a:xfrm>
          <a:custGeom>
            <a:avLst/>
            <a:gdLst>
              <a:gd name="G0" fmla="+- 0 0 0"/>
              <a:gd name="G1" fmla="+- 15122 0 0"/>
              <a:gd name="G2" fmla="+- 21600 0 0"/>
              <a:gd name="T0" fmla="*/ 15424 w 21600"/>
              <a:gd name="T1" fmla="*/ 0 h 30173"/>
              <a:gd name="T2" fmla="*/ 15493 w 21600"/>
              <a:gd name="T3" fmla="*/ 30173 h 30173"/>
              <a:gd name="T4" fmla="*/ 0 w 21600"/>
              <a:gd name="T5" fmla="*/ 15122 h 30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173" fill="none" extrusionOk="0">
                <a:moveTo>
                  <a:pt x="15423" y="0"/>
                </a:moveTo>
                <a:cubicBezTo>
                  <a:pt x="19382" y="4038"/>
                  <a:pt x="21600" y="9467"/>
                  <a:pt x="21600" y="15122"/>
                </a:cubicBezTo>
                <a:cubicBezTo>
                  <a:pt x="21600" y="20742"/>
                  <a:pt x="19409" y="26141"/>
                  <a:pt x="15492" y="30172"/>
                </a:cubicBezTo>
              </a:path>
              <a:path w="21600" h="30173" stroke="0" extrusionOk="0">
                <a:moveTo>
                  <a:pt x="15423" y="0"/>
                </a:moveTo>
                <a:cubicBezTo>
                  <a:pt x="19382" y="4038"/>
                  <a:pt x="21600" y="9467"/>
                  <a:pt x="21600" y="15122"/>
                </a:cubicBezTo>
                <a:cubicBezTo>
                  <a:pt x="21600" y="20742"/>
                  <a:pt x="19409" y="26141"/>
                  <a:pt x="15492" y="30172"/>
                </a:cubicBezTo>
                <a:lnTo>
                  <a:pt x="0" y="15122"/>
                </a:lnTo>
                <a:close/>
              </a:path>
            </a:pathLst>
          </a:custGeom>
          <a:noFill/>
          <a:ln w="12700">
            <a:solidFill>
              <a:srgbClr val="00AA55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62" name="Line 186"/>
          <p:cNvSpPr>
            <a:spLocks noChangeAspect="1" noChangeShapeType="1"/>
          </p:cNvSpPr>
          <p:nvPr/>
        </p:nvSpPr>
        <p:spPr bwMode="auto">
          <a:xfrm flipH="1" flipV="1">
            <a:off x="7342188" y="1697038"/>
            <a:ext cx="1133475" cy="1122362"/>
          </a:xfrm>
          <a:prstGeom prst="line">
            <a:avLst/>
          </a:prstGeom>
          <a:noFill/>
          <a:ln w="3175">
            <a:solidFill>
              <a:srgbClr val="0000FF"/>
            </a:solidFill>
            <a:prstDash val="dash"/>
            <a:rou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65" name="Freeform 189"/>
          <p:cNvSpPr>
            <a:spLocks noChangeAspect="1"/>
          </p:cNvSpPr>
          <p:nvPr/>
        </p:nvSpPr>
        <p:spPr bwMode="auto">
          <a:xfrm>
            <a:off x="7988300" y="2139950"/>
            <a:ext cx="444500" cy="666750"/>
          </a:xfrm>
          <a:custGeom>
            <a:avLst/>
            <a:gdLst>
              <a:gd name="T0" fmla="*/ 0 w 313"/>
              <a:gd name="T1" fmla="*/ 471 h 471"/>
              <a:gd name="T2" fmla="*/ 202 w 313"/>
              <a:gd name="T3" fmla="*/ 290 h 471"/>
              <a:gd name="T4" fmla="*/ 226 w 313"/>
              <a:gd name="T5" fmla="*/ 116 h 471"/>
              <a:gd name="T6" fmla="*/ 313 w 313"/>
              <a:gd name="T7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" h="471">
                <a:moveTo>
                  <a:pt x="0" y="471"/>
                </a:moveTo>
                <a:cubicBezTo>
                  <a:pt x="34" y="441"/>
                  <a:pt x="164" y="349"/>
                  <a:pt x="202" y="290"/>
                </a:cubicBezTo>
                <a:cubicBezTo>
                  <a:pt x="240" y="231"/>
                  <a:pt x="208" y="164"/>
                  <a:pt x="226" y="116"/>
                </a:cubicBezTo>
                <a:cubicBezTo>
                  <a:pt x="244" y="68"/>
                  <a:pt x="295" y="24"/>
                  <a:pt x="313" y="0"/>
                </a:cubicBezTo>
              </a:path>
            </a:pathLst>
          </a:custGeom>
          <a:noFill/>
          <a:ln w="3175" cap="flat" cmpd="sng">
            <a:solidFill>
              <a:srgbClr val="CC0066"/>
            </a:solidFill>
            <a:prstDash val="dash"/>
            <a:round/>
            <a:headEnd type="stealth" w="sm" len="lg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66" name="Freeform 190"/>
          <p:cNvSpPr>
            <a:spLocks noChangeAspect="1"/>
          </p:cNvSpPr>
          <p:nvPr/>
        </p:nvSpPr>
        <p:spPr bwMode="auto">
          <a:xfrm flipH="1">
            <a:off x="6727825" y="2136775"/>
            <a:ext cx="442913" cy="668338"/>
          </a:xfrm>
          <a:custGeom>
            <a:avLst/>
            <a:gdLst>
              <a:gd name="T0" fmla="*/ 0 w 313"/>
              <a:gd name="T1" fmla="*/ 471 h 471"/>
              <a:gd name="T2" fmla="*/ 202 w 313"/>
              <a:gd name="T3" fmla="*/ 290 h 471"/>
              <a:gd name="T4" fmla="*/ 226 w 313"/>
              <a:gd name="T5" fmla="*/ 116 h 471"/>
              <a:gd name="T6" fmla="*/ 313 w 313"/>
              <a:gd name="T7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" h="471">
                <a:moveTo>
                  <a:pt x="0" y="471"/>
                </a:moveTo>
                <a:cubicBezTo>
                  <a:pt x="34" y="441"/>
                  <a:pt x="164" y="349"/>
                  <a:pt x="202" y="290"/>
                </a:cubicBezTo>
                <a:cubicBezTo>
                  <a:pt x="240" y="231"/>
                  <a:pt x="208" y="164"/>
                  <a:pt x="226" y="116"/>
                </a:cubicBezTo>
                <a:cubicBezTo>
                  <a:pt x="244" y="68"/>
                  <a:pt x="295" y="24"/>
                  <a:pt x="313" y="0"/>
                </a:cubicBezTo>
              </a:path>
            </a:pathLst>
          </a:custGeom>
          <a:noFill/>
          <a:ln w="3175" cap="flat" cmpd="sng">
            <a:solidFill>
              <a:srgbClr val="CC0066"/>
            </a:solidFill>
            <a:prstDash val="dash"/>
            <a:round/>
            <a:headEnd type="stealth" w="sm" len="lg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8942" name="Object 193"/>
          <p:cNvGraphicFramePr>
            <a:graphicFrameLocks noChangeAspect="1"/>
          </p:cNvGraphicFramePr>
          <p:nvPr/>
        </p:nvGraphicFramePr>
        <p:xfrm>
          <a:off x="7704138" y="1824038"/>
          <a:ext cx="10795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94" name="公式" r:id="rId15" imgW="139700" imgH="279400" progId="Equation.3">
                  <p:embed/>
                </p:oleObj>
              </mc:Choice>
              <mc:Fallback>
                <p:oleObj name="公式" r:id="rId15" imgW="139700" imgH="279400" progId="Equation.3">
                  <p:embed/>
                  <p:pic>
                    <p:nvPicPr>
                      <p:cNvPr id="0" name="图片 478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1824038"/>
                        <a:ext cx="107950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3" name="Object 194"/>
          <p:cNvGraphicFramePr>
            <a:graphicFrameLocks noChangeAspect="1"/>
          </p:cNvGraphicFramePr>
          <p:nvPr/>
        </p:nvGraphicFramePr>
        <p:xfrm>
          <a:off x="8410575" y="2884488"/>
          <a:ext cx="127000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95" name="公式" r:id="rId17" imgW="165100" imgH="266065" progId="Equation.3">
                  <p:embed/>
                </p:oleObj>
              </mc:Choice>
              <mc:Fallback>
                <p:oleObj name="公式" r:id="rId17" imgW="165100" imgH="266065" progId="Equation.3">
                  <p:embed/>
                  <p:pic>
                    <p:nvPicPr>
                      <p:cNvPr id="0" name="图片 478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575" y="2884488"/>
                        <a:ext cx="127000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771" name="Oval 195"/>
          <p:cNvSpPr>
            <a:spLocks noChangeAspect="1" noChangeArrowheads="1"/>
          </p:cNvSpPr>
          <p:nvPr/>
        </p:nvSpPr>
        <p:spPr bwMode="auto">
          <a:xfrm>
            <a:off x="6670675" y="2794000"/>
            <a:ext cx="53975" cy="52388"/>
          </a:xfrm>
          <a:prstGeom prst="ellipse">
            <a:avLst/>
          </a:prstGeom>
          <a:solidFill>
            <a:srgbClr val="EAEAEA"/>
          </a:solidFill>
          <a:ln w="6350">
            <a:solidFill>
              <a:srgbClr val="0033CC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72" name="Oval 196"/>
          <p:cNvSpPr>
            <a:spLocks noChangeAspect="1" noChangeArrowheads="1"/>
          </p:cNvSpPr>
          <p:nvPr/>
        </p:nvSpPr>
        <p:spPr bwMode="auto">
          <a:xfrm>
            <a:off x="8442325" y="2792413"/>
            <a:ext cx="53975" cy="52387"/>
          </a:xfrm>
          <a:prstGeom prst="ellipse">
            <a:avLst/>
          </a:prstGeom>
          <a:solidFill>
            <a:srgbClr val="EAEAEA"/>
          </a:solidFill>
          <a:ln w="3175">
            <a:solidFill>
              <a:srgbClr val="0033CC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73" name="Line 197"/>
          <p:cNvSpPr>
            <a:spLocks noChangeAspect="1" noChangeShapeType="1"/>
          </p:cNvSpPr>
          <p:nvPr/>
        </p:nvSpPr>
        <p:spPr bwMode="auto">
          <a:xfrm flipH="1">
            <a:off x="7258050" y="2349500"/>
            <a:ext cx="53975" cy="15240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36774" name="Line 198"/>
          <p:cNvSpPr>
            <a:spLocks noChangeAspect="1" noChangeShapeType="1"/>
          </p:cNvSpPr>
          <p:nvPr/>
        </p:nvSpPr>
        <p:spPr bwMode="auto">
          <a:xfrm flipH="1" flipV="1">
            <a:off x="7850188" y="2338388"/>
            <a:ext cx="53975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38948" name="Group 199"/>
          <p:cNvGrpSpPr>
            <a:grpSpLocks noChangeAspect="1"/>
          </p:cNvGrpSpPr>
          <p:nvPr/>
        </p:nvGrpSpPr>
        <p:grpSpPr bwMode="auto">
          <a:xfrm>
            <a:off x="7512050" y="2009775"/>
            <a:ext cx="141288" cy="73025"/>
            <a:chOff x="4813" y="2181"/>
            <a:chExt cx="169" cy="87"/>
          </a:xfrm>
        </p:grpSpPr>
        <p:sp>
          <p:nvSpPr>
            <p:cNvPr id="536776" name="Line 200"/>
            <p:cNvSpPr>
              <a:spLocks noChangeAspect="1" noChangeShapeType="1"/>
            </p:cNvSpPr>
            <p:nvPr/>
          </p:nvSpPr>
          <p:spPr bwMode="auto">
            <a:xfrm>
              <a:off x="4813" y="2181"/>
              <a:ext cx="87" cy="8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6777" name="Line 201"/>
            <p:cNvSpPr>
              <a:spLocks noChangeAspect="1" noChangeShapeType="1"/>
            </p:cNvSpPr>
            <p:nvPr/>
          </p:nvSpPr>
          <p:spPr bwMode="auto">
            <a:xfrm flipH="1">
              <a:off x="4895" y="2183"/>
              <a:ext cx="87" cy="8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38949" name="Object 202"/>
          <p:cNvGraphicFramePr>
            <a:graphicFrameLocks noChangeAspect="1"/>
          </p:cNvGraphicFramePr>
          <p:nvPr/>
        </p:nvGraphicFramePr>
        <p:xfrm>
          <a:off x="7939088" y="3098800"/>
          <a:ext cx="2540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96" name="公式" r:id="rId19" imgW="330200" imgH="368300" progId="Equation.3">
                  <p:embed/>
                </p:oleObj>
              </mc:Choice>
              <mc:Fallback>
                <p:oleObj name="公式" r:id="rId19" imgW="330200" imgH="368300" progId="Equation.3">
                  <p:embed/>
                  <p:pic>
                    <p:nvPicPr>
                      <p:cNvPr id="0" name="图片 478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088" y="3098800"/>
                        <a:ext cx="2540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0" name="Object 203"/>
          <p:cNvGraphicFramePr>
            <a:graphicFrameLocks noChangeAspect="1"/>
          </p:cNvGraphicFramePr>
          <p:nvPr/>
        </p:nvGraphicFramePr>
        <p:xfrm>
          <a:off x="6988175" y="3100388"/>
          <a:ext cx="2730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97" name="公式" r:id="rId21" imgW="355600" imgH="368300" progId="Equation.3">
                  <p:embed/>
                </p:oleObj>
              </mc:Choice>
              <mc:Fallback>
                <p:oleObj name="公式" r:id="rId21" imgW="355600" imgH="368300" progId="Equation.3">
                  <p:embed/>
                  <p:pic>
                    <p:nvPicPr>
                      <p:cNvPr id="0" name="图片 478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5" y="3100388"/>
                        <a:ext cx="2730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51" name="Group 206"/>
          <p:cNvGrpSpPr/>
          <p:nvPr/>
        </p:nvGrpSpPr>
        <p:grpSpPr bwMode="auto">
          <a:xfrm>
            <a:off x="534988" y="550863"/>
            <a:ext cx="8591550" cy="1146175"/>
            <a:chOff x="337" y="347"/>
            <a:chExt cx="5412" cy="722"/>
          </a:xfrm>
        </p:grpSpPr>
        <p:sp>
          <p:nvSpPr>
            <p:cNvPr id="536783" name="Rectangle 207"/>
            <p:cNvSpPr>
              <a:spLocks noChangeArrowheads="1"/>
            </p:cNvSpPr>
            <p:nvPr/>
          </p:nvSpPr>
          <p:spPr bwMode="auto">
            <a:xfrm>
              <a:off x="337" y="444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536784" name="Rectangle 208"/>
            <p:cNvSpPr>
              <a:spLocks noChangeArrowheads="1"/>
            </p:cNvSpPr>
            <p:nvPr/>
          </p:nvSpPr>
          <p:spPr bwMode="auto">
            <a:xfrm>
              <a:off x="657" y="444"/>
              <a:ext cx="50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求区域</a:t>
              </a:r>
              <a:r>
                <a:rPr lang="en-US" altLang="zh-CN">
                  <a:solidFill>
                    <a:srgbClr val="000000"/>
                  </a:solidFill>
                </a:rPr>
                <a:t>                                                         </a:t>
              </a:r>
              <a:r>
                <a:rPr lang="zh-CN" altLang="en-US">
                  <a:solidFill>
                    <a:srgbClr val="000000"/>
                  </a:solidFill>
                </a:rPr>
                <a:t>在映射</a:t>
              </a:r>
              <a:r>
                <a:rPr lang="en-US" altLang="zh-CN">
                  <a:solidFill>
                    <a:srgbClr val="000000"/>
                  </a:solidFill>
                </a:rPr>
                <a:t>                 </a:t>
              </a:r>
              <a:r>
                <a:rPr lang="zh-CN" altLang="en-US">
                  <a:solidFill>
                    <a:srgbClr val="000000"/>
                  </a:solidFill>
                </a:rPr>
                <a:t>下</a:t>
              </a:r>
              <a:r>
                <a:rPr lang="en-US" altLang="zh-CN" sz="2000">
                  <a:solidFill>
                    <a:srgbClr val="000000"/>
                  </a:solidFill>
                </a:rPr>
                <a:t>  </a:t>
              </a:r>
              <a:endParaRPr lang="en-US" altLang="zh-CN" sz="2000">
                <a:solidFill>
                  <a:srgbClr val="000000"/>
                </a:solidFill>
              </a:endParaRPr>
            </a:p>
          </p:txBody>
        </p:sp>
        <p:graphicFrame>
          <p:nvGraphicFramePr>
            <p:cNvPr id="38974" name="Object 209"/>
            <p:cNvGraphicFramePr/>
            <p:nvPr/>
          </p:nvGraphicFramePr>
          <p:xfrm>
            <a:off x="4643" y="347"/>
            <a:ext cx="74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398" name="公式" r:id="rId23" imgW="1181100" imgH="787400" progId="Equation.3">
                    <p:embed/>
                  </p:oleObj>
                </mc:Choice>
                <mc:Fallback>
                  <p:oleObj name="公式" r:id="rId23" imgW="1181100" imgH="787400" progId="Equation.3">
                    <p:embed/>
                    <p:pic>
                      <p:nvPicPr>
                        <p:cNvPr id="0" name="图片 4783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347"/>
                          <a:ext cx="74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75" name="Object 210"/>
            <p:cNvGraphicFramePr/>
            <p:nvPr/>
          </p:nvGraphicFramePr>
          <p:xfrm>
            <a:off x="1339" y="465"/>
            <a:ext cx="2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399" name="公式" r:id="rId25" imgW="4203700" imgH="406400" progId="Equation.3">
                    <p:embed/>
                  </p:oleObj>
                </mc:Choice>
                <mc:Fallback>
                  <p:oleObj name="公式" r:id="rId25" imgW="4203700" imgH="406400" progId="Equation.3">
                    <p:embed/>
                    <p:pic>
                      <p:nvPicPr>
                        <p:cNvPr id="0" name="图片 4783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465"/>
                          <a:ext cx="2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6787" name="Rectangle 211"/>
            <p:cNvSpPr>
              <a:spLocks noChangeArrowheads="1"/>
            </p:cNvSpPr>
            <p:nvPr/>
          </p:nvSpPr>
          <p:spPr bwMode="auto">
            <a:xfrm>
              <a:off x="660" y="781"/>
              <a:ext cx="117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的像区域。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pic>
        <p:nvPicPr>
          <p:cNvPr id="38952" name="Picture 2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19313" y="5572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53" name="Picture 2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17725" y="5570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54" name="Picture 2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81488" y="55721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55" name="Picture 2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79900" y="557053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36794" name="Rectangle 218"/>
          <p:cNvSpPr>
            <a:spLocks noChangeArrowheads="1"/>
          </p:cNvSpPr>
          <p:nvPr/>
        </p:nvSpPr>
        <p:spPr bwMode="auto">
          <a:xfrm>
            <a:off x="762000" y="4213225"/>
            <a:ext cx="24272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(2) </a:t>
            </a:r>
            <a:r>
              <a:rPr lang="zh-CN" altLang="en-US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映射很特别</a:t>
            </a:r>
            <a:r>
              <a:rPr lang="en-US" altLang="zh-CN" sz="800" u="sng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楷体" panose="02010609060101010101" charset="-122"/>
                <a:cs typeface="楷体" panose="02010609060101010101" charset="-122"/>
              </a:rPr>
              <a:t>! 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36802" name="Rectangle 226"/>
          <p:cNvSpPr>
            <a:spLocks noChangeArrowheads="1"/>
          </p:cNvSpPr>
          <p:nvPr/>
        </p:nvSpPr>
        <p:spPr bwMode="auto">
          <a:xfrm>
            <a:off x="1539875" y="5886450"/>
            <a:ext cx="62245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从而将区域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映射为顶点在原点的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角形域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36812" name="Group 236"/>
          <p:cNvGrpSpPr/>
          <p:nvPr/>
        </p:nvGrpSpPr>
        <p:grpSpPr bwMode="auto">
          <a:xfrm>
            <a:off x="1296988" y="4779963"/>
            <a:ext cx="7656512" cy="457200"/>
            <a:chOff x="817" y="3011"/>
            <a:chExt cx="4823" cy="288"/>
          </a:xfrm>
        </p:grpSpPr>
        <p:sp>
          <p:nvSpPr>
            <p:cNvPr id="536795" name="Rectangle 219"/>
            <p:cNvSpPr>
              <a:spLocks noChangeArrowheads="1"/>
            </p:cNvSpPr>
            <p:nvPr/>
          </p:nvSpPr>
          <p:spPr bwMode="auto">
            <a:xfrm>
              <a:off x="817" y="3011"/>
              <a:ext cx="48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75000"/>
                <a:buFontTx/>
                <a:buBlip>
                  <a:blip r:embed="rId27"/>
                </a:buBlip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它的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分母</a:t>
              </a:r>
              <a:r>
                <a:rPr lang="en-US" altLang="zh-CN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      </a:t>
              </a:r>
              <a:r>
                <a:rPr lang="en-US" altLang="zh-CN" sz="12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将其中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一个交点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映射为无穷远点，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8970" name="Object 220"/>
            <p:cNvGraphicFramePr/>
            <p:nvPr/>
          </p:nvGraphicFramePr>
          <p:xfrm>
            <a:off x="1849" y="3049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00" name="公式" r:id="rId28" imgW="571500" imgH="292100" progId="Equation.3">
                    <p:embed/>
                  </p:oleObj>
                </mc:Choice>
                <mc:Fallback>
                  <p:oleObj name="公式" r:id="rId28" imgW="571500" imgH="292100" progId="Equation.3">
                    <p:embed/>
                    <p:pic>
                      <p:nvPicPr>
                        <p:cNvPr id="0" name="图片 4783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9" y="3049"/>
                          <a:ext cx="36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71" name="Object 217"/>
            <p:cNvGraphicFramePr>
              <a:graphicFrameLocks noChangeAspect="1"/>
            </p:cNvGraphicFramePr>
            <p:nvPr/>
          </p:nvGraphicFramePr>
          <p:xfrm>
            <a:off x="3658" y="3063"/>
            <a:ext cx="2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01" name="公式" r:id="rId30" imgW="368300" imgH="279400" progId="Equation.3">
                    <p:embed/>
                  </p:oleObj>
                </mc:Choice>
                <mc:Fallback>
                  <p:oleObj name="公式" r:id="rId30" imgW="368300" imgH="279400" progId="Equation.3">
                    <p:embed/>
                    <p:pic>
                      <p:nvPicPr>
                        <p:cNvPr id="0" name="图片 478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8" y="3063"/>
                          <a:ext cx="23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6813" name="Group 237"/>
          <p:cNvGrpSpPr/>
          <p:nvPr/>
        </p:nvGrpSpPr>
        <p:grpSpPr bwMode="auto">
          <a:xfrm>
            <a:off x="1539875" y="5334000"/>
            <a:ext cx="6273800" cy="457200"/>
            <a:chOff x="970" y="3360"/>
            <a:chExt cx="3952" cy="288"/>
          </a:xfrm>
        </p:grpSpPr>
        <p:sp>
          <p:nvSpPr>
            <p:cNvPr id="536797" name="Rectangle 221"/>
            <p:cNvSpPr>
              <a:spLocks noChangeArrowheads="1"/>
            </p:cNvSpPr>
            <p:nvPr/>
          </p:nvSpPr>
          <p:spPr bwMode="auto">
            <a:xfrm>
              <a:off x="970" y="3360"/>
              <a:ext cx="39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它的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分子</a:t>
              </a:r>
              <a:r>
                <a:rPr lang="en-US" altLang="zh-CN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      </a:t>
              </a:r>
              <a:r>
                <a:rPr lang="en-US" altLang="zh-CN" sz="1400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将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另一个交点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映射为原点，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8967" name="Object 222"/>
            <p:cNvGraphicFramePr/>
            <p:nvPr/>
          </p:nvGraphicFramePr>
          <p:xfrm>
            <a:off x="1848" y="3395"/>
            <a:ext cx="3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02" name="公式" r:id="rId32" imgW="558800" imgH="292100" progId="Equation.3">
                    <p:embed/>
                  </p:oleObj>
                </mc:Choice>
                <mc:Fallback>
                  <p:oleObj name="公式" r:id="rId32" imgW="558800" imgH="292100" progId="Equation.3">
                    <p:embed/>
                    <p:pic>
                      <p:nvPicPr>
                        <p:cNvPr id="0" name="图片 4784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3395"/>
                          <a:ext cx="3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8" name="Object 223"/>
            <p:cNvGraphicFramePr>
              <a:graphicFrameLocks noChangeAspect="1"/>
            </p:cNvGraphicFramePr>
            <p:nvPr/>
          </p:nvGraphicFramePr>
          <p:xfrm>
            <a:off x="3484" y="3411"/>
            <a:ext cx="8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03" name="Equation" r:id="rId34" imgW="139700" imgH="279400" progId="Equation.DSMT4">
                    <p:embed/>
                  </p:oleObj>
                </mc:Choice>
                <mc:Fallback>
                  <p:oleObj name="Equation" r:id="rId34" imgW="139700" imgH="279400" progId="Equation.DSMT4">
                    <p:embed/>
                    <p:pic>
                      <p:nvPicPr>
                        <p:cNvPr id="0" name="图片 4784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" y="3411"/>
                          <a:ext cx="8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6804" name="Rectangle 228"/>
          <p:cNvSpPr>
            <a:spLocks noChangeArrowheads="1"/>
          </p:cNvSpPr>
          <p:nvPr/>
        </p:nvSpPr>
        <p:spPr bwMode="auto">
          <a:xfrm>
            <a:off x="1298575" y="3046413"/>
            <a:ext cx="45608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75000"/>
              <a:buFontTx/>
              <a:buBlip>
                <a:blip r:embed="rId27"/>
              </a:buBlip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它的边界仅由</a:t>
            </a: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两段圆弧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围成，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8961" name="Group 230"/>
          <p:cNvGrpSpPr/>
          <p:nvPr/>
        </p:nvGrpSpPr>
        <p:grpSpPr bwMode="auto">
          <a:xfrm>
            <a:off x="7189788" y="1927225"/>
            <a:ext cx="784225" cy="1812925"/>
            <a:chOff x="4529" y="1214"/>
            <a:chExt cx="494" cy="1142"/>
          </a:xfrm>
        </p:grpSpPr>
        <p:sp>
          <p:nvSpPr>
            <p:cNvPr id="536807" name="Oval 231"/>
            <p:cNvSpPr>
              <a:spLocks noChangeAspect="1" noChangeArrowheads="1"/>
            </p:cNvSpPr>
            <p:nvPr/>
          </p:nvSpPr>
          <p:spPr bwMode="auto">
            <a:xfrm>
              <a:off x="4529" y="1765"/>
              <a:ext cx="27" cy="26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6808" name="Oval 232"/>
            <p:cNvSpPr>
              <a:spLocks noChangeAspect="1" noChangeArrowheads="1"/>
            </p:cNvSpPr>
            <p:nvPr/>
          </p:nvSpPr>
          <p:spPr bwMode="auto">
            <a:xfrm>
              <a:off x="4996" y="1765"/>
              <a:ext cx="27" cy="27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6809" name="Oval 233"/>
            <p:cNvSpPr>
              <a:spLocks noChangeAspect="1" noChangeArrowheads="1"/>
            </p:cNvSpPr>
            <p:nvPr/>
          </p:nvSpPr>
          <p:spPr bwMode="auto">
            <a:xfrm>
              <a:off x="4763" y="2330"/>
              <a:ext cx="27" cy="26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6810" name="Oval 234"/>
            <p:cNvSpPr>
              <a:spLocks noChangeAspect="1" noChangeArrowheads="1"/>
            </p:cNvSpPr>
            <p:nvPr/>
          </p:nvSpPr>
          <p:spPr bwMode="auto">
            <a:xfrm>
              <a:off x="4763" y="1214"/>
              <a:ext cx="27" cy="26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66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3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3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3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3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3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3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3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75" grpId="0"/>
      <p:bldP spid="536676" grpId="0"/>
      <p:bldP spid="536794" grpId="0"/>
      <p:bldP spid="536802" grpId="0"/>
      <p:bldP spid="53680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8" name="Picture 5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9" name="Picture 5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0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1" name="Picture 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391275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2" name="Picture 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391275" y="3259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3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4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5" name="Picture 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6" name="Picture 6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7" name="Picture 6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8" name="Picture 6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9" name="Picture 6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0" name="Picture 6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1" name="Picture 6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2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3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89738" y="52705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4" name="Picture 6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788150" y="5268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5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6" name="Picture 7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698" name="Rectangle 2"/>
          <p:cNvSpPr>
            <a:spLocks noChangeArrowheads="1"/>
          </p:cNvSpPr>
          <p:nvPr/>
        </p:nvSpPr>
        <p:spPr bwMode="auto">
          <a:xfrm>
            <a:off x="533400" y="565150"/>
            <a:ext cx="251936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3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保对称点性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536575" y="12017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引理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541795" name="Group 99"/>
          <p:cNvGrpSpPr/>
          <p:nvPr/>
        </p:nvGrpSpPr>
        <p:grpSpPr bwMode="auto">
          <a:xfrm>
            <a:off x="1347788" y="1201738"/>
            <a:ext cx="7620000" cy="457200"/>
            <a:chOff x="849" y="757"/>
            <a:chExt cx="4800" cy="288"/>
          </a:xfrm>
        </p:grpSpPr>
        <p:sp>
          <p:nvSpPr>
            <p:cNvPr id="541700" name="Rectangle 4"/>
            <p:cNvSpPr>
              <a:spLocks noChangeArrowheads="1"/>
            </p:cNvSpPr>
            <p:nvPr/>
          </p:nvSpPr>
          <p:spPr bwMode="auto">
            <a:xfrm>
              <a:off x="849" y="757"/>
              <a:ext cx="48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扩充复平面上的两点</a:t>
              </a:r>
              <a:r>
                <a:rPr lang="en-US" altLang="zh-CN">
                  <a:solidFill>
                    <a:srgbClr val="000000"/>
                  </a:solidFill>
                </a:rPr>
                <a:t>           </a:t>
              </a:r>
              <a:r>
                <a:rPr lang="zh-CN" altLang="en-US">
                  <a:solidFill>
                    <a:srgbClr val="000000"/>
                  </a:solidFill>
                </a:rPr>
                <a:t>关于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圆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C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对称的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充要条件</a:t>
              </a:r>
              <a:r>
                <a:rPr lang="zh-CN" altLang="en-US">
                  <a:solidFill>
                    <a:srgbClr val="000000"/>
                  </a:solidFill>
                </a:rPr>
                <a:t>是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0026" name="Object 6"/>
            <p:cNvGraphicFramePr/>
            <p:nvPr/>
          </p:nvGraphicFramePr>
          <p:xfrm>
            <a:off x="2689" y="771"/>
            <a:ext cx="4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390" name="公式" r:id="rId3" imgW="711200" imgH="368300" progId="Equation.3">
                    <p:embed/>
                  </p:oleObj>
                </mc:Choice>
                <mc:Fallback>
                  <p:oleObj name="公式" r:id="rId3" imgW="711200" imgH="368300" progId="Equation.3">
                    <p:embed/>
                    <p:pic>
                      <p:nvPicPr>
                        <p:cNvPr id="0" name="图片 4793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771"/>
                          <a:ext cx="4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1796" name="Group 100"/>
          <p:cNvGrpSpPr/>
          <p:nvPr/>
        </p:nvGrpSpPr>
        <p:grpSpPr bwMode="auto">
          <a:xfrm>
            <a:off x="1347788" y="1781175"/>
            <a:ext cx="4935537" cy="457200"/>
            <a:chOff x="849" y="1122"/>
            <a:chExt cx="3109" cy="288"/>
          </a:xfrm>
        </p:grpSpPr>
        <p:sp>
          <p:nvSpPr>
            <p:cNvPr id="541701" name="Rectangle 5"/>
            <p:cNvSpPr>
              <a:spLocks noChangeArrowheads="1"/>
            </p:cNvSpPr>
            <p:nvPr/>
          </p:nvSpPr>
          <p:spPr bwMode="auto">
            <a:xfrm>
              <a:off x="849" y="1122"/>
              <a:ext cx="310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过</a:t>
              </a:r>
              <a:r>
                <a:rPr lang="en-US" altLang="zh-CN">
                  <a:solidFill>
                    <a:srgbClr val="000000"/>
                  </a:solidFill>
                </a:rPr>
                <a:t>           </a:t>
              </a:r>
              <a:r>
                <a:rPr lang="zh-CN" altLang="en-US">
                  <a:solidFill>
                    <a:srgbClr val="000000"/>
                  </a:solidFill>
                </a:rPr>
                <a:t>的任何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圆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zh-CN" altLang="en-US">
                  <a:solidFill>
                    <a:srgbClr val="000000"/>
                  </a:solidFill>
                </a:rPr>
                <a:t>都与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C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正交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0023" name="Object 7"/>
            <p:cNvGraphicFramePr/>
            <p:nvPr/>
          </p:nvGraphicFramePr>
          <p:xfrm>
            <a:off x="1155" y="1135"/>
            <a:ext cx="4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391" name="公式" r:id="rId5" imgW="698500" imgH="368300" progId="Equation.3">
                    <p:embed/>
                  </p:oleObj>
                </mc:Choice>
                <mc:Fallback>
                  <p:oleObj name="公式" r:id="rId5" imgW="698500" imgH="368300" progId="Equation.3">
                    <p:embed/>
                    <p:pic>
                      <p:nvPicPr>
                        <p:cNvPr id="0" name="图片 4793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1135"/>
                          <a:ext cx="4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24" name="Object 8"/>
            <p:cNvGraphicFramePr/>
            <p:nvPr/>
          </p:nvGraphicFramePr>
          <p:xfrm>
            <a:off x="2451" y="1183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392" name="公式" r:id="rId7" imgW="279400" imgH="266700" progId="Equation.3">
                    <p:embed/>
                  </p:oleObj>
                </mc:Choice>
                <mc:Fallback>
                  <p:oleObj name="公式" r:id="rId7" imgW="279400" imgH="266700" progId="Equation.3">
                    <p:embed/>
                    <p:pic>
                      <p:nvPicPr>
                        <p:cNvPr id="0" name="图片 4793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1183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1706" name="Rectangle 10"/>
          <p:cNvSpPr>
            <a:spLocks noChangeArrowheads="1"/>
          </p:cNvSpPr>
          <p:nvPr/>
        </p:nvSpPr>
        <p:spPr bwMode="auto">
          <a:xfrm>
            <a:off x="1349375" y="3017838"/>
            <a:ext cx="30384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(1) </a:t>
            </a:r>
            <a:r>
              <a:rPr lang="zh-CN" altLang="en-US">
                <a:solidFill>
                  <a:srgbClr val="000000"/>
                </a:solidFill>
              </a:rPr>
              <a:t>当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为直线时，</a:t>
            </a:r>
            <a:r>
              <a:rPr lang="en-US" altLang="zh-CN">
                <a:solidFill>
                  <a:srgbClr val="000000"/>
                </a:solidFill>
              </a:rPr>
              <a:t> 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1707" name="Rectangle 11"/>
          <p:cNvSpPr>
            <a:spLocks noChangeArrowheads="1"/>
          </p:cNvSpPr>
          <p:nvPr/>
        </p:nvSpPr>
        <p:spPr bwMode="auto">
          <a:xfrm>
            <a:off x="1349375" y="3662363"/>
            <a:ext cx="38814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(2) </a:t>
            </a:r>
            <a:r>
              <a:rPr lang="zh-CN" altLang="en-US">
                <a:solidFill>
                  <a:srgbClr val="000000"/>
                </a:solidFill>
              </a:rPr>
              <a:t>当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为半径有限的圆，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1712" name="Rectangle 16"/>
          <p:cNvSpPr>
            <a:spLocks noChangeArrowheads="1"/>
          </p:cNvSpPr>
          <p:nvPr/>
        </p:nvSpPr>
        <p:spPr bwMode="auto">
          <a:xfrm>
            <a:off x="1781175" y="5381625"/>
            <a:ext cx="2481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结论显然成立。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41807" name="Group 111"/>
          <p:cNvGrpSpPr/>
          <p:nvPr/>
        </p:nvGrpSpPr>
        <p:grpSpPr bwMode="auto">
          <a:xfrm>
            <a:off x="6207125" y="5360988"/>
            <a:ext cx="2262188" cy="258762"/>
            <a:chOff x="3910" y="3377"/>
            <a:chExt cx="1425" cy="163"/>
          </a:xfrm>
        </p:grpSpPr>
        <p:sp>
          <p:nvSpPr>
            <p:cNvPr id="541728" name="Line 32"/>
            <p:cNvSpPr>
              <a:spLocks noChangeAspect="1" noChangeShapeType="1"/>
            </p:cNvSpPr>
            <p:nvPr/>
          </p:nvSpPr>
          <p:spPr bwMode="auto">
            <a:xfrm flipV="1">
              <a:off x="3910" y="3540"/>
              <a:ext cx="1425" cy="0"/>
            </a:xfrm>
            <a:prstGeom prst="line">
              <a:avLst/>
            </a:prstGeom>
            <a:noFill/>
            <a:ln w="12700">
              <a:solidFill>
                <a:srgbClr val="339933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0021" name="Object 35"/>
            <p:cNvGraphicFramePr>
              <a:graphicFrameLocks noChangeAspect="1"/>
            </p:cNvGraphicFramePr>
            <p:nvPr/>
          </p:nvGraphicFramePr>
          <p:xfrm>
            <a:off x="4536" y="3377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393" name="公式" r:id="rId9" imgW="279400" imgH="266700" progId="Equation.3">
                    <p:embed/>
                  </p:oleObj>
                </mc:Choice>
                <mc:Fallback>
                  <p:oleObj name="公式" r:id="rId9" imgW="279400" imgH="266700" progId="Equation.3">
                    <p:embed/>
                    <p:pic>
                      <p:nvPicPr>
                        <p:cNvPr id="0" name="图片 4793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3377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1806" name="Group 110"/>
          <p:cNvGrpSpPr/>
          <p:nvPr/>
        </p:nvGrpSpPr>
        <p:grpSpPr bwMode="auto">
          <a:xfrm>
            <a:off x="5816600" y="4848225"/>
            <a:ext cx="2573338" cy="1271588"/>
            <a:chOff x="3664" y="3054"/>
            <a:chExt cx="1621" cy="801"/>
          </a:xfrm>
        </p:grpSpPr>
        <p:grpSp>
          <p:nvGrpSpPr>
            <p:cNvPr id="40012" name="Group 108"/>
            <p:cNvGrpSpPr/>
            <p:nvPr/>
          </p:nvGrpSpPr>
          <p:grpSpPr bwMode="auto">
            <a:xfrm>
              <a:off x="3664" y="3054"/>
              <a:ext cx="635" cy="801"/>
              <a:chOff x="3664" y="3054"/>
              <a:chExt cx="635" cy="801"/>
            </a:xfrm>
          </p:grpSpPr>
          <p:sp>
            <p:nvSpPr>
              <p:cNvPr id="541724" name="Oval 28"/>
              <p:cNvSpPr>
                <a:spLocks noChangeArrowheads="1"/>
              </p:cNvSpPr>
              <p:nvPr/>
            </p:nvSpPr>
            <p:spPr bwMode="auto">
              <a:xfrm>
                <a:off x="3664" y="3220"/>
                <a:ext cx="635" cy="635"/>
              </a:xfrm>
              <a:prstGeom prst="ellips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0019" name="Object 36"/>
              <p:cNvGraphicFramePr>
                <a:graphicFrameLocks noChangeAspect="1"/>
              </p:cNvGraphicFramePr>
              <p:nvPr/>
            </p:nvGraphicFramePr>
            <p:xfrm>
              <a:off x="3931" y="3054"/>
              <a:ext cx="12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394" name="公式" r:id="rId11" imgW="266700" imgH="279400" progId="Equation.3">
                      <p:embed/>
                    </p:oleObj>
                  </mc:Choice>
                  <mc:Fallback>
                    <p:oleObj name="公式" r:id="rId11" imgW="266700" imgH="279400" progId="Equation.3">
                      <p:embed/>
                      <p:pic>
                        <p:nvPicPr>
                          <p:cNvPr id="0" name="图片 4793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1" y="3054"/>
                            <a:ext cx="12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013" name="Group 109"/>
            <p:cNvGrpSpPr/>
            <p:nvPr/>
          </p:nvGrpSpPr>
          <p:grpSpPr bwMode="auto">
            <a:xfrm>
              <a:off x="3943" y="3295"/>
              <a:ext cx="1342" cy="263"/>
              <a:chOff x="3943" y="3295"/>
              <a:chExt cx="1342" cy="263"/>
            </a:xfrm>
          </p:grpSpPr>
          <p:sp>
            <p:nvSpPr>
              <p:cNvPr id="541729" name="Oval 33"/>
              <p:cNvSpPr>
                <a:spLocks noChangeAspect="1" noChangeArrowheads="1"/>
              </p:cNvSpPr>
              <p:nvPr/>
            </p:nvSpPr>
            <p:spPr bwMode="auto">
              <a:xfrm>
                <a:off x="4966" y="3518"/>
                <a:ext cx="40" cy="40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1730" name="Oval 34"/>
              <p:cNvSpPr>
                <a:spLocks noChangeAspect="1" noChangeArrowheads="1"/>
              </p:cNvSpPr>
              <p:nvPr/>
            </p:nvSpPr>
            <p:spPr bwMode="auto">
              <a:xfrm>
                <a:off x="3968" y="3518"/>
                <a:ext cx="40" cy="40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0016" name="Object 37"/>
              <p:cNvGraphicFramePr>
                <a:graphicFrameLocks noChangeAspect="1"/>
              </p:cNvGraphicFramePr>
              <p:nvPr/>
            </p:nvGraphicFramePr>
            <p:xfrm>
              <a:off x="3943" y="3321"/>
              <a:ext cx="129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395" name="公式" r:id="rId13" imgW="266700" imgH="368300" progId="Equation.3">
                      <p:embed/>
                    </p:oleObj>
                  </mc:Choice>
                  <mc:Fallback>
                    <p:oleObj name="公式" r:id="rId13" imgW="266700" imgH="368300" progId="Equation.3">
                      <p:embed/>
                      <p:pic>
                        <p:nvPicPr>
                          <p:cNvPr id="0" name="图片 4793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3" y="3321"/>
                            <a:ext cx="129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17" name="Object 38"/>
              <p:cNvGraphicFramePr>
                <a:graphicFrameLocks noChangeAspect="1"/>
              </p:cNvGraphicFramePr>
              <p:nvPr/>
            </p:nvGraphicFramePr>
            <p:xfrm>
              <a:off x="4910" y="3295"/>
              <a:ext cx="375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396" name="公式" r:id="rId15" imgW="774065" imgH="368300" progId="Equation.3">
                      <p:embed/>
                    </p:oleObj>
                  </mc:Choice>
                  <mc:Fallback>
                    <p:oleObj name="公式" r:id="rId15" imgW="774065" imgH="368300" progId="Equation.3">
                      <p:embed/>
                      <p:pic>
                        <p:nvPicPr>
                          <p:cNvPr id="0" name="图片 4793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0" y="3295"/>
                            <a:ext cx="375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41801" name="Group 105"/>
          <p:cNvGrpSpPr/>
          <p:nvPr/>
        </p:nvGrpSpPr>
        <p:grpSpPr bwMode="auto">
          <a:xfrm>
            <a:off x="7715250" y="3182938"/>
            <a:ext cx="125413" cy="1647825"/>
            <a:chOff x="4860" y="2005"/>
            <a:chExt cx="79" cy="1038"/>
          </a:xfrm>
        </p:grpSpPr>
        <p:sp>
          <p:nvSpPr>
            <p:cNvPr id="541714" name="Line 18"/>
            <p:cNvSpPr>
              <a:spLocks noChangeShapeType="1"/>
            </p:cNvSpPr>
            <p:nvPr/>
          </p:nvSpPr>
          <p:spPr bwMode="auto">
            <a:xfrm rot="16200000" flipV="1">
              <a:off x="4341" y="2524"/>
              <a:ext cx="1038" cy="0"/>
            </a:xfrm>
            <a:prstGeom prst="line">
              <a:avLst/>
            </a:prstGeom>
            <a:noFill/>
            <a:ln w="12700">
              <a:solidFill>
                <a:srgbClr val="339933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0009" name="Group 25"/>
            <p:cNvGrpSpPr>
              <a:grpSpLocks noChangeAspect="1"/>
            </p:cNvGrpSpPr>
            <p:nvPr/>
          </p:nvGrpSpPr>
          <p:grpSpPr bwMode="auto">
            <a:xfrm rot="18900000" flipH="1">
              <a:off x="4871" y="2535"/>
              <a:ext cx="89" cy="46"/>
              <a:chOff x="4813" y="2181"/>
              <a:chExt cx="169" cy="87"/>
            </a:xfrm>
          </p:grpSpPr>
          <p:sp>
            <p:nvSpPr>
              <p:cNvPr id="541722" name="Line 26"/>
              <p:cNvSpPr>
                <a:spLocks noChangeAspect="1" noChangeShapeType="1"/>
              </p:cNvSpPr>
              <p:nvPr/>
            </p:nvSpPr>
            <p:spPr bwMode="auto">
              <a:xfrm>
                <a:off x="4815" y="2181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1723" name="Line 27"/>
              <p:cNvSpPr>
                <a:spLocks noChangeAspect="1" noChangeShapeType="1"/>
              </p:cNvSpPr>
              <p:nvPr/>
            </p:nvSpPr>
            <p:spPr bwMode="auto">
              <a:xfrm flipH="1">
                <a:off x="4893" y="2181"/>
                <a:ext cx="84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41809" name="Group 113"/>
          <p:cNvGrpSpPr/>
          <p:nvPr/>
        </p:nvGrpSpPr>
        <p:grpSpPr bwMode="auto">
          <a:xfrm>
            <a:off x="6848475" y="3195638"/>
            <a:ext cx="1050925" cy="1304925"/>
            <a:chOff x="4314" y="2013"/>
            <a:chExt cx="662" cy="822"/>
          </a:xfrm>
        </p:grpSpPr>
        <p:graphicFrame>
          <p:nvGraphicFramePr>
            <p:cNvPr id="40001" name="Object 23"/>
            <p:cNvGraphicFramePr>
              <a:graphicFrameLocks noChangeAspect="1"/>
            </p:cNvGraphicFramePr>
            <p:nvPr/>
          </p:nvGraphicFramePr>
          <p:xfrm>
            <a:off x="4688" y="2013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397" name="公式" r:id="rId17" imgW="279400" imgH="266700" progId="Equation.3">
                    <p:embed/>
                  </p:oleObj>
                </mc:Choice>
                <mc:Fallback>
                  <p:oleObj name="公式" r:id="rId17" imgW="279400" imgH="266700" progId="Equation.3">
                    <p:embed/>
                    <p:pic>
                      <p:nvPicPr>
                        <p:cNvPr id="0" name="图片 479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2013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002" name="Group 106"/>
            <p:cNvGrpSpPr/>
            <p:nvPr/>
          </p:nvGrpSpPr>
          <p:grpSpPr bwMode="auto">
            <a:xfrm>
              <a:off x="4314" y="2178"/>
              <a:ext cx="662" cy="657"/>
              <a:chOff x="4314" y="2178"/>
              <a:chExt cx="662" cy="657"/>
            </a:xfrm>
          </p:grpSpPr>
          <p:sp>
            <p:nvSpPr>
              <p:cNvPr id="541740" name="Oval 44"/>
              <p:cNvSpPr>
                <a:spLocks noChangeAspect="1" noChangeArrowheads="1"/>
              </p:cNvSpPr>
              <p:nvPr/>
            </p:nvSpPr>
            <p:spPr bwMode="auto">
              <a:xfrm>
                <a:off x="4319" y="2178"/>
                <a:ext cx="657" cy="657"/>
              </a:xfrm>
              <a:prstGeom prst="ellips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1741" name="Line 45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4051" y="2510"/>
                <a:ext cx="525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40005" name="Group 92"/>
              <p:cNvGrpSpPr/>
              <p:nvPr/>
            </p:nvGrpSpPr>
            <p:grpSpPr bwMode="auto">
              <a:xfrm>
                <a:off x="4325" y="2515"/>
                <a:ext cx="74" cy="76"/>
                <a:chOff x="4397" y="2467"/>
                <a:chExt cx="74" cy="76"/>
              </a:xfrm>
            </p:grpSpPr>
            <p:sp>
              <p:nvSpPr>
                <p:cNvPr id="541743" name="Line 47"/>
                <p:cNvSpPr>
                  <a:spLocks noChangeAspect="1" noChangeShapeType="1"/>
                </p:cNvSpPr>
                <p:nvPr/>
              </p:nvSpPr>
              <p:spPr bwMode="auto">
                <a:xfrm rot="18900000" flipH="1">
                  <a:off x="4422" y="2467"/>
                  <a:ext cx="46" cy="45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41744" name="Line 48"/>
                <p:cNvSpPr>
                  <a:spLocks noChangeAspect="1" noChangeShapeType="1"/>
                </p:cNvSpPr>
                <p:nvPr/>
              </p:nvSpPr>
              <p:spPr bwMode="auto">
                <a:xfrm rot="-2700000">
                  <a:off x="4397" y="2498"/>
                  <a:ext cx="46" cy="45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541773" name="Group 77"/>
          <p:cNvGrpSpPr/>
          <p:nvPr/>
        </p:nvGrpSpPr>
        <p:grpSpPr bwMode="auto">
          <a:xfrm>
            <a:off x="1473200" y="2508250"/>
            <a:ext cx="3422650" cy="336550"/>
            <a:chOff x="1336" y="2846"/>
            <a:chExt cx="2156" cy="212"/>
          </a:xfrm>
        </p:grpSpPr>
        <p:sp>
          <p:nvSpPr>
            <p:cNvPr id="541774" name="AutoShape 78">
              <a:hlinkClick r:id="rId1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336" y="2859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1775" name="Text Box 79"/>
            <p:cNvSpPr txBox="1">
              <a:spLocks noChangeArrowheads="1"/>
            </p:cNvSpPr>
            <p:nvPr/>
          </p:nvSpPr>
          <p:spPr bwMode="auto">
            <a:xfrm>
              <a:off x="1699" y="2846"/>
              <a:ext cx="1793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kumimoji="0" lang="zh-CN" altLang="en-US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一道中学的几何题，跳过</a:t>
              </a:r>
              <a:r>
                <a:rPr kumimoji="0" lang="en-US" altLang="zh-CN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?</a:t>
              </a: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kumimoji="0" lang="en-US" altLang="zh-CN" sz="1600">
                  <a:solidFill>
                    <a:srgbClr val="B2B2B2"/>
                  </a:solidFill>
                </a:rPr>
                <a:t>  </a:t>
              </a:r>
              <a:endParaRPr kumimoji="0" lang="en-US" altLang="zh-CN" sz="1600">
                <a:solidFill>
                  <a:srgbClr val="B2B2B2"/>
                </a:solidFill>
              </a:endParaRPr>
            </a:p>
          </p:txBody>
        </p:sp>
      </p:grpSp>
      <p:sp>
        <p:nvSpPr>
          <p:cNvPr id="541776" name="Rectangle 80"/>
          <p:cNvSpPr>
            <a:spLocks noChangeArrowheads="1"/>
          </p:cNvSpPr>
          <p:nvPr/>
        </p:nvSpPr>
        <p:spPr bwMode="auto">
          <a:xfrm>
            <a:off x="534988" y="24304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证明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pic>
        <p:nvPicPr>
          <p:cNvPr id="39970" name="Picture 8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1781" name="Group 85"/>
          <p:cNvGrpSpPr/>
          <p:nvPr/>
        </p:nvGrpSpPr>
        <p:grpSpPr bwMode="auto">
          <a:xfrm>
            <a:off x="577850" y="1652588"/>
            <a:ext cx="717550" cy="738187"/>
            <a:chOff x="3184" y="495"/>
            <a:chExt cx="452" cy="465"/>
          </a:xfrm>
        </p:grpSpPr>
        <p:sp>
          <p:nvSpPr>
            <p:cNvPr id="541782" name="Rectangle 86"/>
            <p:cNvSpPr>
              <a:spLocks noChangeArrowheads="1"/>
            </p:cNvSpPr>
            <p:nvPr/>
          </p:nvSpPr>
          <p:spPr bwMode="auto">
            <a:xfrm>
              <a:off x="3260" y="510"/>
              <a:ext cx="308" cy="429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1783" name="Rectangle 87"/>
            <p:cNvSpPr>
              <a:spLocks noChangeArrowheads="1"/>
            </p:cNvSpPr>
            <p:nvPr/>
          </p:nvSpPr>
          <p:spPr bwMode="auto">
            <a:xfrm>
              <a:off x="3200" y="49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130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1784" name="Rectangle 88"/>
            <p:cNvSpPr>
              <a:spLocks noChangeArrowheads="1"/>
            </p:cNvSpPr>
            <p:nvPr/>
          </p:nvSpPr>
          <p:spPr bwMode="auto">
            <a:xfrm>
              <a:off x="3184" y="634"/>
              <a:ext cx="452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引理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1785" name="Rectangle 89"/>
            <p:cNvSpPr>
              <a:spLocks noChangeArrowheads="1"/>
            </p:cNvSpPr>
            <p:nvPr/>
          </p:nvSpPr>
          <p:spPr bwMode="auto">
            <a:xfrm>
              <a:off x="3234" y="768"/>
              <a:ext cx="368" cy="1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6.1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41786" name="Rectangle 90"/>
          <p:cNvSpPr>
            <a:spLocks noChangeArrowheads="1"/>
          </p:cNvSpPr>
          <p:nvPr/>
        </p:nvSpPr>
        <p:spPr bwMode="auto">
          <a:xfrm>
            <a:off x="3970338" y="3021013"/>
            <a:ext cx="2481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结论显然成立。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1787" name="Rectangle 91"/>
          <p:cNvSpPr>
            <a:spLocks noChangeArrowheads="1"/>
          </p:cNvSpPr>
          <p:nvPr/>
        </p:nvSpPr>
        <p:spPr bwMode="auto">
          <a:xfrm>
            <a:off x="4011613" y="4811713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41800" name="Group 104"/>
          <p:cNvGrpSpPr/>
          <p:nvPr/>
        </p:nvGrpSpPr>
        <p:grpSpPr bwMode="auto">
          <a:xfrm>
            <a:off x="5781675" y="3349625"/>
            <a:ext cx="2667000" cy="1230313"/>
            <a:chOff x="3642" y="2110"/>
            <a:chExt cx="1680" cy="775"/>
          </a:xfrm>
        </p:grpSpPr>
        <p:grpSp>
          <p:nvGrpSpPr>
            <p:cNvPr id="39986" name="Group 103"/>
            <p:cNvGrpSpPr/>
            <p:nvPr/>
          </p:nvGrpSpPr>
          <p:grpSpPr bwMode="auto">
            <a:xfrm>
              <a:off x="3642" y="2355"/>
              <a:ext cx="1680" cy="158"/>
              <a:chOff x="3642" y="2355"/>
              <a:chExt cx="1680" cy="158"/>
            </a:xfrm>
          </p:grpSpPr>
          <p:sp>
            <p:nvSpPr>
              <p:cNvPr id="541713" name="Line 17"/>
              <p:cNvSpPr>
                <a:spLocks noChangeShapeType="1"/>
              </p:cNvSpPr>
              <p:nvPr/>
            </p:nvSpPr>
            <p:spPr bwMode="auto">
              <a:xfrm flipV="1">
                <a:off x="3642" y="2513"/>
                <a:ext cx="168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9994" name="Object 24"/>
              <p:cNvGraphicFramePr>
                <a:graphicFrameLocks noChangeAspect="1"/>
              </p:cNvGraphicFramePr>
              <p:nvPr/>
            </p:nvGraphicFramePr>
            <p:xfrm>
              <a:off x="3838" y="2355"/>
              <a:ext cx="12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398" name="公式" r:id="rId19" imgW="266700" imgH="279400" progId="Equation.3">
                      <p:embed/>
                    </p:oleObj>
                  </mc:Choice>
                  <mc:Fallback>
                    <p:oleObj name="公式" r:id="rId19" imgW="266700" imgH="279400" progId="Equation.3">
                      <p:embed/>
                      <p:pic>
                        <p:nvPicPr>
                          <p:cNvPr id="0" name="图片 4793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8" y="2355"/>
                            <a:ext cx="12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87" name="Group 101"/>
            <p:cNvGrpSpPr/>
            <p:nvPr/>
          </p:nvGrpSpPr>
          <p:grpSpPr bwMode="auto">
            <a:xfrm>
              <a:off x="4840" y="2110"/>
              <a:ext cx="197" cy="179"/>
              <a:chOff x="4840" y="2110"/>
              <a:chExt cx="197" cy="179"/>
            </a:xfrm>
          </p:grpSpPr>
          <p:graphicFrame>
            <p:nvGraphicFramePr>
              <p:cNvPr id="39991" name="Object 21"/>
              <p:cNvGraphicFramePr>
                <a:graphicFrameLocks noChangeAspect="1"/>
              </p:cNvGraphicFramePr>
              <p:nvPr/>
            </p:nvGraphicFramePr>
            <p:xfrm>
              <a:off x="4908" y="2110"/>
              <a:ext cx="129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399" name="公式" r:id="rId20" imgW="266700" imgH="368300" progId="Equation.3">
                      <p:embed/>
                    </p:oleObj>
                  </mc:Choice>
                  <mc:Fallback>
                    <p:oleObj name="公式" r:id="rId20" imgW="266700" imgH="368300" progId="Equation.3">
                      <p:embed/>
                      <p:pic>
                        <p:nvPicPr>
                          <p:cNvPr id="0" name="图片 4793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8" y="2110"/>
                            <a:ext cx="129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1715" name="Oval 19"/>
              <p:cNvSpPr>
                <a:spLocks noChangeAspect="1" noChangeArrowheads="1"/>
              </p:cNvSpPr>
              <p:nvPr/>
            </p:nvSpPr>
            <p:spPr bwMode="auto">
              <a:xfrm>
                <a:off x="4840" y="2238"/>
                <a:ext cx="40" cy="40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9988" name="Group 102"/>
            <p:cNvGrpSpPr/>
            <p:nvPr/>
          </p:nvGrpSpPr>
          <p:grpSpPr bwMode="auto">
            <a:xfrm>
              <a:off x="4840" y="2706"/>
              <a:ext cx="216" cy="179"/>
              <a:chOff x="4840" y="2706"/>
              <a:chExt cx="216" cy="179"/>
            </a:xfrm>
          </p:grpSpPr>
          <p:graphicFrame>
            <p:nvGraphicFramePr>
              <p:cNvPr id="39989" name="Object 22"/>
              <p:cNvGraphicFramePr>
                <a:graphicFrameLocks noChangeAspect="1"/>
              </p:cNvGraphicFramePr>
              <p:nvPr/>
            </p:nvGraphicFramePr>
            <p:xfrm>
              <a:off x="4921" y="2706"/>
              <a:ext cx="135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400" name="公式" r:id="rId21" imgW="279400" imgH="368300" progId="Equation.3">
                      <p:embed/>
                    </p:oleObj>
                  </mc:Choice>
                  <mc:Fallback>
                    <p:oleObj name="公式" r:id="rId21" imgW="279400" imgH="368300" progId="Equation.3">
                      <p:embed/>
                      <p:pic>
                        <p:nvPicPr>
                          <p:cNvPr id="0" name="图片 4793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1" y="2706"/>
                            <a:ext cx="135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1716" name="Oval 20"/>
              <p:cNvSpPr>
                <a:spLocks noChangeAspect="1" noChangeArrowheads="1"/>
              </p:cNvSpPr>
              <p:nvPr/>
            </p:nvSpPr>
            <p:spPr bwMode="auto">
              <a:xfrm>
                <a:off x="4840" y="2737"/>
                <a:ext cx="40" cy="40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41808" name="Group 112"/>
          <p:cNvGrpSpPr/>
          <p:nvPr/>
        </p:nvGrpSpPr>
        <p:grpSpPr bwMode="auto">
          <a:xfrm>
            <a:off x="6819900" y="5124450"/>
            <a:ext cx="122238" cy="990600"/>
            <a:chOff x="4296" y="3228"/>
            <a:chExt cx="77" cy="624"/>
          </a:xfrm>
        </p:grpSpPr>
        <p:sp>
          <p:nvSpPr>
            <p:cNvPr id="541735" name="Line 39"/>
            <p:cNvSpPr>
              <a:spLocks noChangeAspect="1" noChangeShapeType="1"/>
            </p:cNvSpPr>
            <p:nvPr/>
          </p:nvSpPr>
          <p:spPr bwMode="auto">
            <a:xfrm flipV="1">
              <a:off x="4296" y="3228"/>
              <a:ext cx="0" cy="62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9983" name="Group 93"/>
            <p:cNvGrpSpPr>
              <a:grpSpLocks noChangeAspect="1"/>
            </p:cNvGrpSpPr>
            <p:nvPr/>
          </p:nvGrpSpPr>
          <p:grpSpPr bwMode="auto">
            <a:xfrm rot="18900000" flipH="1">
              <a:off x="4305" y="3565"/>
              <a:ext cx="89" cy="46"/>
              <a:chOff x="4813" y="2181"/>
              <a:chExt cx="169" cy="87"/>
            </a:xfrm>
          </p:grpSpPr>
          <p:sp>
            <p:nvSpPr>
              <p:cNvPr id="541790" name="Line 94"/>
              <p:cNvSpPr>
                <a:spLocks noChangeAspect="1" noChangeShapeType="1"/>
              </p:cNvSpPr>
              <p:nvPr/>
            </p:nvSpPr>
            <p:spPr bwMode="auto">
              <a:xfrm>
                <a:off x="4815" y="2181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1791" name="Line 95"/>
              <p:cNvSpPr>
                <a:spLocks noChangeAspect="1" noChangeShapeType="1"/>
              </p:cNvSpPr>
              <p:nvPr/>
            </p:nvSpPr>
            <p:spPr bwMode="auto">
              <a:xfrm flipH="1">
                <a:off x="4893" y="2181"/>
                <a:ext cx="84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41803" name="Group 107"/>
          <p:cNvGrpSpPr/>
          <p:nvPr/>
        </p:nvGrpSpPr>
        <p:grpSpPr bwMode="auto">
          <a:xfrm>
            <a:off x="1781175" y="4240213"/>
            <a:ext cx="3344863" cy="1028700"/>
            <a:chOff x="1122" y="2671"/>
            <a:chExt cx="2107" cy="648"/>
          </a:xfrm>
        </p:grpSpPr>
        <p:sp>
          <p:nvSpPr>
            <p:cNvPr id="541708" name="Rectangle 12"/>
            <p:cNvSpPr>
              <a:spLocks noChangeArrowheads="1"/>
            </p:cNvSpPr>
            <p:nvPr/>
          </p:nvSpPr>
          <p:spPr bwMode="auto">
            <a:xfrm>
              <a:off x="1122" y="2671"/>
              <a:ext cx="21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且在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zh-CN" altLang="en-US">
                  <a:solidFill>
                    <a:srgbClr val="000000"/>
                  </a:solidFill>
                </a:rPr>
                <a:t>和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中有一个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9978" name="Object 13"/>
            <p:cNvGraphicFramePr/>
            <p:nvPr/>
          </p:nvGraphicFramePr>
          <p:xfrm>
            <a:off x="1607" y="2681"/>
            <a:ext cx="16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401" name="公式" r:id="rId23" imgW="266700" imgH="368300" progId="Equation.3">
                    <p:embed/>
                  </p:oleObj>
                </mc:Choice>
                <mc:Fallback>
                  <p:oleObj name="公式" r:id="rId23" imgW="266700" imgH="368300" progId="Equation.3">
                    <p:embed/>
                    <p:pic>
                      <p:nvPicPr>
                        <p:cNvPr id="0" name="图片 4794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7" y="2681"/>
                          <a:ext cx="16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1710" name="Rectangle 14"/>
            <p:cNvSpPr>
              <a:spLocks noChangeArrowheads="1"/>
            </p:cNvSpPr>
            <p:nvPr/>
          </p:nvSpPr>
          <p:spPr bwMode="auto">
            <a:xfrm>
              <a:off x="1122" y="3031"/>
              <a:ext cx="186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为无穷远点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时，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9980" name="Object 15"/>
            <p:cNvGraphicFramePr/>
            <p:nvPr/>
          </p:nvGraphicFramePr>
          <p:xfrm>
            <a:off x="2035" y="2679"/>
            <a:ext cx="1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402" name="公式" r:id="rId25" imgW="292100" imgH="368300" progId="Equation.3">
                    <p:embed/>
                  </p:oleObj>
                </mc:Choice>
                <mc:Fallback>
                  <p:oleObj name="公式" r:id="rId25" imgW="292100" imgH="368300" progId="Equation.3">
                    <p:embed/>
                    <p:pic>
                      <p:nvPicPr>
                        <p:cNvPr id="0" name="图片 4794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5" y="2679"/>
                          <a:ext cx="1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1" name="Object 97"/>
            <p:cNvGraphicFramePr/>
            <p:nvPr/>
          </p:nvGraphicFramePr>
          <p:xfrm>
            <a:off x="2197" y="3111"/>
            <a:ext cx="16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403" name="Equation" r:id="rId27" imgW="266700" imgH="190500" progId="Equation.DSMT4">
                    <p:embed/>
                  </p:oleObj>
                </mc:Choice>
                <mc:Fallback>
                  <p:oleObj name="Equation" r:id="rId27" imgW="266700" imgH="190500" progId="Equation.DSMT4">
                    <p:embed/>
                    <p:pic>
                      <p:nvPicPr>
                        <p:cNvPr id="0" name="图片 4794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7" y="3111"/>
                          <a:ext cx="168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4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4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4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4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4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44444E-6 3.7037E-7 L 0.04201 3.7037E-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1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4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54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54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4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4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54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54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4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54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/>
      <p:bldP spid="541699" grpId="0"/>
      <p:bldP spid="541706" grpId="0"/>
      <p:bldP spid="541707" grpId="0"/>
      <p:bldP spid="541712" grpId="0"/>
      <p:bldP spid="541776" grpId="0"/>
      <p:bldP spid="54178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889" name="Line 217"/>
          <p:cNvSpPr>
            <a:spLocks noChangeAspect="1" noChangeShapeType="1"/>
          </p:cNvSpPr>
          <p:nvPr/>
        </p:nvSpPr>
        <p:spPr bwMode="auto">
          <a:xfrm rot="1768042" flipH="1" flipV="1">
            <a:off x="6324600" y="2517775"/>
            <a:ext cx="0" cy="727075"/>
          </a:xfrm>
          <a:prstGeom prst="line">
            <a:avLst/>
          </a:prstGeom>
          <a:noFill/>
          <a:ln w="3175">
            <a:solidFill>
              <a:srgbClr val="0000FF"/>
            </a:solidFill>
            <a:prstDash val="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40962" name="Picture 1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3" name="Picture 154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4" name="Picture 1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5" name="Picture 1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Picture 1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7" name="Picture 16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8" name="Picture 16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9" name="Picture 16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0" name="Picture 16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89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1" name="Picture 16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87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2" name="Picture 1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3" name="Picture 16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722" name="Line 50"/>
          <p:cNvSpPr>
            <a:spLocks noChangeAspect="1" noChangeShapeType="1"/>
          </p:cNvSpPr>
          <p:nvPr/>
        </p:nvSpPr>
        <p:spPr bwMode="auto">
          <a:xfrm rot="1768042" flipH="1" flipV="1">
            <a:off x="6411913" y="2159000"/>
            <a:ext cx="0" cy="1125538"/>
          </a:xfrm>
          <a:prstGeom prst="line">
            <a:avLst/>
          </a:prstGeom>
          <a:noFill/>
          <a:ln w="12700">
            <a:solidFill>
              <a:srgbClr val="339933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0729" name="Line 57"/>
          <p:cNvSpPr>
            <a:spLocks noChangeAspect="1" noChangeShapeType="1"/>
          </p:cNvSpPr>
          <p:nvPr/>
        </p:nvSpPr>
        <p:spPr bwMode="auto">
          <a:xfrm rot="12568042" flipV="1">
            <a:off x="6626225" y="2079625"/>
            <a:ext cx="1292225" cy="855663"/>
          </a:xfrm>
          <a:prstGeom prst="line">
            <a:avLst/>
          </a:prstGeom>
          <a:noFill/>
          <a:ln w="3175">
            <a:solidFill>
              <a:srgbClr val="808080"/>
            </a:solidFill>
            <a:prstDash val="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40888" name="Group 216"/>
          <p:cNvGrpSpPr/>
          <p:nvPr/>
        </p:nvGrpSpPr>
        <p:grpSpPr bwMode="auto">
          <a:xfrm>
            <a:off x="6381750" y="2093913"/>
            <a:ext cx="1862138" cy="1860550"/>
            <a:chOff x="4020" y="1319"/>
            <a:chExt cx="1173" cy="1172"/>
          </a:xfrm>
        </p:grpSpPr>
        <p:graphicFrame>
          <p:nvGraphicFramePr>
            <p:cNvPr id="41070" name="Object 53"/>
            <p:cNvGraphicFramePr>
              <a:graphicFrameLocks noChangeAspect="1"/>
            </p:cNvGraphicFramePr>
            <p:nvPr/>
          </p:nvGraphicFramePr>
          <p:xfrm>
            <a:off x="4968" y="2147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57" name="公式" r:id="rId3" imgW="279400" imgH="266700" progId="Equation.3">
                    <p:embed/>
                  </p:oleObj>
                </mc:Choice>
                <mc:Fallback>
                  <p:oleObj name="公式" r:id="rId3" imgW="279400" imgH="266700" progId="Equation.3">
                    <p:embed/>
                    <p:pic>
                      <p:nvPicPr>
                        <p:cNvPr id="0" name="图片 4805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2147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0733" name="Oval 61"/>
            <p:cNvSpPr>
              <a:spLocks noChangeAspect="1" noChangeArrowheads="1"/>
            </p:cNvSpPr>
            <p:nvPr/>
          </p:nvSpPr>
          <p:spPr bwMode="auto">
            <a:xfrm rot="1768042">
              <a:off x="4020" y="1319"/>
              <a:ext cx="1173" cy="117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40738" name="Line 66"/>
          <p:cNvSpPr>
            <a:spLocks noChangeAspect="1" noChangeShapeType="1"/>
          </p:cNvSpPr>
          <p:nvPr/>
        </p:nvSpPr>
        <p:spPr bwMode="auto">
          <a:xfrm rot="12568042">
            <a:off x="6370638" y="2574925"/>
            <a:ext cx="165100" cy="533400"/>
          </a:xfrm>
          <a:prstGeom prst="line">
            <a:avLst/>
          </a:prstGeom>
          <a:noFill/>
          <a:ln w="3175">
            <a:solidFill>
              <a:srgbClr val="808080"/>
            </a:solidFill>
            <a:prstDash val="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40798" name="Group 126"/>
          <p:cNvGrpSpPr/>
          <p:nvPr/>
        </p:nvGrpSpPr>
        <p:grpSpPr bwMode="auto">
          <a:xfrm>
            <a:off x="6242050" y="2519363"/>
            <a:ext cx="476250" cy="141287"/>
            <a:chOff x="3902" y="1515"/>
            <a:chExt cx="300" cy="89"/>
          </a:xfrm>
        </p:grpSpPr>
        <p:sp>
          <p:nvSpPr>
            <p:cNvPr id="540741" name="Line 69"/>
            <p:cNvSpPr>
              <a:spLocks noChangeAspect="1" noChangeShapeType="1"/>
            </p:cNvSpPr>
            <p:nvPr/>
          </p:nvSpPr>
          <p:spPr bwMode="auto">
            <a:xfrm rot="-3631958" flipH="1" flipV="1">
              <a:off x="4051" y="1382"/>
              <a:ext cx="1" cy="300"/>
            </a:xfrm>
            <a:prstGeom prst="line">
              <a:avLst/>
            </a:prstGeom>
            <a:noFill/>
            <a:ln w="3175">
              <a:solidFill>
                <a:srgbClr val="6633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067" name="Group 58"/>
            <p:cNvGrpSpPr>
              <a:grpSpLocks noChangeAspect="1"/>
            </p:cNvGrpSpPr>
            <p:nvPr/>
          </p:nvGrpSpPr>
          <p:grpSpPr bwMode="auto">
            <a:xfrm rot="4462511" flipH="1">
              <a:off x="3951" y="1537"/>
              <a:ext cx="89" cy="46"/>
              <a:chOff x="4813" y="2181"/>
              <a:chExt cx="169" cy="87"/>
            </a:xfrm>
          </p:grpSpPr>
          <p:sp>
            <p:nvSpPr>
              <p:cNvPr id="540731" name="Line 59"/>
              <p:cNvSpPr>
                <a:spLocks noChangeAspect="1" noChangeShapeType="1"/>
              </p:cNvSpPr>
              <p:nvPr/>
            </p:nvSpPr>
            <p:spPr bwMode="auto">
              <a:xfrm>
                <a:off x="4820" y="2189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0732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4902" y="2190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40886" name="Group 214"/>
          <p:cNvGrpSpPr/>
          <p:nvPr/>
        </p:nvGrpSpPr>
        <p:grpSpPr bwMode="auto">
          <a:xfrm>
            <a:off x="6542088" y="1639888"/>
            <a:ext cx="2166937" cy="2143125"/>
            <a:chOff x="4121" y="1033"/>
            <a:chExt cx="1365" cy="1350"/>
          </a:xfrm>
        </p:grpSpPr>
        <p:sp>
          <p:nvSpPr>
            <p:cNvPr id="540734" name="Line 62"/>
            <p:cNvSpPr>
              <a:spLocks noChangeAspect="1" noChangeShapeType="1"/>
            </p:cNvSpPr>
            <p:nvPr/>
          </p:nvSpPr>
          <p:spPr bwMode="auto">
            <a:xfrm rot="12568042" flipV="1">
              <a:off x="4121" y="1033"/>
              <a:ext cx="1092" cy="1350"/>
            </a:xfrm>
            <a:prstGeom prst="line">
              <a:avLst/>
            </a:prstGeom>
            <a:noFill/>
            <a:ln w="12700">
              <a:solidFill>
                <a:srgbClr val="CC0066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1065" name="Object 71"/>
            <p:cNvGraphicFramePr>
              <a:graphicFrameLocks noChangeAspect="1"/>
            </p:cNvGraphicFramePr>
            <p:nvPr/>
          </p:nvGraphicFramePr>
          <p:xfrm>
            <a:off x="5314" y="1464"/>
            <a:ext cx="1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58" name="公式" r:id="rId5" imgW="355600" imgH="279400" progId="Equation.3">
                    <p:embed/>
                  </p:oleObj>
                </mc:Choice>
                <mc:Fallback>
                  <p:oleObj name="公式" r:id="rId5" imgW="355600" imgH="279400" progId="Equation.3">
                    <p:embed/>
                    <p:pic>
                      <p:nvPicPr>
                        <p:cNvPr id="0" name="图片 4805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4" y="1464"/>
                          <a:ext cx="1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0887" name="Group 215"/>
          <p:cNvGrpSpPr/>
          <p:nvPr/>
        </p:nvGrpSpPr>
        <p:grpSpPr bwMode="auto">
          <a:xfrm>
            <a:off x="6691313" y="2717800"/>
            <a:ext cx="146050" cy="449263"/>
            <a:chOff x="4215" y="1712"/>
            <a:chExt cx="92" cy="283"/>
          </a:xfrm>
        </p:grpSpPr>
        <p:sp>
          <p:nvSpPr>
            <p:cNvPr id="540750" name="Line 78"/>
            <p:cNvSpPr>
              <a:spLocks noChangeAspect="1" noChangeShapeType="1"/>
            </p:cNvSpPr>
            <p:nvPr/>
          </p:nvSpPr>
          <p:spPr bwMode="auto">
            <a:xfrm rot="-1205175" flipH="1" flipV="1">
              <a:off x="4306" y="1712"/>
              <a:ext cx="1" cy="283"/>
            </a:xfrm>
            <a:prstGeom prst="line">
              <a:avLst/>
            </a:prstGeom>
            <a:noFill/>
            <a:ln w="3175">
              <a:solidFill>
                <a:srgbClr val="6633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061" name="Group 79"/>
            <p:cNvGrpSpPr>
              <a:grpSpLocks noChangeAspect="1"/>
            </p:cNvGrpSpPr>
            <p:nvPr/>
          </p:nvGrpSpPr>
          <p:grpSpPr bwMode="auto">
            <a:xfrm rot="6889296" flipH="1">
              <a:off x="4193" y="1800"/>
              <a:ext cx="89" cy="46"/>
              <a:chOff x="4813" y="2181"/>
              <a:chExt cx="169" cy="87"/>
            </a:xfrm>
          </p:grpSpPr>
          <p:sp>
            <p:nvSpPr>
              <p:cNvPr id="540752" name="Line 80"/>
              <p:cNvSpPr>
                <a:spLocks noChangeAspect="1" noChangeShapeType="1"/>
              </p:cNvSpPr>
              <p:nvPr/>
            </p:nvSpPr>
            <p:spPr bwMode="auto">
              <a:xfrm>
                <a:off x="4820" y="2182"/>
                <a:ext cx="84" cy="8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0753" name="Line 81"/>
              <p:cNvSpPr>
                <a:spLocks noChangeAspect="1" noChangeShapeType="1"/>
              </p:cNvSpPr>
              <p:nvPr/>
            </p:nvSpPr>
            <p:spPr bwMode="auto">
              <a:xfrm flipH="1">
                <a:off x="4899" y="2192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40879" name="Group 207"/>
          <p:cNvGrpSpPr/>
          <p:nvPr/>
        </p:nvGrpSpPr>
        <p:grpSpPr bwMode="auto">
          <a:xfrm>
            <a:off x="1355725" y="5345113"/>
            <a:ext cx="4192588" cy="457200"/>
            <a:chOff x="854" y="3367"/>
            <a:chExt cx="2641" cy="288"/>
          </a:xfrm>
        </p:grpSpPr>
        <p:sp>
          <p:nvSpPr>
            <p:cNvPr id="540773" name="Rectangle 101"/>
            <p:cNvSpPr>
              <a:spLocks noChangeArrowheads="1"/>
            </p:cNvSpPr>
            <p:nvPr/>
          </p:nvSpPr>
          <p:spPr bwMode="auto">
            <a:xfrm>
              <a:off x="854" y="3367"/>
              <a:ext cx="26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如图，设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r>
                <a:rPr lang="en-US" altLang="zh-CN" sz="1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与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C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交于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r>
                <a:rPr lang="zh-CN" altLang="en-US">
                  <a:solidFill>
                    <a:srgbClr val="000000"/>
                  </a:solidFill>
                </a:rPr>
                <a:t>点，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1058" name="Object 104"/>
            <p:cNvGraphicFramePr/>
            <p:nvPr/>
          </p:nvGraphicFramePr>
          <p:xfrm>
            <a:off x="1733" y="3419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59" name="公式" r:id="rId7" imgW="279400" imgH="266700" progId="Equation.3">
                    <p:embed/>
                  </p:oleObj>
                </mc:Choice>
                <mc:Fallback>
                  <p:oleObj name="公式" r:id="rId7" imgW="279400" imgH="266700" progId="Equation.3">
                    <p:embed/>
                    <p:pic>
                      <p:nvPicPr>
                        <p:cNvPr id="0" name="图片 4805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" y="3419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9" name="Object 105"/>
            <p:cNvGraphicFramePr/>
            <p:nvPr/>
          </p:nvGraphicFramePr>
          <p:xfrm>
            <a:off x="2767" y="3415"/>
            <a:ext cx="13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60" name="公式" r:id="rId9" imgW="215900" imgH="279400" progId="Equation.3">
                    <p:embed/>
                  </p:oleObj>
                </mc:Choice>
                <mc:Fallback>
                  <p:oleObj name="公式" r:id="rId9" imgW="215900" imgH="279400" progId="Equation.3">
                    <p:embed/>
                    <p:pic>
                      <p:nvPicPr>
                        <p:cNvPr id="0" name="图片 4805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3415"/>
                          <a:ext cx="13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0884" name="Group 212"/>
          <p:cNvGrpSpPr/>
          <p:nvPr/>
        </p:nvGrpSpPr>
        <p:grpSpPr bwMode="auto">
          <a:xfrm>
            <a:off x="6308725" y="5884863"/>
            <a:ext cx="2605088" cy="457200"/>
            <a:chOff x="3974" y="3707"/>
            <a:chExt cx="1641" cy="288"/>
          </a:xfrm>
        </p:grpSpPr>
        <p:sp>
          <p:nvSpPr>
            <p:cNvPr id="540806" name="Rectangle 134"/>
            <p:cNvSpPr>
              <a:spLocks noChangeArrowheads="1"/>
            </p:cNvSpPr>
            <p:nvPr/>
          </p:nvSpPr>
          <p:spPr bwMode="auto">
            <a:xfrm>
              <a:off x="3974" y="3707"/>
              <a:ext cx="16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故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zh-CN" altLang="en-US">
                  <a:solidFill>
                    <a:srgbClr val="000000"/>
                  </a:solidFill>
                </a:rPr>
                <a:t>与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C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正交。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1056" name="Object 109"/>
            <p:cNvGraphicFramePr/>
            <p:nvPr/>
          </p:nvGraphicFramePr>
          <p:xfrm>
            <a:off x="4268" y="3770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61" name="公式" r:id="rId11" imgW="279400" imgH="266700" progId="Equation.3">
                    <p:embed/>
                  </p:oleObj>
                </mc:Choice>
                <mc:Fallback>
                  <p:oleObj name="公式" r:id="rId11" imgW="279400" imgH="266700" progId="Equation.3">
                    <p:embed/>
                    <p:pic>
                      <p:nvPicPr>
                        <p:cNvPr id="0" name="图片 4805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3770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0778" name="Rectangle 106"/>
          <p:cNvSpPr>
            <a:spLocks noChangeArrowheads="1"/>
          </p:cNvSpPr>
          <p:nvPr/>
        </p:nvSpPr>
        <p:spPr bwMode="auto">
          <a:xfrm>
            <a:off x="1355725" y="5888038"/>
            <a:ext cx="2787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由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切割线定理</a:t>
            </a:r>
            <a:r>
              <a:rPr lang="zh-CN" altLang="en-US">
                <a:solidFill>
                  <a:srgbClr val="000000"/>
                </a:solidFill>
              </a:rPr>
              <a:t>有，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40881" name="Group 209"/>
          <p:cNvGrpSpPr/>
          <p:nvPr/>
        </p:nvGrpSpPr>
        <p:grpSpPr bwMode="auto">
          <a:xfrm>
            <a:off x="7805738" y="5294313"/>
            <a:ext cx="952500" cy="468312"/>
            <a:chOff x="4917" y="3335"/>
            <a:chExt cx="600" cy="295"/>
          </a:xfrm>
        </p:grpSpPr>
        <p:sp>
          <p:nvSpPr>
            <p:cNvPr id="540784" name="Line 112"/>
            <p:cNvSpPr>
              <a:spLocks noChangeShapeType="1"/>
            </p:cNvSpPr>
            <p:nvPr/>
          </p:nvSpPr>
          <p:spPr bwMode="auto">
            <a:xfrm>
              <a:off x="5068" y="3412"/>
              <a:ext cx="2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1053" name="Object 114"/>
            <p:cNvGraphicFramePr/>
            <p:nvPr/>
          </p:nvGraphicFramePr>
          <p:xfrm>
            <a:off x="4917" y="3414"/>
            <a:ext cx="6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62" name="公式" r:id="rId12" imgW="951865" imgH="342900" progId="Equation.3">
                    <p:embed/>
                  </p:oleObj>
                </mc:Choice>
                <mc:Fallback>
                  <p:oleObj name="公式" r:id="rId12" imgW="951865" imgH="342900" progId="Equation.3">
                    <p:embed/>
                    <p:pic>
                      <p:nvPicPr>
                        <p:cNvPr id="0" name="图片 4805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7" y="3414"/>
                          <a:ext cx="6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4" name="Object 116"/>
            <p:cNvGraphicFramePr/>
            <p:nvPr/>
          </p:nvGraphicFramePr>
          <p:xfrm>
            <a:off x="5369" y="3335"/>
            <a:ext cx="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63" name="公式" r:id="rId14" imgW="139700" imgH="355600" progId="Equation.3">
                    <p:embed/>
                  </p:oleObj>
                </mc:Choice>
                <mc:Fallback>
                  <p:oleObj name="公式" r:id="rId14" imgW="139700" imgH="355600" progId="Equation.3">
                    <p:embed/>
                    <p:pic>
                      <p:nvPicPr>
                        <p:cNvPr id="0" name="图片 4805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9" y="3335"/>
                          <a:ext cx="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0890" name="Group 218"/>
          <p:cNvGrpSpPr/>
          <p:nvPr/>
        </p:nvGrpSpPr>
        <p:grpSpPr bwMode="auto">
          <a:xfrm>
            <a:off x="5141913" y="5330825"/>
            <a:ext cx="2619375" cy="469900"/>
            <a:chOff x="3239" y="3358"/>
            <a:chExt cx="1650" cy="296"/>
          </a:xfrm>
        </p:grpSpPr>
        <p:grpSp>
          <p:nvGrpSpPr>
            <p:cNvPr id="41047" name="Group 208"/>
            <p:cNvGrpSpPr/>
            <p:nvPr/>
          </p:nvGrpSpPr>
          <p:grpSpPr bwMode="auto">
            <a:xfrm>
              <a:off x="3729" y="3358"/>
              <a:ext cx="1160" cy="272"/>
              <a:chOff x="3729" y="3358"/>
              <a:chExt cx="1160" cy="272"/>
            </a:xfrm>
          </p:grpSpPr>
          <p:sp>
            <p:nvSpPr>
              <p:cNvPr id="540782" name="Line 110"/>
              <p:cNvSpPr>
                <a:spLocks noChangeShapeType="1"/>
              </p:cNvSpPr>
              <p:nvPr/>
            </p:nvSpPr>
            <p:spPr bwMode="auto">
              <a:xfrm>
                <a:off x="3738" y="3408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0783" name="Line 111"/>
              <p:cNvSpPr>
                <a:spLocks noChangeShapeType="1"/>
              </p:cNvSpPr>
              <p:nvPr/>
            </p:nvSpPr>
            <p:spPr bwMode="auto">
              <a:xfrm>
                <a:off x="4150" y="3412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1051" name="Object 115"/>
              <p:cNvGraphicFramePr/>
              <p:nvPr/>
            </p:nvGraphicFramePr>
            <p:xfrm>
              <a:off x="3729" y="3358"/>
              <a:ext cx="116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0564" name="公式" r:id="rId16" imgW="1841500" imgH="431800" progId="Equation.3">
                      <p:embed/>
                    </p:oleObj>
                  </mc:Choice>
                  <mc:Fallback>
                    <p:oleObj name="公式" r:id="rId16" imgW="1841500" imgH="431800" progId="Equation.3">
                      <p:embed/>
                      <p:pic>
                        <p:nvPicPr>
                          <p:cNvPr id="0" name="图片 48056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9" y="3358"/>
                            <a:ext cx="1160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0797" name="Rectangle 125"/>
            <p:cNvSpPr>
              <a:spLocks noChangeArrowheads="1"/>
            </p:cNvSpPr>
            <p:nvPr/>
          </p:nvSpPr>
          <p:spPr bwMode="auto">
            <a:xfrm>
              <a:off x="3239" y="3366"/>
              <a:ext cx="6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则有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40885" name="Group 213"/>
          <p:cNvGrpSpPr/>
          <p:nvPr/>
        </p:nvGrpSpPr>
        <p:grpSpPr bwMode="auto">
          <a:xfrm>
            <a:off x="5378450" y="2460625"/>
            <a:ext cx="1490663" cy="1490663"/>
            <a:chOff x="3388" y="1550"/>
            <a:chExt cx="939" cy="939"/>
          </a:xfrm>
        </p:grpSpPr>
        <p:grpSp>
          <p:nvGrpSpPr>
            <p:cNvPr id="41039" name="Group 144"/>
            <p:cNvGrpSpPr/>
            <p:nvPr/>
          </p:nvGrpSpPr>
          <p:grpSpPr bwMode="auto">
            <a:xfrm>
              <a:off x="3388" y="1550"/>
              <a:ext cx="939" cy="939"/>
              <a:chOff x="3358" y="1478"/>
              <a:chExt cx="939" cy="939"/>
            </a:xfrm>
          </p:grpSpPr>
          <p:graphicFrame>
            <p:nvGraphicFramePr>
              <p:cNvPr id="41043" name="Object 54"/>
              <p:cNvGraphicFramePr>
                <a:graphicFrameLocks noChangeAspect="1"/>
              </p:cNvGraphicFramePr>
              <p:nvPr/>
            </p:nvGraphicFramePr>
            <p:xfrm>
              <a:off x="3451" y="2088"/>
              <a:ext cx="12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0565" name="公式" r:id="rId18" imgW="266700" imgH="279400" progId="Equation.3">
                      <p:embed/>
                    </p:oleObj>
                  </mc:Choice>
                  <mc:Fallback>
                    <p:oleObj name="公式" r:id="rId18" imgW="266700" imgH="279400" progId="Equation.3">
                      <p:embed/>
                      <p:pic>
                        <p:nvPicPr>
                          <p:cNvPr id="0" name="图片 4805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1" y="2088"/>
                            <a:ext cx="12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0718" name="Oval 46"/>
              <p:cNvSpPr>
                <a:spLocks noChangeAspect="1" noChangeArrowheads="1"/>
              </p:cNvSpPr>
              <p:nvPr/>
            </p:nvSpPr>
            <p:spPr bwMode="auto">
              <a:xfrm rot="1768042">
                <a:off x="3358" y="1478"/>
                <a:ext cx="939" cy="939"/>
              </a:xfrm>
              <a:prstGeom prst="ellips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0747" name="Text Box 75"/>
              <p:cNvSpPr txBox="1">
                <a:spLocks noChangeArrowheads="1"/>
              </p:cNvSpPr>
              <p:nvPr/>
            </p:nvSpPr>
            <p:spPr bwMode="auto">
              <a:xfrm rot="2368977">
                <a:off x="3582" y="1614"/>
                <a:ext cx="217" cy="2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900" i="1"/>
                  <a:t>R</a:t>
                </a:r>
                <a:endParaRPr lang="en-US" altLang="zh-CN" sz="1900" i="1"/>
              </a:p>
            </p:txBody>
          </p:sp>
          <p:sp>
            <p:nvSpPr>
              <p:cNvPr id="540748" name="Line 76"/>
              <p:cNvSpPr>
                <a:spLocks noChangeShapeType="1"/>
              </p:cNvSpPr>
              <p:nvPr/>
            </p:nvSpPr>
            <p:spPr bwMode="auto">
              <a:xfrm flipH="1" flipV="1">
                <a:off x="3466" y="1654"/>
                <a:ext cx="372" cy="29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1040" name="Group 140"/>
            <p:cNvGrpSpPr/>
            <p:nvPr/>
          </p:nvGrpSpPr>
          <p:grpSpPr bwMode="auto">
            <a:xfrm>
              <a:off x="3809" y="2007"/>
              <a:ext cx="129" cy="179"/>
              <a:chOff x="3779" y="1935"/>
              <a:chExt cx="129" cy="179"/>
            </a:xfrm>
          </p:grpSpPr>
          <p:graphicFrame>
            <p:nvGraphicFramePr>
              <p:cNvPr id="41041" name="Object 72"/>
              <p:cNvGraphicFramePr>
                <a:graphicFrameLocks noChangeAspect="1"/>
              </p:cNvGraphicFramePr>
              <p:nvPr/>
            </p:nvGraphicFramePr>
            <p:xfrm>
              <a:off x="3779" y="1978"/>
              <a:ext cx="12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0566" name="公式" r:id="rId20" imgW="266700" imgH="279400" progId="Equation.3">
                      <p:embed/>
                    </p:oleObj>
                  </mc:Choice>
                  <mc:Fallback>
                    <p:oleObj name="公式" r:id="rId20" imgW="266700" imgH="279400" progId="Equation.3">
                      <p:embed/>
                      <p:pic>
                        <p:nvPicPr>
                          <p:cNvPr id="0" name="图片 4805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9" y="1978"/>
                            <a:ext cx="12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0724" name="Oval 52"/>
              <p:cNvSpPr>
                <a:spLocks noChangeAspect="1" noChangeArrowheads="1"/>
              </p:cNvSpPr>
              <p:nvPr/>
            </p:nvSpPr>
            <p:spPr bwMode="auto">
              <a:xfrm rot="1768042">
                <a:off x="3825" y="1935"/>
                <a:ext cx="27" cy="27"/>
              </a:xfrm>
              <a:prstGeom prst="ellipse">
                <a:avLst/>
              </a:prstGeom>
              <a:solidFill>
                <a:srgbClr val="EAEAEA"/>
              </a:solidFill>
              <a:ln w="31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40813" name="Group 141"/>
          <p:cNvGrpSpPr/>
          <p:nvPr/>
        </p:nvGrpSpPr>
        <p:grpSpPr bwMode="auto">
          <a:xfrm>
            <a:off x="6354763" y="3033713"/>
            <a:ext cx="285750" cy="284162"/>
            <a:chOff x="3976" y="1845"/>
            <a:chExt cx="180" cy="179"/>
          </a:xfrm>
        </p:grpSpPr>
        <p:graphicFrame>
          <p:nvGraphicFramePr>
            <p:cNvPr id="41037" name="Object 55"/>
            <p:cNvGraphicFramePr>
              <a:graphicFrameLocks noChangeAspect="1"/>
            </p:cNvGraphicFramePr>
            <p:nvPr/>
          </p:nvGraphicFramePr>
          <p:xfrm>
            <a:off x="4027" y="1845"/>
            <a:ext cx="129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67" name="公式" r:id="rId22" imgW="266700" imgH="368300" progId="Equation.3">
                    <p:embed/>
                  </p:oleObj>
                </mc:Choice>
                <mc:Fallback>
                  <p:oleObj name="公式" r:id="rId22" imgW="266700" imgH="368300" progId="Equation.3">
                    <p:embed/>
                    <p:pic>
                      <p:nvPicPr>
                        <p:cNvPr id="0" name="图片 4805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" y="1845"/>
                          <a:ext cx="129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0723" name="Oval 51"/>
            <p:cNvSpPr>
              <a:spLocks noChangeAspect="1" noChangeArrowheads="1"/>
            </p:cNvSpPr>
            <p:nvPr/>
          </p:nvSpPr>
          <p:spPr bwMode="auto">
            <a:xfrm rot="1768042">
              <a:off x="3976" y="1871"/>
              <a:ext cx="45" cy="45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40814" name="Group 142"/>
          <p:cNvGrpSpPr/>
          <p:nvPr/>
        </p:nvGrpSpPr>
        <p:grpSpPr bwMode="auto">
          <a:xfrm>
            <a:off x="7918450" y="2422525"/>
            <a:ext cx="214313" cy="325438"/>
            <a:chOff x="4952" y="1457"/>
            <a:chExt cx="135" cy="205"/>
          </a:xfrm>
        </p:grpSpPr>
        <p:graphicFrame>
          <p:nvGraphicFramePr>
            <p:cNvPr id="41035" name="Object 56"/>
            <p:cNvGraphicFramePr>
              <a:graphicFrameLocks noChangeAspect="1"/>
            </p:cNvGraphicFramePr>
            <p:nvPr/>
          </p:nvGraphicFramePr>
          <p:xfrm>
            <a:off x="4952" y="1483"/>
            <a:ext cx="13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68" name="公式" r:id="rId24" imgW="279400" imgH="368300" progId="Equation.3">
                    <p:embed/>
                  </p:oleObj>
                </mc:Choice>
                <mc:Fallback>
                  <p:oleObj name="公式" r:id="rId24" imgW="279400" imgH="368300" progId="Equation.3">
                    <p:embed/>
                    <p:pic>
                      <p:nvPicPr>
                        <p:cNvPr id="0" name="图片 480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2" y="1483"/>
                          <a:ext cx="13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0736" name="Oval 64"/>
            <p:cNvSpPr>
              <a:spLocks noChangeAspect="1" noChangeArrowheads="1"/>
            </p:cNvSpPr>
            <p:nvPr/>
          </p:nvSpPr>
          <p:spPr bwMode="auto">
            <a:xfrm rot="1768042">
              <a:off x="5013" y="1457"/>
              <a:ext cx="45" cy="46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40989" name="Picture 1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841" name="Rectangle 169"/>
          <p:cNvSpPr>
            <a:spLocks noChangeArrowheads="1"/>
          </p:cNvSpPr>
          <p:nvPr/>
        </p:nvSpPr>
        <p:spPr bwMode="auto">
          <a:xfrm>
            <a:off x="533400" y="565150"/>
            <a:ext cx="251936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3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保对称点性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540842" name="Rectangle 170"/>
          <p:cNvSpPr>
            <a:spLocks noChangeArrowheads="1"/>
          </p:cNvSpPr>
          <p:nvPr/>
        </p:nvSpPr>
        <p:spPr bwMode="auto">
          <a:xfrm>
            <a:off x="536575" y="12017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引理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540854" name="Group 182"/>
          <p:cNvGrpSpPr/>
          <p:nvPr/>
        </p:nvGrpSpPr>
        <p:grpSpPr bwMode="auto">
          <a:xfrm>
            <a:off x="1352550" y="3629025"/>
            <a:ext cx="2214563" cy="457200"/>
            <a:chOff x="852" y="1752"/>
            <a:chExt cx="1395" cy="288"/>
          </a:xfrm>
        </p:grpSpPr>
        <p:grpSp>
          <p:nvGrpSpPr>
            <p:cNvPr id="41030" name="Group 183"/>
            <p:cNvGrpSpPr/>
            <p:nvPr/>
          </p:nvGrpSpPr>
          <p:grpSpPr bwMode="auto">
            <a:xfrm>
              <a:off x="852" y="1752"/>
              <a:ext cx="1395" cy="288"/>
              <a:chOff x="852" y="1752"/>
              <a:chExt cx="1395" cy="288"/>
            </a:xfrm>
          </p:grpSpPr>
          <p:sp>
            <p:nvSpPr>
              <p:cNvPr id="540856" name="Rectangle 184"/>
              <p:cNvSpPr>
                <a:spLocks noChangeArrowheads="1"/>
              </p:cNvSpPr>
              <p:nvPr/>
            </p:nvSpPr>
            <p:spPr bwMode="auto">
              <a:xfrm>
                <a:off x="852" y="1752"/>
                <a:ext cx="139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zh-CN" altLang="en-US" u="sng">
                    <a:solidFill>
                      <a:srgbClr val="007800"/>
                    </a:solidFill>
                    <a:ea typeface="楷体" panose="02010609060101010101" charset="-122"/>
                    <a:cs typeface="楷体" panose="02010609060101010101" charset="-122"/>
                  </a:rPr>
                  <a:t>必要性</a:t>
                </a:r>
                <a:r>
                  <a:rPr lang="en-US" altLang="zh-CN">
                    <a:solidFill>
                      <a:srgbClr val="007800"/>
                    </a:solidFill>
                    <a:ea typeface="楷体_GB2312" charset="0"/>
                    <a:cs typeface="楷体_GB2312" charset="0"/>
                  </a:rPr>
                  <a:t>       </a:t>
                </a:r>
                <a:endParaRPr lang="en-US" altLang="zh-CN">
                  <a:solidFill>
                    <a:srgbClr val="007800"/>
                  </a:solidFill>
                  <a:ea typeface="楷体_GB2312" charset="0"/>
                  <a:cs typeface="楷体_GB2312" charset="0"/>
                </a:endParaRPr>
              </a:p>
            </p:txBody>
          </p:sp>
          <p:graphicFrame>
            <p:nvGraphicFramePr>
              <p:cNvPr id="41034" name="Object 185"/>
              <p:cNvGraphicFramePr>
                <a:graphicFrameLocks noChangeAspect="1"/>
              </p:cNvGraphicFramePr>
              <p:nvPr/>
            </p:nvGraphicFramePr>
            <p:xfrm>
              <a:off x="1655" y="1831"/>
              <a:ext cx="260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0569" name="公式" r:id="rId26" imgW="342900" imgH="215900" progId="Equation.3">
                      <p:embed/>
                    </p:oleObj>
                  </mc:Choice>
                  <mc:Fallback>
                    <p:oleObj name="公式" r:id="rId26" imgW="342900" imgH="215900" progId="Equation.3">
                      <p:embed/>
                      <p:pic>
                        <p:nvPicPr>
                          <p:cNvPr id="0" name="图片 4805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1831"/>
                            <a:ext cx="260" cy="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41031" name="Picture 186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" y="1806"/>
              <a:ext cx="96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32" name="Picture 187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806"/>
              <a:ext cx="96" cy="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993" name="Picture 14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4" name="Picture 1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0875" name="Group 203"/>
          <p:cNvGrpSpPr/>
          <p:nvPr/>
        </p:nvGrpSpPr>
        <p:grpSpPr bwMode="auto">
          <a:xfrm>
            <a:off x="1344613" y="2427288"/>
            <a:ext cx="3881437" cy="1012825"/>
            <a:chOff x="847" y="1529"/>
            <a:chExt cx="2445" cy="638"/>
          </a:xfrm>
        </p:grpSpPr>
        <p:sp>
          <p:nvSpPr>
            <p:cNvPr id="540682" name="Rectangle 10"/>
            <p:cNvSpPr>
              <a:spLocks noChangeArrowheads="1"/>
            </p:cNvSpPr>
            <p:nvPr/>
          </p:nvSpPr>
          <p:spPr bwMode="auto">
            <a:xfrm>
              <a:off x="847" y="1529"/>
              <a:ext cx="244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(3) </a:t>
              </a:r>
              <a:r>
                <a:rPr lang="zh-CN" altLang="en-US">
                  <a:solidFill>
                    <a:srgbClr val="000000"/>
                  </a:solidFill>
                </a:rPr>
                <a:t>设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C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为半径有限的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圆</a:t>
              </a:r>
              <a:r>
                <a:rPr lang="zh-CN" altLang="en-US">
                  <a:solidFill>
                    <a:srgbClr val="000000"/>
                  </a:solidFill>
                </a:rPr>
                <a:t>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/>
            </a:p>
          </p:txBody>
        </p:sp>
        <p:grpSp>
          <p:nvGrpSpPr>
            <p:cNvPr id="41026" name="Group 202"/>
            <p:cNvGrpSpPr/>
            <p:nvPr/>
          </p:nvGrpSpPr>
          <p:grpSpPr bwMode="auto">
            <a:xfrm>
              <a:off x="1122" y="1879"/>
              <a:ext cx="2019" cy="288"/>
              <a:chOff x="1122" y="1879"/>
              <a:chExt cx="2019" cy="288"/>
            </a:xfrm>
          </p:grpSpPr>
          <p:sp>
            <p:nvSpPr>
              <p:cNvPr id="540715" name="Rectangle 43"/>
              <p:cNvSpPr>
                <a:spLocks noChangeArrowheads="1"/>
              </p:cNvSpPr>
              <p:nvPr/>
            </p:nvSpPr>
            <p:spPr bwMode="auto">
              <a:xfrm>
                <a:off x="1122" y="1879"/>
                <a:ext cx="201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</a:rPr>
                  <a:t>且</a:t>
                </a:r>
                <a:r>
                  <a:rPr lang="en-US" altLang="zh-CN">
                    <a:solidFill>
                      <a:srgbClr val="000000"/>
                    </a:solidFill>
                  </a:rPr>
                  <a:t>    </a:t>
                </a: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r>
                  <a:rPr lang="zh-CN" altLang="en-US">
                    <a:solidFill>
                      <a:srgbClr val="000000"/>
                    </a:solidFill>
                  </a:rPr>
                  <a:t>和</a:t>
                </a:r>
                <a:r>
                  <a:rPr lang="en-US" altLang="zh-CN">
                    <a:solidFill>
                      <a:srgbClr val="000000"/>
                    </a:solidFill>
                  </a:rPr>
                  <a:t>     </a:t>
                </a:r>
                <a:r>
                  <a:rPr lang="zh-CN" altLang="en-US">
                    <a:solidFill>
                      <a:srgbClr val="000000"/>
                    </a:solidFill>
                  </a:rPr>
                  <a:t>为</a:t>
                </a:r>
                <a:r>
                  <a:rPr lang="zh-CN" altLang="en-US" u="sng">
                    <a:solidFill>
                      <a:srgbClr val="006600"/>
                    </a:solidFill>
                    <a:ea typeface="楷体" panose="02010609060101010101" charset="-122"/>
                    <a:cs typeface="楷体" panose="02010609060101010101" charset="-122"/>
                  </a:rPr>
                  <a:t>有限点</a:t>
                </a:r>
                <a:r>
                  <a:rPr lang="zh-CN" altLang="en-US">
                    <a:solidFill>
                      <a:srgbClr val="000000"/>
                    </a:solidFill>
                  </a:rPr>
                  <a:t>。</a:t>
                </a:r>
                <a:r>
                  <a:rPr lang="en-US" altLang="zh-CN">
                    <a:solidFill>
                      <a:srgbClr val="000000"/>
                    </a:solidFill>
                  </a:rPr>
                  <a:t>  </a:t>
                </a:r>
                <a:endParaRPr lang="en-US" altLang="zh-CN"/>
              </a:p>
            </p:txBody>
          </p:sp>
          <p:graphicFrame>
            <p:nvGraphicFramePr>
              <p:cNvPr id="41028" name="Object 42"/>
              <p:cNvGraphicFramePr/>
              <p:nvPr/>
            </p:nvGraphicFramePr>
            <p:xfrm>
              <a:off x="1403" y="1889"/>
              <a:ext cx="168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0570" name="公式" r:id="rId30" imgW="266700" imgH="368300" progId="Equation.3">
                      <p:embed/>
                    </p:oleObj>
                  </mc:Choice>
                  <mc:Fallback>
                    <p:oleObj name="公式" r:id="rId30" imgW="266700" imgH="368300" progId="Equation.3">
                      <p:embed/>
                      <p:pic>
                        <p:nvPicPr>
                          <p:cNvPr id="0" name="图片 48056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3" y="1889"/>
                            <a:ext cx="168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29" name="Object 44"/>
              <p:cNvGraphicFramePr/>
              <p:nvPr/>
            </p:nvGraphicFramePr>
            <p:xfrm>
              <a:off x="1807" y="1887"/>
              <a:ext cx="18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0571" name="公式" r:id="rId32" imgW="292100" imgH="368300" progId="Equation.3">
                      <p:embed/>
                    </p:oleObj>
                  </mc:Choice>
                  <mc:Fallback>
                    <p:oleObj name="公式" r:id="rId32" imgW="292100" imgH="368300" progId="Equation.3">
                      <p:embed/>
                      <p:pic>
                        <p:nvPicPr>
                          <p:cNvPr id="0" name="图片 48057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7" y="1887"/>
                            <a:ext cx="184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40848" name="Rectangle 176"/>
          <p:cNvSpPr>
            <a:spLocks noChangeArrowheads="1"/>
          </p:cNvSpPr>
          <p:nvPr/>
        </p:nvSpPr>
        <p:spPr bwMode="auto">
          <a:xfrm>
            <a:off x="534988" y="24304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证明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0997" name="Group 195"/>
          <p:cNvGrpSpPr/>
          <p:nvPr/>
        </p:nvGrpSpPr>
        <p:grpSpPr bwMode="auto">
          <a:xfrm>
            <a:off x="1347788" y="1201738"/>
            <a:ext cx="7620000" cy="1036637"/>
            <a:chOff x="849" y="757"/>
            <a:chExt cx="4800" cy="653"/>
          </a:xfrm>
        </p:grpSpPr>
        <p:grpSp>
          <p:nvGrpSpPr>
            <p:cNvPr id="41019" name="Group 171"/>
            <p:cNvGrpSpPr/>
            <p:nvPr/>
          </p:nvGrpSpPr>
          <p:grpSpPr bwMode="auto">
            <a:xfrm>
              <a:off x="849" y="757"/>
              <a:ext cx="4800" cy="653"/>
              <a:chOff x="849" y="757"/>
              <a:chExt cx="4800" cy="653"/>
            </a:xfrm>
          </p:grpSpPr>
          <p:sp>
            <p:nvSpPr>
              <p:cNvPr id="540844" name="Rectangle 172"/>
              <p:cNvSpPr>
                <a:spLocks noChangeArrowheads="1"/>
              </p:cNvSpPr>
              <p:nvPr/>
            </p:nvSpPr>
            <p:spPr bwMode="auto">
              <a:xfrm>
                <a:off x="849" y="757"/>
                <a:ext cx="480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</a:rPr>
                  <a:t>扩充复平面上的两点</a:t>
                </a:r>
                <a:r>
                  <a:rPr lang="en-US" altLang="zh-CN">
                    <a:solidFill>
                      <a:srgbClr val="000000"/>
                    </a:solidFill>
                  </a:rPr>
                  <a:t>           </a:t>
                </a:r>
                <a:r>
                  <a:rPr lang="zh-CN" altLang="en-US">
                    <a:solidFill>
                      <a:srgbClr val="000000"/>
                    </a:solidFill>
                  </a:rPr>
                  <a:t>关于</a:t>
                </a: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圆</a:t>
                </a: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r>
                  <a:rPr lang="en-US" altLang="zh-CN" i="1">
                    <a:solidFill>
                      <a:srgbClr val="000000"/>
                    </a:solidFill>
                  </a:rPr>
                  <a:t>C</a:t>
                </a:r>
                <a:r>
                  <a:rPr lang="en-US" altLang="zh-CN">
                    <a:solidFill>
                      <a:srgbClr val="000000"/>
                    </a:solidFill>
                  </a:rPr>
                  <a:t> </a:t>
                </a:r>
                <a:r>
                  <a:rPr lang="zh-CN" altLang="en-US">
                    <a:solidFill>
                      <a:srgbClr val="000000"/>
                    </a:solidFill>
                  </a:rPr>
                  <a:t>对称的</a:t>
                </a:r>
                <a:r>
                  <a:rPr lang="zh-CN" altLang="en-US" u="sng">
                    <a:solidFill>
                      <a:srgbClr val="CC0000"/>
                    </a:solidFill>
                    <a:ea typeface="楷体" panose="02010609060101010101" charset="-122"/>
                    <a:cs typeface="楷体" panose="02010609060101010101" charset="-122"/>
                  </a:rPr>
                  <a:t>充要条件</a:t>
                </a:r>
                <a:r>
                  <a:rPr lang="zh-CN" altLang="en-US">
                    <a:solidFill>
                      <a:srgbClr val="000000"/>
                    </a:solidFill>
                  </a:rPr>
                  <a:t>是</a:t>
                </a:r>
                <a:r>
                  <a:rPr lang="en-US" altLang="zh-CN">
                    <a:solidFill>
                      <a:srgbClr val="000000"/>
                    </a:solidFill>
                  </a:rPr>
                  <a:t>  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40845" name="Rectangle 173"/>
              <p:cNvSpPr>
                <a:spLocks noChangeArrowheads="1"/>
              </p:cNvSpPr>
              <p:nvPr/>
            </p:nvSpPr>
            <p:spPr bwMode="auto">
              <a:xfrm>
                <a:off x="849" y="1122"/>
                <a:ext cx="310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</a:rPr>
                  <a:t>过</a:t>
                </a:r>
                <a:r>
                  <a:rPr lang="en-US" altLang="zh-CN">
                    <a:solidFill>
                      <a:srgbClr val="000000"/>
                    </a:solidFill>
                  </a:rPr>
                  <a:t>           </a:t>
                </a:r>
                <a:r>
                  <a:rPr lang="zh-CN" altLang="en-US">
                    <a:solidFill>
                      <a:srgbClr val="000000"/>
                    </a:solidFill>
                  </a:rPr>
                  <a:t>的任何</a:t>
                </a: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圆</a:t>
                </a:r>
                <a:r>
                  <a:rPr lang="en-US" altLang="zh-CN">
                    <a:solidFill>
                      <a:srgbClr val="000000"/>
                    </a:solidFill>
                  </a:rPr>
                  <a:t>     </a:t>
                </a:r>
                <a:r>
                  <a:rPr lang="zh-CN" altLang="en-US">
                    <a:solidFill>
                      <a:srgbClr val="000000"/>
                    </a:solidFill>
                  </a:rPr>
                  <a:t>都与</a:t>
                </a: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r>
                  <a:rPr lang="en-US" altLang="zh-CN" i="1">
                    <a:solidFill>
                      <a:srgbClr val="000000"/>
                    </a:solidFill>
                  </a:rPr>
                  <a:t>C</a:t>
                </a:r>
                <a:r>
                  <a:rPr lang="en-US" altLang="zh-CN">
                    <a:solidFill>
                      <a:srgbClr val="000000"/>
                    </a:solidFill>
                  </a:rPr>
                  <a:t> </a:t>
                </a:r>
                <a:r>
                  <a:rPr lang="zh-CN" altLang="en-US" u="sng">
                    <a:solidFill>
                      <a:srgbClr val="006600"/>
                    </a:solidFill>
                    <a:ea typeface="楷体" panose="02010609060101010101" charset="-122"/>
                    <a:cs typeface="楷体" panose="02010609060101010101" charset="-122"/>
                  </a:rPr>
                  <a:t>正交</a:t>
                </a:r>
                <a:r>
                  <a:rPr lang="zh-CN" altLang="en-US">
                    <a:solidFill>
                      <a:srgbClr val="000000"/>
                    </a:solidFill>
                  </a:rPr>
                  <a:t>。</a:t>
                </a:r>
                <a:r>
                  <a:rPr lang="en-US" altLang="zh-CN">
                    <a:solidFill>
                      <a:srgbClr val="000000"/>
                    </a:solidFill>
                  </a:rPr>
                  <a:t>  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41023" name="Object 174"/>
              <p:cNvGraphicFramePr/>
              <p:nvPr/>
            </p:nvGraphicFramePr>
            <p:xfrm>
              <a:off x="2689" y="771"/>
              <a:ext cx="448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0572" name="公式" r:id="rId34" imgW="711200" imgH="368300" progId="Equation.3">
                      <p:embed/>
                    </p:oleObj>
                  </mc:Choice>
                  <mc:Fallback>
                    <p:oleObj name="公式" r:id="rId34" imgW="711200" imgH="368300" progId="Equation.3">
                      <p:embed/>
                      <p:pic>
                        <p:nvPicPr>
                          <p:cNvPr id="0" name="图片 48057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9" y="771"/>
                            <a:ext cx="448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24" name="Object 175"/>
              <p:cNvGraphicFramePr/>
              <p:nvPr/>
            </p:nvGraphicFramePr>
            <p:xfrm>
              <a:off x="1155" y="1135"/>
              <a:ext cx="44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0573" name="公式" r:id="rId36" imgW="698500" imgH="368300" progId="Equation.3">
                      <p:embed/>
                    </p:oleObj>
                  </mc:Choice>
                  <mc:Fallback>
                    <p:oleObj name="公式" r:id="rId36" imgW="698500" imgH="368300" progId="Equation.3">
                      <p:embed/>
                      <p:pic>
                        <p:nvPicPr>
                          <p:cNvPr id="0" name="图片 48057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5" y="1135"/>
                            <a:ext cx="440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020" name="Object 194"/>
            <p:cNvGraphicFramePr/>
            <p:nvPr/>
          </p:nvGraphicFramePr>
          <p:xfrm>
            <a:off x="2451" y="1183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74" name="公式" r:id="rId38" imgW="279400" imgH="266700" progId="Equation.3">
                    <p:embed/>
                  </p:oleObj>
                </mc:Choice>
                <mc:Fallback>
                  <p:oleObj name="公式" r:id="rId38" imgW="279400" imgH="266700" progId="Equation.3">
                    <p:embed/>
                    <p:pic>
                      <p:nvPicPr>
                        <p:cNvPr id="0" name="图片 4805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1183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0876" name="Group 204"/>
          <p:cNvGrpSpPr/>
          <p:nvPr/>
        </p:nvGrpSpPr>
        <p:grpSpPr bwMode="auto">
          <a:xfrm>
            <a:off x="1355725" y="4211638"/>
            <a:ext cx="7708900" cy="457200"/>
            <a:chOff x="854" y="2653"/>
            <a:chExt cx="4856" cy="288"/>
          </a:xfrm>
        </p:grpSpPr>
        <p:sp>
          <p:nvSpPr>
            <p:cNvPr id="540764" name="Rectangle 92"/>
            <p:cNvSpPr>
              <a:spLocks noChangeArrowheads="1"/>
            </p:cNvSpPr>
            <p:nvPr/>
          </p:nvSpPr>
          <p:spPr bwMode="auto">
            <a:xfrm>
              <a:off x="854" y="2653"/>
              <a:ext cx="48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已知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关于</a:t>
              </a:r>
              <a:r>
                <a:rPr lang="en-US" altLang="zh-CN" sz="16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C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对称，且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</a:t>
              </a:r>
              <a:r>
                <a:rPr lang="en-US" altLang="zh-CN" sz="1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为过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的任意一个圆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,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41016" name="Object 91"/>
            <p:cNvGraphicFramePr/>
            <p:nvPr/>
          </p:nvGraphicFramePr>
          <p:xfrm>
            <a:off x="1343" y="2665"/>
            <a:ext cx="4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75" name="公式" r:id="rId39" imgW="711200" imgH="368300" progId="Equation.3">
                    <p:embed/>
                  </p:oleObj>
                </mc:Choice>
                <mc:Fallback>
                  <p:oleObj name="公式" r:id="rId39" imgW="711200" imgH="368300" progId="Equation.3">
                    <p:embed/>
                    <p:pic>
                      <p:nvPicPr>
                        <p:cNvPr id="0" name="图片 4805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2665"/>
                          <a:ext cx="4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7" name="Object 95"/>
            <p:cNvGraphicFramePr/>
            <p:nvPr/>
          </p:nvGraphicFramePr>
          <p:xfrm>
            <a:off x="3849" y="2663"/>
            <a:ext cx="4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76" name="公式" r:id="rId41" imgW="711200" imgH="368300" progId="Equation.3">
                    <p:embed/>
                  </p:oleObj>
                </mc:Choice>
                <mc:Fallback>
                  <p:oleObj name="公式" r:id="rId41" imgW="711200" imgH="368300" progId="Equation.3">
                    <p:embed/>
                    <p:pic>
                      <p:nvPicPr>
                        <p:cNvPr id="0" name="图片 4805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9" y="2663"/>
                          <a:ext cx="4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8" name="Object 94"/>
            <p:cNvGraphicFramePr/>
            <p:nvPr/>
          </p:nvGraphicFramePr>
          <p:xfrm>
            <a:off x="3239" y="2717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77" name="公式" r:id="rId43" imgW="279400" imgH="266700" progId="Equation.3">
                    <p:embed/>
                  </p:oleObj>
                </mc:Choice>
                <mc:Fallback>
                  <p:oleObj name="公式" r:id="rId43" imgW="279400" imgH="266700" progId="Equation.3">
                    <p:embed/>
                    <p:pic>
                      <p:nvPicPr>
                        <p:cNvPr id="0" name="图片 4805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" y="2717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0877" name="Group 205"/>
          <p:cNvGrpSpPr/>
          <p:nvPr/>
        </p:nvGrpSpPr>
        <p:grpSpPr bwMode="auto">
          <a:xfrm>
            <a:off x="1601788" y="4778375"/>
            <a:ext cx="2570162" cy="427038"/>
            <a:chOff x="1009" y="3010"/>
            <a:chExt cx="1619" cy="269"/>
          </a:xfrm>
        </p:grpSpPr>
        <p:sp>
          <p:nvSpPr>
            <p:cNvPr id="540769" name="Rectangle 97"/>
            <p:cNvSpPr>
              <a:spLocks noChangeArrowheads="1"/>
            </p:cNvSpPr>
            <p:nvPr/>
          </p:nvSpPr>
          <p:spPr bwMode="auto">
            <a:xfrm>
              <a:off x="1009" y="3010"/>
              <a:ext cx="1619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200">
                  <a:solidFill>
                    <a:srgbClr val="CC0066"/>
                  </a:solidFill>
                  <a:latin typeface="宋体" panose="02010600030101010101" charset="-122"/>
                </a:rPr>
                <a:t>[</a:t>
              </a:r>
              <a:r>
                <a:rPr lang="zh-CN" altLang="en-US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当</a:t>
              </a:r>
              <a:r>
                <a:rPr lang="en-US" altLang="zh-CN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    </a:t>
              </a:r>
              <a:r>
                <a:rPr lang="zh-CN" altLang="en-US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为直线时，</a:t>
              </a:r>
              <a:r>
                <a:rPr lang="en-US" altLang="zh-CN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 sz="2200">
                <a:solidFill>
                  <a:srgbClr val="CC0066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41014" name="Object 199"/>
            <p:cNvGraphicFramePr>
              <a:graphicFrameLocks noChangeAspect="1"/>
            </p:cNvGraphicFramePr>
            <p:nvPr/>
          </p:nvGraphicFramePr>
          <p:xfrm>
            <a:off x="1375" y="3068"/>
            <a:ext cx="161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78" name="公式" r:id="rId44" imgW="279400" imgH="266700" progId="Equation.3">
                    <p:embed/>
                  </p:oleObj>
                </mc:Choice>
                <mc:Fallback>
                  <p:oleObj name="公式" r:id="rId44" imgW="279400" imgH="266700" progId="Equation.3">
                    <p:embed/>
                    <p:pic>
                      <p:nvPicPr>
                        <p:cNvPr id="0" name="图片 4805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5" y="3068"/>
                          <a:ext cx="161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0878" name="Group 206"/>
          <p:cNvGrpSpPr/>
          <p:nvPr/>
        </p:nvGrpSpPr>
        <p:grpSpPr bwMode="auto">
          <a:xfrm>
            <a:off x="3789363" y="4781550"/>
            <a:ext cx="4403725" cy="427038"/>
            <a:chOff x="2387" y="3012"/>
            <a:chExt cx="2774" cy="269"/>
          </a:xfrm>
        </p:grpSpPr>
        <p:sp>
          <p:nvSpPr>
            <p:cNvPr id="540793" name="Rectangle 121"/>
            <p:cNvSpPr>
              <a:spLocks noChangeArrowheads="1"/>
            </p:cNvSpPr>
            <p:nvPr/>
          </p:nvSpPr>
          <p:spPr bwMode="auto">
            <a:xfrm>
              <a:off x="2387" y="3012"/>
              <a:ext cx="2774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即</a:t>
              </a:r>
              <a:r>
                <a:rPr lang="en-US" altLang="zh-CN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             </a:t>
              </a:r>
              <a:r>
                <a:rPr lang="zh-CN" altLang="en-US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时，</a:t>
              </a:r>
              <a:r>
                <a:rPr lang="en-US" altLang="zh-CN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    </a:t>
              </a:r>
              <a:r>
                <a:rPr lang="zh-CN" altLang="en-US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显然与</a:t>
              </a:r>
              <a:r>
                <a:rPr lang="en-US" altLang="zh-CN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2200" i="1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C</a:t>
              </a:r>
              <a:r>
                <a:rPr lang="en-US" altLang="zh-CN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正交</a:t>
              </a:r>
              <a:r>
                <a:rPr lang="en-US" altLang="zh-CN" sz="1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2200">
                  <a:solidFill>
                    <a:srgbClr val="CC0066"/>
                  </a:solidFill>
                  <a:latin typeface="宋体" panose="02010600030101010101" charset="-122"/>
                </a:rPr>
                <a:t>]</a:t>
              </a:r>
              <a:r>
                <a:rPr lang="en-US" altLang="zh-CN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2200">
                <a:solidFill>
                  <a:srgbClr val="CC0066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41011" name="Object 200"/>
            <p:cNvGraphicFramePr>
              <a:graphicFrameLocks noChangeAspect="1"/>
            </p:cNvGraphicFramePr>
            <p:nvPr/>
          </p:nvGraphicFramePr>
          <p:xfrm>
            <a:off x="3596" y="3062"/>
            <a:ext cx="20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79" name="公式" r:id="rId46" imgW="355600" imgH="279400" progId="Equation.3">
                    <p:embed/>
                  </p:oleObj>
                </mc:Choice>
                <mc:Fallback>
                  <p:oleObj name="公式" r:id="rId46" imgW="355600" imgH="279400" progId="Equation.3">
                    <p:embed/>
                    <p:pic>
                      <p:nvPicPr>
                        <p:cNvPr id="0" name="图片 4805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3062"/>
                          <a:ext cx="20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2" name="Object 201"/>
            <p:cNvGraphicFramePr>
              <a:graphicFrameLocks noChangeAspect="1"/>
            </p:cNvGraphicFramePr>
            <p:nvPr/>
          </p:nvGraphicFramePr>
          <p:xfrm>
            <a:off x="2664" y="3060"/>
            <a:ext cx="51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80" name="公式" r:id="rId48" imgW="901065" imgH="279400" progId="Equation.3">
                    <p:embed/>
                  </p:oleObj>
                </mc:Choice>
                <mc:Fallback>
                  <p:oleObj name="公式" r:id="rId48" imgW="901065" imgH="279400" progId="Equation.3">
                    <p:embed/>
                    <p:pic>
                      <p:nvPicPr>
                        <p:cNvPr id="0" name="图片 4805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3060"/>
                          <a:ext cx="517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0883" name="Group 211"/>
          <p:cNvGrpSpPr/>
          <p:nvPr/>
        </p:nvGrpSpPr>
        <p:grpSpPr bwMode="auto">
          <a:xfrm>
            <a:off x="3963988" y="5886450"/>
            <a:ext cx="2686050" cy="457200"/>
            <a:chOff x="2497" y="3708"/>
            <a:chExt cx="1692" cy="288"/>
          </a:xfrm>
        </p:grpSpPr>
        <p:grpSp>
          <p:nvGrpSpPr>
            <p:cNvPr id="41005" name="Group 197"/>
            <p:cNvGrpSpPr/>
            <p:nvPr/>
          </p:nvGrpSpPr>
          <p:grpSpPr bwMode="auto">
            <a:xfrm>
              <a:off x="2497" y="3764"/>
              <a:ext cx="283" cy="219"/>
              <a:chOff x="2443" y="3764"/>
              <a:chExt cx="283" cy="219"/>
            </a:xfrm>
          </p:grpSpPr>
          <p:graphicFrame>
            <p:nvGraphicFramePr>
              <p:cNvPr id="41008" name="Object 107"/>
              <p:cNvGraphicFramePr/>
              <p:nvPr/>
            </p:nvGraphicFramePr>
            <p:xfrm>
              <a:off x="2443" y="3767"/>
              <a:ext cx="28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0581" name="公式" r:id="rId50" imgW="444500" imgH="342900" progId="Equation.3">
                      <p:embed/>
                    </p:oleObj>
                  </mc:Choice>
                  <mc:Fallback>
                    <p:oleObj name="公式" r:id="rId50" imgW="444500" imgH="342900" progId="Equation.3">
                      <p:embed/>
                      <p:pic>
                        <p:nvPicPr>
                          <p:cNvPr id="0" name="图片 48058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3" y="3767"/>
                            <a:ext cx="28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0785" name="Line 113"/>
              <p:cNvSpPr>
                <a:spLocks noChangeShapeType="1"/>
              </p:cNvSpPr>
              <p:nvPr/>
            </p:nvSpPr>
            <p:spPr bwMode="auto">
              <a:xfrm>
                <a:off x="2444" y="3764"/>
                <a:ext cx="28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40882" name="Rectangle 210"/>
            <p:cNvSpPr>
              <a:spLocks noChangeArrowheads="1"/>
            </p:cNvSpPr>
            <p:nvPr/>
          </p:nvSpPr>
          <p:spPr bwMode="auto">
            <a:xfrm>
              <a:off x="2772" y="3708"/>
              <a:ext cx="14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为的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zh-CN" altLang="en-US">
                  <a:solidFill>
                    <a:srgbClr val="000000"/>
                  </a:solidFill>
                </a:rPr>
                <a:t>切线，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1007" name="Object 108"/>
            <p:cNvGraphicFramePr/>
            <p:nvPr/>
          </p:nvGraphicFramePr>
          <p:xfrm>
            <a:off x="3237" y="3771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82" name="公式" r:id="rId52" imgW="279400" imgH="266700" progId="Equation.3">
                    <p:embed/>
                  </p:oleObj>
                </mc:Choice>
                <mc:Fallback>
                  <p:oleObj name="公式" r:id="rId52" imgW="279400" imgH="266700" progId="Equation.3">
                    <p:embed/>
                    <p:pic>
                      <p:nvPicPr>
                        <p:cNvPr id="0" name="图片 4805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7" y="3771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0815" name="Group 143"/>
          <p:cNvGrpSpPr/>
          <p:nvPr/>
        </p:nvGrpSpPr>
        <p:grpSpPr bwMode="auto">
          <a:xfrm>
            <a:off x="6408738" y="2293938"/>
            <a:ext cx="165100" cy="293687"/>
            <a:chOff x="4007" y="1373"/>
            <a:chExt cx="104" cy="185"/>
          </a:xfrm>
        </p:grpSpPr>
        <p:graphicFrame>
          <p:nvGraphicFramePr>
            <p:cNvPr id="41003" name="Object 73"/>
            <p:cNvGraphicFramePr>
              <a:graphicFrameLocks noChangeAspect="1"/>
            </p:cNvGraphicFramePr>
            <p:nvPr/>
          </p:nvGraphicFramePr>
          <p:xfrm>
            <a:off x="4007" y="1373"/>
            <a:ext cx="104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83" name="Equation" r:id="rId53" imgW="215900" imgH="279400" progId="Equation.DSMT4">
                    <p:embed/>
                  </p:oleObj>
                </mc:Choice>
                <mc:Fallback>
                  <p:oleObj name="Equation" r:id="rId53" imgW="215900" imgH="279400" progId="Equation.DSMT4">
                    <p:embed/>
                    <p:pic>
                      <p:nvPicPr>
                        <p:cNvPr id="0" name="图片 4805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7" y="1373"/>
                          <a:ext cx="104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0742" name="Oval 70"/>
            <p:cNvSpPr>
              <a:spLocks noChangeAspect="1" noChangeArrowheads="1"/>
            </p:cNvSpPr>
            <p:nvPr/>
          </p:nvSpPr>
          <p:spPr bwMode="auto">
            <a:xfrm rot="1768042">
              <a:off x="4057" y="1531"/>
              <a:ext cx="27" cy="27"/>
            </a:xfrm>
            <a:prstGeom prst="ellipse">
              <a:avLst/>
            </a:prstGeom>
            <a:solidFill>
              <a:srgbClr val="EBFFFF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4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54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4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4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4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4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4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54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4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54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4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4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4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4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4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54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54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54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54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54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54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7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06" name="Line 186"/>
          <p:cNvSpPr>
            <a:spLocks noChangeAspect="1" noChangeShapeType="1"/>
          </p:cNvSpPr>
          <p:nvPr/>
        </p:nvSpPr>
        <p:spPr bwMode="auto">
          <a:xfrm rot="1768042" flipH="1" flipV="1">
            <a:off x="6324600" y="2517775"/>
            <a:ext cx="0" cy="727075"/>
          </a:xfrm>
          <a:prstGeom prst="line">
            <a:avLst/>
          </a:prstGeom>
          <a:noFill/>
          <a:ln w="3175">
            <a:solidFill>
              <a:srgbClr val="0000FF"/>
            </a:solidFill>
            <a:prstDash val="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41986" name="Picture 13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7" name="Picture 13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8" name="Picture 13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9" name="Picture 13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0" name="Picture 1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1" name="Picture 13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2" name="Picture 1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908" name="Group 188"/>
          <p:cNvGrpSpPr/>
          <p:nvPr/>
        </p:nvGrpSpPr>
        <p:grpSpPr bwMode="auto">
          <a:xfrm>
            <a:off x="1355725" y="4198938"/>
            <a:ext cx="5207000" cy="457200"/>
            <a:chOff x="854" y="2645"/>
            <a:chExt cx="3280" cy="288"/>
          </a:xfrm>
        </p:grpSpPr>
        <p:sp>
          <p:nvSpPr>
            <p:cNvPr id="542723" name="Rectangle 3"/>
            <p:cNvSpPr>
              <a:spLocks noChangeArrowheads="1"/>
            </p:cNvSpPr>
            <p:nvPr/>
          </p:nvSpPr>
          <p:spPr bwMode="auto">
            <a:xfrm>
              <a:off x="854" y="2645"/>
              <a:ext cx="32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已知过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的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任意圆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都与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C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正交，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42087" name="Object 46"/>
            <p:cNvGraphicFramePr/>
            <p:nvPr/>
          </p:nvGraphicFramePr>
          <p:xfrm>
            <a:off x="1535" y="2658"/>
            <a:ext cx="4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48" name="公式" r:id="rId3" imgW="711200" imgH="368300" progId="Equation.3">
                    <p:embed/>
                  </p:oleObj>
                </mc:Choice>
                <mc:Fallback>
                  <p:oleObj name="公式" r:id="rId3" imgW="711200" imgH="368300" progId="Equation.3">
                    <p:embed/>
                    <p:pic>
                      <p:nvPicPr>
                        <p:cNvPr id="0" name="图片 4815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2658"/>
                          <a:ext cx="4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722" name="Object 2"/>
          <p:cNvGraphicFramePr/>
          <p:nvPr/>
        </p:nvGraphicFramePr>
        <p:xfrm>
          <a:off x="3776663" y="5889625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9" name="公式" r:id="rId5" imgW="761365" imgH="431800" progId="Equation.3">
                  <p:embed/>
                </p:oleObj>
              </mc:Choice>
              <mc:Fallback>
                <p:oleObj name="公式" r:id="rId5" imgW="761365" imgH="431800" progId="Equation.3">
                  <p:embed/>
                  <p:pic>
                    <p:nvPicPr>
                      <p:cNvPr id="0" name="图片 48154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5889625"/>
                        <a:ext cx="76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920" name="Group 200"/>
          <p:cNvGrpSpPr/>
          <p:nvPr/>
        </p:nvGrpSpPr>
        <p:grpSpPr bwMode="auto">
          <a:xfrm>
            <a:off x="1355725" y="5335588"/>
            <a:ext cx="2597150" cy="457200"/>
            <a:chOff x="854" y="3361"/>
            <a:chExt cx="1636" cy="288"/>
          </a:xfrm>
        </p:grpSpPr>
        <p:sp>
          <p:nvSpPr>
            <p:cNvPr id="542773" name="Rectangle 53"/>
            <p:cNvSpPr>
              <a:spLocks noChangeArrowheads="1"/>
            </p:cNvSpPr>
            <p:nvPr/>
          </p:nvSpPr>
          <p:spPr bwMode="auto">
            <a:xfrm>
              <a:off x="854" y="3361"/>
              <a:ext cx="16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又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zh-CN" altLang="en-US">
                  <a:solidFill>
                    <a:srgbClr val="000000"/>
                  </a:solidFill>
                </a:rPr>
                <a:t>与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C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正交，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2085" name="Object 54"/>
            <p:cNvGraphicFramePr/>
            <p:nvPr/>
          </p:nvGraphicFramePr>
          <p:xfrm>
            <a:off x="1151" y="3419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50" name="公式" r:id="rId7" imgW="279400" imgH="266700" progId="Equation.3">
                    <p:embed/>
                  </p:oleObj>
                </mc:Choice>
                <mc:Fallback>
                  <p:oleObj name="公式" r:id="rId7" imgW="279400" imgH="266700" progId="Equation.3">
                    <p:embed/>
                    <p:pic>
                      <p:nvPicPr>
                        <p:cNvPr id="0" name="图片 4815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3419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915" name="Group 195"/>
          <p:cNvGrpSpPr/>
          <p:nvPr/>
        </p:nvGrpSpPr>
        <p:grpSpPr bwMode="auto">
          <a:xfrm>
            <a:off x="4648200" y="5886450"/>
            <a:ext cx="3368675" cy="457200"/>
            <a:chOff x="2928" y="3708"/>
            <a:chExt cx="2122" cy="288"/>
          </a:xfrm>
        </p:grpSpPr>
        <p:sp>
          <p:nvSpPr>
            <p:cNvPr id="542791" name="Rectangle 71"/>
            <p:cNvSpPr>
              <a:spLocks noChangeArrowheads="1"/>
            </p:cNvSpPr>
            <p:nvPr/>
          </p:nvSpPr>
          <p:spPr bwMode="auto">
            <a:xfrm>
              <a:off x="2928" y="3708"/>
              <a:ext cx="21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故</a:t>
              </a:r>
              <a:r>
                <a:rPr lang="en-US" altLang="zh-CN">
                  <a:solidFill>
                    <a:srgbClr val="000000"/>
                  </a:solidFill>
                </a:rPr>
                <a:t>           </a:t>
              </a:r>
              <a:r>
                <a:rPr lang="zh-CN" altLang="en-US">
                  <a:solidFill>
                    <a:srgbClr val="000000"/>
                  </a:solidFill>
                </a:rPr>
                <a:t>关于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C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对称。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2083" name="Object 72"/>
            <p:cNvGraphicFramePr/>
            <p:nvPr/>
          </p:nvGraphicFramePr>
          <p:xfrm>
            <a:off x="3231" y="3719"/>
            <a:ext cx="4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51" name="公式" r:id="rId9" imgW="711200" imgH="368300" progId="Equation.3">
                    <p:embed/>
                  </p:oleObj>
                </mc:Choice>
                <mc:Fallback>
                  <p:oleObj name="公式" r:id="rId9" imgW="711200" imgH="368300" progId="Equation.3">
                    <p:embed/>
                    <p:pic>
                      <p:nvPicPr>
                        <p:cNvPr id="0" name="图片 4815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1" y="3719"/>
                          <a:ext cx="4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794" name="Rectangle 74"/>
          <p:cNvSpPr>
            <a:spLocks noChangeArrowheads="1"/>
          </p:cNvSpPr>
          <p:nvPr/>
        </p:nvSpPr>
        <p:spPr bwMode="auto">
          <a:xfrm>
            <a:off x="6457950" y="5335588"/>
            <a:ext cx="2481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由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切割线定理</a:t>
            </a:r>
            <a:r>
              <a:rPr lang="zh-CN" altLang="en-US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altLang="zh-CN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797" name="Line 77"/>
          <p:cNvSpPr>
            <a:spLocks noChangeAspect="1" noChangeShapeType="1"/>
          </p:cNvSpPr>
          <p:nvPr/>
        </p:nvSpPr>
        <p:spPr bwMode="auto">
          <a:xfrm rot="1768042" flipH="1" flipV="1">
            <a:off x="6411913" y="2159000"/>
            <a:ext cx="0" cy="1125538"/>
          </a:xfrm>
          <a:prstGeom prst="line">
            <a:avLst/>
          </a:prstGeom>
          <a:noFill/>
          <a:ln w="12700">
            <a:solidFill>
              <a:srgbClr val="339933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2798" name="Line 78"/>
          <p:cNvSpPr>
            <a:spLocks noChangeAspect="1" noChangeShapeType="1"/>
          </p:cNvSpPr>
          <p:nvPr/>
        </p:nvSpPr>
        <p:spPr bwMode="auto">
          <a:xfrm rot="12568042" flipV="1">
            <a:off x="6626225" y="2079625"/>
            <a:ext cx="1292225" cy="855663"/>
          </a:xfrm>
          <a:prstGeom prst="line">
            <a:avLst/>
          </a:prstGeom>
          <a:noFill/>
          <a:ln w="3175">
            <a:solidFill>
              <a:srgbClr val="808080"/>
            </a:solidFill>
            <a:prstDash val="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42919" name="Group 199"/>
          <p:cNvGrpSpPr/>
          <p:nvPr/>
        </p:nvGrpSpPr>
        <p:grpSpPr bwMode="auto">
          <a:xfrm>
            <a:off x="6381750" y="2093913"/>
            <a:ext cx="1862138" cy="1860550"/>
            <a:chOff x="4020" y="1319"/>
            <a:chExt cx="1173" cy="1172"/>
          </a:xfrm>
        </p:grpSpPr>
        <p:graphicFrame>
          <p:nvGraphicFramePr>
            <p:cNvPr id="42080" name="Object 76"/>
            <p:cNvGraphicFramePr>
              <a:graphicFrameLocks noChangeAspect="1"/>
            </p:cNvGraphicFramePr>
            <p:nvPr/>
          </p:nvGraphicFramePr>
          <p:xfrm>
            <a:off x="4968" y="2147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52" name="公式" r:id="rId11" imgW="279400" imgH="266700" progId="Equation.3">
                    <p:embed/>
                  </p:oleObj>
                </mc:Choice>
                <mc:Fallback>
                  <p:oleObj name="公式" r:id="rId11" imgW="279400" imgH="266700" progId="Equation.3">
                    <p:embed/>
                    <p:pic>
                      <p:nvPicPr>
                        <p:cNvPr id="0" name="图片 481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2147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99" name="Oval 79"/>
            <p:cNvSpPr>
              <a:spLocks noChangeAspect="1" noChangeArrowheads="1"/>
            </p:cNvSpPr>
            <p:nvPr/>
          </p:nvSpPr>
          <p:spPr bwMode="auto">
            <a:xfrm rot="1768042">
              <a:off x="4020" y="1319"/>
              <a:ext cx="1173" cy="117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42800" name="Line 80"/>
          <p:cNvSpPr>
            <a:spLocks noChangeAspect="1" noChangeShapeType="1"/>
          </p:cNvSpPr>
          <p:nvPr/>
        </p:nvSpPr>
        <p:spPr bwMode="auto">
          <a:xfrm rot="12568042">
            <a:off x="6370638" y="2574925"/>
            <a:ext cx="165100" cy="533400"/>
          </a:xfrm>
          <a:prstGeom prst="line">
            <a:avLst/>
          </a:prstGeom>
          <a:noFill/>
          <a:ln w="3175">
            <a:solidFill>
              <a:srgbClr val="808080"/>
            </a:solidFill>
            <a:prstDash val="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42801" name="Group 81"/>
          <p:cNvGrpSpPr/>
          <p:nvPr/>
        </p:nvGrpSpPr>
        <p:grpSpPr bwMode="auto">
          <a:xfrm>
            <a:off x="6242050" y="2519363"/>
            <a:ext cx="476250" cy="141287"/>
            <a:chOff x="3902" y="1515"/>
            <a:chExt cx="300" cy="89"/>
          </a:xfrm>
        </p:grpSpPr>
        <p:sp>
          <p:nvSpPr>
            <p:cNvPr id="542802" name="Line 82"/>
            <p:cNvSpPr>
              <a:spLocks noChangeAspect="1" noChangeShapeType="1"/>
            </p:cNvSpPr>
            <p:nvPr/>
          </p:nvSpPr>
          <p:spPr bwMode="auto">
            <a:xfrm rot="-3631958" flipH="1" flipV="1">
              <a:off x="4051" y="1382"/>
              <a:ext cx="1" cy="300"/>
            </a:xfrm>
            <a:prstGeom prst="line">
              <a:avLst/>
            </a:prstGeom>
            <a:noFill/>
            <a:ln w="3175">
              <a:solidFill>
                <a:srgbClr val="6633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2077" name="Group 83"/>
            <p:cNvGrpSpPr>
              <a:grpSpLocks noChangeAspect="1"/>
            </p:cNvGrpSpPr>
            <p:nvPr/>
          </p:nvGrpSpPr>
          <p:grpSpPr bwMode="auto">
            <a:xfrm rot="4462511" flipH="1">
              <a:off x="3951" y="1537"/>
              <a:ext cx="89" cy="46"/>
              <a:chOff x="4813" y="2181"/>
              <a:chExt cx="169" cy="87"/>
            </a:xfrm>
          </p:grpSpPr>
          <p:sp>
            <p:nvSpPr>
              <p:cNvPr id="542804" name="Line 84"/>
              <p:cNvSpPr>
                <a:spLocks noChangeAspect="1" noChangeShapeType="1"/>
              </p:cNvSpPr>
              <p:nvPr/>
            </p:nvSpPr>
            <p:spPr bwMode="auto">
              <a:xfrm>
                <a:off x="4820" y="2189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2805" name="Line 85"/>
              <p:cNvSpPr>
                <a:spLocks noChangeAspect="1" noChangeShapeType="1"/>
              </p:cNvSpPr>
              <p:nvPr/>
            </p:nvSpPr>
            <p:spPr bwMode="auto">
              <a:xfrm flipH="1">
                <a:off x="4902" y="2190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42917" name="Group 197"/>
          <p:cNvGrpSpPr/>
          <p:nvPr/>
        </p:nvGrpSpPr>
        <p:grpSpPr bwMode="auto">
          <a:xfrm>
            <a:off x="6542088" y="1639888"/>
            <a:ext cx="2166937" cy="2143125"/>
            <a:chOff x="4121" y="1033"/>
            <a:chExt cx="1365" cy="1350"/>
          </a:xfrm>
        </p:grpSpPr>
        <p:sp>
          <p:nvSpPr>
            <p:cNvPr id="542812" name="Line 92"/>
            <p:cNvSpPr>
              <a:spLocks noChangeAspect="1" noChangeShapeType="1"/>
            </p:cNvSpPr>
            <p:nvPr/>
          </p:nvSpPr>
          <p:spPr bwMode="auto">
            <a:xfrm rot="12568042" flipV="1">
              <a:off x="4121" y="1033"/>
              <a:ext cx="1092" cy="1350"/>
            </a:xfrm>
            <a:prstGeom prst="line">
              <a:avLst/>
            </a:prstGeom>
            <a:noFill/>
            <a:ln w="12700">
              <a:solidFill>
                <a:srgbClr val="CC0066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2075" name="Object 93"/>
            <p:cNvGraphicFramePr>
              <a:graphicFrameLocks noChangeAspect="1"/>
            </p:cNvGraphicFramePr>
            <p:nvPr/>
          </p:nvGraphicFramePr>
          <p:xfrm>
            <a:off x="5314" y="1464"/>
            <a:ext cx="1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53" name="公式" r:id="rId13" imgW="355600" imgH="279400" progId="Equation.3">
                    <p:embed/>
                  </p:oleObj>
                </mc:Choice>
                <mc:Fallback>
                  <p:oleObj name="公式" r:id="rId13" imgW="355600" imgH="279400" progId="Equation.3">
                    <p:embed/>
                    <p:pic>
                      <p:nvPicPr>
                        <p:cNvPr id="0" name="图片 481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4" y="1464"/>
                          <a:ext cx="1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918" name="Group 198"/>
          <p:cNvGrpSpPr/>
          <p:nvPr/>
        </p:nvGrpSpPr>
        <p:grpSpPr bwMode="auto">
          <a:xfrm>
            <a:off x="6691313" y="2717800"/>
            <a:ext cx="146050" cy="449263"/>
            <a:chOff x="4215" y="1712"/>
            <a:chExt cx="92" cy="283"/>
          </a:xfrm>
        </p:grpSpPr>
        <p:sp>
          <p:nvSpPr>
            <p:cNvPr id="542814" name="Line 94"/>
            <p:cNvSpPr>
              <a:spLocks noChangeAspect="1" noChangeShapeType="1"/>
            </p:cNvSpPr>
            <p:nvPr/>
          </p:nvSpPr>
          <p:spPr bwMode="auto">
            <a:xfrm rot="-1205175" flipH="1" flipV="1">
              <a:off x="4306" y="1712"/>
              <a:ext cx="1" cy="283"/>
            </a:xfrm>
            <a:prstGeom prst="line">
              <a:avLst/>
            </a:prstGeom>
            <a:noFill/>
            <a:ln w="3175">
              <a:solidFill>
                <a:srgbClr val="6633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2071" name="Group 95"/>
            <p:cNvGrpSpPr>
              <a:grpSpLocks noChangeAspect="1"/>
            </p:cNvGrpSpPr>
            <p:nvPr/>
          </p:nvGrpSpPr>
          <p:grpSpPr bwMode="auto">
            <a:xfrm rot="6889296" flipH="1">
              <a:off x="4193" y="1800"/>
              <a:ext cx="89" cy="46"/>
              <a:chOff x="4813" y="2181"/>
              <a:chExt cx="169" cy="87"/>
            </a:xfrm>
          </p:grpSpPr>
          <p:sp>
            <p:nvSpPr>
              <p:cNvPr id="542816" name="Line 96"/>
              <p:cNvSpPr>
                <a:spLocks noChangeAspect="1" noChangeShapeType="1"/>
              </p:cNvSpPr>
              <p:nvPr/>
            </p:nvSpPr>
            <p:spPr bwMode="auto">
              <a:xfrm>
                <a:off x="4820" y="2182"/>
                <a:ext cx="84" cy="8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2817" name="Line 97"/>
              <p:cNvSpPr>
                <a:spLocks noChangeAspect="1" noChangeShapeType="1"/>
              </p:cNvSpPr>
              <p:nvPr/>
            </p:nvSpPr>
            <p:spPr bwMode="auto">
              <a:xfrm flipH="1">
                <a:off x="4899" y="2192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2005" name="Group 196"/>
          <p:cNvGrpSpPr/>
          <p:nvPr/>
        </p:nvGrpSpPr>
        <p:grpSpPr bwMode="auto">
          <a:xfrm>
            <a:off x="5378450" y="2460625"/>
            <a:ext cx="1490663" cy="1490663"/>
            <a:chOff x="3388" y="1550"/>
            <a:chExt cx="939" cy="939"/>
          </a:xfrm>
        </p:grpSpPr>
        <p:grpSp>
          <p:nvGrpSpPr>
            <p:cNvPr id="42062" name="Group 86"/>
            <p:cNvGrpSpPr/>
            <p:nvPr/>
          </p:nvGrpSpPr>
          <p:grpSpPr bwMode="auto">
            <a:xfrm>
              <a:off x="3388" y="1550"/>
              <a:ext cx="939" cy="939"/>
              <a:chOff x="3358" y="1478"/>
              <a:chExt cx="939" cy="939"/>
            </a:xfrm>
          </p:grpSpPr>
          <p:graphicFrame>
            <p:nvGraphicFramePr>
              <p:cNvPr id="42066" name="Object 87"/>
              <p:cNvGraphicFramePr>
                <a:graphicFrameLocks noChangeAspect="1"/>
              </p:cNvGraphicFramePr>
              <p:nvPr/>
            </p:nvGraphicFramePr>
            <p:xfrm>
              <a:off x="3451" y="2088"/>
              <a:ext cx="12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554" name="公式" r:id="rId15" imgW="266700" imgH="279400" progId="Equation.3">
                      <p:embed/>
                    </p:oleObj>
                  </mc:Choice>
                  <mc:Fallback>
                    <p:oleObj name="公式" r:id="rId15" imgW="266700" imgH="279400" progId="Equation.3">
                      <p:embed/>
                      <p:pic>
                        <p:nvPicPr>
                          <p:cNvPr id="0" name="图片 4815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1" y="2088"/>
                            <a:ext cx="12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2808" name="Oval 88"/>
              <p:cNvSpPr>
                <a:spLocks noChangeAspect="1" noChangeArrowheads="1"/>
              </p:cNvSpPr>
              <p:nvPr/>
            </p:nvSpPr>
            <p:spPr bwMode="auto">
              <a:xfrm rot="1768042">
                <a:off x="3358" y="1478"/>
                <a:ext cx="939" cy="939"/>
              </a:xfrm>
              <a:prstGeom prst="ellipse">
                <a:avLst/>
              </a:prstGeom>
              <a:noFill/>
              <a:ln w="1270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2809" name="Text Box 89"/>
              <p:cNvSpPr txBox="1">
                <a:spLocks noChangeArrowheads="1"/>
              </p:cNvSpPr>
              <p:nvPr/>
            </p:nvSpPr>
            <p:spPr bwMode="auto">
              <a:xfrm rot="2368977">
                <a:off x="3582" y="1614"/>
                <a:ext cx="217" cy="2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900" i="1"/>
                  <a:t>R</a:t>
                </a:r>
                <a:endParaRPr lang="en-US" altLang="zh-CN" sz="1900" i="1"/>
              </a:p>
            </p:txBody>
          </p:sp>
          <p:sp>
            <p:nvSpPr>
              <p:cNvPr id="542810" name="Line 90"/>
              <p:cNvSpPr>
                <a:spLocks noChangeShapeType="1"/>
              </p:cNvSpPr>
              <p:nvPr/>
            </p:nvSpPr>
            <p:spPr bwMode="auto">
              <a:xfrm flipH="1" flipV="1">
                <a:off x="3466" y="1654"/>
                <a:ext cx="372" cy="29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2063" name="Group 101"/>
            <p:cNvGrpSpPr/>
            <p:nvPr/>
          </p:nvGrpSpPr>
          <p:grpSpPr bwMode="auto">
            <a:xfrm>
              <a:off x="3809" y="2007"/>
              <a:ext cx="129" cy="179"/>
              <a:chOff x="3779" y="1935"/>
              <a:chExt cx="129" cy="179"/>
            </a:xfrm>
          </p:grpSpPr>
          <p:graphicFrame>
            <p:nvGraphicFramePr>
              <p:cNvPr id="42064" name="Object 102"/>
              <p:cNvGraphicFramePr>
                <a:graphicFrameLocks noChangeAspect="1"/>
              </p:cNvGraphicFramePr>
              <p:nvPr/>
            </p:nvGraphicFramePr>
            <p:xfrm>
              <a:off x="3779" y="1978"/>
              <a:ext cx="12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555" name="公式" r:id="rId17" imgW="266700" imgH="279400" progId="Equation.3">
                      <p:embed/>
                    </p:oleObj>
                  </mc:Choice>
                  <mc:Fallback>
                    <p:oleObj name="公式" r:id="rId17" imgW="266700" imgH="279400" progId="Equation.3">
                      <p:embed/>
                      <p:pic>
                        <p:nvPicPr>
                          <p:cNvPr id="0" name="图片 4815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9" y="1978"/>
                            <a:ext cx="12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2823" name="Oval 103"/>
              <p:cNvSpPr>
                <a:spLocks noChangeAspect="1" noChangeArrowheads="1"/>
              </p:cNvSpPr>
              <p:nvPr/>
            </p:nvSpPr>
            <p:spPr bwMode="auto">
              <a:xfrm rot="1768042">
                <a:off x="3825" y="1935"/>
                <a:ext cx="27" cy="27"/>
              </a:xfrm>
              <a:prstGeom prst="ellipse">
                <a:avLst/>
              </a:prstGeom>
              <a:solidFill>
                <a:srgbClr val="EAEAEA"/>
              </a:solidFill>
              <a:ln w="635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2006" name="Group 104"/>
          <p:cNvGrpSpPr/>
          <p:nvPr/>
        </p:nvGrpSpPr>
        <p:grpSpPr bwMode="auto">
          <a:xfrm>
            <a:off x="6354763" y="3033713"/>
            <a:ext cx="285750" cy="284162"/>
            <a:chOff x="3976" y="1845"/>
            <a:chExt cx="180" cy="179"/>
          </a:xfrm>
        </p:grpSpPr>
        <p:graphicFrame>
          <p:nvGraphicFramePr>
            <p:cNvPr id="42060" name="Object 105"/>
            <p:cNvGraphicFramePr>
              <a:graphicFrameLocks noChangeAspect="1"/>
            </p:cNvGraphicFramePr>
            <p:nvPr/>
          </p:nvGraphicFramePr>
          <p:xfrm>
            <a:off x="4027" y="1845"/>
            <a:ext cx="129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56" name="公式" r:id="rId19" imgW="266700" imgH="368300" progId="Equation.3">
                    <p:embed/>
                  </p:oleObj>
                </mc:Choice>
                <mc:Fallback>
                  <p:oleObj name="公式" r:id="rId19" imgW="266700" imgH="368300" progId="Equation.3">
                    <p:embed/>
                    <p:pic>
                      <p:nvPicPr>
                        <p:cNvPr id="0" name="图片 4815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" y="1845"/>
                          <a:ext cx="129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26" name="Oval 106"/>
            <p:cNvSpPr>
              <a:spLocks noChangeAspect="1" noChangeArrowheads="1"/>
            </p:cNvSpPr>
            <p:nvPr/>
          </p:nvSpPr>
          <p:spPr bwMode="auto">
            <a:xfrm rot="1768042">
              <a:off x="3976" y="1871"/>
              <a:ext cx="45" cy="45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2007" name="Group 107"/>
          <p:cNvGrpSpPr/>
          <p:nvPr/>
        </p:nvGrpSpPr>
        <p:grpSpPr bwMode="auto">
          <a:xfrm>
            <a:off x="7918450" y="2422525"/>
            <a:ext cx="214313" cy="325438"/>
            <a:chOff x="4952" y="1457"/>
            <a:chExt cx="135" cy="205"/>
          </a:xfrm>
        </p:grpSpPr>
        <p:graphicFrame>
          <p:nvGraphicFramePr>
            <p:cNvPr id="42058" name="Object 108"/>
            <p:cNvGraphicFramePr>
              <a:graphicFrameLocks noChangeAspect="1"/>
            </p:cNvGraphicFramePr>
            <p:nvPr/>
          </p:nvGraphicFramePr>
          <p:xfrm>
            <a:off x="4952" y="1483"/>
            <a:ext cx="13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57" name="公式" r:id="rId21" imgW="279400" imgH="368300" progId="Equation.3">
                    <p:embed/>
                  </p:oleObj>
                </mc:Choice>
                <mc:Fallback>
                  <p:oleObj name="公式" r:id="rId21" imgW="279400" imgH="368300" progId="Equation.3">
                    <p:embed/>
                    <p:pic>
                      <p:nvPicPr>
                        <p:cNvPr id="0" name="图片 4815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2" y="1483"/>
                          <a:ext cx="13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29" name="Oval 109"/>
            <p:cNvSpPr>
              <a:spLocks noChangeAspect="1" noChangeArrowheads="1"/>
            </p:cNvSpPr>
            <p:nvPr/>
          </p:nvSpPr>
          <p:spPr bwMode="auto">
            <a:xfrm rot="1768042">
              <a:off x="5013" y="1457"/>
              <a:ext cx="45" cy="46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42008" name="Picture 1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869" name="Group 149"/>
          <p:cNvGrpSpPr/>
          <p:nvPr/>
        </p:nvGrpSpPr>
        <p:grpSpPr bwMode="auto">
          <a:xfrm>
            <a:off x="1352550" y="3627438"/>
            <a:ext cx="2278063" cy="457200"/>
            <a:chOff x="852" y="1752"/>
            <a:chExt cx="1435" cy="288"/>
          </a:xfrm>
        </p:grpSpPr>
        <p:grpSp>
          <p:nvGrpSpPr>
            <p:cNvPr id="42053" name="Group 150"/>
            <p:cNvGrpSpPr/>
            <p:nvPr/>
          </p:nvGrpSpPr>
          <p:grpSpPr bwMode="auto">
            <a:xfrm>
              <a:off x="852" y="1752"/>
              <a:ext cx="1435" cy="288"/>
              <a:chOff x="852" y="1752"/>
              <a:chExt cx="1435" cy="288"/>
            </a:xfrm>
          </p:grpSpPr>
          <p:sp>
            <p:nvSpPr>
              <p:cNvPr id="542871" name="Rectangle 151"/>
              <p:cNvSpPr>
                <a:spLocks noChangeArrowheads="1"/>
              </p:cNvSpPr>
              <p:nvPr/>
            </p:nvSpPr>
            <p:spPr bwMode="auto">
              <a:xfrm>
                <a:off x="852" y="1752"/>
                <a:ext cx="143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zh-CN" altLang="en-US" u="sng">
                    <a:solidFill>
                      <a:srgbClr val="007800"/>
                    </a:solidFill>
                    <a:ea typeface="楷体" panose="02010609060101010101" charset="-122"/>
                    <a:cs typeface="楷体" panose="02010609060101010101" charset="-122"/>
                  </a:rPr>
                  <a:t>充分性</a:t>
                </a:r>
                <a:r>
                  <a:rPr lang="en-US" altLang="zh-CN">
                    <a:solidFill>
                      <a:srgbClr val="007800"/>
                    </a:solidFill>
                    <a:ea typeface="楷体_GB2312" charset="0"/>
                    <a:cs typeface="楷体_GB2312" charset="0"/>
                  </a:rPr>
                  <a:t>   </a:t>
                </a:r>
                <a:endParaRPr lang="en-US" altLang="zh-CN">
                  <a:solidFill>
                    <a:srgbClr val="007800"/>
                  </a:solidFill>
                  <a:ea typeface="楷体_GB2312" charset="0"/>
                  <a:cs typeface="楷体_GB2312" charset="0"/>
                </a:endParaRPr>
              </a:p>
            </p:txBody>
          </p:sp>
          <p:graphicFrame>
            <p:nvGraphicFramePr>
              <p:cNvPr id="42057" name="Object 152"/>
              <p:cNvGraphicFramePr>
                <a:graphicFrameLocks noChangeAspect="1"/>
              </p:cNvGraphicFramePr>
              <p:nvPr/>
            </p:nvGraphicFramePr>
            <p:xfrm>
              <a:off x="1655" y="1831"/>
              <a:ext cx="260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558" name="公式" r:id="rId23" imgW="342900" imgH="215900" progId="Equation.3">
                      <p:embed/>
                    </p:oleObj>
                  </mc:Choice>
                  <mc:Fallback>
                    <p:oleObj name="公式" r:id="rId23" imgW="342900" imgH="215900" progId="Equation.3">
                      <p:embed/>
                      <p:pic>
                        <p:nvPicPr>
                          <p:cNvPr id="0" name="图片 4815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1831"/>
                            <a:ext cx="260" cy="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42054" name="Picture 153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" y="1818"/>
              <a:ext cx="96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55" name="Picture 154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" y="1818"/>
              <a:ext cx="96" cy="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2875" name="Rectangle 155"/>
          <p:cNvSpPr>
            <a:spLocks noChangeArrowheads="1"/>
          </p:cNvSpPr>
          <p:nvPr/>
        </p:nvSpPr>
        <p:spPr bwMode="auto">
          <a:xfrm>
            <a:off x="533400" y="565150"/>
            <a:ext cx="251936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3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保对称点性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542876" name="Rectangle 156"/>
          <p:cNvSpPr>
            <a:spLocks noChangeArrowheads="1"/>
          </p:cNvSpPr>
          <p:nvPr/>
        </p:nvSpPr>
        <p:spPr bwMode="auto">
          <a:xfrm>
            <a:off x="536575" y="12017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引理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pic>
        <p:nvPicPr>
          <p:cNvPr id="42012" name="Picture 16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13" name="Picture 16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889" name="Rectangle 169"/>
          <p:cNvSpPr>
            <a:spLocks noChangeArrowheads="1"/>
          </p:cNvSpPr>
          <p:nvPr/>
        </p:nvSpPr>
        <p:spPr bwMode="auto">
          <a:xfrm>
            <a:off x="1344613" y="2427288"/>
            <a:ext cx="38814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(3) </a:t>
            </a:r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为半径有限的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圆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/>
          </a:p>
        </p:txBody>
      </p:sp>
      <p:grpSp>
        <p:nvGrpSpPr>
          <p:cNvPr id="42015" name="Group 187"/>
          <p:cNvGrpSpPr/>
          <p:nvPr/>
        </p:nvGrpSpPr>
        <p:grpSpPr bwMode="auto">
          <a:xfrm>
            <a:off x="1781175" y="2982913"/>
            <a:ext cx="3205163" cy="457200"/>
            <a:chOff x="1122" y="1879"/>
            <a:chExt cx="2019" cy="288"/>
          </a:xfrm>
        </p:grpSpPr>
        <p:sp>
          <p:nvSpPr>
            <p:cNvPr id="542888" name="Rectangle 168"/>
            <p:cNvSpPr>
              <a:spLocks noChangeArrowheads="1"/>
            </p:cNvSpPr>
            <p:nvPr/>
          </p:nvSpPr>
          <p:spPr bwMode="auto">
            <a:xfrm>
              <a:off x="1122" y="1879"/>
              <a:ext cx="201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且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和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zh-CN" altLang="en-US">
                  <a:solidFill>
                    <a:srgbClr val="000000"/>
                  </a:solidFill>
                </a:rPr>
                <a:t>为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有限点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/>
            </a:p>
          </p:txBody>
        </p:sp>
        <p:graphicFrame>
          <p:nvGraphicFramePr>
            <p:cNvPr id="42051" name="Object 170"/>
            <p:cNvGraphicFramePr/>
            <p:nvPr/>
          </p:nvGraphicFramePr>
          <p:xfrm>
            <a:off x="1403" y="1889"/>
            <a:ext cx="16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59" name="公式" r:id="rId27" imgW="266700" imgH="368300" progId="Equation.3">
                    <p:embed/>
                  </p:oleObj>
                </mc:Choice>
                <mc:Fallback>
                  <p:oleObj name="公式" r:id="rId27" imgW="266700" imgH="368300" progId="Equation.3">
                    <p:embed/>
                    <p:pic>
                      <p:nvPicPr>
                        <p:cNvPr id="0" name="图片 4815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" y="1889"/>
                          <a:ext cx="16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2" name="Object 171"/>
            <p:cNvGraphicFramePr/>
            <p:nvPr/>
          </p:nvGraphicFramePr>
          <p:xfrm>
            <a:off x="1807" y="1887"/>
            <a:ext cx="1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60" name="公式" r:id="rId29" imgW="292100" imgH="368300" progId="Equation.3">
                    <p:embed/>
                  </p:oleObj>
                </mc:Choice>
                <mc:Fallback>
                  <p:oleObj name="公式" r:id="rId29" imgW="292100" imgH="368300" progId="Equation.3">
                    <p:embed/>
                    <p:pic>
                      <p:nvPicPr>
                        <p:cNvPr id="0" name="图片 4815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7" y="1887"/>
                          <a:ext cx="1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92" name="Rectangle 172"/>
          <p:cNvSpPr>
            <a:spLocks noChangeArrowheads="1"/>
          </p:cNvSpPr>
          <p:nvPr/>
        </p:nvSpPr>
        <p:spPr bwMode="auto">
          <a:xfrm>
            <a:off x="534988" y="24304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证明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2017" name="Group 173"/>
          <p:cNvGrpSpPr/>
          <p:nvPr/>
        </p:nvGrpSpPr>
        <p:grpSpPr bwMode="auto">
          <a:xfrm>
            <a:off x="1347788" y="1201738"/>
            <a:ext cx="7620000" cy="1036637"/>
            <a:chOff x="849" y="757"/>
            <a:chExt cx="4800" cy="653"/>
          </a:xfrm>
        </p:grpSpPr>
        <p:grpSp>
          <p:nvGrpSpPr>
            <p:cNvPr id="42044" name="Group 174"/>
            <p:cNvGrpSpPr/>
            <p:nvPr/>
          </p:nvGrpSpPr>
          <p:grpSpPr bwMode="auto">
            <a:xfrm>
              <a:off x="849" y="757"/>
              <a:ext cx="4800" cy="653"/>
              <a:chOff x="849" y="757"/>
              <a:chExt cx="4800" cy="653"/>
            </a:xfrm>
          </p:grpSpPr>
          <p:sp>
            <p:nvSpPr>
              <p:cNvPr id="542895" name="Rectangle 175"/>
              <p:cNvSpPr>
                <a:spLocks noChangeArrowheads="1"/>
              </p:cNvSpPr>
              <p:nvPr/>
            </p:nvSpPr>
            <p:spPr bwMode="auto">
              <a:xfrm>
                <a:off x="849" y="757"/>
                <a:ext cx="480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</a:rPr>
                  <a:t>扩充复平面上的两点</a:t>
                </a:r>
                <a:r>
                  <a:rPr lang="en-US" altLang="zh-CN">
                    <a:solidFill>
                      <a:srgbClr val="000000"/>
                    </a:solidFill>
                  </a:rPr>
                  <a:t>           </a:t>
                </a:r>
                <a:r>
                  <a:rPr lang="zh-CN" altLang="en-US">
                    <a:solidFill>
                      <a:srgbClr val="000000"/>
                    </a:solidFill>
                  </a:rPr>
                  <a:t>关于</a:t>
                </a: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圆</a:t>
                </a: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r>
                  <a:rPr lang="en-US" altLang="zh-CN" i="1">
                    <a:solidFill>
                      <a:srgbClr val="000000"/>
                    </a:solidFill>
                  </a:rPr>
                  <a:t>C</a:t>
                </a:r>
                <a:r>
                  <a:rPr lang="en-US" altLang="zh-CN">
                    <a:solidFill>
                      <a:srgbClr val="000000"/>
                    </a:solidFill>
                  </a:rPr>
                  <a:t> </a:t>
                </a:r>
                <a:r>
                  <a:rPr lang="zh-CN" altLang="en-US">
                    <a:solidFill>
                      <a:srgbClr val="000000"/>
                    </a:solidFill>
                  </a:rPr>
                  <a:t>对称的</a:t>
                </a:r>
                <a:r>
                  <a:rPr lang="zh-CN" altLang="en-US" u="sng">
                    <a:solidFill>
                      <a:srgbClr val="CC0000"/>
                    </a:solidFill>
                    <a:ea typeface="楷体" panose="02010609060101010101" charset="-122"/>
                    <a:cs typeface="楷体" panose="02010609060101010101" charset="-122"/>
                  </a:rPr>
                  <a:t>充要条件</a:t>
                </a:r>
                <a:r>
                  <a:rPr lang="zh-CN" altLang="en-US">
                    <a:solidFill>
                      <a:srgbClr val="000000"/>
                    </a:solidFill>
                  </a:rPr>
                  <a:t>是</a:t>
                </a:r>
                <a:r>
                  <a:rPr lang="en-US" altLang="zh-CN">
                    <a:solidFill>
                      <a:srgbClr val="000000"/>
                    </a:solidFill>
                  </a:rPr>
                  <a:t>  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42896" name="Rectangle 176"/>
              <p:cNvSpPr>
                <a:spLocks noChangeArrowheads="1"/>
              </p:cNvSpPr>
              <p:nvPr/>
            </p:nvSpPr>
            <p:spPr bwMode="auto">
              <a:xfrm>
                <a:off x="849" y="1122"/>
                <a:ext cx="310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</a:rPr>
                  <a:t>过</a:t>
                </a:r>
                <a:r>
                  <a:rPr lang="en-US" altLang="zh-CN">
                    <a:solidFill>
                      <a:srgbClr val="000000"/>
                    </a:solidFill>
                  </a:rPr>
                  <a:t>           </a:t>
                </a:r>
                <a:r>
                  <a:rPr lang="zh-CN" altLang="en-US">
                    <a:solidFill>
                      <a:srgbClr val="000000"/>
                    </a:solidFill>
                  </a:rPr>
                  <a:t>的任何</a:t>
                </a: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圆</a:t>
                </a:r>
                <a:r>
                  <a:rPr lang="en-US" altLang="zh-CN">
                    <a:solidFill>
                      <a:srgbClr val="000000"/>
                    </a:solidFill>
                  </a:rPr>
                  <a:t>     </a:t>
                </a:r>
                <a:r>
                  <a:rPr lang="zh-CN" altLang="en-US">
                    <a:solidFill>
                      <a:srgbClr val="000000"/>
                    </a:solidFill>
                  </a:rPr>
                  <a:t>都与</a:t>
                </a: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r>
                  <a:rPr lang="en-US" altLang="zh-CN" i="1">
                    <a:solidFill>
                      <a:srgbClr val="000000"/>
                    </a:solidFill>
                  </a:rPr>
                  <a:t>C</a:t>
                </a:r>
                <a:r>
                  <a:rPr lang="en-US" altLang="zh-CN">
                    <a:solidFill>
                      <a:srgbClr val="000000"/>
                    </a:solidFill>
                  </a:rPr>
                  <a:t> </a:t>
                </a:r>
                <a:r>
                  <a:rPr lang="zh-CN" altLang="en-US" u="sng">
                    <a:solidFill>
                      <a:srgbClr val="006600"/>
                    </a:solidFill>
                    <a:ea typeface="楷体" panose="02010609060101010101" charset="-122"/>
                    <a:cs typeface="楷体" panose="02010609060101010101" charset="-122"/>
                  </a:rPr>
                  <a:t>正交</a:t>
                </a:r>
                <a:r>
                  <a:rPr lang="zh-CN" altLang="en-US">
                    <a:solidFill>
                      <a:srgbClr val="000000"/>
                    </a:solidFill>
                  </a:rPr>
                  <a:t>。</a:t>
                </a:r>
                <a:r>
                  <a:rPr lang="en-US" altLang="zh-CN">
                    <a:solidFill>
                      <a:srgbClr val="000000"/>
                    </a:solidFill>
                  </a:rPr>
                  <a:t>  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42048" name="Object 177"/>
              <p:cNvGraphicFramePr/>
              <p:nvPr/>
            </p:nvGraphicFramePr>
            <p:xfrm>
              <a:off x="2689" y="771"/>
              <a:ext cx="448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561" name="公式" r:id="rId31" imgW="711200" imgH="368300" progId="Equation.3">
                      <p:embed/>
                    </p:oleObj>
                  </mc:Choice>
                  <mc:Fallback>
                    <p:oleObj name="公式" r:id="rId31" imgW="711200" imgH="368300" progId="Equation.3">
                      <p:embed/>
                      <p:pic>
                        <p:nvPicPr>
                          <p:cNvPr id="0" name="图片 48156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9" y="771"/>
                            <a:ext cx="448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49" name="Object 178"/>
              <p:cNvGraphicFramePr/>
              <p:nvPr/>
            </p:nvGraphicFramePr>
            <p:xfrm>
              <a:off x="1155" y="1135"/>
              <a:ext cx="44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562" name="公式" r:id="rId33" imgW="698500" imgH="368300" progId="Equation.3">
                      <p:embed/>
                    </p:oleObj>
                  </mc:Choice>
                  <mc:Fallback>
                    <p:oleObj name="公式" r:id="rId33" imgW="698500" imgH="368300" progId="Equation.3">
                      <p:embed/>
                      <p:pic>
                        <p:nvPicPr>
                          <p:cNvPr id="0" name="图片 48156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5" y="1135"/>
                            <a:ext cx="440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2045" name="Object 179"/>
            <p:cNvGraphicFramePr/>
            <p:nvPr/>
          </p:nvGraphicFramePr>
          <p:xfrm>
            <a:off x="2451" y="1183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63" name="公式" r:id="rId35" imgW="279400" imgH="266700" progId="Equation.3">
                    <p:embed/>
                  </p:oleObj>
                </mc:Choice>
                <mc:Fallback>
                  <p:oleObj name="公式" r:id="rId35" imgW="279400" imgH="266700" progId="Equation.3">
                    <p:embed/>
                    <p:pic>
                      <p:nvPicPr>
                        <p:cNvPr id="0" name="图片 4815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1183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909" name="Group 189"/>
          <p:cNvGrpSpPr/>
          <p:nvPr/>
        </p:nvGrpSpPr>
        <p:grpSpPr bwMode="auto">
          <a:xfrm>
            <a:off x="6223000" y="4198938"/>
            <a:ext cx="2857500" cy="457200"/>
            <a:chOff x="3920" y="2645"/>
            <a:chExt cx="1800" cy="288"/>
          </a:xfrm>
        </p:grpSpPr>
        <p:sp>
          <p:nvSpPr>
            <p:cNvPr id="542831" name="Rectangle 111"/>
            <p:cNvSpPr>
              <a:spLocks noChangeArrowheads="1"/>
            </p:cNvSpPr>
            <p:nvPr/>
          </p:nvSpPr>
          <p:spPr bwMode="auto">
            <a:xfrm>
              <a:off x="3920" y="2645"/>
              <a:ext cx="18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故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被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i="1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C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隔开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,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42043" name="Object 48"/>
            <p:cNvGraphicFramePr/>
            <p:nvPr/>
          </p:nvGraphicFramePr>
          <p:xfrm>
            <a:off x="4209" y="2658"/>
            <a:ext cx="4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64" name="公式" r:id="rId36" imgW="711200" imgH="368300" progId="Equation.3">
                    <p:embed/>
                  </p:oleObj>
                </mc:Choice>
                <mc:Fallback>
                  <p:oleObj name="公式" r:id="rId36" imgW="711200" imgH="368300" progId="Equation.3">
                    <p:embed/>
                    <p:pic>
                      <p:nvPicPr>
                        <p:cNvPr id="0" name="图片 4815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9" y="2658"/>
                          <a:ext cx="4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911" name="Group 191"/>
          <p:cNvGrpSpPr/>
          <p:nvPr/>
        </p:nvGrpSpPr>
        <p:grpSpPr bwMode="auto">
          <a:xfrm>
            <a:off x="5511800" y="4768850"/>
            <a:ext cx="3286125" cy="427038"/>
            <a:chOff x="3472" y="3004"/>
            <a:chExt cx="2070" cy="269"/>
          </a:xfrm>
        </p:grpSpPr>
        <p:sp>
          <p:nvSpPr>
            <p:cNvPr id="542834" name="Rectangle 114"/>
            <p:cNvSpPr>
              <a:spLocks noChangeArrowheads="1"/>
            </p:cNvSpPr>
            <p:nvPr/>
          </p:nvSpPr>
          <p:spPr bwMode="auto">
            <a:xfrm>
              <a:off x="3472" y="3004"/>
              <a:ext cx="2070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知</a:t>
              </a:r>
              <a:r>
                <a:rPr lang="en-US" altLang="zh-CN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与圆心</a:t>
              </a:r>
              <a:r>
                <a:rPr lang="en-US" altLang="zh-CN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2200" i="1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O</a:t>
              </a:r>
              <a:r>
                <a:rPr lang="en-US" altLang="zh-CN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共线</a:t>
              </a:r>
              <a:r>
                <a:rPr lang="en-US" altLang="zh-CN" sz="8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2200">
                  <a:solidFill>
                    <a:srgbClr val="CC0066"/>
                  </a:solidFill>
                  <a:latin typeface="宋体" panose="02010600030101010101" charset="-122"/>
                </a:rPr>
                <a:t>]</a:t>
              </a:r>
              <a:r>
                <a:rPr lang="en-US" altLang="zh-CN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2200">
                <a:solidFill>
                  <a:srgbClr val="CC0066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42041" name="Object 181"/>
            <p:cNvGraphicFramePr>
              <a:graphicFrameLocks noChangeAspect="1"/>
            </p:cNvGraphicFramePr>
            <p:nvPr/>
          </p:nvGraphicFramePr>
          <p:xfrm>
            <a:off x="3754" y="3020"/>
            <a:ext cx="40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65" name="公式" r:id="rId38" imgW="711200" imgH="368300" progId="Equation.3">
                    <p:embed/>
                  </p:oleObj>
                </mc:Choice>
                <mc:Fallback>
                  <p:oleObj name="公式" r:id="rId38" imgW="711200" imgH="368300" progId="Equation.3">
                    <p:embed/>
                    <p:pic>
                      <p:nvPicPr>
                        <p:cNvPr id="0" name="图片 481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3020"/>
                          <a:ext cx="40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910" name="Group 190"/>
          <p:cNvGrpSpPr/>
          <p:nvPr/>
        </p:nvGrpSpPr>
        <p:grpSpPr bwMode="auto">
          <a:xfrm>
            <a:off x="1601788" y="4768850"/>
            <a:ext cx="4225925" cy="427038"/>
            <a:chOff x="1009" y="3004"/>
            <a:chExt cx="2662" cy="269"/>
          </a:xfrm>
        </p:grpSpPr>
        <p:sp>
          <p:nvSpPr>
            <p:cNvPr id="542769" name="Rectangle 49"/>
            <p:cNvSpPr>
              <a:spLocks noChangeArrowheads="1"/>
            </p:cNvSpPr>
            <p:nvPr/>
          </p:nvSpPr>
          <p:spPr bwMode="auto">
            <a:xfrm>
              <a:off x="1009" y="3004"/>
              <a:ext cx="2662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200">
                  <a:solidFill>
                    <a:srgbClr val="CC0066"/>
                  </a:solidFill>
                  <a:latin typeface="宋体" panose="02010600030101010101" charset="-122"/>
                </a:rPr>
                <a:t>[</a:t>
              </a:r>
              <a:r>
                <a:rPr lang="zh-CN" altLang="en-US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由过</a:t>
              </a:r>
              <a:r>
                <a:rPr lang="en-US" altLang="zh-CN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的</a:t>
              </a:r>
              <a:r>
                <a:rPr lang="zh-CN" altLang="en-US" sz="2200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圆</a:t>
              </a:r>
              <a:r>
                <a:rPr lang="en-US" altLang="zh-CN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     </a:t>
              </a:r>
              <a:r>
                <a:rPr lang="zh-CN" altLang="en-US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与</a:t>
              </a:r>
              <a:r>
                <a:rPr lang="en-US" altLang="zh-CN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2200" i="1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C</a:t>
              </a:r>
              <a:r>
                <a:rPr lang="en-US" altLang="zh-CN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正交，</a:t>
              </a:r>
              <a:r>
                <a:rPr lang="en-US" altLang="zh-CN" sz="2200">
                  <a:solidFill>
                    <a:srgbClr val="CC0066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2200">
                <a:solidFill>
                  <a:srgbClr val="CC0066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42038" name="Object 180"/>
            <p:cNvGraphicFramePr>
              <a:graphicFrameLocks noChangeAspect="1"/>
            </p:cNvGraphicFramePr>
            <p:nvPr/>
          </p:nvGraphicFramePr>
          <p:xfrm>
            <a:off x="1554" y="3022"/>
            <a:ext cx="40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66" name="公式" r:id="rId40" imgW="711200" imgH="368300" progId="Equation.3">
                    <p:embed/>
                  </p:oleObj>
                </mc:Choice>
                <mc:Fallback>
                  <p:oleObj name="公式" r:id="rId40" imgW="711200" imgH="368300" progId="Equation.3">
                    <p:embed/>
                    <p:pic>
                      <p:nvPicPr>
                        <p:cNvPr id="0" name="图片 4815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" y="3022"/>
                          <a:ext cx="40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9" name="Object 183"/>
            <p:cNvGraphicFramePr>
              <a:graphicFrameLocks noChangeAspect="1"/>
            </p:cNvGraphicFramePr>
            <p:nvPr/>
          </p:nvGraphicFramePr>
          <p:xfrm>
            <a:off x="2398" y="3058"/>
            <a:ext cx="20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67" name="公式" r:id="rId41" imgW="355600" imgH="279400" progId="Equation.3">
                    <p:embed/>
                  </p:oleObj>
                </mc:Choice>
                <mc:Fallback>
                  <p:oleObj name="公式" r:id="rId41" imgW="355600" imgH="279400" progId="Equation.3">
                    <p:embed/>
                    <p:pic>
                      <p:nvPicPr>
                        <p:cNvPr id="0" name="图片 4815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" y="3058"/>
                          <a:ext cx="20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818" name="Group 98"/>
          <p:cNvGrpSpPr/>
          <p:nvPr/>
        </p:nvGrpSpPr>
        <p:grpSpPr bwMode="auto">
          <a:xfrm>
            <a:off x="6408738" y="2293938"/>
            <a:ext cx="165100" cy="293687"/>
            <a:chOff x="4007" y="1373"/>
            <a:chExt cx="104" cy="185"/>
          </a:xfrm>
        </p:grpSpPr>
        <p:graphicFrame>
          <p:nvGraphicFramePr>
            <p:cNvPr id="42035" name="Object 99"/>
            <p:cNvGraphicFramePr>
              <a:graphicFrameLocks noChangeAspect="1"/>
            </p:cNvGraphicFramePr>
            <p:nvPr/>
          </p:nvGraphicFramePr>
          <p:xfrm>
            <a:off x="4007" y="1373"/>
            <a:ext cx="104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68" name="公式" r:id="rId43" imgW="215900" imgH="279400" progId="Equation.3">
                    <p:embed/>
                  </p:oleObj>
                </mc:Choice>
                <mc:Fallback>
                  <p:oleObj name="公式" r:id="rId43" imgW="215900" imgH="279400" progId="Equation.3">
                    <p:embed/>
                    <p:pic>
                      <p:nvPicPr>
                        <p:cNvPr id="0" name="图片 481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7" y="1373"/>
                          <a:ext cx="104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20" name="Oval 100"/>
            <p:cNvSpPr>
              <a:spLocks noChangeAspect="1" noChangeArrowheads="1"/>
            </p:cNvSpPr>
            <p:nvPr/>
          </p:nvSpPr>
          <p:spPr bwMode="auto">
            <a:xfrm rot="1768042">
              <a:off x="4057" y="1531"/>
              <a:ext cx="27" cy="27"/>
            </a:xfrm>
            <a:prstGeom prst="ellipse">
              <a:avLst/>
            </a:prstGeom>
            <a:solidFill>
              <a:srgbClr val="EBFFFF"/>
            </a:solidFill>
            <a:ln w="127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42922" name="Group 202"/>
          <p:cNvGrpSpPr/>
          <p:nvPr/>
        </p:nvGrpSpPr>
        <p:grpSpPr bwMode="auto">
          <a:xfrm>
            <a:off x="3613150" y="5334000"/>
            <a:ext cx="3165475" cy="457200"/>
            <a:chOff x="2276" y="3360"/>
            <a:chExt cx="1994" cy="288"/>
          </a:xfrm>
        </p:grpSpPr>
        <p:grpSp>
          <p:nvGrpSpPr>
            <p:cNvPr id="42029" name="Group 201"/>
            <p:cNvGrpSpPr/>
            <p:nvPr/>
          </p:nvGrpSpPr>
          <p:grpSpPr bwMode="auto">
            <a:xfrm>
              <a:off x="2276" y="3360"/>
              <a:ext cx="1994" cy="288"/>
              <a:chOff x="2276" y="3360"/>
              <a:chExt cx="1994" cy="288"/>
            </a:xfrm>
          </p:grpSpPr>
          <p:sp>
            <p:nvSpPr>
              <p:cNvPr id="542912" name="Rectangle 192"/>
              <p:cNvSpPr>
                <a:spLocks noChangeArrowheads="1"/>
              </p:cNvSpPr>
              <p:nvPr/>
            </p:nvSpPr>
            <p:spPr bwMode="auto">
              <a:xfrm>
                <a:off x="2276" y="3360"/>
                <a:ext cx="199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</a:rPr>
                  <a:t>故</a:t>
                </a:r>
                <a:r>
                  <a:rPr lang="en-US" altLang="zh-CN">
                    <a:solidFill>
                      <a:srgbClr val="000000"/>
                    </a:solidFill>
                  </a:rPr>
                  <a:t>        </a:t>
                </a:r>
                <a:r>
                  <a:rPr lang="zh-CN" altLang="en-US">
                    <a:solidFill>
                      <a:srgbClr val="000000"/>
                    </a:solidFill>
                  </a:rPr>
                  <a:t>为的</a:t>
                </a:r>
                <a:r>
                  <a:rPr lang="en-US" altLang="zh-CN">
                    <a:solidFill>
                      <a:srgbClr val="000000"/>
                    </a:solidFill>
                  </a:rPr>
                  <a:t>     </a:t>
                </a:r>
                <a:r>
                  <a:rPr lang="zh-CN" altLang="en-US">
                    <a:solidFill>
                      <a:srgbClr val="000000"/>
                    </a:solidFill>
                  </a:rPr>
                  <a:t>切线，</a:t>
                </a:r>
                <a:r>
                  <a:rPr lang="en-US" altLang="zh-CN">
                    <a:solidFill>
                      <a:srgbClr val="000000"/>
                    </a:solidFill>
                  </a:rPr>
                  <a:t>  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032" name="Group 73"/>
              <p:cNvGrpSpPr/>
              <p:nvPr/>
            </p:nvGrpSpPr>
            <p:grpSpPr bwMode="auto">
              <a:xfrm>
                <a:off x="2591" y="3402"/>
                <a:ext cx="283" cy="231"/>
                <a:chOff x="4037" y="3336"/>
                <a:chExt cx="283" cy="231"/>
              </a:xfrm>
            </p:grpSpPr>
            <p:graphicFrame>
              <p:nvGraphicFramePr>
                <p:cNvPr id="42033" name="Object 67"/>
                <p:cNvGraphicFramePr/>
                <p:nvPr/>
              </p:nvGraphicFramePr>
              <p:xfrm>
                <a:off x="4037" y="3351"/>
                <a:ext cx="280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1569" name="公式" r:id="rId45" imgW="444500" imgH="342900" progId="Equation.3">
                        <p:embed/>
                      </p:oleObj>
                    </mc:Choice>
                    <mc:Fallback>
                      <p:oleObj name="公式" r:id="rId45" imgW="444500" imgH="342900" progId="Equation.3">
                        <p:embed/>
                        <p:pic>
                          <p:nvPicPr>
                            <p:cNvPr id="0" name="图片 48156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7" y="3351"/>
                              <a:ext cx="280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42788" name="Line 68"/>
                <p:cNvSpPr>
                  <a:spLocks noChangeShapeType="1"/>
                </p:cNvSpPr>
                <p:nvPr/>
              </p:nvSpPr>
              <p:spPr bwMode="auto">
                <a:xfrm>
                  <a:off x="4038" y="3336"/>
                  <a:ext cx="28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aphicFrame>
          <p:nvGraphicFramePr>
            <p:cNvPr id="42030" name="Object 70"/>
            <p:cNvGraphicFramePr/>
            <p:nvPr/>
          </p:nvGraphicFramePr>
          <p:xfrm>
            <a:off x="3337" y="3421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70" name="公式" r:id="rId47" imgW="279400" imgH="266700" progId="Equation.3">
                    <p:embed/>
                  </p:oleObj>
                </mc:Choice>
                <mc:Fallback>
                  <p:oleObj name="公式" r:id="rId47" imgW="279400" imgH="266700" progId="Equation.3">
                    <p:embed/>
                    <p:pic>
                      <p:nvPicPr>
                        <p:cNvPr id="0" name="图片 4815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3421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923" name="Group 203"/>
          <p:cNvGrpSpPr/>
          <p:nvPr/>
        </p:nvGrpSpPr>
        <p:grpSpPr bwMode="auto">
          <a:xfrm>
            <a:off x="1355725" y="5886450"/>
            <a:ext cx="2374900" cy="457200"/>
            <a:chOff x="854" y="3708"/>
            <a:chExt cx="1496" cy="288"/>
          </a:xfrm>
        </p:grpSpPr>
        <p:graphicFrame>
          <p:nvGraphicFramePr>
            <p:cNvPr id="42024" name="Object 64"/>
            <p:cNvGraphicFramePr/>
            <p:nvPr/>
          </p:nvGraphicFramePr>
          <p:xfrm>
            <a:off x="1147" y="3744"/>
            <a:ext cx="1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71" name="Equation" r:id="rId48" imgW="1905000" imgH="368300" progId="Equation.DSMT4">
                    <p:embed/>
                  </p:oleObj>
                </mc:Choice>
                <mc:Fallback>
                  <p:oleObj name="Equation" r:id="rId48" imgW="1905000" imgH="368300" progId="Equation.DSMT4">
                    <p:embed/>
                    <p:pic>
                      <p:nvPicPr>
                        <p:cNvPr id="0" name="图片 4815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3744"/>
                          <a:ext cx="1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04" name="Rectangle 184"/>
            <p:cNvSpPr>
              <a:spLocks noChangeArrowheads="1"/>
            </p:cNvSpPr>
            <p:nvPr/>
          </p:nvSpPr>
          <p:spPr bwMode="auto">
            <a:xfrm>
              <a:off x="854" y="3708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有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42780" name="Line 60"/>
            <p:cNvSpPr>
              <a:spLocks noChangeShapeType="1"/>
            </p:cNvSpPr>
            <p:nvPr/>
          </p:nvSpPr>
          <p:spPr bwMode="auto">
            <a:xfrm>
              <a:off x="1164" y="3754"/>
              <a:ext cx="28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2781" name="Line 61"/>
            <p:cNvSpPr>
              <a:spLocks noChangeShapeType="1"/>
            </p:cNvSpPr>
            <p:nvPr/>
          </p:nvSpPr>
          <p:spPr bwMode="auto">
            <a:xfrm>
              <a:off x="1576" y="3754"/>
              <a:ext cx="28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2782" name="Line 62"/>
            <p:cNvSpPr>
              <a:spLocks noChangeShapeType="1"/>
            </p:cNvSpPr>
            <p:nvPr/>
          </p:nvSpPr>
          <p:spPr bwMode="auto">
            <a:xfrm>
              <a:off x="2068" y="3754"/>
              <a:ext cx="28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4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4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4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4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4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4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4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4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54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4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4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54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54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4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54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5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4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08597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0" name="Picture 1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08438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1" name="Picture 1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4815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2" name="Picture 11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4656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3" name="Picture 1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320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Picture 11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320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5" name="Picture 1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6" name="Picture 12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7" name="Picture 12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8" name="Picture 12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9" name="Picture 12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0" name="Picture 12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1" name="Picture 12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2" name="Picture 12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3" name="Picture 12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4" name="Picture 1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5" name="Picture 1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65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6" name="Picture 13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641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7" name="Picture 13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8" name="Picture 13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031" name="Rectangle 15"/>
          <p:cNvSpPr>
            <a:spLocks noChangeArrowheads="1"/>
          </p:cNvSpPr>
          <p:nvPr/>
        </p:nvSpPr>
        <p:spPr bwMode="auto">
          <a:xfrm>
            <a:off x="534988" y="120173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70163" name="Group 147"/>
          <p:cNvGrpSpPr/>
          <p:nvPr/>
        </p:nvGrpSpPr>
        <p:grpSpPr bwMode="auto">
          <a:xfrm>
            <a:off x="1349375" y="1201738"/>
            <a:ext cx="4537075" cy="457200"/>
            <a:chOff x="850" y="757"/>
            <a:chExt cx="2858" cy="288"/>
          </a:xfrm>
        </p:grpSpPr>
        <p:sp>
          <p:nvSpPr>
            <p:cNvPr id="470032" name="Rectangle 16"/>
            <p:cNvSpPr>
              <a:spLocks noChangeArrowheads="1"/>
            </p:cNvSpPr>
            <p:nvPr/>
          </p:nvSpPr>
          <p:spPr bwMode="auto">
            <a:xfrm>
              <a:off x="850" y="757"/>
              <a:ext cx="28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设两点</a:t>
              </a:r>
              <a:r>
                <a:rPr lang="en-US" altLang="zh-CN"/>
                <a:t>         </a:t>
              </a:r>
              <a:r>
                <a:rPr lang="en-US" altLang="zh-CN" sz="1200"/>
                <a:t>    </a:t>
              </a:r>
              <a:r>
                <a:rPr lang="zh-CN" altLang="en-US"/>
                <a:t>关于圆周</a:t>
              </a:r>
              <a:r>
                <a:rPr lang="en-US" altLang="zh-CN" sz="1000"/>
                <a:t> </a:t>
              </a:r>
              <a:r>
                <a:rPr lang="en-US" altLang="zh-CN" i="1"/>
                <a:t>C</a:t>
              </a:r>
              <a:r>
                <a:rPr lang="en-US" altLang="zh-CN" sz="2000" i="1"/>
                <a:t> </a:t>
              </a:r>
              <a:r>
                <a:rPr lang="zh-CN" altLang="en-US"/>
                <a:t>对称，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43091" name="Object 12"/>
            <p:cNvGraphicFramePr/>
            <p:nvPr/>
          </p:nvGraphicFramePr>
          <p:xfrm>
            <a:off x="1529" y="769"/>
            <a:ext cx="42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28" name="公式" r:id="rId3" imgW="711200" imgH="368300" progId="Equation.3">
                    <p:embed/>
                  </p:oleObj>
                </mc:Choice>
                <mc:Fallback>
                  <p:oleObj name="公式" r:id="rId3" imgW="711200" imgH="368300" progId="Equation.3">
                    <p:embed/>
                    <p:pic>
                      <p:nvPicPr>
                        <p:cNvPr id="0" name="图片 4825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769"/>
                          <a:ext cx="42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0121" name="Group 105"/>
          <p:cNvGrpSpPr/>
          <p:nvPr/>
        </p:nvGrpSpPr>
        <p:grpSpPr bwMode="auto">
          <a:xfrm>
            <a:off x="5321300" y="2603500"/>
            <a:ext cx="1498600" cy="1509713"/>
            <a:chOff x="3328" y="1580"/>
            <a:chExt cx="944" cy="951"/>
          </a:xfrm>
        </p:grpSpPr>
        <p:graphicFrame>
          <p:nvGraphicFramePr>
            <p:cNvPr id="43088" name="Object 49"/>
            <p:cNvGraphicFramePr/>
            <p:nvPr/>
          </p:nvGraphicFramePr>
          <p:xfrm>
            <a:off x="3482" y="2243"/>
            <a:ext cx="166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29" name="公式" r:id="rId5" imgW="342900" imgH="292100" progId="Equation.3">
                    <p:embed/>
                  </p:oleObj>
                </mc:Choice>
                <mc:Fallback>
                  <p:oleObj name="公式" r:id="rId5" imgW="342900" imgH="292100" progId="Equation.3">
                    <p:embed/>
                    <p:pic>
                      <p:nvPicPr>
                        <p:cNvPr id="0" name="图片 4825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2" y="2243"/>
                          <a:ext cx="166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68" name="Oval 52"/>
            <p:cNvSpPr>
              <a:spLocks noChangeAspect="1" noChangeArrowheads="1"/>
            </p:cNvSpPr>
            <p:nvPr/>
          </p:nvSpPr>
          <p:spPr bwMode="auto">
            <a:xfrm rot="1768042">
              <a:off x="3328" y="1580"/>
              <a:ext cx="944" cy="951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70122" name="Group 106"/>
          <p:cNvGrpSpPr/>
          <p:nvPr/>
        </p:nvGrpSpPr>
        <p:grpSpPr bwMode="auto">
          <a:xfrm>
            <a:off x="6330950" y="2233613"/>
            <a:ext cx="1871663" cy="1882775"/>
            <a:chOff x="3964" y="1347"/>
            <a:chExt cx="1179" cy="1186"/>
          </a:xfrm>
        </p:grpSpPr>
        <p:graphicFrame>
          <p:nvGraphicFramePr>
            <p:cNvPr id="43086" name="Object 48"/>
            <p:cNvGraphicFramePr/>
            <p:nvPr/>
          </p:nvGraphicFramePr>
          <p:xfrm>
            <a:off x="4815" y="2242"/>
            <a:ext cx="17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30" name="公式" r:id="rId7" imgW="355600" imgH="279400" progId="Equation.3">
                    <p:embed/>
                  </p:oleObj>
                </mc:Choice>
                <mc:Fallback>
                  <p:oleObj name="公式" r:id="rId7" imgW="355600" imgH="279400" progId="Equation.3">
                    <p:embed/>
                    <p:pic>
                      <p:nvPicPr>
                        <p:cNvPr id="0" name="图片 4825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" y="2242"/>
                          <a:ext cx="17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71" name="Oval 55"/>
            <p:cNvSpPr>
              <a:spLocks noChangeAspect="1" noChangeArrowheads="1"/>
            </p:cNvSpPr>
            <p:nvPr/>
          </p:nvSpPr>
          <p:spPr bwMode="auto">
            <a:xfrm rot="1768042">
              <a:off x="3964" y="1347"/>
              <a:ext cx="1179" cy="1186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70119" name="Group 103"/>
          <p:cNvGrpSpPr/>
          <p:nvPr/>
        </p:nvGrpSpPr>
        <p:grpSpPr bwMode="auto">
          <a:xfrm>
            <a:off x="2717800" y="2597150"/>
            <a:ext cx="1514475" cy="1514475"/>
            <a:chOff x="1784" y="1576"/>
            <a:chExt cx="954" cy="954"/>
          </a:xfrm>
        </p:grpSpPr>
        <p:sp>
          <p:nvSpPr>
            <p:cNvPr id="470043" name="Oval 27"/>
            <p:cNvSpPr>
              <a:spLocks noChangeAspect="1" noChangeArrowheads="1"/>
            </p:cNvSpPr>
            <p:nvPr/>
          </p:nvSpPr>
          <p:spPr bwMode="auto">
            <a:xfrm rot="2248441">
              <a:off x="1784" y="1576"/>
              <a:ext cx="954" cy="954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85" name="Object 76"/>
            <p:cNvGraphicFramePr/>
            <p:nvPr/>
          </p:nvGraphicFramePr>
          <p:xfrm>
            <a:off x="2509" y="2237"/>
            <a:ext cx="136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31" name="公式" r:id="rId9" imgW="279400" imgH="266700" progId="Equation.3">
                    <p:embed/>
                  </p:oleObj>
                </mc:Choice>
                <mc:Fallback>
                  <p:oleObj name="公式" r:id="rId9" imgW="279400" imgH="266700" progId="Equation.3">
                    <p:embed/>
                    <p:pic>
                      <p:nvPicPr>
                        <p:cNvPr id="0" name="图片 4825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9" y="2237"/>
                          <a:ext cx="136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0118" name="Group 102"/>
          <p:cNvGrpSpPr/>
          <p:nvPr/>
        </p:nvGrpSpPr>
        <p:grpSpPr bwMode="auto">
          <a:xfrm>
            <a:off x="1889125" y="2759075"/>
            <a:ext cx="1212850" cy="1212850"/>
            <a:chOff x="1262" y="1678"/>
            <a:chExt cx="764" cy="764"/>
          </a:xfrm>
        </p:grpSpPr>
        <p:sp>
          <p:nvSpPr>
            <p:cNvPr id="470040" name="Oval 24"/>
            <p:cNvSpPr>
              <a:spLocks noChangeAspect="1" noChangeArrowheads="1"/>
            </p:cNvSpPr>
            <p:nvPr/>
          </p:nvSpPr>
          <p:spPr bwMode="auto">
            <a:xfrm rot="2248441">
              <a:off x="1262" y="1678"/>
              <a:ext cx="764" cy="764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83" name="Object 77"/>
            <p:cNvGraphicFramePr/>
            <p:nvPr/>
          </p:nvGraphicFramePr>
          <p:xfrm>
            <a:off x="1446" y="2244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32" name="公式" r:id="rId11" imgW="266700" imgH="279400" progId="Equation.3">
                    <p:embed/>
                  </p:oleObj>
                </mc:Choice>
                <mc:Fallback>
                  <p:oleObj name="公式" r:id="rId11" imgW="266700" imgH="279400" progId="Equation.3">
                    <p:embed/>
                    <p:pic>
                      <p:nvPicPr>
                        <p:cNvPr id="0" name="图片 4825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" y="2244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0100" name="Rectangle 84"/>
          <p:cNvSpPr>
            <a:spLocks noChangeArrowheads="1"/>
          </p:cNvSpPr>
          <p:nvPr/>
        </p:nvSpPr>
        <p:spPr bwMode="auto">
          <a:xfrm>
            <a:off x="534988" y="433228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证明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70165" name="Group 149"/>
          <p:cNvGrpSpPr/>
          <p:nvPr/>
        </p:nvGrpSpPr>
        <p:grpSpPr bwMode="auto">
          <a:xfrm>
            <a:off x="1349375" y="4332288"/>
            <a:ext cx="5645150" cy="457200"/>
            <a:chOff x="850" y="2867"/>
            <a:chExt cx="3556" cy="288"/>
          </a:xfrm>
        </p:grpSpPr>
        <p:sp>
          <p:nvSpPr>
            <p:cNvPr id="470101" name="Rectangle 85"/>
            <p:cNvSpPr>
              <a:spLocks noChangeArrowheads="1"/>
            </p:cNvSpPr>
            <p:nvPr/>
          </p:nvSpPr>
          <p:spPr bwMode="auto">
            <a:xfrm>
              <a:off x="850" y="2867"/>
              <a:ext cx="35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(1) </a:t>
              </a:r>
              <a:r>
                <a:rPr lang="zh-CN" altLang="en-US">
                  <a:solidFill>
                    <a:srgbClr val="000000"/>
                  </a:solidFill>
                </a:rPr>
                <a:t>设</a:t>
              </a:r>
              <a:r>
                <a:rPr lang="en-US" altLang="zh-CN" i="1">
                  <a:solidFill>
                    <a:srgbClr val="000000"/>
                  </a:solidFill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</a:rPr>
                <a:t>是过点</a:t>
              </a:r>
              <a:r>
                <a:rPr lang="en-US" altLang="zh-CN">
                  <a:solidFill>
                    <a:srgbClr val="000000"/>
                  </a:solidFill>
                </a:rPr>
                <a:t>             </a:t>
              </a:r>
              <a:r>
                <a:rPr lang="zh-CN" altLang="en-US">
                  <a:solidFill>
                    <a:srgbClr val="000000"/>
                  </a:solidFill>
                </a:rPr>
                <a:t>的任意一个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圆</a:t>
              </a:r>
              <a:r>
                <a:rPr lang="zh-CN" altLang="en-US">
                  <a:solidFill>
                    <a:srgbClr val="000000"/>
                  </a:solidFill>
                </a:rPr>
                <a:t>，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/>
            </a:p>
          </p:txBody>
        </p:sp>
        <p:graphicFrame>
          <p:nvGraphicFramePr>
            <p:cNvPr id="43080" name="Object 86"/>
            <p:cNvGraphicFramePr/>
            <p:nvPr/>
          </p:nvGraphicFramePr>
          <p:xfrm>
            <a:off x="1429" y="2919"/>
            <a:ext cx="22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33" name="公式" r:id="rId13" imgW="355600" imgH="279400" progId="Equation.3">
                    <p:embed/>
                  </p:oleObj>
                </mc:Choice>
                <mc:Fallback>
                  <p:oleObj name="公式" r:id="rId13" imgW="355600" imgH="279400" progId="Equation.3">
                    <p:embed/>
                    <p:pic>
                      <p:nvPicPr>
                        <p:cNvPr id="0" name="图片 4825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919"/>
                          <a:ext cx="22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1" name="Object 87"/>
            <p:cNvGraphicFramePr/>
            <p:nvPr/>
          </p:nvGraphicFramePr>
          <p:xfrm>
            <a:off x="2287" y="2889"/>
            <a:ext cx="5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34" name="公式" r:id="rId15" imgW="862965" imgH="368300" progId="Equation.3">
                    <p:embed/>
                  </p:oleObj>
                </mc:Choice>
                <mc:Fallback>
                  <p:oleObj name="公式" r:id="rId15" imgW="862965" imgH="368300" progId="Equation.3">
                    <p:embed/>
                    <p:pic>
                      <p:nvPicPr>
                        <p:cNvPr id="0" name="图片 4825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7" y="2889"/>
                          <a:ext cx="54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0120" name="Group 104"/>
          <p:cNvGrpSpPr/>
          <p:nvPr/>
        </p:nvGrpSpPr>
        <p:grpSpPr bwMode="auto">
          <a:xfrm>
            <a:off x="2840038" y="2365375"/>
            <a:ext cx="1774825" cy="1552575"/>
            <a:chOff x="1861" y="1430"/>
            <a:chExt cx="1118" cy="978"/>
          </a:xfrm>
        </p:grpSpPr>
        <p:sp>
          <p:nvSpPr>
            <p:cNvPr id="470044" name="Line 28"/>
            <p:cNvSpPr>
              <a:spLocks noChangeAspect="1" noChangeShapeType="1"/>
            </p:cNvSpPr>
            <p:nvPr/>
          </p:nvSpPr>
          <p:spPr bwMode="auto">
            <a:xfrm rot="13048441" flipV="1">
              <a:off x="1861" y="1430"/>
              <a:ext cx="791" cy="97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78" name="Object 88"/>
            <p:cNvGraphicFramePr/>
            <p:nvPr/>
          </p:nvGraphicFramePr>
          <p:xfrm>
            <a:off x="2843" y="1791"/>
            <a:ext cx="136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35" name="公式" r:id="rId17" imgW="279400" imgH="266700" progId="Equation.3">
                    <p:embed/>
                  </p:oleObj>
                </mc:Choice>
                <mc:Fallback>
                  <p:oleObj name="公式" r:id="rId17" imgW="279400" imgH="266700" progId="Equation.3">
                    <p:embed/>
                    <p:pic>
                      <p:nvPicPr>
                        <p:cNvPr id="0" name="图片 4825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" y="1791"/>
                          <a:ext cx="136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0123" name="Group 107"/>
          <p:cNvGrpSpPr/>
          <p:nvPr/>
        </p:nvGrpSpPr>
        <p:grpSpPr bwMode="auto">
          <a:xfrm>
            <a:off x="6445250" y="1946275"/>
            <a:ext cx="2130425" cy="1933575"/>
            <a:chOff x="4036" y="1166"/>
            <a:chExt cx="1342" cy="1218"/>
          </a:xfrm>
        </p:grpSpPr>
        <p:sp>
          <p:nvSpPr>
            <p:cNvPr id="470072" name="Line 56"/>
            <p:cNvSpPr>
              <a:spLocks noChangeAspect="1" noChangeShapeType="1"/>
            </p:cNvSpPr>
            <p:nvPr/>
          </p:nvSpPr>
          <p:spPr bwMode="auto">
            <a:xfrm rot="12568042" flipV="1">
              <a:off x="4036" y="1166"/>
              <a:ext cx="978" cy="121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76" name="Object 89"/>
            <p:cNvGraphicFramePr/>
            <p:nvPr/>
          </p:nvGraphicFramePr>
          <p:xfrm>
            <a:off x="5205" y="1510"/>
            <a:ext cx="17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36" name="公式" r:id="rId18" imgW="355600" imgH="279400" progId="Equation.3">
                    <p:embed/>
                  </p:oleObj>
                </mc:Choice>
                <mc:Fallback>
                  <p:oleObj name="公式" r:id="rId18" imgW="355600" imgH="279400" progId="Equation.3">
                    <p:embed/>
                    <p:pic>
                      <p:nvPicPr>
                        <p:cNvPr id="0" name="图片 4825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5" y="1510"/>
                          <a:ext cx="17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0106" name="Rectangle 90"/>
          <p:cNvSpPr>
            <a:spLocks noChangeArrowheads="1"/>
          </p:cNvSpPr>
          <p:nvPr/>
        </p:nvSpPr>
        <p:spPr bwMode="auto">
          <a:xfrm>
            <a:off x="1781175" y="4887913"/>
            <a:ext cx="6432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由于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lang="zh-CN" altLang="en-US">
                <a:solidFill>
                  <a:srgbClr val="000000"/>
                </a:solidFill>
              </a:rPr>
              <a:t>具有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双方单值性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保圆性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/>
          </a:p>
        </p:txBody>
      </p:sp>
      <p:grpSp>
        <p:nvGrpSpPr>
          <p:cNvPr id="470166" name="Group 150"/>
          <p:cNvGrpSpPr/>
          <p:nvPr/>
        </p:nvGrpSpPr>
        <p:grpSpPr bwMode="auto">
          <a:xfrm>
            <a:off x="1781175" y="5437188"/>
            <a:ext cx="6908800" cy="457200"/>
            <a:chOff x="1122" y="3587"/>
            <a:chExt cx="4352" cy="288"/>
          </a:xfrm>
        </p:grpSpPr>
        <p:sp>
          <p:nvSpPr>
            <p:cNvPr id="470107" name="Rectangle 91"/>
            <p:cNvSpPr>
              <a:spLocks noChangeArrowheads="1"/>
            </p:cNvSpPr>
            <p:nvPr/>
          </p:nvSpPr>
          <p:spPr bwMode="auto">
            <a:xfrm>
              <a:off x="1122" y="3587"/>
              <a:ext cx="43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因此，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的原像</a:t>
              </a:r>
              <a:r>
                <a:rPr lang="en-US" altLang="zh-CN">
                  <a:solidFill>
                    <a:srgbClr val="000000"/>
                  </a:solidFill>
                </a:rPr>
                <a:t>     </a:t>
              </a:r>
              <a:r>
                <a:rPr lang="en-US" altLang="zh-CN" sz="18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一定是过点</a:t>
              </a:r>
              <a:r>
                <a:rPr lang="en-US" altLang="zh-CN">
                  <a:solidFill>
                    <a:srgbClr val="000000"/>
                  </a:solidFill>
                </a:rPr>
                <a:t>           </a:t>
              </a:r>
              <a:r>
                <a:rPr lang="zh-CN" altLang="en-US">
                  <a:solidFill>
                    <a:srgbClr val="000000"/>
                  </a:solidFill>
                </a:rPr>
                <a:t>的一个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圆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/>
            </a:p>
          </p:txBody>
        </p:sp>
        <p:graphicFrame>
          <p:nvGraphicFramePr>
            <p:cNvPr id="43072" name="Object 92"/>
            <p:cNvGraphicFramePr/>
            <p:nvPr/>
          </p:nvGraphicFramePr>
          <p:xfrm>
            <a:off x="1793" y="3643"/>
            <a:ext cx="22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37" name="公式" r:id="rId20" imgW="355600" imgH="279400" progId="Equation.3">
                    <p:embed/>
                  </p:oleObj>
                </mc:Choice>
                <mc:Fallback>
                  <p:oleObj name="公式" r:id="rId20" imgW="355600" imgH="279400" progId="Equation.3">
                    <p:embed/>
                    <p:pic>
                      <p:nvPicPr>
                        <p:cNvPr id="0" name="图片 4825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3643"/>
                          <a:ext cx="22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3" name="Object 93"/>
            <p:cNvGraphicFramePr/>
            <p:nvPr/>
          </p:nvGraphicFramePr>
          <p:xfrm>
            <a:off x="2649" y="3651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38" name="公式" r:id="rId21" imgW="279400" imgH="266700" progId="Equation.3">
                    <p:embed/>
                  </p:oleObj>
                </mc:Choice>
                <mc:Fallback>
                  <p:oleObj name="公式" r:id="rId21" imgW="279400" imgH="266700" progId="Equation.3">
                    <p:embed/>
                    <p:pic>
                      <p:nvPicPr>
                        <p:cNvPr id="0" name="图片 4825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3651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74" name="Object 94"/>
            <p:cNvGraphicFramePr/>
            <p:nvPr/>
          </p:nvGraphicFramePr>
          <p:xfrm>
            <a:off x="3898" y="3599"/>
            <a:ext cx="42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39" name="公式" r:id="rId23" imgW="711200" imgH="368300" progId="Equation.3">
                    <p:embed/>
                  </p:oleObj>
                </mc:Choice>
                <mc:Fallback>
                  <p:oleObj name="公式" r:id="rId23" imgW="711200" imgH="368300" progId="Equation.3">
                    <p:embed/>
                    <p:pic>
                      <p:nvPicPr>
                        <p:cNvPr id="0" name="图片 4825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3599"/>
                          <a:ext cx="42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0116" name="Group 100"/>
          <p:cNvGrpSpPr/>
          <p:nvPr/>
        </p:nvGrpSpPr>
        <p:grpSpPr bwMode="auto">
          <a:xfrm>
            <a:off x="7827963" y="2560638"/>
            <a:ext cx="284162" cy="381000"/>
            <a:chOff x="4904" y="1559"/>
            <a:chExt cx="179" cy="240"/>
          </a:xfrm>
        </p:grpSpPr>
        <p:graphicFrame>
          <p:nvGraphicFramePr>
            <p:cNvPr id="43069" name="Object 51"/>
            <p:cNvGraphicFramePr/>
            <p:nvPr/>
          </p:nvGraphicFramePr>
          <p:xfrm>
            <a:off x="4904" y="1621"/>
            <a:ext cx="179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40" name="公式" r:id="rId25" imgW="368300" imgH="368300" progId="Equation.3">
                    <p:embed/>
                  </p:oleObj>
                </mc:Choice>
                <mc:Fallback>
                  <p:oleObj name="公式" r:id="rId25" imgW="368300" imgH="368300" progId="Equation.3">
                    <p:embed/>
                    <p:pic>
                      <p:nvPicPr>
                        <p:cNvPr id="0" name="图片 4825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4" y="1621"/>
                          <a:ext cx="179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73" name="Oval 57"/>
            <p:cNvSpPr>
              <a:spLocks noChangeAspect="1" noChangeArrowheads="1"/>
            </p:cNvSpPr>
            <p:nvPr/>
          </p:nvSpPr>
          <p:spPr bwMode="auto">
            <a:xfrm rot="1768042">
              <a:off x="4992" y="1559"/>
              <a:ext cx="46" cy="47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70115" name="Group 99"/>
          <p:cNvGrpSpPr/>
          <p:nvPr/>
        </p:nvGrpSpPr>
        <p:grpSpPr bwMode="auto">
          <a:xfrm>
            <a:off x="6299200" y="3213100"/>
            <a:ext cx="363538" cy="282575"/>
            <a:chOff x="3950" y="1970"/>
            <a:chExt cx="229" cy="178"/>
          </a:xfrm>
        </p:grpSpPr>
        <p:graphicFrame>
          <p:nvGraphicFramePr>
            <p:cNvPr id="43067" name="Object 50"/>
            <p:cNvGraphicFramePr/>
            <p:nvPr/>
          </p:nvGraphicFramePr>
          <p:xfrm>
            <a:off x="4013" y="1970"/>
            <a:ext cx="16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41" name="公式" r:id="rId27" imgW="342900" imgH="368300" progId="Equation.3">
                    <p:embed/>
                  </p:oleObj>
                </mc:Choice>
                <mc:Fallback>
                  <p:oleObj name="公式" r:id="rId27" imgW="342900" imgH="368300" progId="Equation.3">
                    <p:embed/>
                    <p:pic>
                      <p:nvPicPr>
                        <p:cNvPr id="0" name="图片 4825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1970"/>
                          <a:ext cx="16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75" name="Oval 59"/>
            <p:cNvSpPr>
              <a:spLocks noChangeAspect="1" noChangeArrowheads="1"/>
            </p:cNvSpPr>
            <p:nvPr/>
          </p:nvSpPr>
          <p:spPr bwMode="auto">
            <a:xfrm rot="1768042">
              <a:off x="3950" y="1978"/>
              <a:ext cx="45" cy="46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70114" name="Group 98"/>
          <p:cNvGrpSpPr/>
          <p:nvPr/>
        </p:nvGrpSpPr>
        <p:grpSpPr bwMode="auto">
          <a:xfrm>
            <a:off x="5802313" y="3246438"/>
            <a:ext cx="307975" cy="225425"/>
            <a:chOff x="3631" y="1982"/>
            <a:chExt cx="194" cy="142"/>
          </a:xfrm>
        </p:grpSpPr>
        <p:graphicFrame>
          <p:nvGraphicFramePr>
            <p:cNvPr id="43065" name="Object 63"/>
            <p:cNvGraphicFramePr/>
            <p:nvPr/>
          </p:nvGraphicFramePr>
          <p:xfrm>
            <a:off x="3631" y="1982"/>
            <a:ext cx="166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42" name="公式" r:id="rId29" imgW="342900" imgH="292100" progId="Equation.3">
                    <p:embed/>
                  </p:oleObj>
                </mc:Choice>
                <mc:Fallback>
                  <p:oleObj name="公式" r:id="rId29" imgW="342900" imgH="292100" progId="Equation.3">
                    <p:embed/>
                    <p:pic>
                      <p:nvPicPr>
                        <p:cNvPr id="0" name="图片 4825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1" y="1982"/>
                          <a:ext cx="166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86" name="Oval 70"/>
            <p:cNvSpPr>
              <a:spLocks noChangeAspect="1" noChangeArrowheads="1"/>
            </p:cNvSpPr>
            <p:nvPr/>
          </p:nvSpPr>
          <p:spPr bwMode="auto">
            <a:xfrm rot="1768042">
              <a:off x="3798" y="2043"/>
              <a:ext cx="27" cy="27"/>
            </a:xfrm>
            <a:prstGeom prst="ellipse">
              <a:avLst/>
            </a:prstGeom>
            <a:solidFill>
              <a:srgbClr val="EAEAEA"/>
            </a:solidFill>
            <a:ln w="31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70112" name="Group 96"/>
          <p:cNvGrpSpPr/>
          <p:nvPr/>
        </p:nvGrpSpPr>
        <p:grpSpPr bwMode="auto">
          <a:xfrm>
            <a:off x="2684463" y="3257550"/>
            <a:ext cx="287337" cy="282575"/>
            <a:chOff x="1763" y="1992"/>
            <a:chExt cx="181" cy="178"/>
          </a:xfrm>
        </p:grpSpPr>
        <p:sp>
          <p:nvSpPr>
            <p:cNvPr id="470047" name="Oval 31"/>
            <p:cNvSpPr>
              <a:spLocks noChangeAspect="1" noChangeArrowheads="1"/>
            </p:cNvSpPr>
            <p:nvPr/>
          </p:nvSpPr>
          <p:spPr bwMode="auto">
            <a:xfrm rot="2248441">
              <a:off x="1763" y="2007"/>
              <a:ext cx="48" cy="47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64" name="Object 78"/>
            <p:cNvGraphicFramePr/>
            <p:nvPr/>
          </p:nvGraphicFramePr>
          <p:xfrm>
            <a:off x="1815" y="1992"/>
            <a:ext cx="129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43" name="公式" r:id="rId31" imgW="266700" imgH="368300" progId="Equation.3">
                    <p:embed/>
                  </p:oleObj>
                </mc:Choice>
                <mc:Fallback>
                  <p:oleObj name="公式" r:id="rId31" imgW="266700" imgH="368300" progId="Equation.3">
                    <p:embed/>
                    <p:pic>
                      <p:nvPicPr>
                        <p:cNvPr id="0" name="图片 4825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1992"/>
                          <a:ext cx="129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0113" name="Group 97"/>
          <p:cNvGrpSpPr/>
          <p:nvPr/>
        </p:nvGrpSpPr>
        <p:grpSpPr bwMode="auto">
          <a:xfrm>
            <a:off x="3976688" y="2944813"/>
            <a:ext cx="215900" cy="317500"/>
            <a:chOff x="2577" y="1795"/>
            <a:chExt cx="136" cy="200"/>
          </a:xfrm>
        </p:grpSpPr>
        <p:sp>
          <p:nvSpPr>
            <p:cNvPr id="470045" name="Oval 29"/>
            <p:cNvSpPr>
              <a:spLocks noChangeAspect="1" noChangeArrowheads="1"/>
            </p:cNvSpPr>
            <p:nvPr/>
          </p:nvSpPr>
          <p:spPr bwMode="auto">
            <a:xfrm rot="2248441">
              <a:off x="2648" y="1795"/>
              <a:ext cx="45" cy="45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62" name="Object 79"/>
            <p:cNvGraphicFramePr/>
            <p:nvPr/>
          </p:nvGraphicFramePr>
          <p:xfrm>
            <a:off x="2577" y="1817"/>
            <a:ext cx="13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44" name="公式" r:id="rId33" imgW="279400" imgH="368300" progId="Equation.3">
                    <p:embed/>
                  </p:oleObj>
                </mc:Choice>
                <mc:Fallback>
                  <p:oleObj name="公式" r:id="rId33" imgW="279400" imgH="368300" progId="Equation.3">
                    <p:embed/>
                    <p:pic>
                      <p:nvPicPr>
                        <p:cNvPr id="0" name="图片 4825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1817"/>
                          <a:ext cx="13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0111" name="Group 95"/>
          <p:cNvGrpSpPr/>
          <p:nvPr/>
        </p:nvGrpSpPr>
        <p:grpSpPr bwMode="auto">
          <a:xfrm>
            <a:off x="2246313" y="3262313"/>
            <a:ext cx="284162" cy="215900"/>
            <a:chOff x="1487" y="1995"/>
            <a:chExt cx="179" cy="136"/>
          </a:xfrm>
        </p:grpSpPr>
        <p:sp>
          <p:nvSpPr>
            <p:cNvPr id="470058" name="Oval 42"/>
            <p:cNvSpPr>
              <a:spLocks noChangeAspect="1" noChangeArrowheads="1"/>
            </p:cNvSpPr>
            <p:nvPr/>
          </p:nvSpPr>
          <p:spPr bwMode="auto">
            <a:xfrm rot="2248441">
              <a:off x="1639" y="2050"/>
              <a:ext cx="27" cy="27"/>
            </a:xfrm>
            <a:prstGeom prst="ellipse">
              <a:avLst/>
            </a:prstGeom>
            <a:solidFill>
              <a:srgbClr val="EAEAEA"/>
            </a:solidFill>
            <a:ln w="31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60" name="Object 80"/>
            <p:cNvGraphicFramePr/>
            <p:nvPr/>
          </p:nvGraphicFramePr>
          <p:xfrm>
            <a:off x="1487" y="1995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45" name="公式" r:id="rId35" imgW="266700" imgH="279400" progId="Equation.3">
                    <p:embed/>
                  </p:oleObj>
                </mc:Choice>
                <mc:Fallback>
                  <p:oleObj name="公式" r:id="rId35" imgW="266700" imgH="279400" progId="Equation.3">
                    <p:embed/>
                    <p:pic>
                      <p:nvPicPr>
                        <p:cNvPr id="0" name="图片 4825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1995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3047" name="Picture 13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154" name="Rectangle 138"/>
          <p:cNvSpPr>
            <a:spLocks noChangeArrowheads="1"/>
          </p:cNvSpPr>
          <p:nvPr/>
        </p:nvSpPr>
        <p:spPr bwMode="auto">
          <a:xfrm>
            <a:off x="533400" y="565150"/>
            <a:ext cx="251936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3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保对称点性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grpSp>
        <p:nvGrpSpPr>
          <p:cNvPr id="470155" name="Group 139"/>
          <p:cNvGrpSpPr/>
          <p:nvPr/>
        </p:nvGrpSpPr>
        <p:grpSpPr bwMode="auto">
          <a:xfrm>
            <a:off x="533400" y="1700213"/>
            <a:ext cx="796925" cy="796925"/>
            <a:chOff x="772" y="525"/>
            <a:chExt cx="502" cy="502"/>
          </a:xfrm>
        </p:grpSpPr>
        <p:sp>
          <p:nvSpPr>
            <p:cNvPr id="470156" name="Rectangle 140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0157" name="Rectangle 141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130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70158" name="Rectangle 142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470159" name="Rectangle 143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6.7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470162" name="Rectangle 146"/>
          <p:cNvSpPr>
            <a:spLocks noChangeArrowheads="1"/>
          </p:cNvSpPr>
          <p:nvPr/>
        </p:nvSpPr>
        <p:spPr bwMode="auto">
          <a:xfrm>
            <a:off x="5546725" y="120173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则在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lang="zh-CN" altLang="en-US"/>
              <a:t>下，</a:t>
            </a:r>
            <a:r>
              <a:rPr lang="en-US" altLang="zh-CN"/>
              <a:t>  </a:t>
            </a:r>
            <a:endParaRPr lang="en-US" altLang="zh-CN"/>
          </a:p>
        </p:txBody>
      </p:sp>
      <p:grpSp>
        <p:nvGrpSpPr>
          <p:cNvPr id="470167" name="Group 151"/>
          <p:cNvGrpSpPr/>
          <p:nvPr/>
        </p:nvGrpSpPr>
        <p:grpSpPr bwMode="auto">
          <a:xfrm>
            <a:off x="1349375" y="1733550"/>
            <a:ext cx="5746750" cy="457200"/>
            <a:chOff x="850" y="1116"/>
            <a:chExt cx="3620" cy="288"/>
          </a:xfrm>
        </p:grpSpPr>
        <p:sp>
          <p:nvSpPr>
            <p:cNvPr id="470033" name="Rectangle 17"/>
            <p:cNvSpPr>
              <a:spLocks noChangeArrowheads="1"/>
            </p:cNvSpPr>
            <p:nvPr/>
          </p:nvSpPr>
          <p:spPr bwMode="auto">
            <a:xfrm>
              <a:off x="850" y="1116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它们的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象点</a:t>
              </a:r>
              <a:r>
                <a:rPr lang="en-US" altLang="zh-CN"/>
                <a:t>             </a:t>
              </a:r>
              <a:r>
                <a:rPr lang="zh-CN" altLang="en-US"/>
                <a:t>关于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象曲线</a:t>
              </a:r>
              <a:r>
                <a:rPr lang="en-US" altLang="zh-CN" i="1"/>
                <a:t>     </a:t>
              </a:r>
              <a:r>
                <a:rPr lang="en-US" altLang="zh-CN" sz="1200" i="1"/>
                <a:t>  </a:t>
              </a:r>
              <a:r>
                <a:rPr lang="zh-CN" altLang="en-US"/>
                <a:t>对称。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43053" name="Object 18"/>
            <p:cNvGraphicFramePr/>
            <p:nvPr/>
          </p:nvGraphicFramePr>
          <p:xfrm>
            <a:off x="1905" y="1133"/>
            <a:ext cx="5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46" name="公式" r:id="rId37" imgW="862965" imgH="368300" progId="Equation.3">
                    <p:embed/>
                  </p:oleObj>
                </mc:Choice>
                <mc:Fallback>
                  <p:oleObj name="公式" r:id="rId37" imgW="862965" imgH="368300" progId="Equation.3">
                    <p:embed/>
                    <p:pic>
                      <p:nvPicPr>
                        <p:cNvPr id="0" name="图片 4825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1133"/>
                          <a:ext cx="54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4" name="Object 13"/>
            <p:cNvGraphicFramePr/>
            <p:nvPr/>
          </p:nvGraphicFramePr>
          <p:xfrm>
            <a:off x="3503" y="1169"/>
            <a:ext cx="21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47" name="Equation" r:id="rId39" imgW="342900" imgH="292100" progId="Equation.DSMT4">
                    <p:embed/>
                  </p:oleObj>
                </mc:Choice>
                <mc:Fallback>
                  <p:oleObj name="Equation" r:id="rId39" imgW="342900" imgH="292100" progId="Equation.DSMT4">
                    <p:embed/>
                    <p:pic>
                      <p:nvPicPr>
                        <p:cNvPr id="0" name="图片 4825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" y="1169"/>
                          <a:ext cx="21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7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7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7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7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7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7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7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7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7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7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7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7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7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7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7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7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7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7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7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47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31" grpId="0"/>
      <p:bldP spid="470100" grpId="0"/>
      <p:bldP spid="470106" grpId="0"/>
      <p:bldP spid="47016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08597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4" name="Picture 1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08438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5" name="Picture 1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4815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6" name="Picture 1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24656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7" name="Picture 1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320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8" name="Picture 1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5320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9" name="Picture 1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0" name="Picture 13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1" name="Picture 1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752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2" name="Picture 1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73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3" name="Picture 1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4" name="Picture 1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5" name="Picture 1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820" name="Rectangle 52"/>
          <p:cNvSpPr>
            <a:spLocks noChangeArrowheads="1"/>
          </p:cNvSpPr>
          <p:nvPr/>
        </p:nvSpPr>
        <p:spPr bwMode="auto">
          <a:xfrm>
            <a:off x="1349375" y="4332288"/>
            <a:ext cx="3511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(2) </a:t>
            </a:r>
            <a:r>
              <a:rPr lang="zh-CN" altLang="en-US">
                <a:solidFill>
                  <a:srgbClr val="000000"/>
                </a:solidFill>
              </a:rPr>
              <a:t>根据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引理的必要性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/>
          </a:p>
        </p:txBody>
      </p:sp>
      <p:sp>
        <p:nvSpPr>
          <p:cNvPr id="544825" name="Rectangle 57"/>
          <p:cNvSpPr>
            <a:spLocks noChangeArrowheads="1"/>
          </p:cNvSpPr>
          <p:nvPr/>
        </p:nvSpPr>
        <p:spPr bwMode="auto">
          <a:xfrm>
            <a:off x="1781175" y="4887913"/>
            <a:ext cx="460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由于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lang="zh-CN" altLang="en-US">
                <a:solidFill>
                  <a:srgbClr val="000000"/>
                </a:solidFill>
              </a:rPr>
              <a:t>具有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保角性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4844" name="Oval 76"/>
          <p:cNvSpPr>
            <a:spLocks noChangeAspect="1" noChangeArrowheads="1"/>
          </p:cNvSpPr>
          <p:nvPr/>
        </p:nvSpPr>
        <p:spPr bwMode="auto">
          <a:xfrm rot="2248441">
            <a:off x="1889125" y="2759075"/>
            <a:ext cx="1212850" cy="121285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4846" name="Oval 78"/>
          <p:cNvSpPr>
            <a:spLocks noChangeAspect="1" noChangeArrowheads="1"/>
          </p:cNvSpPr>
          <p:nvPr/>
        </p:nvSpPr>
        <p:spPr bwMode="auto">
          <a:xfrm rot="2248441">
            <a:off x="2717800" y="2597150"/>
            <a:ext cx="1514475" cy="1514475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4847" name="Line 79"/>
          <p:cNvSpPr>
            <a:spLocks noChangeAspect="1" noChangeShapeType="1"/>
          </p:cNvSpPr>
          <p:nvPr/>
        </p:nvSpPr>
        <p:spPr bwMode="auto">
          <a:xfrm rot="13048441" flipV="1">
            <a:off x="2840038" y="2365375"/>
            <a:ext cx="1255712" cy="1552575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4848" name="Oval 80"/>
          <p:cNvSpPr>
            <a:spLocks noChangeAspect="1" noChangeArrowheads="1"/>
          </p:cNvSpPr>
          <p:nvPr/>
        </p:nvSpPr>
        <p:spPr bwMode="auto">
          <a:xfrm rot="2248441">
            <a:off x="4089400" y="2944813"/>
            <a:ext cx="71438" cy="71437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4849" name="Oval 81"/>
          <p:cNvSpPr>
            <a:spLocks noChangeAspect="1" noChangeArrowheads="1"/>
          </p:cNvSpPr>
          <p:nvPr/>
        </p:nvSpPr>
        <p:spPr bwMode="auto">
          <a:xfrm rot="2248441">
            <a:off x="2684463" y="3281363"/>
            <a:ext cx="76200" cy="746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44887" name="Group 119"/>
          <p:cNvGrpSpPr/>
          <p:nvPr/>
        </p:nvGrpSpPr>
        <p:grpSpPr bwMode="auto">
          <a:xfrm>
            <a:off x="2652713" y="2549525"/>
            <a:ext cx="447675" cy="915988"/>
            <a:chOff x="1743" y="1546"/>
            <a:chExt cx="282" cy="577"/>
          </a:xfrm>
        </p:grpSpPr>
        <p:sp>
          <p:nvSpPr>
            <p:cNvPr id="544845" name="Line 77"/>
            <p:cNvSpPr>
              <a:spLocks noChangeAspect="1" noChangeShapeType="1"/>
            </p:cNvSpPr>
            <p:nvPr/>
          </p:nvSpPr>
          <p:spPr bwMode="auto">
            <a:xfrm rot="2248441" flipH="1" flipV="1">
              <a:off x="1825" y="1546"/>
              <a:ext cx="0" cy="577"/>
            </a:xfrm>
            <a:prstGeom prst="line">
              <a:avLst/>
            </a:prstGeom>
            <a:noFill/>
            <a:ln w="3175">
              <a:solidFill>
                <a:srgbClr val="CC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4850" name="Line 82"/>
            <p:cNvSpPr>
              <a:spLocks noChangeAspect="1" noChangeShapeType="1"/>
            </p:cNvSpPr>
            <p:nvPr/>
          </p:nvSpPr>
          <p:spPr bwMode="auto">
            <a:xfrm rot="-3151559" flipH="1" flipV="1">
              <a:off x="1868" y="1623"/>
              <a:ext cx="1" cy="251"/>
            </a:xfrm>
            <a:prstGeom prst="line">
              <a:avLst/>
            </a:prstGeom>
            <a:noFill/>
            <a:ln w="3175">
              <a:solidFill>
                <a:srgbClr val="6633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4124" name="Group 83"/>
            <p:cNvGrpSpPr>
              <a:grpSpLocks noChangeAspect="1"/>
            </p:cNvGrpSpPr>
            <p:nvPr/>
          </p:nvGrpSpPr>
          <p:grpSpPr bwMode="auto">
            <a:xfrm rot="4942910" flipH="1">
              <a:off x="1770" y="1747"/>
              <a:ext cx="88" cy="45"/>
              <a:chOff x="4813" y="2181"/>
              <a:chExt cx="169" cy="87"/>
            </a:xfrm>
          </p:grpSpPr>
          <p:sp>
            <p:nvSpPr>
              <p:cNvPr id="544852" name="Line 84"/>
              <p:cNvSpPr>
                <a:spLocks noChangeAspect="1" noChangeShapeType="1"/>
              </p:cNvSpPr>
              <p:nvPr/>
            </p:nvSpPr>
            <p:spPr bwMode="auto">
              <a:xfrm>
                <a:off x="4818" y="2189"/>
                <a:ext cx="85" cy="8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4853" name="Line 85"/>
              <p:cNvSpPr>
                <a:spLocks noChangeAspect="1" noChangeShapeType="1"/>
              </p:cNvSpPr>
              <p:nvPr/>
            </p:nvSpPr>
            <p:spPr bwMode="auto">
              <a:xfrm flipH="1">
                <a:off x="4895" y="2186"/>
                <a:ext cx="85" cy="7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44855" name="Line 87"/>
            <p:cNvSpPr>
              <a:spLocks noChangeAspect="1" noChangeShapeType="1"/>
            </p:cNvSpPr>
            <p:nvPr/>
          </p:nvSpPr>
          <p:spPr bwMode="auto">
            <a:xfrm rot="-724775" flipH="1" flipV="1">
              <a:off x="2024" y="1862"/>
              <a:ext cx="1" cy="230"/>
            </a:xfrm>
            <a:prstGeom prst="line">
              <a:avLst/>
            </a:prstGeom>
            <a:noFill/>
            <a:ln w="3175">
              <a:solidFill>
                <a:srgbClr val="6633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4126" name="Group 88"/>
            <p:cNvGrpSpPr/>
            <p:nvPr/>
          </p:nvGrpSpPr>
          <p:grpSpPr bwMode="auto">
            <a:xfrm rot="7369695" flipH="1">
              <a:off x="1916" y="1912"/>
              <a:ext cx="91" cy="45"/>
              <a:chOff x="4813" y="2181"/>
              <a:chExt cx="169" cy="87"/>
            </a:xfrm>
          </p:grpSpPr>
          <p:sp>
            <p:nvSpPr>
              <p:cNvPr id="544857" name="Line 89"/>
              <p:cNvSpPr>
                <a:spLocks noChangeShapeType="1"/>
              </p:cNvSpPr>
              <p:nvPr/>
            </p:nvSpPr>
            <p:spPr bwMode="auto">
              <a:xfrm>
                <a:off x="4813" y="2181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4858" name="Line 90"/>
              <p:cNvSpPr>
                <a:spLocks noChangeShapeType="1"/>
              </p:cNvSpPr>
              <p:nvPr/>
            </p:nvSpPr>
            <p:spPr bwMode="auto">
              <a:xfrm flipH="1">
                <a:off x="4895" y="2183"/>
                <a:ext cx="87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aphicFrame>
        <p:nvGraphicFramePr>
          <p:cNvPr id="44054" name="Object 91"/>
          <p:cNvGraphicFramePr/>
          <p:nvPr/>
        </p:nvGraphicFramePr>
        <p:xfrm>
          <a:off x="7681913" y="3654425"/>
          <a:ext cx="27463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85" name="公式" r:id="rId3" imgW="355600" imgH="279400" progId="Equation.3">
                  <p:embed/>
                </p:oleObj>
              </mc:Choice>
              <mc:Fallback>
                <p:oleObj name="公式" r:id="rId3" imgW="355600" imgH="279400" progId="Equation.3">
                  <p:embed/>
                  <p:pic>
                    <p:nvPicPr>
                      <p:cNvPr id="0" name="图片 48358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913" y="3654425"/>
                        <a:ext cx="274637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92"/>
          <p:cNvGraphicFramePr/>
          <p:nvPr/>
        </p:nvGraphicFramePr>
        <p:xfrm>
          <a:off x="5565775" y="3656013"/>
          <a:ext cx="26352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86" name="公式" r:id="rId5" imgW="342900" imgH="292100" progId="Equation.3">
                  <p:embed/>
                </p:oleObj>
              </mc:Choice>
              <mc:Fallback>
                <p:oleObj name="公式" r:id="rId5" imgW="342900" imgH="292100" progId="Equation.3">
                  <p:embed/>
                  <p:pic>
                    <p:nvPicPr>
                      <p:cNvPr id="0" name="图片 48358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3656013"/>
                        <a:ext cx="263525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6" name="Object 93"/>
          <p:cNvGraphicFramePr/>
          <p:nvPr/>
        </p:nvGraphicFramePr>
        <p:xfrm>
          <a:off x="6399213" y="3213100"/>
          <a:ext cx="263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87" name="公式" r:id="rId7" imgW="342900" imgH="368300" progId="Equation.3">
                  <p:embed/>
                </p:oleObj>
              </mc:Choice>
              <mc:Fallback>
                <p:oleObj name="公式" r:id="rId7" imgW="342900" imgH="368300" progId="Equation.3">
                  <p:embed/>
                  <p:pic>
                    <p:nvPicPr>
                      <p:cNvPr id="0" name="图片 48358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3213100"/>
                        <a:ext cx="2635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94"/>
          <p:cNvGraphicFramePr/>
          <p:nvPr/>
        </p:nvGraphicFramePr>
        <p:xfrm>
          <a:off x="7827963" y="2659063"/>
          <a:ext cx="2841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88" name="公式" r:id="rId9" imgW="368300" imgH="368300" progId="Equation.3">
                  <p:embed/>
                </p:oleObj>
              </mc:Choice>
              <mc:Fallback>
                <p:oleObj name="公式" r:id="rId9" imgW="368300" imgH="368300" progId="Equation.3">
                  <p:embed/>
                  <p:pic>
                    <p:nvPicPr>
                      <p:cNvPr id="0" name="图片 48358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2659063"/>
                        <a:ext cx="284162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864" name="Oval 96"/>
          <p:cNvSpPr>
            <a:spLocks noChangeAspect="1" noChangeArrowheads="1"/>
          </p:cNvSpPr>
          <p:nvPr/>
        </p:nvSpPr>
        <p:spPr bwMode="auto">
          <a:xfrm rot="1768042">
            <a:off x="5321300" y="2603500"/>
            <a:ext cx="1498600" cy="1509713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4866" name="Oval 98"/>
          <p:cNvSpPr>
            <a:spLocks noChangeAspect="1" noChangeArrowheads="1"/>
          </p:cNvSpPr>
          <p:nvPr/>
        </p:nvSpPr>
        <p:spPr bwMode="auto">
          <a:xfrm rot="1768042">
            <a:off x="6330950" y="2233613"/>
            <a:ext cx="1871663" cy="1882775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4867" name="Line 99"/>
          <p:cNvSpPr>
            <a:spLocks noChangeAspect="1" noChangeShapeType="1"/>
          </p:cNvSpPr>
          <p:nvPr/>
        </p:nvSpPr>
        <p:spPr bwMode="auto">
          <a:xfrm rot="12568042" flipV="1">
            <a:off x="6445250" y="1946275"/>
            <a:ext cx="1552575" cy="1933575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4868" name="Oval 100"/>
          <p:cNvSpPr>
            <a:spLocks noChangeAspect="1" noChangeArrowheads="1"/>
          </p:cNvSpPr>
          <p:nvPr/>
        </p:nvSpPr>
        <p:spPr bwMode="auto">
          <a:xfrm rot="1768042">
            <a:off x="7967663" y="2560638"/>
            <a:ext cx="73025" cy="746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4869" name="Oval 101"/>
          <p:cNvSpPr>
            <a:spLocks noChangeAspect="1" noChangeArrowheads="1"/>
          </p:cNvSpPr>
          <p:nvPr/>
        </p:nvSpPr>
        <p:spPr bwMode="auto">
          <a:xfrm rot="1768042">
            <a:off x="6299200" y="3225800"/>
            <a:ext cx="71438" cy="73025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44888" name="Group 120"/>
          <p:cNvGrpSpPr/>
          <p:nvPr/>
        </p:nvGrpSpPr>
        <p:grpSpPr bwMode="auto">
          <a:xfrm>
            <a:off x="6189663" y="2298700"/>
            <a:ext cx="598487" cy="1139825"/>
            <a:chOff x="3875" y="1388"/>
            <a:chExt cx="377" cy="718"/>
          </a:xfrm>
        </p:grpSpPr>
        <p:sp>
          <p:nvSpPr>
            <p:cNvPr id="544865" name="Line 97"/>
            <p:cNvSpPr>
              <a:spLocks noChangeAspect="1" noChangeShapeType="1"/>
            </p:cNvSpPr>
            <p:nvPr/>
          </p:nvSpPr>
          <p:spPr bwMode="auto">
            <a:xfrm rot="1768042" flipH="1" flipV="1">
              <a:off x="3983" y="1388"/>
              <a:ext cx="0" cy="718"/>
            </a:xfrm>
            <a:prstGeom prst="line">
              <a:avLst/>
            </a:prstGeom>
            <a:noFill/>
            <a:ln w="3175">
              <a:solidFill>
                <a:srgbClr val="CC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4870" name="Line 102"/>
            <p:cNvSpPr>
              <a:spLocks noChangeAspect="1" noChangeShapeType="1"/>
            </p:cNvSpPr>
            <p:nvPr/>
          </p:nvSpPr>
          <p:spPr bwMode="auto">
            <a:xfrm rot="-3631958" flipH="1" flipV="1">
              <a:off x="4026" y="1483"/>
              <a:ext cx="1" cy="302"/>
            </a:xfrm>
            <a:prstGeom prst="line">
              <a:avLst/>
            </a:prstGeom>
            <a:noFill/>
            <a:ln w="3175">
              <a:solidFill>
                <a:srgbClr val="6633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4115" name="Group 103"/>
            <p:cNvGrpSpPr>
              <a:grpSpLocks noChangeAspect="1"/>
            </p:cNvGrpSpPr>
            <p:nvPr/>
          </p:nvGrpSpPr>
          <p:grpSpPr bwMode="auto">
            <a:xfrm rot="4462511" flipH="1">
              <a:off x="3925" y="1640"/>
              <a:ext cx="90" cy="46"/>
              <a:chOff x="4813" y="2181"/>
              <a:chExt cx="169" cy="87"/>
            </a:xfrm>
          </p:grpSpPr>
          <p:sp>
            <p:nvSpPr>
              <p:cNvPr id="544872" name="Line 104"/>
              <p:cNvSpPr>
                <a:spLocks noChangeAspect="1" noChangeShapeType="1"/>
              </p:cNvSpPr>
              <p:nvPr/>
            </p:nvSpPr>
            <p:spPr bwMode="auto">
              <a:xfrm>
                <a:off x="4820" y="2193"/>
                <a:ext cx="83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4873" name="Line 105"/>
              <p:cNvSpPr>
                <a:spLocks noChangeAspect="1" noChangeShapeType="1"/>
              </p:cNvSpPr>
              <p:nvPr/>
            </p:nvSpPr>
            <p:spPr bwMode="auto">
              <a:xfrm flipH="1">
                <a:off x="4900" y="2194"/>
                <a:ext cx="86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44875" name="Line 107"/>
            <p:cNvSpPr>
              <a:spLocks noChangeAspect="1" noChangeShapeType="1"/>
            </p:cNvSpPr>
            <p:nvPr/>
          </p:nvSpPr>
          <p:spPr bwMode="auto">
            <a:xfrm rot="-1205175" flipH="1" flipV="1">
              <a:off x="4251" y="1744"/>
              <a:ext cx="1" cy="287"/>
            </a:xfrm>
            <a:prstGeom prst="line">
              <a:avLst/>
            </a:prstGeom>
            <a:noFill/>
            <a:ln w="3175">
              <a:solidFill>
                <a:srgbClr val="6633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4117" name="Group 108"/>
            <p:cNvGrpSpPr>
              <a:grpSpLocks noChangeAspect="1"/>
            </p:cNvGrpSpPr>
            <p:nvPr/>
          </p:nvGrpSpPr>
          <p:grpSpPr bwMode="auto">
            <a:xfrm rot="6889296" flipH="1">
              <a:off x="4138" y="1833"/>
              <a:ext cx="90" cy="46"/>
              <a:chOff x="4813" y="2181"/>
              <a:chExt cx="169" cy="87"/>
            </a:xfrm>
          </p:grpSpPr>
          <p:sp>
            <p:nvSpPr>
              <p:cNvPr id="544877" name="Line 109"/>
              <p:cNvSpPr>
                <a:spLocks noChangeAspect="1" noChangeShapeType="1"/>
              </p:cNvSpPr>
              <p:nvPr/>
            </p:nvSpPr>
            <p:spPr bwMode="auto">
              <a:xfrm>
                <a:off x="4816" y="2194"/>
                <a:ext cx="85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4878" name="Line 110"/>
              <p:cNvSpPr>
                <a:spLocks noChangeAspect="1" noChangeShapeType="1"/>
              </p:cNvSpPr>
              <p:nvPr/>
            </p:nvSpPr>
            <p:spPr bwMode="auto">
              <a:xfrm flipH="1">
                <a:off x="4895" y="2198"/>
                <a:ext cx="86" cy="8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aphicFrame>
        <p:nvGraphicFramePr>
          <p:cNvPr id="44064" name="Object 111"/>
          <p:cNvGraphicFramePr/>
          <p:nvPr/>
        </p:nvGraphicFramePr>
        <p:xfrm>
          <a:off x="3868738" y="3646488"/>
          <a:ext cx="215900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89" name="公式" r:id="rId11" imgW="279400" imgH="266700" progId="Equation.3">
                  <p:embed/>
                </p:oleObj>
              </mc:Choice>
              <mc:Fallback>
                <p:oleObj name="公式" r:id="rId11" imgW="279400" imgH="266700" progId="Equation.3">
                  <p:embed/>
                  <p:pic>
                    <p:nvPicPr>
                      <p:cNvPr id="0" name="图片 48358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3646488"/>
                        <a:ext cx="215900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5" name="Object 112"/>
          <p:cNvGraphicFramePr/>
          <p:nvPr/>
        </p:nvGraphicFramePr>
        <p:xfrm>
          <a:off x="2181225" y="3657600"/>
          <a:ext cx="2047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90" name="公式" r:id="rId13" imgW="266700" imgH="279400" progId="Equation.3">
                  <p:embed/>
                </p:oleObj>
              </mc:Choice>
              <mc:Fallback>
                <p:oleObj name="公式" r:id="rId13" imgW="266700" imgH="279400" progId="Equation.3">
                  <p:embed/>
                  <p:pic>
                    <p:nvPicPr>
                      <p:cNvPr id="0" name="图片 48358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3657600"/>
                        <a:ext cx="204788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6" name="Object 113"/>
          <p:cNvGraphicFramePr/>
          <p:nvPr/>
        </p:nvGraphicFramePr>
        <p:xfrm>
          <a:off x="2767013" y="3257550"/>
          <a:ext cx="2047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91" name="公式" r:id="rId15" imgW="266700" imgH="368300" progId="Equation.3">
                  <p:embed/>
                </p:oleObj>
              </mc:Choice>
              <mc:Fallback>
                <p:oleObj name="公式" r:id="rId15" imgW="266700" imgH="368300" progId="Equation.3">
                  <p:embed/>
                  <p:pic>
                    <p:nvPicPr>
                      <p:cNvPr id="0" name="图片 48359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3257550"/>
                        <a:ext cx="204787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7" name="Object 114"/>
          <p:cNvGraphicFramePr/>
          <p:nvPr/>
        </p:nvGraphicFramePr>
        <p:xfrm>
          <a:off x="3976688" y="2979738"/>
          <a:ext cx="2159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92" name="公式" r:id="rId17" imgW="279400" imgH="368300" progId="Equation.3">
                  <p:embed/>
                </p:oleObj>
              </mc:Choice>
              <mc:Fallback>
                <p:oleObj name="公式" r:id="rId17" imgW="279400" imgH="368300" progId="Equation.3">
                  <p:embed/>
                  <p:pic>
                    <p:nvPicPr>
                      <p:cNvPr id="0" name="图片 48359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2979738"/>
                        <a:ext cx="2159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8" name="Object 116"/>
          <p:cNvGraphicFramePr/>
          <p:nvPr/>
        </p:nvGraphicFramePr>
        <p:xfrm>
          <a:off x="4398963" y="2938463"/>
          <a:ext cx="215900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93" name="公式" r:id="rId19" imgW="279400" imgH="266700" progId="Equation.3">
                  <p:embed/>
                </p:oleObj>
              </mc:Choice>
              <mc:Fallback>
                <p:oleObj name="公式" r:id="rId19" imgW="279400" imgH="266700" progId="Equation.3">
                  <p:embed/>
                  <p:pic>
                    <p:nvPicPr>
                      <p:cNvPr id="0" name="图片 48359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2938463"/>
                        <a:ext cx="215900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9" name="Object 117"/>
          <p:cNvGraphicFramePr/>
          <p:nvPr/>
        </p:nvGraphicFramePr>
        <p:xfrm>
          <a:off x="8301038" y="2492375"/>
          <a:ext cx="27463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94" name="公式" r:id="rId20" imgW="355600" imgH="279400" progId="Equation.3">
                  <p:embed/>
                </p:oleObj>
              </mc:Choice>
              <mc:Fallback>
                <p:oleObj name="公式" r:id="rId20" imgW="355600" imgH="279400" progId="Equation.3">
                  <p:embed/>
                  <p:pic>
                    <p:nvPicPr>
                      <p:cNvPr id="0" name="图片 483593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1038" y="2492375"/>
                        <a:ext cx="274637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886" name="Rectangle 118"/>
          <p:cNvSpPr>
            <a:spLocks noChangeArrowheads="1"/>
          </p:cNvSpPr>
          <p:nvPr/>
        </p:nvSpPr>
        <p:spPr bwMode="auto">
          <a:xfrm>
            <a:off x="534988" y="4332288"/>
            <a:ext cx="1022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证明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44854" name="Oval 86"/>
          <p:cNvSpPr>
            <a:spLocks noChangeAspect="1" noChangeArrowheads="1"/>
          </p:cNvSpPr>
          <p:nvPr/>
        </p:nvSpPr>
        <p:spPr bwMode="auto">
          <a:xfrm rot="2248441">
            <a:off x="2487613" y="3349625"/>
            <a:ext cx="42862" cy="42863"/>
          </a:xfrm>
          <a:prstGeom prst="ellipse">
            <a:avLst/>
          </a:prstGeom>
          <a:solidFill>
            <a:srgbClr val="EAEAEA"/>
          </a:solidFill>
          <a:ln w="31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4072" name="Object 115"/>
          <p:cNvGraphicFramePr/>
          <p:nvPr/>
        </p:nvGraphicFramePr>
        <p:xfrm>
          <a:off x="2246313" y="3262313"/>
          <a:ext cx="2047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95" name="公式" r:id="rId22" imgW="266700" imgH="279400" progId="Equation.3">
                  <p:embed/>
                </p:oleObj>
              </mc:Choice>
              <mc:Fallback>
                <p:oleObj name="公式" r:id="rId22" imgW="266700" imgH="279400" progId="Equation.3">
                  <p:embed/>
                  <p:pic>
                    <p:nvPicPr>
                      <p:cNvPr id="0" name="图片 483594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3262313"/>
                        <a:ext cx="20478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3" name="Object 95"/>
          <p:cNvGraphicFramePr/>
          <p:nvPr/>
        </p:nvGraphicFramePr>
        <p:xfrm>
          <a:off x="5802313" y="3246438"/>
          <a:ext cx="26352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96" name="公式" r:id="rId24" imgW="342900" imgH="292100" progId="Equation.3">
                  <p:embed/>
                </p:oleObj>
              </mc:Choice>
              <mc:Fallback>
                <p:oleObj name="公式" r:id="rId24" imgW="342900" imgH="292100" progId="Equation.3">
                  <p:embed/>
                  <p:pic>
                    <p:nvPicPr>
                      <p:cNvPr id="0" name="图片 483595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3246438"/>
                        <a:ext cx="263525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874" name="Oval 106"/>
          <p:cNvSpPr>
            <a:spLocks noChangeAspect="1" noChangeArrowheads="1"/>
          </p:cNvSpPr>
          <p:nvPr/>
        </p:nvSpPr>
        <p:spPr bwMode="auto">
          <a:xfrm rot="1768042">
            <a:off x="6067425" y="3343275"/>
            <a:ext cx="42863" cy="42863"/>
          </a:xfrm>
          <a:prstGeom prst="ellipse">
            <a:avLst/>
          </a:prstGeom>
          <a:solidFill>
            <a:srgbClr val="EAEAEA"/>
          </a:solidFill>
          <a:ln w="31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4075" name="Picture 1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922" name="Rectangle 154"/>
          <p:cNvSpPr>
            <a:spLocks noChangeArrowheads="1"/>
          </p:cNvSpPr>
          <p:nvPr/>
        </p:nvSpPr>
        <p:spPr bwMode="auto">
          <a:xfrm>
            <a:off x="533400" y="565150"/>
            <a:ext cx="251936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2800" dirty="0">
                <a:solidFill>
                  <a:srgbClr val="000099"/>
                </a:solidFill>
              </a:rPr>
              <a:t>3</a:t>
            </a:r>
            <a:r>
              <a:rPr lang="zh-CN" altLang="en-US" sz="2800" dirty="0">
                <a:solidFill>
                  <a:srgbClr val="000099"/>
                </a:solidFill>
              </a:rPr>
              <a:t>、</a:t>
            </a:r>
            <a:r>
              <a:rPr kumimoji="0" lang="zh-CN" altLang="en-US" sz="2800" dirty="0">
                <a:solidFill>
                  <a:srgbClr val="000099"/>
                </a:solidFill>
              </a:rPr>
              <a:t>保对称点性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544930" name="Rectangle 162"/>
          <p:cNvSpPr>
            <a:spLocks noChangeArrowheads="1"/>
          </p:cNvSpPr>
          <p:nvPr/>
        </p:nvSpPr>
        <p:spPr bwMode="auto">
          <a:xfrm>
            <a:off x="534988" y="120173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4078" name="Group 163"/>
          <p:cNvGrpSpPr/>
          <p:nvPr/>
        </p:nvGrpSpPr>
        <p:grpSpPr bwMode="auto">
          <a:xfrm>
            <a:off x="1349375" y="1201738"/>
            <a:ext cx="4537075" cy="457200"/>
            <a:chOff x="850" y="757"/>
            <a:chExt cx="2858" cy="288"/>
          </a:xfrm>
        </p:grpSpPr>
        <p:sp>
          <p:nvSpPr>
            <p:cNvPr id="544932" name="Rectangle 164"/>
            <p:cNvSpPr>
              <a:spLocks noChangeArrowheads="1"/>
            </p:cNvSpPr>
            <p:nvPr/>
          </p:nvSpPr>
          <p:spPr bwMode="auto">
            <a:xfrm>
              <a:off x="850" y="757"/>
              <a:ext cx="28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设两点</a:t>
              </a:r>
              <a:r>
                <a:rPr lang="en-US" altLang="zh-CN"/>
                <a:t>         </a:t>
              </a:r>
              <a:r>
                <a:rPr lang="en-US" altLang="zh-CN" sz="1200"/>
                <a:t>    </a:t>
              </a:r>
              <a:r>
                <a:rPr lang="zh-CN" altLang="en-US"/>
                <a:t>关于圆周</a:t>
              </a:r>
              <a:r>
                <a:rPr lang="en-US" altLang="zh-CN" sz="1000"/>
                <a:t> </a:t>
              </a:r>
              <a:r>
                <a:rPr lang="en-US" altLang="zh-CN" i="1"/>
                <a:t>C</a:t>
              </a:r>
              <a:r>
                <a:rPr lang="en-US" altLang="zh-CN" sz="2000" i="1"/>
                <a:t> </a:t>
              </a:r>
              <a:r>
                <a:rPr lang="zh-CN" altLang="en-US"/>
                <a:t>对称，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44112" name="Object 165"/>
            <p:cNvGraphicFramePr/>
            <p:nvPr/>
          </p:nvGraphicFramePr>
          <p:xfrm>
            <a:off x="1529" y="769"/>
            <a:ext cx="42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597" name="公式" r:id="rId26" imgW="711200" imgH="368300" progId="Equation.3">
                    <p:embed/>
                  </p:oleObj>
                </mc:Choice>
                <mc:Fallback>
                  <p:oleObj name="公式" r:id="rId26" imgW="711200" imgH="368300" progId="Equation.3">
                    <p:embed/>
                    <p:pic>
                      <p:nvPicPr>
                        <p:cNvPr id="0" name="图片 4835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769"/>
                          <a:ext cx="42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79" name="Group 166"/>
          <p:cNvGrpSpPr/>
          <p:nvPr/>
        </p:nvGrpSpPr>
        <p:grpSpPr bwMode="auto">
          <a:xfrm>
            <a:off x="533400" y="1700213"/>
            <a:ext cx="796925" cy="796925"/>
            <a:chOff x="772" y="525"/>
            <a:chExt cx="502" cy="502"/>
          </a:xfrm>
        </p:grpSpPr>
        <p:sp>
          <p:nvSpPr>
            <p:cNvPr id="544935" name="Rectangle 167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4936" name="Rectangle 168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130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4937" name="Rectangle 169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4938" name="Rectangle 170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6.7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44939" name="Rectangle 171"/>
          <p:cNvSpPr>
            <a:spLocks noChangeArrowheads="1"/>
          </p:cNvSpPr>
          <p:nvPr/>
        </p:nvSpPr>
        <p:spPr bwMode="auto">
          <a:xfrm>
            <a:off x="5546725" y="120173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则在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lang="zh-CN" altLang="en-US"/>
              <a:t>下，</a:t>
            </a:r>
            <a:r>
              <a:rPr lang="en-US" altLang="zh-CN"/>
              <a:t>  </a:t>
            </a:r>
            <a:endParaRPr lang="en-US" altLang="zh-CN"/>
          </a:p>
        </p:txBody>
      </p:sp>
      <p:grpSp>
        <p:nvGrpSpPr>
          <p:cNvPr id="44081" name="Group 172"/>
          <p:cNvGrpSpPr/>
          <p:nvPr/>
        </p:nvGrpSpPr>
        <p:grpSpPr bwMode="auto">
          <a:xfrm>
            <a:off x="1349375" y="1733550"/>
            <a:ext cx="5746750" cy="457200"/>
            <a:chOff x="850" y="1116"/>
            <a:chExt cx="3620" cy="288"/>
          </a:xfrm>
        </p:grpSpPr>
        <p:sp>
          <p:nvSpPr>
            <p:cNvPr id="544941" name="Rectangle 173"/>
            <p:cNvSpPr>
              <a:spLocks noChangeArrowheads="1"/>
            </p:cNvSpPr>
            <p:nvPr/>
          </p:nvSpPr>
          <p:spPr bwMode="auto">
            <a:xfrm>
              <a:off x="850" y="1116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它们的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象点</a:t>
              </a:r>
              <a:r>
                <a:rPr lang="en-US" altLang="zh-CN"/>
                <a:t>             </a:t>
              </a:r>
              <a:r>
                <a:rPr lang="zh-CN" altLang="en-US"/>
                <a:t>关于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象曲线</a:t>
              </a:r>
              <a:r>
                <a:rPr lang="en-US" altLang="zh-CN" i="1"/>
                <a:t>     </a:t>
              </a:r>
              <a:r>
                <a:rPr lang="en-US" altLang="zh-CN" sz="1200" i="1"/>
                <a:t>  </a:t>
              </a:r>
              <a:r>
                <a:rPr lang="zh-CN" altLang="en-US"/>
                <a:t>对称。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44105" name="Object 174"/>
            <p:cNvGraphicFramePr/>
            <p:nvPr/>
          </p:nvGraphicFramePr>
          <p:xfrm>
            <a:off x="1905" y="1133"/>
            <a:ext cx="5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598" name="公式" r:id="rId28" imgW="862965" imgH="368300" progId="Equation.3">
                    <p:embed/>
                  </p:oleObj>
                </mc:Choice>
                <mc:Fallback>
                  <p:oleObj name="公式" r:id="rId28" imgW="862965" imgH="368300" progId="Equation.3">
                    <p:embed/>
                    <p:pic>
                      <p:nvPicPr>
                        <p:cNvPr id="0" name="图片 4835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1133"/>
                          <a:ext cx="54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06" name="Object 175"/>
            <p:cNvGraphicFramePr/>
            <p:nvPr/>
          </p:nvGraphicFramePr>
          <p:xfrm>
            <a:off x="3503" y="1169"/>
            <a:ext cx="21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599" name="公式" r:id="rId30" imgW="342900" imgH="292100" progId="Equation.3">
                    <p:embed/>
                  </p:oleObj>
                </mc:Choice>
                <mc:Fallback>
                  <p:oleObj name="公式" r:id="rId30" imgW="342900" imgH="292100" progId="Equation.3">
                    <p:embed/>
                    <p:pic>
                      <p:nvPicPr>
                        <p:cNvPr id="0" name="图片 4835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" y="1169"/>
                          <a:ext cx="21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4944" name="Group 176"/>
          <p:cNvGrpSpPr/>
          <p:nvPr/>
        </p:nvGrpSpPr>
        <p:grpSpPr bwMode="auto">
          <a:xfrm>
            <a:off x="4535488" y="4333875"/>
            <a:ext cx="2863850" cy="457200"/>
            <a:chOff x="2857" y="2868"/>
            <a:chExt cx="1804" cy="288"/>
          </a:xfrm>
        </p:grpSpPr>
        <p:sp>
          <p:nvSpPr>
            <p:cNvPr id="544928" name="Rectangle 160"/>
            <p:cNvSpPr>
              <a:spLocks noChangeArrowheads="1"/>
            </p:cNvSpPr>
            <p:nvPr/>
          </p:nvSpPr>
          <p:spPr bwMode="auto">
            <a:xfrm>
              <a:off x="2857" y="2868"/>
              <a:ext cx="18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可知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与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C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正交，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4103" name="Object 62"/>
            <p:cNvGraphicFramePr/>
            <p:nvPr/>
          </p:nvGraphicFramePr>
          <p:xfrm>
            <a:off x="3343" y="2929"/>
            <a:ext cx="17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00" name="公式" r:id="rId32" imgW="279400" imgH="266700" progId="Equation.3">
                    <p:embed/>
                  </p:oleObj>
                </mc:Choice>
                <mc:Fallback>
                  <p:oleObj name="公式" r:id="rId32" imgW="279400" imgH="266700" progId="Equation.3">
                    <p:embed/>
                    <p:pic>
                      <p:nvPicPr>
                        <p:cNvPr id="0" name="图片 4835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3" y="2929"/>
                          <a:ext cx="17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4946" name="Group 178"/>
          <p:cNvGrpSpPr/>
          <p:nvPr/>
        </p:nvGrpSpPr>
        <p:grpSpPr bwMode="auto">
          <a:xfrm>
            <a:off x="6051550" y="4886325"/>
            <a:ext cx="2774950" cy="457200"/>
            <a:chOff x="3812" y="3228"/>
            <a:chExt cx="1748" cy="288"/>
          </a:xfrm>
        </p:grpSpPr>
        <p:sp>
          <p:nvSpPr>
            <p:cNvPr id="544945" name="Rectangle 177"/>
            <p:cNvSpPr>
              <a:spLocks noChangeArrowheads="1"/>
            </p:cNvSpPr>
            <p:nvPr/>
          </p:nvSpPr>
          <p:spPr bwMode="auto">
            <a:xfrm>
              <a:off x="3812" y="3228"/>
              <a:ext cx="17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故</a:t>
              </a:r>
              <a:r>
                <a:rPr lang="en-US" altLang="zh-CN">
                  <a:solidFill>
                    <a:srgbClr val="000000"/>
                  </a:solidFill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</a:rPr>
                <a:t>与</a:t>
              </a:r>
              <a:r>
                <a:rPr lang="en-US" altLang="zh-CN">
                  <a:solidFill>
                    <a:srgbClr val="000000"/>
                  </a:solidFill>
                </a:rPr>
                <a:t>      </a:t>
              </a:r>
              <a:r>
                <a:rPr lang="zh-CN" altLang="en-US">
                  <a:solidFill>
                    <a:srgbClr val="000000"/>
                  </a:solidFill>
                </a:rPr>
                <a:t>正交，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4100" name="Object 64"/>
            <p:cNvGraphicFramePr/>
            <p:nvPr/>
          </p:nvGraphicFramePr>
          <p:xfrm>
            <a:off x="4113" y="3281"/>
            <a:ext cx="22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01" name="公式" r:id="rId34" imgW="355600" imgH="279400" progId="Equation.3">
                    <p:embed/>
                  </p:oleObj>
                </mc:Choice>
                <mc:Fallback>
                  <p:oleObj name="公式" r:id="rId34" imgW="355600" imgH="279400" progId="Equation.3">
                    <p:embed/>
                    <p:pic>
                      <p:nvPicPr>
                        <p:cNvPr id="0" name="图片 4836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3281"/>
                          <a:ext cx="22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01" name="Object 65"/>
            <p:cNvGraphicFramePr/>
            <p:nvPr/>
          </p:nvGraphicFramePr>
          <p:xfrm>
            <a:off x="4591" y="3283"/>
            <a:ext cx="21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02" name="公式" r:id="rId36" imgW="342900" imgH="292100" progId="Equation.3">
                    <p:embed/>
                  </p:oleObj>
                </mc:Choice>
                <mc:Fallback>
                  <p:oleObj name="公式" r:id="rId36" imgW="342900" imgH="292100" progId="Equation.3">
                    <p:embed/>
                    <p:pic>
                      <p:nvPicPr>
                        <p:cNvPr id="0" name="图片 4836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1" y="3283"/>
                          <a:ext cx="21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4975" name="Group 207"/>
          <p:cNvGrpSpPr/>
          <p:nvPr/>
        </p:nvGrpSpPr>
        <p:grpSpPr bwMode="auto">
          <a:xfrm>
            <a:off x="492125" y="5540375"/>
            <a:ext cx="8597900" cy="1012825"/>
            <a:chOff x="310" y="3490"/>
            <a:chExt cx="5416" cy="638"/>
          </a:xfrm>
        </p:grpSpPr>
        <p:grpSp>
          <p:nvGrpSpPr>
            <p:cNvPr id="44091" name="Group 198"/>
            <p:cNvGrpSpPr/>
            <p:nvPr/>
          </p:nvGrpSpPr>
          <p:grpSpPr bwMode="auto">
            <a:xfrm>
              <a:off x="338" y="3511"/>
              <a:ext cx="5291" cy="617"/>
              <a:chOff x="338" y="3511"/>
              <a:chExt cx="5291" cy="617"/>
            </a:xfrm>
          </p:grpSpPr>
          <p:sp>
            <p:nvSpPr>
              <p:cNvPr id="544967" name="Rectangle 199"/>
              <p:cNvSpPr>
                <a:spLocks noChangeArrowheads="1"/>
              </p:cNvSpPr>
              <p:nvPr/>
            </p:nvSpPr>
            <p:spPr bwMode="auto">
              <a:xfrm>
                <a:off x="849" y="3840"/>
                <a:ext cx="310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777777"/>
                    </a:solidFill>
                  </a:rPr>
                  <a:t>过</a:t>
                </a:r>
                <a:r>
                  <a:rPr lang="en-US" altLang="zh-CN">
                    <a:solidFill>
                      <a:srgbClr val="777777"/>
                    </a:solidFill>
                  </a:rPr>
                  <a:t>           </a:t>
                </a:r>
                <a:r>
                  <a:rPr lang="zh-CN" altLang="en-US">
                    <a:solidFill>
                      <a:srgbClr val="777777"/>
                    </a:solidFill>
                  </a:rPr>
                  <a:t>的任何</a:t>
                </a:r>
                <a:r>
                  <a:rPr lang="zh-CN" altLang="en-US" u="sng">
                    <a:solidFill>
                      <a:srgbClr val="83A200"/>
                    </a:solidFill>
                    <a:ea typeface="楷体" panose="02010609060101010101" charset="-122"/>
                    <a:cs typeface="楷体" panose="02010609060101010101" charset="-122"/>
                  </a:rPr>
                  <a:t>圆</a:t>
                </a:r>
                <a:r>
                  <a:rPr lang="en-US" altLang="zh-CN">
                    <a:solidFill>
                      <a:srgbClr val="000000"/>
                    </a:solidFill>
                  </a:rPr>
                  <a:t>     </a:t>
                </a:r>
                <a:r>
                  <a:rPr lang="zh-CN" altLang="en-US">
                    <a:solidFill>
                      <a:srgbClr val="777777"/>
                    </a:solidFill>
                  </a:rPr>
                  <a:t>都与</a:t>
                </a:r>
                <a:r>
                  <a:rPr lang="en-US" altLang="zh-CN" sz="1200">
                    <a:solidFill>
                      <a:srgbClr val="777777"/>
                    </a:solidFill>
                  </a:rPr>
                  <a:t> </a:t>
                </a:r>
                <a:r>
                  <a:rPr lang="en-US" altLang="zh-CN" i="1">
                    <a:solidFill>
                      <a:srgbClr val="777777"/>
                    </a:solidFill>
                  </a:rPr>
                  <a:t>C</a:t>
                </a:r>
                <a:r>
                  <a:rPr lang="en-US" altLang="zh-CN">
                    <a:solidFill>
                      <a:srgbClr val="000000"/>
                    </a:solidFill>
                  </a:rPr>
                  <a:t> </a:t>
                </a:r>
                <a:r>
                  <a:rPr lang="zh-CN" altLang="en-US" u="sng">
                    <a:solidFill>
                      <a:srgbClr val="83A200"/>
                    </a:solidFill>
                    <a:ea typeface="楷体" panose="02010609060101010101" charset="-122"/>
                    <a:cs typeface="楷体" panose="02010609060101010101" charset="-122"/>
                  </a:rPr>
                  <a:t>正交</a:t>
                </a:r>
                <a:r>
                  <a:rPr lang="zh-CN" altLang="en-US">
                    <a:solidFill>
                      <a:srgbClr val="000000"/>
                    </a:solidFill>
                  </a:rPr>
                  <a:t>。</a:t>
                </a:r>
                <a:r>
                  <a:rPr lang="en-US" altLang="zh-CN">
                    <a:solidFill>
                      <a:srgbClr val="000000"/>
                    </a:solidFill>
                  </a:rPr>
                  <a:t>  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44968" name="Rectangle 200"/>
              <p:cNvSpPr>
                <a:spLocks noChangeArrowheads="1"/>
              </p:cNvSpPr>
              <p:nvPr/>
            </p:nvSpPr>
            <p:spPr bwMode="auto">
              <a:xfrm>
                <a:off x="338" y="3511"/>
                <a:ext cx="59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zh-CN" altLang="en-US">
                    <a:solidFill>
                      <a:srgbClr val="2495FC"/>
                    </a:solidFill>
                  </a:rPr>
                  <a:t>引理</a:t>
                </a:r>
                <a:r>
                  <a:rPr lang="en-US" altLang="zh-CN">
                    <a:solidFill>
                      <a:srgbClr val="0000FF"/>
                    </a:solidFill>
                  </a:rPr>
                  <a:t>  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544969" name="Rectangle 201"/>
              <p:cNvSpPr>
                <a:spLocks noChangeArrowheads="1"/>
              </p:cNvSpPr>
              <p:nvPr/>
            </p:nvSpPr>
            <p:spPr bwMode="auto">
              <a:xfrm>
                <a:off x="849" y="3511"/>
                <a:ext cx="478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777777"/>
                    </a:solidFill>
                  </a:rPr>
                  <a:t>扩充复平面上的两点</a:t>
                </a:r>
                <a:r>
                  <a:rPr lang="en-US" altLang="zh-CN">
                    <a:solidFill>
                      <a:srgbClr val="777777"/>
                    </a:solidFill>
                  </a:rPr>
                  <a:t>           </a:t>
                </a:r>
                <a:r>
                  <a:rPr lang="zh-CN" altLang="en-US">
                    <a:solidFill>
                      <a:srgbClr val="777777"/>
                    </a:solidFill>
                  </a:rPr>
                  <a:t>关于</a:t>
                </a:r>
                <a:r>
                  <a:rPr lang="zh-CN" altLang="en-US" u="sng">
                    <a:solidFill>
                      <a:srgbClr val="83A200"/>
                    </a:solidFill>
                    <a:ea typeface="楷体" panose="02010609060101010101" charset="-122"/>
                    <a:cs typeface="楷体" panose="02010609060101010101" charset="-122"/>
                  </a:rPr>
                  <a:t>圆</a:t>
                </a: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r>
                  <a:rPr lang="en-US" altLang="zh-CN" i="1">
                    <a:solidFill>
                      <a:srgbClr val="777777"/>
                    </a:solidFill>
                  </a:rPr>
                  <a:t>C</a:t>
                </a:r>
                <a:r>
                  <a:rPr lang="en-US" altLang="zh-CN">
                    <a:solidFill>
                      <a:srgbClr val="000000"/>
                    </a:solidFill>
                  </a:rPr>
                  <a:t> </a:t>
                </a:r>
                <a:r>
                  <a:rPr lang="zh-CN" altLang="en-US">
                    <a:solidFill>
                      <a:srgbClr val="777777"/>
                    </a:solidFill>
                  </a:rPr>
                  <a:t>对称的</a:t>
                </a:r>
                <a:r>
                  <a:rPr lang="zh-CN" altLang="en-US" u="sng">
                    <a:solidFill>
                      <a:srgbClr val="FF6969"/>
                    </a:solidFill>
                    <a:ea typeface="楷体" panose="02010609060101010101" charset="-122"/>
                    <a:cs typeface="楷体" panose="02010609060101010101" charset="-122"/>
                  </a:rPr>
                  <a:t>充要条件</a:t>
                </a:r>
                <a:r>
                  <a:rPr lang="zh-CN" altLang="en-US">
                    <a:solidFill>
                      <a:srgbClr val="777777"/>
                    </a:solidFill>
                  </a:rPr>
                  <a:t>是</a:t>
                </a:r>
                <a:r>
                  <a:rPr lang="en-US" altLang="zh-CN">
                    <a:solidFill>
                      <a:srgbClr val="000000"/>
                    </a:solidFill>
                  </a:rPr>
                  <a:t>  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44096" name="Object 202"/>
              <p:cNvGraphicFramePr/>
              <p:nvPr/>
            </p:nvGraphicFramePr>
            <p:xfrm>
              <a:off x="2689" y="3525"/>
              <a:ext cx="448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603" name="公式" r:id="rId38" imgW="711200" imgH="368300" progId="Equation.3">
                      <p:embed/>
                    </p:oleObj>
                  </mc:Choice>
                  <mc:Fallback>
                    <p:oleObj name="公式" r:id="rId38" imgW="711200" imgH="368300" progId="Equation.3">
                      <p:embed/>
                      <p:pic>
                        <p:nvPicPr>
                          <p:cNvPr id="0" name="图片 48360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9" y="3525"/>
                            <a:ext cx="448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97" name="Object 203"/>
              <p:cNvGraphicFramePr/>
              <p:nvPr/>
            </p:nvGraphicFramePr>
            <p:xfrm>
              <a:off x="1155" y="3853"/>
              <a:ext cx="44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604" name="公式" r:id="rId40" imgW="698500" imgH="368300" progId="Equation.3">
                      <p:embed/>
                    </p:oleObj>
                  </mc:Choice>
                  <mc:Fallback>
                    <p:oleObj name="公式" r:id="rId40" imgW="698500" imgH="368300" progId="Equation.3">
                      <p:embed/>
                      <p:pic>
                        <p:nvPicPr>
                          <p:cNvPr id="0" name="图片 48360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5" y="3853"/>
                            <a:ext cx="440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98" name="Object 204"/>
              <p:cNvGraphicFramePr/>
              <p:nvPr/>
            </p:nvGraphicFramePr>
            <p:xfrm>
              <a:off x="2439" y="3901"/>
              <a:ext cx="17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605" name="公式" r:id="rId42" imgW="279400" imgH="266700" progId="Equation.3">
                      <p:embed/>
                    </p:oleObj>
                  </mc:Choice>
                  <mc:Fallback>
                    <p:oleObj name="公式" r:id="rId42" imgW="279400" imgH="266700" progId="Equation.3">
                      <p:embed/>
                      <p:pic>
                        <p:nvPicPr>
                          <p:cNvPr id="0" name="图片 48360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9" y="3901"/>
                            <a:ext cx="176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4973" name="Line 205"/>
            <p:cNvSpPr>
              <a:spLocks noChangeShapeType="1"/>
            </p:cNvSpPr>
            <p:nvPr/>
          </p:nvSpPr>
          <p:spPr bwMode="auto">
            <a:xfrm flipV="1">
              <a:off x="310" y="3490"/>
              <a:ext cx="5416" cy="0"/>
            </a:xfrm>
            <a:prstGeom prst="line">
              <a:avLst/>
            </a:prstGeom>
            <a:noFill/>
            <a:ln w="38100" cmpd="dbl">
              <a:solidFill>
                <a:srgbClr val="2495FC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44974" name="Rectangle 206"/>
          <p:cNvSpPr>
            <a:spLocks noChangeArrowheads="1"/>
          </p:cNvSpPr>
          <p:nvPr/>
        </p:nvSpPr>
        <p:spPr bwMode="auto">
          <a:xfrm>
            <a:off x="484188" y="5505450"/>
            <a:ext cx="8618537" cy="9715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4826" name="Rectangle 58"/>
          <p:cNvSpPr>
            <a:spLocks noChangeArrowheads="1"/>
          </p:cNvSpPr>
          <p:nvPr/>
        </p:nvSpPr>
        <p:spPr bwMode="auto">
          <a:xfrm>
            <a:off x="1781175" y="5437188"/>
            <a:ext cx="3384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再根据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引理的充分性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44947" name="Group 179"/>
          <p:cNvGrpSpPr/>
          <p:nvPr/>
        </p:nvGrpSpPr>
        <p:grpSpPr bwMode="auto">
          <a:xfrm>
            <a:off x="4854575" y="5438775"/>
            <a:ext cx="4222750" cy="457200"/>
            <a:chOff x="3058" y="3588"/>
            <a:chExt cx="2660" cy="288"/>
          </a:xfrm>
        </p:grpSpPr>
        <p:sp>
          <p:nvSpPr>
            <p:cNvPr id="544929" name="Rectangle 161"/>
            <p:cNvSpPr>
              <a:spLocks noChangeArrowheads="1"/>
            </p:cNvSpPr>
            <p:nvPr/>
          </p:nvSpPr>
          <p:spPr bwMode="auto">
            <a:xfrm>
              <a:off x="3058" y="3588"/>
              <a:ext cx="266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可知</a:t>
              </a:r>
              <a:r>
                <a:rPr lang="zh-CN" altLang="en-US"/>
                <a:t>点</a:t>
              </a:r>
              <a:r>
                <a:rPr lang="en-US" altLang="zh-CN"/>
                <a:t>             </a:t>
              </a:r>
              <a:r>
                <a:rPr lang="zh-CN" altLang="en-US"/>
                <a:t>关于</a:t>
              </a:r>
              <a:r>
                <a:rPr lang="en-US" altLang="zh-CN" i="1"/>
                <a:t>      </a:t>
              </a:r>
              <a:r>
                <a:rPr lang="zh-CN" altLang="en-US"/>
                <a:t>对称。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44089" name="Object 67"/>
            <p:cNvGraphicFramePr/>
            <p:nvPr/>
          </p:nvGraphicFramePr>
          <p:xfrm>
            <a:off x="3727" y="3605"/>
            <a:ext cx="5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06" name="公式" r:id="rId44" imgW="862965" imgH="368300" progId="Equation.3">
                    <p:embed/>
                  </p:oleObj>
                </mc:Choice>
                <mc:Fallback>
                  <p:oleObj name="公式" r:id="rId44" imgW="862965" imgH="368300" progId="Equation.3">
                    <p:embed/>
                    <p:pic>
                      <p:nvPicPr>
                        <p:cNvPr id="0" name="图片 4836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7" y="3605"/>
                          <a:ext cx="54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0" name="Object 68"/>
            <p:cNvGraphicFramePr/>
            <p:nvPr/>
          </p:nvGraphicFramePr>
          <p:xfrm>
            <a:off x="4737" y="3639"/>
            <a:ext cx="21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07" name="Equation" r:id="rId46" imgW="342900" imgH="292100" progId="Equation.DSMT4">
                    <p:embed/>
                  </p:oleObj>
                </mc:Choice>
                <mc:Fallback>
                  <p:oleObj name="Equation" r:id="rId46" imgW="342900" imgH="292100" progId="Equation.DSMT4">
                    <p:embed/>
                    <p:pic>
                      <p:nvPicPr>
                        <p:cNvPr id="0" name="图片 4836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3639"/>
                          <a:ext cx="21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4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4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4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4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4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4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4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4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4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820" grpId="0"/>
      <p:bldP spid="544825" grpId="0"/>
      <p:bldP spid="544974" grpId="0" animBg="1"/>
      <p:bldP spid="5448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0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10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5" name="Picture 10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Picture 10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Picture 10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Picture 10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Picture 10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0" name="Picture 10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1" name="Picture 10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2" name="Picture 10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3" name="Picture 1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4" name="Picture 11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5" name="Picture 1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6" name="Picture 1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7" name="Picture 1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8" name="Picture 11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9" name="Picture 1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0" name="Picture 11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1" name="Picture 1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2" name="Picture 1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33" name="Group 2"/>
          <p:cNvGrpSpPr/>
          <p:nvPr/>
        </p:nvGrpSpPr>
        <p:grpSpPr bwMode="auto">
          <a:xfrm>
            <a:off x="6438900" y="3386138"/>
            <a:ext cx="1284288" cy="1844675"/>
            <a:chOff x="4056" y="2133"/>
            <a:chExt cx="809" cy="1162"/>
          </a:xfrm>
        </p:grpSpPr>
        <p:grpSp>
          <p:nvGrpSpPr>
            <p:cNvPr id="13422" name="Group 3"/>
            <p:cNvGrpSpPr/>
            <p:nvPr/>
          </p:nvGrpSpPr>
          <p:grpSpPr bwMode="auto">
            <a:xfrm>
              <a:off x="4056" y="2166"/>
              <a:ext cx="809" cy="871"/>
              <a:chOff x="3336" y="582"/>
              <a:chExt cx="809" cy="871"/>
            </a:xfrm>
          </p:grpSpPr>
          <p:sp>
            <p:nvSpPr>
              <p:cNvPr id="412676" name="Freeform 4"/>
              <p:cNvSpPr/>
              <p:nvPr/>
            </p:nvSpPr>
            <p:spPr bwMode="auto">
              <a:xfrm>
                <a:off x="3667" y="582"/>
                <a:ext cx="178" cy="868"/>
              </a:xfrm>
              <a:custGeom>
                <a:avLst/>
                <a:gdLst>
                  <a:gd name="T0" fmla="*/ 178 w 178"/>
                  <a:gd name="T1" fmla="*/ 868 h 868"/>
                  <a:gd name="T2" fmla="*/ 149 w 178"/>
                  <a:gd name="T3" fmla="*/ 833 h 868"/>
                  <a:gd name="T4" fmla="*/ 135 w 178"/>
                  <a:gd name="T5" fmla="*/ 818 h 868"/>
                  <a:gd name="T6" fmla="*/ 93 w 178"/>
                  <a:gd name="T7" fmla="*/ 751 h 868"/>
                  <a:gd name="T8" fmla="*/ 59 w 178"/>
                  <a:gd name="T9" fmla="*/ 683 h 868"/>
                  <a:gd name="T10" fmla="*/ 45 w 178"/>
                  <a:gd name="T11" fmla="*/ 649 h 868"/>
                  <a:gd name="T12" fmla="*/ 35 w 178"/>
                  <a:gd name="T13" fmla="*/ 617 h 868"/>
                  <a:gd name="T14" fmla="*/ 20 w 178"/>
                  <a:gd name="T15" fmla="*/ 551 h 868"/>
                  <a:gd name="T16" fmla="*/ 8 w 178"/>
                  <a:gd name="T17" fmla="*/ 483 h 868"/>
                  <a:gd name="T18" fmla="*/ 1 w 178"/>
                  <a:gd name="T19" fmla="*/ 412 h 868"/>
                  <a:gd name="T20" fmla="*/ 0 w 178"/>
                  <a:gd name="T21" fmla="*/ 339 h 868"/>
                  <a:gd name="T22" fmla="*/ 4 w 178"/>
                  <a:gd name="T23" fmla="*/ 267 h 868"/>
                  <a:gd name="T24" fmla="*/ 14 w 178"/>
                  <a:gd name="T25" fmla="*/ 195 h 868"/>
                  <a:gd name="T26" fmla="*/ 31 w 178"/>
                  <a:gd name="T27" fmla="*/ 123 h 868"/>
                  <a:gd name="T28" fmla="*/ 57 w 178"/>
                  <a:gd name="T29" fmla="*/ 54 h 868"/>
                  <a:gd name="T30" fmla="*/ 77 w 178"/>
                  <a:gd name="T31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" h="868">
                    <a:moveTo>
                      <a:pt x="178" y="868"/>
                    </a:moveTo>
                    <a:lnTo>
                      <a:pt x="149" y="833"/>
                    </a:lnTo>
                    <a:lnTo>
                      <a:pt x="135" y="818"/>
                    </a:lnTo>
                    <a:lnTo>
                      <a:pt x="93" y="751"/>
                    </a:lnTo>
                    <a:lnTo>
                      <a:pt x="59" y="683"/>
                    </a:lnTo>
                    <a:lnTo>
                      <a:pt x="45" y="649"/>
                    </a:lnTo>
                    <a:lnTo>
                      <a:pt x="35" y="617"/>
                    </a:lnTo>
                    <a:lnTo>
                      <a:pt x="20" y="551"/>
                    </a:lnTo>
                    <a:lnTo>
                      <a:pt x="8" y="483"/>
                    </a:lnTo>
                    <a:lnTo>
                      <a:pt x="1" y="412"/>
                    </a:lnTo>
                    <a:lnTo>
                      <a:pt x="0" y="339"/>
                    </a:lnTo>
                    <a:lnTo>
                      <a:pt x="4" y="267"/>
                    </a:lnTo>
                    <a:lnTo>
                      <a:pt x="14" y="195"/>
                    </a:lnTo>
                    <a:lnTo>
                      <a:pt x="31" y="123"/>
                    </a:lnTo>
                    <a:lnTo>
                      <a:pt x="57" y="54"/>
                    </a:lnTo>
                    <a:lnTo>
                      <a:pt x="77" y="0"/>
                    </a:lnTo>
                  </a:path>
                </a:pathLst>
              </a:custGeom>
              <a:noFill/>
              <a:ln w="254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2677" name="Line 5"/>
              <p:cNvSpPr>
                <a:spLocks noChangeShapeType="1"/>
              </p:cNvSpPr>
              <p:nvPr/>
            </p:nvSpPr>
            <p:spPr bwMode="auto">
              <a:xfrm rot="18600000" flipH="1">
                <a:off x="3592" y="900"/>
                <a:ext cx="297" cy="8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12678" name="弧 6"/>
            <p:cNvSpPr/>
            <p:nvPr/>
          </p:nvSpPr>
          <p:spPr bwMode="auto">
            <a:xfrm rot="-480115">
              <a:off x="4600" y="3210"/>
              <a:ext cx="137" cy="85"/>
            </a:xfrm>
            <a:custGeom>
              <a:avLst/>
              <a:gdLst>
                <a:gd name="G0" fmla="+- 0 0 0"/>
                <a:gd name="G1" fmla="+- 19742 0 0"/>
                <a:gd name="G2" fmla="+- 21600 0 0"/>
                <a:gd name="T0" fmla="*/ 8763 w 20699"/>
                <a:gd name="T1" fmla="*/ 0 h 19742"/>
                <a:gd name="T2" fmla="*/ 20699 w 20699"/>
                <a:gd name="T3" fmla="*/ 13568 h 19742"/>
                <a:gd name="T4" fmla="*/ 0 w 20699"/>
                <a:gd name="T5" fmla="*/ 19742 h 19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9" h="19742" fill="none" extrusionOk="0">
                  <a:moveTo>
                    <a:pt x="8763" y="-1"/>
                  </a:moveTo>
                  <a:cubicBezTo>
                    <a:pt x="14533" y="2560"/>
                    <a:pt x="18894" y="7518"/>
                    <a:pt x="20698" y="13568"/>
                  </a:cubicBezTo>
                </a:path>
                <a:path w="20699" h="19742" stroke="0" extrusionOk="0">
                  <a:moveTo>
                    <a:pt x="8763" y="-1"/>
                  </a:moveTo>
                  <a:cubicBezTo>
                    <a:pt x="14533" y="2560"/>
                    <a:pt x="18894" y="7518"/>
                    <a:pt x="20698" y="13568"/>
                  </a:cubicBezTo>
                  <a:lnTo>
                    <a:pt x="0" y="19742"/>
                  </a:lnTo>
                  <a:close/>
                </a:path>
              </a:pathLst>
            </a:custGeom>
            <a:noFill/>
            <a:ln w="25400" cap="rnd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424" name="Object 7"/>
            <p:cNvGraphicFramePr>
              <a:graphicFrameLocks noChangeAspect="1"/>
            </p:cNvGraphicFramePr>
            <p:nvPr/>
          </p:nvGraphicFramePr>
          <p:xfrm>
            <a:off x="4697" y="3058"/>
            <a:ext cx="15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50" name="公式" r:id="rId3" imgW="330200" imgH="444500" progId="Equation.3">
                    <p:embed/>
                  </p:oleObj>
                </mc:Choice>
                <mc:Fallback>
                  <p:oleObj name="公式" r:id="rId3" imgW="330200" imgH="444500" progId="Equation.3">
                    <p:embed/>
                    <p:pic>
                      <p:nvPicPr>
                        <p:cNvPr id="0" name="图片 3397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3058"/>
                          <a:ext cx="15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425" name="Group 8"/>
            <p:cNvGrpSpPr/>
            <p:nvPr/>
          </p:nvGrpSpPr>
          <p:grpSpPr bwMode="auto">
            <a:xfrm>
              <a:off x="4491" y="2133"/>
              <a:ext cx="149" cy="172"/>
              <a:chOff x="2918" y="2123"/>
              <a:chExt cx="149" cy="172"/>
            </a:xfrm>
          </p:grpSpPr>
          <p:graphicFrame>
            <p:nvGraphicFramePr>
              <p:cNvPr id="13426" name="Object 9"/>
              <p:cNvGraphicFramePr>
                <a:graphicFrameLocks noChangeAspect="1"/>
              </p:cNvGraphicFramePr>
              <p:nvPr/>
            </p:nvGraphicFramePr>
            <p:xfrm>
              <a:off x="2918" y="2135"/>
              <a:ext cx="131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751" name="公式" r:id="rId5" imgW="279400" imgH="266700" progId="Equation.3">
                      <p:embed/>
                    </p:oleObj>
                  </mc:Choice>
                  <mc:Fallback>
                    <p:oleObj name="公式" r:id="rId5" imgW="279400" imgH="266700" progId="Equation.3">
                      <p:embed/>
                      <p:pic>
                        <p:nvPicPr>
                          <p:cNvPr id="0" name="图片 3397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8" y="2135"/>
                            <a:ext cx="131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427" name="Object 10"/>
              <p:cNvGraphicFramePr>
                <a:graphicFrameLocks noChangeAspect="1"/>
              </p:cNvGraphicFramePr>
              <p:nvPr/>
            </p:nvGraphicFramePr>
            <p:xfrm>
              <a:off x="3007" y="2123"/>
              <a:ext cx="60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752" name="公式" r:id="rId7" imgW="127000" imgH="368300" progId="Equation.3">
                      <p:embed/>
                    </p:oleObj>
                  </mc:Choice>
                  <mc:Fallback>
                    <p:oleObj name="公式" r:id="rId7" imgW="127000" imgH="368300" progId="Equation.3">
                      <p:embed/>
                      <p:pic>
                        <p:nvPicPr>
                          <p:cNvPr id="0" name="图片 3397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7" y="2123"/>
                            <a:ext cx="60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334" name="Group 11"/>
          <p:cNvGrpSpPr/>
          <p:nvPr/>
        </p:nvGrpSpPr>
        <p:grpSpPr bwMode="auto">
          <a:xfrm>
            <a:off x="6965950" y="663575"/>
            <a:ext cx="1163638" cy="1800225"/>
            <a:chOff x="4388" y="418"/>
            <a:chExt cx="733" cy="1134"/>
          </a:xfrm>
        </p:grpSpPr>
        <p:grpSp>
          <p:nvGrpSpPr>
            <p:cNvPr id="13416" name="Group 12"/>
            <p:cNvGrpSpPr/>
            <p:nvPr/>
          </p:nvGrpSpPr>
          <p:grpSpPr bwMode="auto">
            <a:xfrm>
              <a:off x="4388" y="443"/>
              <a:ext cx="589" cy="999"/>
              <a:chOff x="1358" y="575"/>
              <a:chExt cx="589" cy="999"/>
            </a:xfrm>
          </p:grpSpPr>
          <p:sp>
            <p:nvSpPr>
              <p:cNvPr id="412685" name="Freeform 13"/>
              <p:cNvSpPr/>
              <p:nvPr/>
            </p:nvSpPr>
            <p:spPr bwMode="auto">
              <a:xfrm rot="18600000">
                <a:off x="1396" y="787"/>
                <a:ext cx="763" cy="339"/>
              </a:xfrm>
              <a:custGeom>
                <a:avLst/>
                <a:gdLst>
                  <a:gd name="T0" fmla="*/ 0 w 763"/>
                  <a:gd name="T1" fmla="*/ 339 h 339"/>
                  <a:gd name="T2" fmla="*/ 48 w 763"/>
                  <a:gd name="T3" fmla="*/ 266 h 339"/>
                  <a:gd name="T4" fmla="*/ 107 w 763"/>
                  <a:gd name="T5" fmla="*/ 208 h 339"/>
                  <a:gd name="T6" fmla="*/ 166 w 763"/>
                  <a:gd name="T7" fmla="*/ 154 h 339"/>
                  <a:gd name="T8" fmla="*/ 238 w 763"/>
                  <a:gd name="T9" fmla="*/ 97 h 339"/>
                  <a:gd name="T10" fmla="*/ 274 w 763"/>
                  <a:gd name="T11" fmla="*/ 71 h 339"/>
                  <a:gd name="T12" fmla="*/ 311 w 763"/>
                  <a:gd name="T13" fmla="*/ 49 h 339"/>
                  <a:gd name="T14" fmla="*/ 350 w 763"/>
                  <a:gd name="T15" fmla="*/ 31 h 339"/>
                  <a:gd name="T16" fmla="*/ 382 w 763"/>
                  <a:gd name="T17" fmla="*/ 18 h 339"/>
                  <a:gd name="T18" fmla="*/ 417 w 763"/>
                  <a:gd name="T19" fmla="*/ 8 h 339"/>
                  <a:gd name="T20" fmla="*/ 451 w 763"/>
                  <a:gd name="T21" fmla="*/ 4 h 339"/>
                  <a:gd name="T22" fmla="*/ 498 w 763"/>
                  <a:gd name="T23" fmla="*/ 0 h 339"/>
                  <a:gd name="T24" fmla="*/ 554 w 763"/>
                  <a:gd name="T25" fmla="*/ 3 h 339"/>
                  <a:gd name="T26" fmla="*/ 614 w 763"/>
                  <a:gd name="T27" fmla="*/ 11 h 339"/>
                  <a:gd name="T28" fmla="*/ 657 w 763"/>
                  <a:gd name="T29" fmla="*/ 17 h 339"/>
                  <a:gd name="T30" fmla="*/ 707 w 763"/>
                  <a:gd name="T31" fmla="*/ 26 h 339"/>
                  <a:gd name="T32" fmla="*/ 763 w 763"/>
                  <a:gd name="T33" fmla="*/ 42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3" h="339">
                    <a:moveTo>
                      <a:pt x="0" y="339"/>
                    </a:moveTo>
                    <a:lnTo>
                      <a:pt x="48" y="266"/>
                    </a:lnTo>
                    <a:lnTo>
                      <a:pt x="107" y="208"/>
                    </a:lnTo>
                    <a:lnTo>
                      <a:pt x="166" y="154"/>
                    </a:lnTo>
                    <a:lnTo>
                      <a:pt x="238" y="97"/>
                    </a:lnTo>
                    <a:cubicBezTo>
                      <a:pt x="255" y="84"/>
                      <a:pt x="262" y="79"/>
                      <a:pt x="274" y="71"/>
                    </a:cubicBezTo>
                    <a:cubicBezTo>
                      <a:pt x="286" y="64"/>
                      <a:pt x="301" y="54"/>
                      <a:pt x="311" y="49"/>
                    </a:cubicBezTo>
                    <a:cubicBezTo>
                      <a:pt x="322" y="43"/>
                      <a:pt x="339" y="36"/>
                      <a:pt x="350" y="31"/>
                    </a:cubicBezTo>
                    <a:cubicBezTo>
                      <a:pt x="362" y="25"/>
                      <a:pt x="371" y="21"/>
                      <a:pt x="382" y="18"/>
                    </a:cubicBezTo>
                    <a:cubicBezTo>
                      <a:pt x="394" y="14"/>
                      <a:pt x="405" y="11"/>
                      <a:pt x="417" y="8"/>
                    </a:cubicBezTo>
                    <a:cubicBezTo>
                      <a:pt x="429" y="6"/>
                      <a:pt x="438" y="6"/>
                      <a:pt x="451" y="4"/>
                    </a:cubicBezTo>
                    <a:cubicBezTo>
                      <a:pt x="464" y="2"/>
                      <a:pt x="498" y="0"/>
                      <a:pt x="498" y="0"/>
                    </a:cubicBezTo>
                    <a:cubicBezTo>
                      <a:pt x="498" y="0"/>
                      <a:pt x="554" y="3"/>
                      <a:pt x="554" y="3"/>
                    </a:cubicBezTo>
                    <a:cubicBezTo>
                      <a:pt x="554" y="3"/>
                      <a:pt x="614" y="11"/>
                      <a:pt x="614" y="11"/>
                    </a:cubicBezTo>
                    <a:cubicBezTo>
                      <a:pt x="614" y="11"/>
                      <a:pt x="642" y="14"/>
                      <a:pt x="657" y="17"/>
                    </a:cubicBezTo>
                    <a:cubicBezTo>
                      <a:pt x="673" y="21"/>
                      <a:pt x="689" y="23"/>
                      <a:pt x="707" y="26"/>
                    </a:cubicBezTo>
                    <a:cubicBezTo>
                      <a:pt x="724" y="30"/>
                      <a:pt x="752" y="39"/>
                      <a:pt x="763" y="42"/>
                    </a:cubicBezTo>
                  </a:path>
                </a:pathLst>
              </a:custGeom>
              <a:noFill/>
              <a:ln w="254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2686" name="Freeform 14"/>
              <p:cNvSpPr/>
              <p:nvPr/>
            </p:nvSpPr>
            <p:spPr bwMode="auto">
              <a:xfrm rot="18161794">
                <a:off x="1318" y="992"/>
                <a:ext cx="622" cy="542"/>
              </a:xfrm>
              <a:custGeom>
                <a:avLst/>
                <a:gdLst>
                  <a:gd name="T0" fmla="*/ 731 w 731"/>
                  <a:gd name="T1" fmla="*/ 0 h 637"/>
                  <a:gd name="T2" fmla="*/ 0 w 731"/>
                  <a:gd name="T3" fmla="*/ 637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31" h="637">
                    <a:moveTo>
                      <a:pt x="731" y="0"/>
                    </a:moveTo>
                    <a:lnTo>
                      <a:pt x="0" y="637"/>
                    </a:lnTo>
                  </a:path>
                </a:pathLst>
              </a:custGeom>
              <a:noFill/>
              <a:ln w="9525" cmpd="sng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12687" name="弧 15"/>
            <p:cNvSpPr/>
            <p:nvPr/>
          </p:nvSpPr>
          <p:spPr bwMode="auto">
            <a:xfrm rot="-480115">
              <a:off x="4632" y="1471"/>
              <a:ext cx="146" cy="81"/>
            </a:xfrm>
            <a:custGeom>
              <a:avLst/>
              <a:gdLst>
                <a:gd name="G0" fmla="+- 0 0 0"/>
                <a:gd name="G1" fmla="+- 17357 0 0"/>
                <a:gd name="G2" fmla="+- 21600 0 0"/>
                <a:gd name="T0" fmla="*/ 12857 w 21583"/>
                <a:gd name="T1" fmla="*/ 0 h 17357"/>
                <a:gd name="T2" fmla="*/ 21583 w 21583"/>
                <a:gd name="T3" fmla="*/ 16492 h 17357"/>
                <a:gd name="T4" fmla="*/ 0 w 21583"/>
                <a:gd name="T5" fmla="*/ 17357 h 17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3" h="17357" fill="none" extrusionOk="0">
                  <a:moveTo>
                    <a:pt x="12856" y="0"/>
                  </a:moveTo>
                  <a:cubicBezTo>
                    <a:pt x="18112" y="3892"/>
                    <a:pt x="21320" y="9957"/>
                    <a:pt x="21582" y="16492"/>
                  </a:cubicBezTo>
                </a:path>
                <a:path w="21583" h="17357" stroke="0" extrusionOk="0">
                  <a:moveTo>
                    <a:pt x="12856" y="0"/>
                  </a:moveTo>
                  <a:cubicBezTo>
                    <a:pt x="18112" y="3892"/>
                    <a:pt x="21320" y="9957"/>
                    <a:pt x="21582" y="16492"/>
                  </a:cubicBezTo>
                  <a:lnTo>
                    <a:pt x="0" y="17357"/>
                  </a:lnTo>
                  <a:close/>
                </a:path>
              </a:pathLst>
            </a:custGeom>
            <a:noFill/>
            <a:ln w="25400" cap="rnd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418" name="Object 16"/>
            <p:cNvGraphicFramePr>
              <a:graphicFrameLocks noChangeAspect="1"/>
            </p:cNvGraphicFramePr>
            <p:nvPr/>
          </p:nvGraphicFramePr>
          <p:xfrm>
            <a:off x="4759" y="1350"/>
            <a:ext cx="13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53" name="公式" r:id="rId9" imgW="279400" imgH="368300" progId="Equation.3">
                    <p:embed/>
                  </p:oleObj>
                </mc:Choice>
                <mc:Fallback>
                  <p:oleObj name="公式" r:id="rId9" imgW="279400" imgH="368300" progId="Equation.3">
                    <p:embed/>
                    <p:pic>
                      <p:nvPicPr>
                        <p:cNvPr id="0" name="图片 3397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9" y="1350"/>
                          <a:ext cx="130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9" name="Object 17"/>
            <p:cNvGraphicFramePr>
              <a:graphicFrameLocks noChangeAspect="1"/>
            </p:cNvGraphicFramePr>
            <p:nvPr/>
          </p:nvGraphicFramePr>
          <p:xfrm>
            <a:off x="4967" y="418"/>
            <a:ext cx="154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54" name="公式" r:id="rId11" imgW="330200" imgH="368300" progId="Equation.3">
                    <p:embed/>
                  </p:oleObj>
                </mc:Choice>
                <mc:Fallback>
                  <p:oleObj name="公式" r:id="rId11" imgW="330200" imgH="368300" progId="Equation.3">
                    <p:embed/>
                    <p:pic>
                      <p:nvPicPr>
                        <p:cNvPr id="0" name="图片 3397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418"/>
                          <a:ext cx="154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690" name="Rectangle 18"/>
          <p:cNvSpPr>
            <a:spLocks noChangeArrowheads="1"/>
          </p:cNvSpPr>
          <p:nvPr/>
        </p:nvSpPr>
        <p:spPr bwMode="auto">
          <a:xfrm>
            <a:off x="536575" y="530225"/>
            <a:ext cx="3795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二、</a:t>
            </a:r>
            <a:r>
              <a:rPr kumimoji="0" lang="zh-CN" altLang="en-US" sz="2800" dirty="0">
                <a:solidFill>
                  <a:srgbClr val="000099"/>
                </a:solidFill>
              </a:rPr>
              <a:t>导数的几何意义</a:t>
            </a:r>
            <a:r>
              <a:rPr kumimoji="0" lang="en-US" altLang="zh-CN" sz="2800" dirty="0">
                <a:solidFill>
                  <a:srgbClr val="000099"/>
                </a:solidFill>
              </a:rPr>
              <a:t>   </a:t>
            </a:r>
            <a:endParaRPr kumimoji="0"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412691" name="Freeform 19"/>
          <p:cNvSpPr/>
          <p:nvPr/>
        </p:nvSpPr>
        <p:spPr bwMode="auto">
          <a:xfrm>
            <a:off x="7112000" y="3836988"/>
            <a:ext cx="941388" cy="785812"/>
          </a:xfrm>
          <a:custGeom>
            <a:avLst/>
            <a:gdLst>
              <a:gd name="T0" fmla="*/ 593 w 593"/>
              <a:gd name="T1" fmla="*/ 1 h 495"/>
              <a:gd name="T2" fmla="*/ 0 w 593"/>
              <a:gd name="T3" fmla="*/ 495 h 495"/>
              <a:gd name="T4" fmla="*/ 30 w 593"/>
              <a:gd name="T5" fmla="*/ 425 h 495"/>
              <a:gd name="T6" fmla="*/ 47 w 593"/>
              <a:gd name="T7" fmla="*/ 392 h 495"/>
              <a:gd name="T8" fmla="*/ 65 w 593"/>
              <a:gd name="T9" fmla="*/ 364 h 495"/>
              <a:gd name="T10" fmla="*/ 106 w 593"/>
              <a:gd name="T11" fmla="*/ 310 h 495"/>
              <a:gd name="T12" fmla="*/ 150 w 593"/>
              <a:gd name="T13" fmla="*/ 257 h 495"/>
              <a:gd name="T14" fmla="*/ 200 w 593"/>
              <a:gd name="T15" fmla="*/ 207 h 495"/>
              <a:gd name="T16" fmla="*/ 255 w 593"/>
              <a:gd name="T17" fmla="*/ 159 h 495"/>
              <a:gd name="T18" fmla="*/ 313 w 593"/>
              <a:gd name="T19" fmla="*/ 115 h 495"/>
              <a:gd name="T20" fmla="*/ 375 w 593"/>
              <a:gd name="T21" fmla="*/ 77 h 495"/>
              <a:gd name="T22" fmla="*/ 441 w 593"/>
              <a:gd name="T23" fmla="*/ 44 h 495"/>
              <a:gd name="T24" fmla="*/ 510 w 593"/>
              <a:gd name="T25" fmla="*/ 19 h 495"/>
              <a:gd name="T26" fmla="*/ 548 w 593"/>
              <a:gd name="T27" fmla="*/ 8 h 495"/>
              <a:gd name="T28" fmla="*/ 588 w 593"/>
              <a:gd name="T29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3" h="495">
                <a:moveTo>
                  <a:pt x="593" y="1"/>
                </a:moveTo>
                <a:lnTo>
                  <a:pt x="0" y="495"/>
                </a:lnTo>
                <a:lnTo>
                  <a:pt x="30" y="425"/>
                </a:lnTo>
                <a:lnTo>
                  <a:pt x="47" y="392"/>
                </a:lnTo>
                <a:lnTo>
                  <a:pt x="65" y="364"/>
                </a:lnTo>
                <a:lnTo>
                  <a:pt x="106" y="310"/>
                </a:lnTo>
                <a:lnTo>
                  <a:pt x="150" y="257"/>
                </a:lnTo>
                <a:lnTo>
                  <a:pt x="200" y="207"/>
                </a:lnTo>
                <a:lnTo>
                  <a:pt x="255" y="159"/>
                </a:lnTo>
                <a:lnTo>
                  <a:pt x="313" y="115"/>
                </a:lnTo>
                <a:lnTo>
                  <a:pt x="375" y="77"/>
                </a:lnTo>
                <a:lnTo>
                  <a:pt x="441" y="44"/>
                </a:lnTo>
                <a:lnTo>
                  <a:pt x="510" y="19"/>
                </a:lnTo>
                <a:lnTo>
                  <a:pt x="548" y="8"/>
                </a:lnTo>
                <a:lnTo>
                  <a:pt x="588" y="0"/>
                </a:lnTo>
              </a:path>
            </a:pathLst>
          </a:custGeom>
          <a:gradFill rotWithShape="1">
            <a:gsLst>
              <a:gs pos="0">
                <a:srgbClr val="F47A00"/>
              </a:gs>
              <a:gs pos="100000">
                <a:srgbClr val="FFF0E1"/>
              </a:gs>
            </a:gsLst>
            <a:lin ang="18900000" scaled="1"/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2692" name="Freeform 20"/>
          <p:cNvSpPr/>
          <p:nvPr/>
        </p:nvSpPr>
        <p:spPr bwMode="auto">
          <a:xfrm>
            <a:off x="7386638" y="1376363"/>
            <a:ext cx="841375" cy="434975"/>
          </a:xfrm>
          <a:custGeom>
            <a:avLst/>
            <a:gdLst>
              <a:gd name="T0" fmla="*/ 522 w 530"/>
              <a:gd name="T1" fmla="*/ 12 h 286"/>
              <a:gd name="T2" fmla="*/ 18 w 530"/>
              <a:gd name="T3" fmla="*/ 264 h 286"/>
              <a:gd name="T4" fmla="*/ 78 w 530"/>
              <a:gd name="T5" fmla="*/ 215 h 286"/>
              <a:gd name="T6" fmla="*/ 137 w 530"/>
              <a:gd name="T7" fmla="*/ 161 h 286"/>
              <a:gd name="T8" fmla="*/ 209 w 530"/>
              <a:gd name="T9" fmla="*/ 104 h 286"/>
              <a:gd name="T10" fmla="*/ 245 w 530"/>
              <a:gd name="T11" fmla="*/ 78 h 286"/>
              <a:gd name="T12" fmla="*/ 282 w 530"/>
              <a:gd name="T13" fmla="*/ 56 h 286"/>
              <a:gd name="T14" fmla="*/ 321 w 530"/>
              <a:gd name="T15" fmla="*/ 38 h 286"/>
              <a:gd name="T16" fmla="*/ 353 w 530"/>
              <a:gd name="T17" fmla="*/ 25 h 286"/>
              <a:gd name="T18" fmla="*/ 388 w 530"/>
              <a:gd name="T19" fmla="*/ 15 h 286"/>
              <a:gd name="T20" fmla="*/ 422 w 530"/>
              <a:gd name="T21" fmla="*/ 11 h 286"/>
              <a:gd name="T22" fmla="*/ 469 w 530"/>
              <a:gd name="T23" fmla="*/ 7 h 286"/>
              <a:gd name="T24" fmla="*/ 525 w 530"/>
              <a:gd name="T25" fmla="*/ 1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0" h="286">
                <a:moveTo>
                  <a:pt x="522" y="12"/>
                </a:moveTo>
                <a:cubicBezTo>
                  <a:pt x="530" y="0"/>
                  <a:pt x="0" y="286"/>
                  <a:pt x="18" y="264"/>
                </a:cubicBezTo>
                <a:cubicBezTo>
                  <a:pt x="36" y="242"/>
                  <a:pt x="59" y="233"/>
                  <a:pt x="78" y="215"/>
                </a:cubicBezTo>
                <a:lnTo>
                  <a:pt x="137" y="161"/>
                </a:lnTo>
                <a:lnTo>
                  <a:pt x="209" y="104"/>
                </a:lnTo>
                <a:cubicBezTo>
                  <a:pt x="226" y="91"/>
                  <a:pt x="233" y="86"/>
                  <a:pt x="245" y="78"/>
                </a:cubicBezTo>
                <a:cubicBezTo>
                  <a:pt x="257" y="71"/>
                  <a:pt x="272" y="61"/>
                  <a:pt x="282" y="56"/>
                </a:cubicBezTo>
                <a:cubicBezTo>
                  <a:pt x="293" y="50"/>
                  <a:pt x="310" y="43"/>
                  <a:pt x="321" y="38"/>
                </a:cubicBezTo>
                <a:cubicBezTo>
                  <a:pt x="333" y="32"/>
                  <a:pt x="342" y="28"/>
                  <a:pt x="353" y="25"/>
                </a:cubicBezTo>
                <a:cubicBezTo>
                  <a:pt x="365" y="21"/>
                  <a:pt x="376" y="18"/>
                  <a:pt x="388" y="15"/>
                </a:cubicBezTo>
                <a:cubicBezTo>
                  <a:pt x="400" y="13"/>
                  <a:pt x="409" y="13"/>
                  <a:pt x="422" y="11"/>
                </a:cubicBezTo>
                <a:cubicBezTo>
                  <a:pt x="435" y="9"/>
                  <a:pt x="469" y="7"/>
                  <a:pt x="469" y="7"/>
                </a:cubicBezTo>
                <a:cubicBezTo>
                  <a:pt x="469" y="7"/>
                  <a:pt x="516" y="9"/>
                  <a:pt x="525" y="10"/>
                </a:cubicBezTo>
              </a:path>
            </a:pathLst>
          </a:custGeom>
          <a:gradFill rotWithShape="1">
            <a:gsLst>
              <a:gs pos="0">
                <a:srgbClr val="F47A00"/>
              </a:gs>
              <a:gs pos="100000">
                <a:srgbClr val="FFF0E1"/>
              </a:gs>
            </a:gsLst>
            <a:lin ang="18900000" scaled="1"/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2693" name="Line 21"/>
          <p:cNvSpPr>
            <a:spLocks noChangeShapeType="1"/>
          </p:cNvSpPr>
          <p:nvPr/>
        </p:nvSpPr>
        <p:spPr bwMode="auto">
          <a:xfrm>
            <a:off x="5843588" y="2447925"/>
            <a:ext cx="30194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2694" name="Freeform 22"/>
          <p:cNvSpPr/>
          <p:nvPr/>
        </p:nvSpPr>
        <p:spPr bwMode="auto">
          <a:xfrm>
            <a:off x="7048500" y="3830638"/>
            <a:ext cx="1285875" cy="1027112"/>
          </a:xfrm>
          <a:custGeom>
            <a:avLst/>
            <a:gdLst>
              <a:gd name="T0" fmla="*/ 0 w 810"/>
              <a:gd name="T1" fmla="*/ 647 h 647"/>
              <a:gd name="T2" fmla="*/ 9 w 810"/>
              <a:gd name="T3" fmla="*/ 602 h 647"/>
              <a:gd name="T4" fmla="*/ 11 w 810"/>
              <a:gd name="T5" fmla="*/ 582 h 647"/>
              <a:gd name="T6" fmla="*/ 36 w 810"/>
              <a:gd name="T7" fmla="*/ 507 h 647"/>
              <a:gd name="T8" fmla="*/ 66 w 810"/>
              <a:gd name="T9" fmla="*/ 437 h 647"/>
              <a:gd name="T10" fmla="*/ 83 w 810"/>
              <a:gd name="T11" fmla="*/ 404 h 647"/>
              <a:gd name="T12" fmla="*/ 101 w 810"/>
              <a:gd name="T13" fmla="*/ 376 h 647"/>
              <a:gd name="T14" fmla="*/ 142 w 810"/>
              <a:gd name="T15" fmla="*/ 322 h 647"/>
              <a:gd name="T16" fmla="*/ 186 w 810"/>
              <a:gd name="T17" fmla="*/ 269 h 647"/>
              <a:gd name="T18" fmla="*/ 236 w 810"/>
              <a:gd name="T19" fmla="*/ 219 h 647"/>
              <a:gd name="T20" fmla="*/ 291 w 810"/>
              <a:gd name="T21" fmla="*/ 171 h 647"/>
              <a:gd name="T22" fmla="*/ 349 w 810"/>
              <a:gd name="T23" fmla="*/ 127 h 647"/>
              <a:gd name="T24" fmla="*/ 411 w 810"/>
              <a:gd name="T25" fmla="*/ 89 h 647"/>
              <a:gd name="T26" fmla="*/ 477 w 810"/>
              <a:gd name="T27" fmla="*/ 56 h 647"/>
              <a:gd name="T28" fmla="*/ 546 w 810"/>
              <a:gd name="T29" fmla="*/ 31 h 647"/>
              <a:gd name="T30" fmla="*/ 584 w 810"/>
              <a:gd name="T31" fmla="*/ 20 h 647"/>
              <a:gd name="T32" fmla="*/ 624 w 810"/>
              <a:gd name="T33" fmla="*/ 12 h 647"/>
              <a:gd name="T34" fmla="*/ 714 w 810"/>
              <a:gd name="T35" fmla="*/ 4 h 647"/>
              <a:gd name="T36" fmla="*/ 810 w 810"/>
              <a:gd name="T37" fmla="*/ 0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0" h="647">
                <a:moveTo>
                  <a:pt x="0" y="647"/>
                </a:moveTo>
                <a:lnTo>
                  <a:pt x="9" y="602"/>
                </a:lnTo>
                <a:lnTo>
                  <a:pt x="11" y="582"/>
                </a:lnTo>
                <a:lnTo>
                  <a:pt x="36" y="507"/>
                </a:lnTo>
                <a:lnTo>
                  <a:pt x="66" y="437"/>
                </a:lnTo>
                <a:lnTo>
                  <a:pt x="83" y="404"/>
                </a:lnTo>
                <a:lnTo>
                  <a:pt x="101" y="376"/>
                </a:lnTo>
                <a:lnTo>
                  <a:pt x="142" y="322"/>
                </a:lnTo>
                <a:lnTo>
                  <a:pt x="186" y="269"/>
                </a:lnTo>
                <a:lnTo>
                  <a:pt x="236" y="219"/>
                </a:lnTo>
                <a:lnTo>
                  <a:pt x="291" y="171"/>
                </a:lnTo>
                <a:lnTo>
                  <a:pt x="349" y="127"/>
                </a:lnTo>
                <a:lnTo>
                  <a:pt x="411" y="89"/>
                </a:lnTo>
                <a:lnTo>
                  <a:pt x="477" y="56"/>
                </a:lnTo>
                <a:lnTo>
                  <a:pt x="546" y="31"/>
                </a:lnTo>
                <a:lnTo>
                  <a:pt x="584" y="20"/>
                </a:lnTo>
                <a:lnTo>
                  <a:pt x="624" y="12"/>
                </a:lnTo>
                <a:lnTo>
                  <a:pt x="714" y="4"/>
                </a:lnTo>
                <a:lnTo>
                  <a:pt x="810" y="0"/>
                </a:lnTo>
              </a:path>
            </a:pathLst>
          </a:custGeom>
          <a:noFill/>
          <a:ln w="25400" cap="rnd" cmpd="sng">
            <a:solidFill>
              <a:srgbClr val="0000FF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2695" name="Line 23"/>
          <p:cNvSpPr>
            <a:spLocks noChangeShapeType="1"/>
          </p:cNvSpPr>
          <p:nvPr/>
        </p:nvSpPr>
        <p:spPr bwMode="auto">
          <a:xfrm flipV="1">
            <a:off x="6443663" y="3560763"/>
            <a:ext cx="1960562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2697" name="Freeform 25"/>
          <p:cNvSpPr/>
          <p:nvPr/>
        </p:nvSpPr>
        <p:spPr bwMode="auto">
          <a:xfrm>
            <a:off x="7315200" y="1390650"/>
            <a:ext cx="1211263" cy="538163"/>
          </a:xfrm>
          <a:custGeom>
            <a:avLst/>
            <a:gdLst>
              <a:gd name="T0" fmla="*/ 0 w 763"/>
              <a:gd name="T1" fmla="*/ 339 h 339"/>
              <a:gd name="T2" fmla="*/ 48 w 763"/>
              <a:gd name="T3" fmla="*/ 266 h 339"/>
              <a:gd name="T4" fmla="*/ 107 w 763"/>
              <a:gd name="T5" fmla="*/ 208 h 339"/>
              <a:gd name="T6" fmla="*/ 166 w 763"/>
              <a:gd name="T7" fmla="*/ 154 h 339"/>
              <a:gd name="T8" fmla="*/ 238 w 763"/>
              <a:gd name="T9" fmla="*/ 97 h 339"/>
              <a:gd name="T10" fmla="*/ 274 w 763"/>
              <a:gd name="T11" fmla="*/ 71 h 339"/>
              <a:gd name="T12" fmla="*/ 311 w 763"/>
              <a:gd name="T13" fmla="*/ 49 h 339"/>
              <a:gd name="T14" fmla="*/ 350 w 763"/>
              <a:gd name="T15" fmla="*/ 31 h 339"/>
              <a:gd name="T16" fmla="*/ 382 w 763"/>
              <a:gd name="T17" fmla="*/ 18 h 339"/>
              <a:gd name="T18" fmla="*/ 417 w 763"/>
              <a:gd name="T19" fmla="*/ 8 h 339"/>
              <a:gd name="T20" fmla="*/ 451 w 763"/>
              <a:gd name="T21" fmla="*/ 4 h 339"/>
              <a:gd name="T22" fmla="*/ 498 w 763"/>
              <a:gd name="T23" fmla="*/ 0 h 339"/>
              <a:gd name="T24" fmla="*/ 554 w 763"/>
              <a:gd name="T25" fmla="*/ 3 h 339"/>
              <a:gd name="T26" fmla="*/ 614 w 763"/>
              <a:gd name="T27" fmla="*/ 11 h 339"/>
              <a:gd name="T28" fmla="*/ 657 w 763"/>
              <a:gd name="T29" fmla="*/ 17 h 339"/>
              <a:gd name="T30" fmla="*/ 707 w 763"/>
              <a:gd name="T31" fmla="*/ 26 h 339"/>
              <a:gd name="T32" fmla="*/ 763 w 763"/>
              <a:gd name="T33" fmla="*/ 42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3" h="339">
                <a:moveTo>
                  <a:pt x="0" y="339"/>
                </a:moveTo>
                <a:lnTo>
                  <a:pt x="48" y="266"/>
                </a:lnTo>
                <a:lnTo>
                  <a:pt x="107" y="208"/>
                </a:lnTo>
                <a:lnTo>
                  <a:pt x="166" y="154"/>
                </a:lnTo>
                <a:lnTo>
                  <a:pt x="238" y="97"/>
                </a:lnTo>
                <a:cubicBezTo>
                  <a:pt x="255" y="84"/>
                  <a:pt x="262" y="79"/>
                  <a:pt x="274" y="71"/>
                </a:cubicBezTo>
                <a:cubicBezTo>
                  <a:pt x="286" y="64"/>
                  <a:pt x="301" y="54"/>
                  <a:pt x="311" y="49"/>
                </a:cubicBezTo>
                <a:cubicBezTo>
                  <a:pt x="322" y="43"/>
                  <a:pt x="339" y="36"/>
                  <a:pt x="350" y="31"/>
                </a:cubicBezTo>
                <a:cubicBezTo>
                  <a:pt x="362" y="25"/>
                  <a:pt x="371" y="21"/>
                  <a:pt x="382" y="18"/>
                </a:cubicBezTo>
                <a:cubicBezTo>
                  <a:pt x="394" y="14"/>
                  <a:pt x="405" y="11"/>
                  <a:pt x="417" y="8"/>
                </a:cubicBezTo>
                <a:cubicBezTo>
                  <a:pt x="429" y="6"/>
                  <a:pt x="438" y="6"/>
                  <a:pt x="451" y="4"/>
                </a:cubicBezTo>
                <a:cubicBezTo>
                  <a:pt x="464" y="2"/>
                  <a:pt x="498" y="0"/>
                  <a:pt x="498" y="0"/>
                </a:cubicBezTo>
                <a:cubicBezTo>
                  <a:pt x="498" y="0"/>
                  <a:pt x="554" y="3"/>
                  <a:pt x="554" y="3"/>
                </a:cubicBezTo>
                <a:cubicBezTo>
                  <a:pt x="554" y="3"/>
                  <a:pt x="614" y="11"/>
                  <a:pt x="614" y="11"/>
                </a:cubicBezTo>
                <a:cubicBezTo>
                  <a:pt x="614" y="11"/>
                  <a:pt x="642" y="14"/>
                  <a:pt x="657" y="17"/>
                </a:cubicBezTo>
                <a:cubicBezTo>
                  <a:pt x="673" y="21"/>
                  <a:pt x="689" y="23"/>
                  <a:pt x="707" y="26"/>
                </a:cubicBezTo>
                <a:cubicBezTo>
                  <a:pt x="724" y="30"/>
                  <a:pt x="752" y="39"/>
                  <a:pt x="763" y="42"/>
                </a:cubicBezTo>
              </a:path>
            </a:pathLst>
          </a:custGeom>
          <a:noFill/>
          <a:ln w="25400" cap="rnd" cmpd="sng">
            <a:solidFill>
              <a:srgbClr val="0000FF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2698" name="Line 26"/>
          <p:cNvSpPr>
            <a:spLocks noChangeShapeType="1"/>
          </p:cNvSpPr>
          <p:nvPr/>
        </p:nvSpPr>
        <p:spPr bwMode="auto">
          <a:xfrm rot="21172570" flipV="1">
            <a:off x="6030913" y="1352550"/>
            <a:ext cx="2665412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2699" name="Freeform 27"/>
          <p:cNvSpPr/>
          <p:nvPr/>
        </p:nvSpPr>
        <p:spPr bwMode="auto">
          <a:xfrm rot="-438206">
            <a:off x="6745288" y="1366838"/>
            <a:ext cx="1160462" cy="1011237"/>
          </a:xfrm>
          <a:custGeom>
            <a:avLst/>
            <a:gdLst>
              <a:gd name="T0" fmla="*/ 731 w 731"/>
              <a:gd name="T1" fmla="*/ 0 h 637"/>
              <a:gd name="T2" fmla="*/ 0 w 731"/>
              <a:gd name="T3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1" h="637">
                <a:moveTo>
                  <a:pt x="731" y="0"/>
                </a:moveTo>
                <a:lnTo>
                  <a:pt x="0" y="637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2701" name="弧 29"/>
          <p:cNvSpPr/>
          <p:nvPr/>
        </p:nvSpPr>
        <p:spPr bwMode="auto">
          <a:xfrm rot="257550">
            <a:off x="6742113" y="2347913"/>
            <a:ext cx="215900" cy="252412"/>
          </a:xfrm>
          <a:custGeom>
            <a:avLst/>
            <a:gdLst>
              <a:gd name="G0" fmla="+- 0 0 0"/>
              <a:gd name="G1" fmla="+- 16469 0 0"/>
              <a:gd name="G2" fmla="+- 21600 0 0"/>
              <a:gd name="T0" fmla="*/ 13976 w 18601"/>
              <a:gd name="T1" fmla="*/ 0 h 16469"/>
              <a:gd name="T2" fmla="*/ 18601 w 18601"/>
              <a:gd name="T3" fmla="*/ 5489 h 16469"/>
              <a:gd name="T4" fmla="*/ 0 w 18601"/>
              <a:gd name="T5" fmla="*/ 16469 h 1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01" h="16469" fill="none" extrusionOk="0">
                <a:moveTo>
                  <a:pt x="13976" y="-1"/>
                </a:moveTo>
                <a:cubicBezTo>
                  <a:pt x="15813" y="1558"/>
                  <a:pt x="17376" y="3414"/>
                  <a:pt x="18601" y="5488"/>
                </a:cubicBezTo>
              </a:path>
              <a:path w="18601" h="16469" stroke="0" extrusionOk="0">
                <a:moveTo>
                  <a:pt x="13976" y="-1"/>
                </a:moveTo>
                <a:cubicBezTo>
                  <a:pt x="15813" y="1558"/>
                  <a:pt x="17376" y="3414"/>
                  <a:pt x="18601" y="5488"/>
                </a:cubicBezTo>
                <a:lnTo>
                  <a:pt x="0" y="1646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3345" name="Object 31"/>
          <p:cNvGraphicFramePr>
            <a:graphicFrameLocks noChangeAspect="1"/>
          </p:cNvGraphicFramePr>
          <p:nvPr/>
        </p:nvGraphicFramePr>
        <p:xfrm>
          <a:off x="7005638" y="2165350"/>
          <a:ext cx="2159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55" name="公式" r:id="rId13" imgW="292100" imgH="381000" progId="Equation.3">
                  <p:embed/>
                </p:oleObj>
              </mc:Choice>
              <mc:Fallback>
                <p:oleObj name="公式" r:id="rId13" imgW="292100" imgH="381000" progId="Equation.3">
                  <p:embed/>
                  <p:pic>
                    <p:nvPicPr>
                      <p:cNvPr id="0" name="图片 339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638" y="2165350"/>
                        <a:ext cx="2159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6" name="Object 32"/>
          <p:cNvGraphicFramePr/>
          <p:nvPr/>
        </p:nvGraphicFramePr>
        <p:xfrm>
          <a:off x="8335963" y="1995488"/>
          <a:ext cx="3921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56" name="公式" r:id="rId15" imgW="393700" imgH="342900" progId="Equation.3">
                  <p:embed/>
                </p:oleObj>
              </mc:Choice>
              <mc:Fallback>
                <p:oleObj name="公式" r:id="rId15" imgW="393700" imgH="342900" progId="Equation.3">
                  <p:embed/>
                  <p:pic>
                    <p:nvPicPr>
                      <p:cNvPr id="0" name="图片 33975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963" y="1995488"/>
                        <a:ext cx="3921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7" name="Object 34"/>
          <p:cNvGraphicFramePr>
            <a:graphicFrameLocks noChangeAspect="1"/>
          </p:cNvGraphicFramePr>
          <p:nvPr/>
        </p:nvGraphicFramePr>
        <p:xfrm>
          <a:off x="8154988" y="1460500"/>
          <a:ext cx="130175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57" name="公式" r:id="rId17" imgW="177800" imgH="215900" progId="Equation.3">
                  <p:embed/>
                </p:oleObj>
              </mc:Choice>
              <mc:Fallback>
                <p:oleObj name="公式" r:id="rId17" imgW="177800" imgH="215900" progId="Equation.3">
                  <p:embed/>
                  <p:pic>
                    <p:nvPicPr>
                      <p:cNvPr id="0" name="图片 3397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88" y="1460500"/>
                        <a:ext cx="130175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8" name="Object 35"/>
          <p:cNvGraphicFramePr>
            <a:graphicFrameLocks noChangeAspect="1"/>
          </p:cNvGraphicFramePr>
          <p:nvPr/>
        </p:nvGraphicFramePr>
        <p:xfrm>
          <a:off x="7473950" y="1685925"/>
          <a:ext cx="2063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58" name="公式" r:id="rId19" imgW="279400" imgH="381000" progId="Equation.3">
                  <p:embed/>
                </p:oleObj>
              </mc:Choice>
              <mc:Fallback>
                <p:oleObj name="公式" r:id="rId19" imgW="279400" imgH="381000" progId="Equation.3">
                  <p:embed/>
                  <p:pic>
                    <p:nvPicPr>
                      <p:cNvPr id="0" name="图片 339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1685925"/>
                        <a:ext cx="20637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9" name="Object 40"/>
          <p:cNvGraphicFramePr/>
          <p:nvPr/>
        </p:nvGraphicFramePr>
        <p:xfrm>
          <a:off x="8256588" y="4725988"/>
          <a:ext cx="4683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59" name="公式" r:id="rId21" imgW="469900" imgH="342900" progId="Equation.3">
                  <p:embed/>
                </p:oleObj>
              </mc:Choice>
              <mc:Fallback>
                <p:oleObj name="公式" r:id="rId21" imgW="469900" imgH="342900" progId="Equation.3">
                  <p:embed/>
                  <p:pic>
                    <p:nvPicPr>
                      <p:cNvPr id="0" name="图片 339758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4725988"/>
                        <a:ext cx="4683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0" name="Object 41"/>
          <p:cNvGraphicFramePr>
            <a:graphicFrameLocks noChangeAspect="1"/>
          </p:cNvGraphicFramePr>
          <p:nvPr/>
        </p:nvGraphicFramePr>
        <p:xfrm>
          <a:off x="7962900" y="3914775"/>
          <a:ext cx="195263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60" name="公式" r:id="rId23" imgW="266065" imgH="215900" progId="Equation.3">
                  <p:embed/>
                </p:oleObj>
              </mc:Choice>
              <mc:Fallback>
                <p:oleObj name="公式" r:id="rId23" imgW="266065" imgH="215900" progId="Equation.3">
                  <p:embed/>
                  <p:pic>
                    <p:nvPicPr>
                      <p:cNvPr id="0" name="图片 339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3914775"/>
                        <a:ext cx="195263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1" name="Object 42"/>
          <p:cNvGraphicFramePr>
            <a:graphicFrameLocks noChangeAspect="1"/>
          </p:cNvGraphicFramePr>
          <p:nvPr/>
        </p:nvGraphicFramePr>
        <p:xfrm>
          <a:off x="7151688" y="4521200"/>
          <a:ext cx="263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61" name="公式" r:id="rId25" imgW="355600" imgH="381000" progId="Equation.3">
                  <p:embed/>
                </p:oleObj>
              </mc:Choice>
              <mc:Fallback>
                <p:oleObj name="公式" r:id="rId25" imgW="355600" imgH="381000" progId="Equation.3">
                  <p:embed/>
                  <p:pic>
                    <p:nvPicPr>
                      <p:cNvPr id="0" name="图片 339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4521200"/>
                        <a:ext cx="2635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15" name="Oval 43"/>
          <p:cNvSpPr>
            <a:spLocks noChangeAspect="1" noChangeArrowheads="1"/>
          </p:cNvSpPr>
          <p:nvPr/>
        </p:nvSpPr>
        <p:spPr bwMode="auto">
          <a:xfrm>
            <a:off x="8177213" y="1362075"/>
            <a:ext cx="71437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2716" name="Oval 44"/>
          <p:cNvSpPr>
            <a:spLocks noChangeAspect="1" noChangeArrowheads="1"/>
          </p:cNvSpPr>
          <p:nvPr/>
        </p:nvSpPr>
        <p:spPr bwMode="auto">
          <a:xfrm>
            <a:off x="8020050" y="3810000"/>
            <a:ext cx="71438" cy="7143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3354" name="Object 45"/>
          <p:cNvGraphicFramePr>
            <a:graphicFrameLocks noChangeAspect="1"/>
          </p:cNvGraphicFramePr>
          <p:nvPr/>
        </p:nvGraphicFramePr>
        <p:xfrm>
          <a:off x="7761288" y="1587500"/>
          <a:ext cx="292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62" name="公式" r:id="rId27" imgW="393700" imgH="342900" progId="Equation.3">
                  <p:embed/>
                </p:oleObj>
              </mc:Choice>
              <mc:Fallback>
                <p:oleObj name="公式" r:id="rId27" imgW="393700" imgH="342900" progId="Equation.3">
                  <p:embed/>
                  <p:pic>
                    <p:nvPicPr>
                      <p:cNvPr id="0" name="图片 3397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288" y="1587500"/>
                        <a:ext cx="2921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5" name="Object 46"/>
          <p:cNvGraphicFramePr>
            <a:graphicFrameLocks noChangeAspect="1"/>
          </p:cNvGraphicFramePr>
          <p:nvPr/>
        </p:nvGraphicFramePr>
        <p:xfrm>
          <a:off x="7521575" y="4246563"/>
          <a:ext cx="3476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63" name="公式" r:id="rId29" imgW="469900" imgH="342900" progId="Equation.3">
                  <p:embed/>
                </p:oleObj>
              </mc:Choice>
              <mc:Fallback>
                <p:oleObj name="公式" r:id="rId29" imgW="469900" imgH="342900" progId="Equation.3">
                  <p:embed/>
                  <p:pic>
                    <p:nvPicPr>
                      <p:cNvPr id="0" name="图片 339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75" y="4246563"/>
                        <a:ext cx="347663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19" name="Line 47"/>
          <p:cNvSpPr>
            <a:spLocks noChangeShapeType="1"/>
          </p:cNvSpPr>
          <p:nvPr/>
        </p:nvSpPr>
        <p:spPr bwMode="auto">
          <a:xfrm>
            <a:off x="5849938" y="5187950"/>
            <a:ext cx="30194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2720" name="Line 48"/>
          <p:cNvSpPr>
            <a:spLocks noChangeShapeType="1"/>
          </p:cNvSpPr>
          <p:nvPr/>
        </p:nvSpPr>
        <p:spPr bwMode="auto">
          <a:xfrm>
            <a:off x="6858000" y="2714625"/>
            <a:ext cx="0" cy="64770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3358" name="Object 49"/>
          <p:cNvGraphicFramePr/>
          <p:nvPr/>
        </p:nvGraphicFramePr>
        <p:xfrm>
          <a:off x="6985000" y="2838450"/>
          <a:ext cx="116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64" name="公式" r:id="rId31" imgW="1167765" imgH="342900" progId="Equation.3">
                  <p:embed/>
                </p:oleObj>
              </mc:Choice>
              <mc:Fallback>
                <p:oleObj name="公式" r:id="rId31" imgW="1167765" imgH="342900" progId="Equation.3">
                  <p:embed/>
                  <p:pic>
                    <p:nvPicPr>
                      <p:cNvPr id="0" name="图片 339763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2838450"/>
                        <a:ext cx="1168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22" name="Line 50"/>
          <p:cNvSpPr>
            <a:spLocks noChangeShapeType="1"/>
          </p:cNvSpPr>
          <p:nvPr/>
        </p:nvSpPr>
        <p:spPr bwMode="auto">
          <a:xfrm rot="-5400000">
            <a:off x="5038725" y="1700213"/>
            <a:ext cx="1981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2723" name="Line 51"/>
          <p:cNvSpPr>
            <a:spLocks noChangeShapeType="1"/>
          </p:cNvSpPr>
          <p:nvPr/>
        </p:nvSpPr>
        <p:spPr bwMode="auto">
          <a:xfrm rot="-5400000">
            <a:off x="5038725" y="4414838"/>
            <a:ext cx="1981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2724" name="Rectangle 52"/>
          <p:cNvSpPr>
            <a:spLocks noChangeArrowheads="1"/>
          </p:cNvSpPr>
          <p:nvPr/>
        </p:nvSpPr>
        <p:spPr bwMode="auto">
          <a:xfrm>
            <a:off x="7542213" y="1012825"/>
            <a:ext cx="6953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切线</a:t>
            </a:r>
            <a:r>
              <a:rPr lang="en-US" altLang="zh-CN" sz="1600">
                <a:solidFill>
                  <a:schemeClr val="hlink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1600">
              <a:solidFill>
                <a:schemeClr val="hlink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412726" name="Oval 54"/>
          <p:cNvSpPr>
            <a:spLocks noChangeAspect="1" noChangeArrowheads="1"/>
          </p:cNvSpPr>
          <p:nvPr/>
        </p:nvSpPr>
        <p:spPr bwMode="auto">
          <a:xfrm>
            <a:off x="7366000" y="1760538"/>
            <a:ext cx="71438" cy="71437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12770" name="Group 98"/>
          <p:cNvGrpSpPr/>
          <p:nvPr/>
        </p:nvGrpSpPr>
        <p:grpSpPr bwMode="auto">
          <a:xfrm>
            <a:off x="6151563" y="1512888"/>
            <a:ext cx="1358900" cy="536575"/>
            <a:chOff x="3875" y="953"/>
            <a:chExt cx="856" cy="338"/>
          </a:xfrm>
        </p:grpSpPr>
        <p:sp>
          <p:nvSpPr>
            <p:cNvPr id="412733" name="弧 61"/>
            <p:cNvSpPr/>
            <p:nvPr/>
          </p:nvSpPr>
          <p:spPr bwMode="auto">
            <a:xfrm rot="8461936">
              <a:off x="4585" y="1169"/>
              <a:ext cx="146" cy="81"/>
            </a:xfrm>
            <a:custGeom>
              <a:avLst/>
              <a:gdLst>
                <a:gd name="G0" fmla="+- 0 0 0"/>
                <a:gd name="G1" fmla="+- 17357 0 0"/>
                <a:gd name="G2" fmla="+- 21600 0 0"/>
                <a:gd name="T0" fmla="*/ 12857 w 21583"/>
                <a:gd name="T1" fmla="*/ 0 h 17357"/>
                <a:gd name="T2" fmla="*/ 21583 w 21583"/>
                <a:gd name="T3" fmla="*/ 16492 h 17357"/>
                <a:gd name="T4" fmla="*/ 0 w 21583"/>
                <a:gd name="T5" fmla="*/ 17357 h 17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3" h="17357" fill="none" extrusionOk="0">
                  <a:moveTo>
                    <a:pt x="12856" y="0"/>
                  </a:moveTo>
                  <a:cubicBezTo>
                    <a:pt x="18112" y="3892"/>
                    <a:pt x="21320" y="9957"/>
                    <a:pt x="21582" y="16492"/>
                  </a:cubicBezTo>
                </a:path>
                <a:path w="21583" h="17357" stroke="0" extrusionOk="0">
                  <a:moveTo>
                    <a:pt x="12856" y="0"/>
                  </a:moveTo>
                  <a:cubicBezTo>
                    <a:pt x="18112" y="3892"/>
                    <a:pt x="21320" y="9957"/>
                    <a:pt x="21582" y="16492"/>
                  </a:cubicBezTo>
                  <a:lnTo>
                    <a:pt x="0" y="17357"/>
                  </a:lnTo>
                  <a:close/>
                </a:path>
              </a:pathLst>
            </a:custGeom>
            <a:noFill/>
            <a:ln w="25400" cap="rnd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3412" name="Group 96"/>
            <p:cNvGrpSpPr/>
            <p:nvPr/>
          </p:nvGrpSpPr>
          <p:grpSpPr bwMode="auto">
            <a:xfrm>
              <a:off x="3875" y="953"/>
              <a:ext cx="754" cy="338"/>
              <a:chOff x="3875" y="953"/>
              <a:chExt cx="754" cy="338"/>
            </a:xfrm>
          </p:grpSpPr>
          <p:graphicFrame>
            <p:nvGraphicFramePr>
              <p:cNvPr id="13413" name="Object 59"/>
              <p:cNvGraphicFramePr>
                <a:graphicFrameLocks noChangeAspect="1"/>
              </p:cNvGraphicFramePr>
              <p:nvPr/>
            </p:nvGraphicFramePr>
            <p:xfrm>
              <a:off x="3889" y="961"/>
              <a:ext cx="379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765" name="公式" r:id="rId33" imgW="812165" imgH="381000" progId="Equation.3">
                      <p:embed/>
                    </p:oleObj>
                  </mc:Choice>
                  <mc:Fallback>
                    <p:oleObj name="公式" r:id="rId33" imgW="812165" imgH="381000" progId="Equation.3">
                      <p:embed/>
                      <p:pic>
                        <p:nvPicPr>
                          <p:cNvPr id="0" name="图片 3397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9" y="961"/>
                            <a:ext cx="379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734" name="Rectangle 62"/>
              <p:cNvSpPr>
                <a:spLocks noChangeArrowheads="1"/>
              </p:cNvSpPr>
              <p:nvPr/>
            </p:nvSpPr>
            <p:spPr bwMode="auto">
              <a:xfrm>
                <a:off x="3875" y="953"/>
                <a:ext cx="399" cy="184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2735" name="Freeform 63"/>
              <p:cNvSpPr/>
              <p:nvPr/>
            </p:nvSpPr>
            <p:spPr bwMode="auto">
              <a:xfrm>
                <a:off x="4077" y="1140"/>
                <a:ext cx="552" cy="151"/>
              </a:xfrm>
              <a:custGeom>
                <a:avLst/>
                <a:gdLst>
                  <a:gd name="T0" fmla="*/ 0 w 540"/>
                  <a:gd name="T1" fmla="*/ 0 h 169"/>
                  <a:gd name="T2" fmla="*/ 75 w 540"/>
                  <a:gd name="T3" fmla="*/ 69 h 169"/>
                  <a:gd name="T4" fmla="*/ 184 w 540"/>
                  <a:gd name="T5" fmla="*/ 126 h 169"/>
                  <a:gd name="T6" fmla="*/ 273 w 540"/>
                  <a:gd name="T7" fmla="*/ 153 h 169"/>
                  <a:gd name="T8" fmla="*/ 376 w 540"/>
                  <a:gd name="T9" fmla="*/ 168 h 169"/>
                  <a:gd name="T10" fmla="*/ 480 w 540"/>
                  <a:gd name="T11" fmla="*/ 160 h 169"/>
                  <a:gd name="T12" fmla="*/ 540 w 540"/>
                  <a:gd name="T13" fmla="*/ 12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169">
                    <a:moveTo>
                      <a:pt x="0" y="0"/>
                    </a:moveTo>
                    <a:cubicBezTo>
                      <a:pt x="12" y="11"/>
                      <a:pt x="44" y="48"/>
                      <a:pt x="75" y="69"/>
                    </a:cubicBezTo>
                    <a:cubicBezTo>
                      <a:pt x="106" y="90"/>
                      <a:pt x="151" y="112"/>
                      <a:pt x="184" y="126"/>
                    </a:cubicBezTo>
                    <a:cubicBezTo>
                      <a:pt x="217" y="140"/>
                      <a:pt x="241" y="146"/>
                      <a:pt x="273" y="153"/>
                    </a:cubicBezTo>
                    <a:cubicBezTo>
                      <a:pt x="305" y="160"/>
                      <a:pt x="342" y="167"/>
                      <a:pt x="376" y="168"/>
                    </a:cubicBezTo>
                    <a:cubicBezTo>
                      <a:pt x="410" y="169"/>
                      <a:pt x="453" y="166"/>
                      <a:pt x="480" y="160"/>
                    </a:cubicBezTo>
                    <a:cubicBezTo>
                      <a:pt x="506" y="153"/>
                      <a:pt x="528" y="135"/>
                      <a:pt x="540" y="129"/>
                    </a:cubicBezTo>
                  </a:path>
                </a:pathLst>
              </a:custGeom>
              <a:noFill/>
              <a:ln w="3175" cap="flat" cmpd="sng">
                <a:solidFill>
                  <a:srgbClr val="FF0000"/>
                </a:solidFill>
                <a:prstDash val="dash"/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12771" name="Group 99"/>
          <p:cNvGrpSpPr/>
          <p:nvPr/>
        </p:nvGrpSpPr>
        <p:grpSpPr bwMode="auto">
          <a:xfrm>
            <a:off x="6138863" y="4262438"/>
            <a:ext cx="1077912" cy="655637"/>
            <a:chOff x="3867" y="2685"/>
            <a:chExt cx="679" cy="413"/>
          </a:xfrm>
        </p:grpSpPr>
        <p:sp>
          <p:nvSpPr>
            <p:cNvPr id="412736" name="弧 64"/>
            <p:cNvSpPr/>
            <p:nvPr/>
          </p:nvSpPr>
          <p:spPr bwMode="auto">
            <a:xfrm rot="7393969">
              <a:off x="4433" y="2952"/>
              <a:ext cx="146" cy="81"/>
            </a:xfrm>
            <a:custGeom>
              <a:avLst/>
              <a:gdLst>
                <a:gd name="G0" fmla="+- 0 0 0"/>
                <a:gd name="G1" fmla="+- 17357 0 0"/>
                <a:gd name="G2" fmla="+- 21600 0 0"/>
                <a:gd name="T0" fmla="*/ 12857 w 21583"/>
                <a:gd name="T1" fmla="*/ 0 h 17357"/>
                <a:gd name="T2" fmla="*/ 21583 w 21583"/>
                <a:gd name="T3" fmla="*/ 16492 h 17357"/>
                <a:gd name="T4" fmla="*/ 0 w 21583"/>
                <a:gd name="T5" fmla="*/ 17357 h 17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3" h="17357" fill="none" extrusionOk="0">
                  <a:moveTo>
                    <a:pt x="12856" y="0"/>
                  </a:moveTo>
                  <a:cubicBezTo>
                    <a:pt x="18112" y="3892"/>
                    <a:pt x="21320" y="9957"/>
                    <a:pt x="21582" y="16492"/>
                  </a:cubicBezTo>
                </a:path>
                <a:path w="21583" h="17357" stroke="0" extrusionOk="0">
                  <a:moveTo>
                    <a:pt x="12856" y="0"/>
                  </a:moveTo>
                  <a:cubicBezTo>
                    <a:pt x="18112" y="3892"/>
                    <a:pt x="21320" y="9957"/>
                    <a:pt x="21582" y="16492"/>
                  </a:cubicBezTo>
                  <a:lnTo>
                    <a:pt x="0" y="17357"/>
                  </a:lnTo>
                  <a:close/>
                </a:path>
              </a:pathLst>
            </a:custGeom>
            <a:noFill/>
            <a:ln w="25400" cap="rnd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3407" name="Group 97"/>
            <p:cNvGrpSpPr/>
            <p:nvPr/>
          </p:nvGrpSpPr>
          <p:grpSpPr bwMode="auto">
            <a:xfrm>
              <a:off x="3867" y="2685"/>
              <a:ext cx="625" cy="413"/>
              <a:chOff x="3867" y="2685"/>
              <a:chExt cx="625" cy="413"/>
            </a:xfrm>
          </p:grpSpPr>
          <p:graphicFrame>
            <p:nvGraphicFramePr>
              <p:cNvPr id="13408" name="Object 60"/>
              <p:cNvGraphicFramePr>
                <a:graphicFrameLocks noChangeAspect="1"/>
              </p:cNvGraphicFramePr>
              <p:nvPr/>
            </p:nvGraphicFramePr>
            <p:xfrm>
              <a:off x="3879" y="2685"/>
              <a:ext cx="432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766" name="公式" r:id="rId35" imgW="926465" imgH="444500" progId="Equation.3">
                      <p:embed/>
                    </p:oleObj>
                  </mc:Choice>
                  <mc:Fallback>
                    <p:oleObj name="公式" r:id="rId35" imgW="926465" imgH="444500" progId="Equation.3">
                      <p:embed/>
                      <p:pic>
                        <p:nvPicPr>
                          <p:cNvPr id="0" name="图片 3397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9" y="2685"/>
                            <a:ext cx="432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737" name="Rectangle 65"/>
              <p:cNvSpPr>
                <a:spLocks noChangeArrowheads="1"/>
              </p:cNvSpPr>
              <p:nvPr/>
            </p:nvSpPr>
            <p:spPr bwMode="auto">
              <a:xfrm>
                <a:off x="3867" y="2697"/>
                <a:ext cx="450" cy="187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2738" name="Freeform 66"/>
              <p:cNvSpPr/>
              <p:nvPr/>
            </p:nvSpPr>
            <p:spPr bwMode="auto">
              <a:xfrm>
                <a:off x="4096" y="2887"/>
                <a:ext cx="396" cy="211"/>
              </a:xfrm>
              <a:custGeom>
                <a:avLst/>
                <a:gdLst>
                  <a:gd name="T0" fmla="*/ 0 w 540"/>
                  <a:gd name="T1" fmla="*/ 0 h 169"/>
                  <a:gd name="T2" fmla="*/ 75 w 540"/>
                  <a:gd name="T3" fmla="*/ 69 h 169"/>
                  <a:gd name="T4" fmla="*/ 184 w 540"/>
                  <a:gd name="T5" fmla="*/ 126 h 169"/>
                  <a:gd name="T6" fmla="*/ 273 w 540"/>
                  <a:gd name="T7" fmla="*/ 153 h 169"/>
                  <a:gd name="T8" fmla="*/ 376 w 540"/>
                  <a:gd name="T9" fmla="*/ 168 h 169"/>
                  <a:gd name="T10" fmla="*/ 480 w 540"/>
                  <a:gd name="T11" fmla="*/ 160 h 169"/>
                  <a:gd name="T12" fmla="*/ 540 w 540"/>
                  <a:gd name="T13" fmla="*/ 12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169">
                    <a:moveTo>
                      <a:pt x="0" y="0"/>
                    </a:moveTo>
                    <a:cubicBezTo>
                      <a:pt x="12" y="11"/>
                      <a:pt x="44" y="48"/>
                      <a:pt x="75" y="69"/>
                    </a:cubicBezTo>
                    <a:cubicBezTo>
                      <a:pt x="106" y="90"/>
                      <a:pt x="151" y="112"/>
                      <a:pt x="184" y="126"/>
                    </a:cubicBezTo>
                    <a:cubicBezTo>
                      <a:pt x="217" y="140"/>
                      <a:pt x="241" y="146"/>
                      <a:pt x="273" y="153"/>
                    </a:cubicBezTo>
                    <a:cubicBezTo>
                      <a:pt x="305" y="160"/>
                      <a:pt x="342" y="167"/>
                      <a:pt x="376" y="168"/>
                    </a:cubicBezTo>
                    <a:cubicBezTo>
                      <a:pt x="410" y="169"/>
                      <a:pt x="453" y="166"/>
                      <a:pt x="480" y="160"/>
                    </a:cubicBezTo>
                    <a:cubicBezTo>
                      <a:pt x="506" y="153"/>
                      <a:pt x="528" y="135"/>
                      <a:pt x="540" y="129"/>
                    </a:cubicBezTo>
                  </a:path>
                </a:pathLst>
              </a:custGeom>
              <a:noFill/>
              <a:ln w="3175" cap="flat" cmpd="sng">
                <a:solidFill>
                  <a:srgbClr val="FF0000"/>
                </a:solidFill>
                <a:prstDash val="dash"/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12739" name="Rectangle 67"/>
          <p:cNvSpPr>
            <a:spLocks noChangeArrowheads="1"/>
          </p:cNvSpPr>
          <p:nvPr/>
        </p:nvSpPr>
        <p:spPr bwMode="auto">
          <a:xfrm>
            <a:off x="533400" y="1136650"/>
            <a:ext cx="2998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000099"/>
                </a:solidFill>
              </a:rPr>
              <a:t>2. </a:t>
            </a:r>
            <a:r>
              <a:rPr lang="zh-CN" altLang="en-US">
                <a:solidFill>
                  <a:srgbClr val="000099"/>
                </a:solidFill>
              </a:rPr>
              <a:t>伸缩率不变性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412743" name="Rectangle 71"/>
          <p:cNvSpPr>
            <a:spLocks noChangeArrowheads="1"/>
          </p:cNvSpPr>
          <p:nvPr/>
        </p:nvSpPr>
        <p:spPr bwMode="auto">
          <a:xfrm>
            <a:off x="530225" y="2724150"/>
            <a:ext cx="2765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000099"/>
                </a:solidFill>
              </a:rPr>
              <a:t>3. </a:t>
            </a:r>
            <a:r>
              <a:rPr lang="zh-CN" altLang="en-US">
                <a:solidFill>
                  <a:srgbClr val="000099"/>
                </a:solidFill>
              </a:rPr>
              <a:t>旋转角不变性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412753" name="Rectangle 81"/>
          <p:cNvSpPr>
            <a:spLocks noChangeArrowheads="1"/>
          </p:cNvSpPr>
          <p:nvPr/>
        </p:nvSpPr>
        <p:spPr bwMode="auto">
          <a:xfrm>
            <a:off x="536575" y="4340225"/>
            <a:ext cx="17446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000099"/>
                </a:solidFill>
              </a:rPr>
              <a:t>4. </a:t>
            </a:r>
            <a:r>
              <a:rPr lang="zh-CN" altLang="en-US">
                <a:solidFill>
                  <a:srgbClr val="000099"/>
                </a:solidFill>
              </a:rPr>
              <a:t>保角性</a:t>
            </a:r>
            <a:r>
              <a:rPr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aphicFrame>
        <p:nvGraphicFramePr>
          <p:cNvPr id="412754" name="Object 82"/>
          <p:cNvGraphicFramePr/>
          <p:nvPr/>
        </p:nvGraphicFramePr>
        <p:xfrm>
          <a:off x="1662113" y="5434013"/>
          <a:ext cx="26431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67" name="公式" r:id="rId37" imgW="2832100" imgH="419100" progId="Equation.3">
                  <p:embed/>
                </p:oleObj>
              </mc:Choice>
              <mc:Fallback>
                <p:oleObj name="公式" r:id="rId37" imgW="2832100" imgH="419100" progId="Equation.3">
                  <p:embed/>
                  <p:pic>
                    <p:nvPicPr>
                      <p:cNvPr id="0" name="图片 339766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5434013"/>
                        <a:ext cx="26431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767" name="Group 95"/>
          <p:cNvGrpSpPr/>
          <p:nvPr/>
        </p:nvGrpSpPr>
        <p:grpSpPr bwMode="auto">
          <a:xfrm>
            <a:off x="1635125" y="4875213"/>
            <a:ext cx="3573463" cy="425450"/>
            <a:chOff x="832" y="3071"/>
            <a:chExt cx="2251" cy="268"/>
          </a:xfrm>
        </p:grpSpPr>
        <p:graphicFrame>
          <p:nvGraphicFramePr>
            <p:cNvPr id="13404" name="Object 84"/>
            <p:cNvGraphicFramePr/>
            <p:nvPr/>
          </p:nvGraphicFramePr>
          <p:xfrm>
            <a:off x="832" y="3071"/>
            <a:ext cx="146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68" name="公式" r:id="rId39" imgW="2489200" imgH="419100" progId="Equation.3">
                    <p:embed/>
                  </p:oleObj>
                </mc:Choice>
                <mc:Fallback>
                  <p:oleObj name="公式" r:id="rId39" imgW="2489200" imgH="419100" progId="Equation.3">
                    <p:embed/>
                    <p:pic>
                      <p:nvPicPr>
                        <p:cNvPr id="0" name="图片 3397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3071"/>
                          <a:ext cx="146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05" name="Object 85"/>
            <p:cNvGraphicFramePr/>
            <p:nvPr/>
          </p:nvGraphicFramePr>
          <p:xfrm>
            <a:off x="2344" y="3075"/>
            <a:ext cx="73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69" name="公式" r:id="rId41" imgW="1257300" imgH="419100" progId="Equation.3">
                    <p:embed/>
                  </p:oleObj>
                </mc:Choice>
                <mc:Fallback>
                  <p:oleObj name="公式" r:id="rId41" imgW="1257300" imgH="419100" progId="Equation.3">
                    <p:embed/>
                    <p:pic>
                      <p:nvPicPr>
                        <p:cNvPr id="0" name="图片 3397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" y="3075"/>
                          <a:ext cx="73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2819" name="Group 147"/>
          <p:cNvGrpSpPr/>
          <p:nvPr/>
        </p:nvGrpSpPr>
        <p:grpSpPr bwMode="auto">
          <a:xfrm>
            <a:off x="909638" y="5991225"/>
            <a:ext cx="8089900" cy="457200"/>
            <a:chOff x="573" y="3774"/>
            <a:chExt cx="5096" cy="288"/>
          </a:xfrm>
        </p:grpSpPr>
        <p:sp>
          <p:nvSpPr>
            <p:cNvPr id="412760" name="Rectangle 88"/>
            <p:cNvSpPr>
              <a:spLocks noChangeArrowheads="1"/>
            </p:cNvSpPr>
            <p:nvPr/>
          </p:nvSpPr>
          <p:spPr bwMode="auto">
            <a:xfrm>
              <a:off x="573" y="3774"/>
              <a:ext cx="50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43"/>
                </a:buBlip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即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     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保持了两条曲线的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交角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的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大小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与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方向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不变。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3403" name="Object 89"/>
            <p:cNvGraphicFramePr/>
            <p:nvPr/>
          </p:nvGraphicFramePr>
          <p:xfrm>
            <a:off x="1016" y="3809"/>
            <a:ext cx="73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70" name="公式" r:id="rId44" imgW="1167765" imgH="342900" progId="Equation.3">
                    <p:embed/>
                  </p:oleObj>
                </mc:Choice>
                <mc:Fallback>
                  <p:oleObj name="公式" r:id="rId44" imgW="1167765" imgH="342900" progId="Equation.3">
                    <p:embed/>
                    <p:pic>
                      <p:nvPicPr>
                        <p:cNvPr id="0" name="图片 3397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3809"/>
                          <a:ext cx="73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12762" name="Picture 90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6343650"/>
            <a:ext cx="1333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72" name="Picture 1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793" name="弧 121"/>
          <p:cNvSpPr/>
          <p:nvPr/>
        </p:nvSpPr>
        <p:spPr bwMode="auto">
          <a:xfrm rot="-480115">
            <a:off x="6105525" y="2351088"/>
            <a:ext cx="231775" cy="114300"/>
          </a:xfrm>
          <a:custGeom>
            <a:avLst/>
            <a:gdLst>
              <a:gd name="G0" fmla="+- 0 0 0"/>
              <a:gd name="G1" fmla="+- 7209 0 0"/>
              <a:gd name="G2" fmla="+- 21600 0 0"/>
              <a:gd name="T0" fmla="*/ 20361 w 21583"/>
              <a:gd name="T1" fmla="*/ 0 h 7209"/>
              <a:gd name="T2" fmla="*/ 21583 w 21583"/>
              <a:gd name="T3" fmla="*/ 6344 h 7209"/>
              <a:gd name="T4" fmla="*/ 0 w 21583"/>
              <a:gd name="T5" fmla="*/ 7209 h 7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83" h="7209" fill="none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</a:path>
              <a:path w="21583" h="7209" stroke="0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  <a:lnTo>
                  <a:pt x="0" y="720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3374" name="Object 122"/>
          <p:cNvGraphicFramePr>
            <a:graphicFrameLocks noChangeAspect="1"/>
          </p:cNvGraphicFramePr>
          <p:nvPr/>
        </p:nvGraphicFramePr>
        <p:xfrm>
          <a:off x="6484938" y="2228850"/>
          <a:ext cx="158750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71" name="公式" r:id="rId47" imgW="215900" imgH="279400" progId="Equation.3">
                  <p:embed/>
                </p:oleObj>
              </mc:Choice>
              <mc:Fallback>
                <p:oleObj name="公式" r:id="rId47" imgW="215900" imgH="279400" progId="Equation.3">
                  <p:embed/>
                  <p:pic>
                    <p:nvPicPr>
                      <p:cNvPr id="0" name="图片 3397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2228850"/>
                        <a:ext cx="158750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5" name="Object 123"/>
          <p:cNvGraphicFramePr>
            <a:graphicFrameLocks noChangeAspect="1"/>
          </p:cNvGraphicFramePr>
          <p:nvPr/>
        </p:nvGraphicFramePr>
        <p:xfrm>
          <a:off x="8569325" y="1366838"/>
          <a:ext cx="2540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72" name="公式" r:id="rId49" imgW="342900" imgH="381000" progId="Equation.3">
                  <p:embed/>
                </p:oleObj>
              </mc:Choice>
              <mc:Fallback>
                <p:oleObj name="公式" r:id="rId49" imgW="342900" imgH="381000" progId="Equation.3">
                  <p:embed/>
                  <p:pic>
                    <p:nvPicPr>
                      <p:cNvPr id="0" name="图片 339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9325" y="1366838"/>
                        <a:ext cx="2540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96" name="弧 124"/>
          <p:cNvSpPr/>
          <p:nvPr/>
        </p:nvSpPr>
        <p:spPr bwMode="auto">
          <a:xfrm rot="-480115">
            <a:off x="6388100" y="5086350"/>
            <a:ext cx="231775" cy="114300"/>
          </a:xfrm>
          <a:custGeom>
            <a:avLst/>
            <a:gdLst>
              <a:gd name="G0" fmla="+- 0 0 0"/>
              <a:gd name="G1" fmla="+- 7209 0 0"/>
              <a:gd name="G2" fmla="+- 21600 0 0"/>
              <a:gd name="T0" fmla="*/ 20361 w 21583"/>
              <a:gd name="T1" fmla="*/ 0 h 7209"/>
              <a:gd name="T2" fmla="*/ 21583 w 21583"/>
              <a:gd name="T3" fmla="*/ 6344 h 7209"/>
              <a:gd name="T4" fmla="*/ 0 w 21583"/>
              <a:gd name="T5" fmla="*/ 7209 h 7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83" h="7209" fill="none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</a:path>
              <a:path w="21583" h="7209" stroke="0" extrusionOk="0">
                <a:moveTo>
                  <a:pt x="20361" y="-1"/>
                </a:moveTo>
                <a:cubicBezTo>
                  <a:pt x="21084" y="2041"/>
                  <a:pt x="21495" y="4180"/>
                  <a:pt x="21582" y="6344"/>
                </a:cubicBezTo>
                <a:lnTo>
                  <a:pt x="0" y="720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3377" name="Object 125"/>
          <p:cNvGraphicFramePr>
            <a:graphicFrameLocks noChangeAspect="1"/>
          </p:cNvGraphicFramePr>
          <p:nvPr/>
        </p:nvGraphicFramePr>
        <p:xfrm>
          <a:off x="6654800" y="4978400"/>
          <a:ext cx="1666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73" name="公式" r:id="rId51" imgW="228600" imgH="266700" progId="Equation.3">
                  <p:embed/>
                </p:oleObj>
              </mc:Choice>
              <mc:Fallback>
                <p:oleObj name="公式" r:id="rId51" imgW="228600" imgH="266700" progId="Equation.3">
                  <p:embed/>
                  <p:pic>
                    <p:nvPicPr>
                      <p:cNvPr id="0" name="图片 339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4978400"/>
                        <a:ext cx="166688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8" name="Object 126"/>
          <p:cNvGraphicFramePr>
            <a:graphicFrameLocks noChangeAspect="1"/>
          </p:cNvGraphicFramePr>
          <p:nvPr/>
        </p:nvGraphicFramePr>
        <p:xfrm>
          <a:off x="8385175" y="3683000"/>
          <a:ext cx="263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74" name="公式" r:id="rId53" imgW="355600" imgH="381000" progId="Equation.3">
                  <p:embed/>
                </p:oleObj>
              </mc:Choice>
              <mc:Fallback>
                <p:oleObj name="公式" r:id="rId53" imgW="355600" imgH="381000" progId="Equation.3">
                  <p:embed/>
                  <p:pic>
                    <p:nvPicPr>
                      <p:cNvPr id="0" name="图片 339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5175" y="3683000"/>
                        <a:ext cx="2635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99" name="Line 127"/>
          <p:cNvSpPr>
            <a:spLocks noChangeShapeType="1"/>
          </p:cNvSpPr>
          <p:nvPr/>
        </p:nvSpPr>
        <p:spPr bwMode="auto">
          <a:xfrm flipH="1">
            <a:off x="6897688" y="3938588"/>
            <a:ext cx="458787" cy="1249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2800" name="弧 128"/>
          <p:cNvSpPr/>
          <p:nvPr/>
        </p:nvSpPr>
        <p:spPr bwMode="auto">
          <a:xfrm rot="257550">
            <a:off x="6772275" y="5083175"/>
            <a:ext cx="215900" cy="252413"/>
          </a:xfrm>
          <a:custGeom>
            <a:avLst/>
            <a:gdLst>
              <a:gd name="G0" fmla="+- 0 0 0"/>
              <a:gd name="G1" fmla="+- 16469 0 0"/>
              <a:gd name="G2" fmla="+- 21600 0 0"/>
              <a:gd name="T0" fmla="*/ 13976 w 18601"/>
              <a:gd name="T1" fmla="*/ 0 h 16469"/>
              <a:gd name="T2" fmla="*/ 18601 w 18601"/>
              <a:gd name="T3" fmla="*/ 5489 h 16469"/>
              <a:gd name="T4" fmla="*/ 0 w 18601"/>
              <a:gd name="T5" fmla="*/ 16469 h 1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01" h="16469" fill="none" extrusionOk="0">
                <a:moveTo>
                  <a:pt x="13976" y="-1"/>
                </a:moveTo>
                <a:cubicBezTo>
                  <a:pt x="15813" y="1558"/>
                  <a:pt x="17376" y="3414"/>
                  <a:pt x="18601" y="5488"/>
                </a:cubicBezTo>
              </a:path>
              <a:path w="18601" h="16469" stroke="0" extrusionOk="0">
                <a:moveTo>
                  <a:pt x="13976" y="-1"/>
                </a:moveTo>
                <a:cubicBezTo>
                  <a:pt x="15813" y="1558"/>
                  <a:pt x="17376" y="3414"/>
                  <a:pt x="18601" y="5488"/>
                </a:cubicBezTo>
                <a:lnTo>
                  <a:pt x="0" y="16469"/>
                </a:lnTo>
                <a:close/>
              </a:path>
            </a:pathLst>
          </a:custGeom>
          <a:noFill/>
          <a:ln w="25400" cap="rnd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3381" name="Object 129"/>
          <p:cNvGraphicFramePr>
            <a:graphicFrameLocks noChangeAspect="1"/>
          </p:cNvGraphicFramePr>
          <p:nvPr/>
        </p:nvGraphicFramePr>
        <p:xfrm>
          <a:off x="6983413" y="4895850"/>
          <a:ext cx="2349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75" name="公式" r:id="rId55" imgW="317500" imgH="380365" progId="Equation.3">
                  <p:embed/>
                </p:oleObj>
              </mc:Choice>
              <mc:Fallback>
                <p:oleObj name="公式" r:id="rId55" imgW="317500" imgH="380365" progId="Equation.3">
                  <p:embed/>
                  <p:pic>
                    <p:nvPicPr>
                      <p:cNvPr id="0" name="图片 3397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4895850"/>
                        <a:ext cx="2349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802" name="Rectangle 130"/>
          <p:cNvSpPr>
            <a:spLocks noChangeArrowheads="1"/>
          </p:cNvSpPr>
          <p:nvPr/>
        </p:nvSpPr>
        <p:spPr bwMode="auto">
          <a:xfrm>
            <a:off x="7062788" y="3648075"/>
            <a:ext cx="6953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切线</a:t>
            </a:r>
            <a:r>
              <a:rPr lang="en-US" altLang="zh-CN" sz="1600">
                <a:solidFill>
                  <a:schemeClr val="hlink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1600">
              <a:solidFill>
                <a:schemeClr val="hlink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412727" name="Oval 55"/>
          <p:cNvSpPr>
            <a:spLocks noChangeAspect="1" noChangeArrowheads="1"/>
          </p:cNvSpPr>
          <p:nvPr/>
        </p:nvSpPr>
        <p:spPr bwMode="auto">
          <a:xfrm>
            <a:off x="7072313" y="4591050"/>
            <a:ext cx="71437" cy="71438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3384" name="Group 131"/>
          <p:cNvGrpSpPr/>
          <p:nvPr/>
        </p:nvGrpSpPr>
        <p:grpSpPr bwMode="auto">
          <a:xfrm>
            <a:off x="903288" y="1649413"/>
            <a:ext cx="4954587" cy="457200"/>
            <a:chOff x="569" y="1039"/>
            <a:chExt cx="3121" cy="288"/>
          </a:xfrm>
        </p:grpSpPr>
        <p:sp>
          <p:nvSpPr>
            <p:cNvPr id="412804" name="Rectangle 132"/>
            <p:cNvSpPr>
              <a:spLocks noChangeArrowheads="1"/>
            </p:cNvSpPr>
            <p:nvPr/>
          </p:nvSpPr>
          <p:spPr bwMode="auto">
            <a:xfrm>
              <a:off x="569" y="1039"/>
              <a:ext cx="31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43"/>
                </a:buBlip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对于任何一条经过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点的曲线，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3401" name="Object 133"/>
            <p:cNvGraphicFramePr/>
            <p:nvPr/>
          </p:nvGraphicFramePr>
          <p:xfrm>
            <a:off x="2376" y="1043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76" name="公式" r:id="rId57" imgW="279400" imgH="381000" progId="Equation.3">
                    <p:embed/>
                  </p:oleObj>
                </mc:Choice>
                <mc:Fallback>
                  <p:oleObj name="公式" r:id="rId57" imgW="279400" imgH="381000" progId="Equation.3">
                    <p:embed/>
                    <p:pic>
                      <p:nvPicPr>
                        <p:cNvPr id="0" name="图片 3397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1043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85" name="Group 134"/>
          <p:cNvGrpSpPr/>
          <p:nvPr/>
        </p:nvGrpSpPr>
        <p:grpSpPr bwMode="auto">
          <a:xfrm>
            <a:off x="1165225" y="2135188"/>
            <a:ext cx="3140075" cy="457200"/>
            <a:chOff x="734" y="1345"/>
            <a:chExt cx="1978" cy="288"/>
          </a:xfrm>
        </p:grpSpPr>
        <p:graphicFrame>
          <p:nvGraphicFramePr>
            <p:cNvPr id="13398" name="Object 135"/>
            <p:cNvGraphicFramePr/>
            <p:nvPr/>
          </p:nvGraphicFramePr>
          <p:xfrm>
            <a:off x="2009" y="1361"/>
            <a:ext cx="7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77" name="公式" r:id="rId59" imgW="1117600" imgH="381000" progId="Equation.3">
                    <p:embed/>
                  </p:oleObj>
                </mc:Choice>
                <mc:Fallback>
                  <p:oleObj name="公式" r:id="rId59" imgW="1117600" imgH="381000" progId="Equation.3">
                    <p:embed/>
                    <p:pic>
                      <p:nvPicPr>
                        <p:cNvPr id="0" name="图片 3397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" y="1361"/>
                          <a:ext cx="70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808" name="Rectangle 136"/>
            <p:cNvSpPr>
              <a:spLocks noChangeArrowheads="1"/>
            </p:cNvSpPr>
            <p:nvPr/>
          </p:nvSpPr>
          <p:spPr bwMode="auto">
            <a:xfrm>
              <a:off x="734" y="1345"/>
              <a:ext cx="14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其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伸缩率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均为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13386" name="Group 137"/>
          <p:cNvGrpSpPr/>
          <p:nvPr/>
        </p:nvGrpSpPr>
        <p:grpSpPr bwMode="auto">
          <a:xfrm>
            <a:off x="909638" y="3236913"/>
            <a:ext cx="4954587" cy="457200"/>
            <a:chOff x="573" y="2039"/>
            <a:chExt cx="3121" cy="288"/>
          </a:xfrm>
        </p:grpSpPr>
        <p:sp>
          <p:nvSpPr>
            <p:cNvPr id="412810" name="Rectangle 138"/>
            <p:cNvSpPr>
              <a:spLocks noChangeArrowheads="1"/>
            </p:cNvSpPr>
            <p:nvPr/>
          </p:nvSpPr>
          <p:spPr bwMode="auto">
            <a:xfrm>
              <a:off x="573" y="2039"/>
              <a:ext cx="31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43"/>
                </a:buBlip>
                <a:defRPr/>
              </a:pP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对于任何一条经过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点的曲线，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13397" name="Object 139"/>
            <p:cNvGraphicFramePr/>
            <p:nvPr/>
          </p:nvGraphicFramePr>
          <p:xfrm>
            <a:off x="2380" y="2043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78" name="公式" r:id="rId61" imgW="279400" imgH="381000" progId="Equation.3">
                    <p:embed/>
                  </p:oleObj>
                </mc:Choice>
                <mc:Fallback>
                  <p:oleObj name="公式" r:id="rId61" imgW="279400" imgH="381000" progId="Equation.3">
                    <p:embed/>
                    <p:pic>
                      <p:nvPicPr>
                        <p:cNvPr id="0" name="图片 3397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0" y="2043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87" name="Group 140"/>
          <p:cNvGrpSpPr/>
          <p:nvPr/>
        </p:nvGrpSpPr>
        <p:grpSpPr bwMode="auto">
          <a:xfrm>
            <a:off x="1165225" y="3721100"/>
            <a:ext cx="3367088" cy="457200"/>
            <a:chOff x="734" y="2344"/>
            <a:chExt cx="2121" cy="288"/>
          </a:xfrm>
        </p:grpSpPr>
        <p:graphicFrame>
          <p:nvGraphicFramePr>
            <p:cNvPr id="13394" name="Object 141"/>
            <p:cNvGraphicFramePr/>
            <p:nvPr/>
          </p:nvGraphicFramePr>
          <p:xfrm>
            <a:off x="1988" y="2369"/>
            <a:ext cx="8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79" name="公式" r:id="rId62" imgW="1473200" imgH="381000" progId="Equation.3">
                    <p:embed/>
                  </p:oleObj>
                </mc:Choice>
                <mc:Fallback>
                  <p:oleObj name="公式" r:id="rId62" imgW="1473200" imgH="381000" progId="Equation.3">
                    <p:embed/>
                    <p:pic>
                      <p:nvPicPr>
                        <p:cNvPr id="0" name="图片 3397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2369"/>
                          <a:ext cx="86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814" name="Rectangle 142"/>
            <p:cNvSpPr>
              <a:spLocks noChangeArrowheads="1"/>
            </p:cNvSpPr>
            <p:nvPr/>
          </p:nvSpPr>
          <p:spPr bwMode="auto">
            <a:xfrm>
              <a:off x="734" y="2344"/>
              <a:ext cx="14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其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旋转角</a:t>
              </a:r>
              <a:r>
                <a:rPr lang="zh-CN" altLang="en-US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均为</a:t>
              </a:r>
              <a:r>
                <a: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12818" name="Group 146"/>
          <p:cNvGrpSpPr/>
          <p:nvPr/>
        </p:nvGrpSpPr>
        <p:grpSpPr bwMode="auto">
          <a:xfrm>
            <a:off x="903288" y="4830763"/>
            <a:ext cx="4303712" cy="469900"/>
            <a:chOff x="569" y="3043"/>
            <a:chExt cx="2711" cy="296"/>
          </a:xfrm>
        </p:grpSpPr>
        <p:sp>
          <p:nvSpPr>
            <p:cNvPr id="412758" name="Rectangle 86"/>
            <p:cNvSpPr>
              <a:spLocks noChangeArrowheads="1"/>
            </p:cNvSpPr>
            <p:nvPr/>
          </p:nvSpPr>
          <p:spPr bwMode="auto">
            <a:xfrm>
              <a:off x="569" y="3043"/>
              <a:ext cx="56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64"/>
                </a:buBlip>
                <a:defRPr/>
              </a:pPr>
              <a:r>
                <a:rPr lang="en-US" altLang="zh-CN"/>
                <a:t> </a:t>
              </a:r>
              <a:r>
                <a:rPr lang="zh-CN" altLang="en-US"/>
                <a:t>由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pSp>
          <p:nvGrpSpPr>
            <p:cNvPr id="13391" name="Group 143"/>
            <p:cNvGrpSpPr/>
            <p:nvPr/>
          </p:nvGrpSpPr>
          <p:grpSpPr bwMode="auto">
            <a:xfrm>
              <a:off x="1029" y="3071"/>
              <a:ext cx="2251" cy="268"/>
              <a:chOff x="832" y="3071"/>
              <a:chExt cx="2251" cy="268"/>
            </a:xfrm>
          </p:grpSpPr>
          <p:graphicFrame>
            <p:nvGraphicFramePr>
              <p:cNvPr id="13392" name="Object 144"/>
              <p:cNvGraphicFramePr/>
              <p:nvPr/>
            </p:nvGraphicFramePr>
            <p:xfrm>
              <a:off x="832" y="3071"/>
              <a:ext cx="1463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780" name="公式" r:id="rId65" imgW="2489200" imgH="419100" progId="Equation.3">
                      <p:embed/>
                    </p:oleObj>
                  </mc:Choice>
                  <mc:Fallback>
                    <p:oleObj name="公式" r:id="rId65" imgW="2489200" imgH="419100" progId="Equation.3">
                      <p:embed/>
                      <p:pic>
                        <p:nvPicPr>
                          <p:cNvPr id="0" name="图片 33977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2" y="3071"/>
                            <a:ext cx="1463" cy="26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93" name="Object 145"/>
              <p:cNvGraphicFramePr/>
              <p:nvPr/>
            </p:nvGraphicFramePr>
            <p:xfrm>
              <a:off x="2344" y="3075"/>
              <a:ext cx="739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781" name="Equation" r:id="rId66" imgW="1257300" imgH="419100" progId="Equation.DSMT4">
                      <p:embed/>
                    </p:oleObj>
                  </mc:Choice>
                  <mc:Fallback>
                    <p:oleObj name="Equation" r:id="rId66" imgW="1257300" imgH="419100" progId="Equation.DSMT4">
                      <p:embed/>
                      <p:pic>
                        <p:nvPicPr>
                          <p:cNvPr id="0" name="图片 33978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4" y="3075"/>
                            <a:ext cx="739" cy="26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966913" y="4379913"/>
            <a:ext cx="20224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0"/>
              <a:t>(</a:t>
            </a:r>
            <a:r>
              <a:rPr lang="zh-CN" altLang="en-US" sz="2000" b="0"/>
              <a:t>保大小</a:t>
            </a:r>
            <a:r>
              <a:rPr lang="en-US" altLang="zh-CN" sz="2000"/>
              <a:t>, </a:t>
            </a:r>
            <a:r>
              <a:rPr lang="zh-CN" altLang="en-US" sz="2000" b="0"/>
              <a:t>保方向</a:t>
            </a:r>
            <a:r>
              <a:rPr lang="en-US" altLang="zh-CN" sz="2000" b="0"/>
              <a:t>)</a:t>
            </a:r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7639 L 3.05556E-6 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12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1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1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1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1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1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27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27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27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27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27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27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27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27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53" grpId="0"/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6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2" name="Picture 6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6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Picture 6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6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9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7" name="Picture 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8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9" name="Picture 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0" name="Picture 7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1" name="Picture 7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129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2" name="Picture 7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113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3" name="Picture 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4" name="Picture 7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5" name="Picture 7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6" name="Picture 7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7" name="Picture 7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8" name="Picture 7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9" name="Picture 8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34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440" name="Rectangle 24"/>
          <p:cNvSpPr>
            <a:spLocks noChangeArrowheads="1"/>
          </p:cNvSpPr>
          <p:nvPr/>
        </p:nvSpPr>
        <p:spPr bwMode="auto">
          <a:xfrm>
            <a:off x="530225" y="135413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分析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16442" name="Rectangle 26"/>
          <p:cNvSpPr>
            <a:spLocks noChangeArrowheads="1"/>
          </p:cNvSpPr>
          <p:nvPr/>
        </p:nvSpPr>
        <p:spPr bwMode="auto">
          <a:xfrm>
            <a:off x="533400" y="569913"/>
            <a:ext cx="5695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六、唯一决定分式线性映射的条件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316474" name="Group 58"/>
          <p:cNvGrpSpPr/>
          <p:nvPr/>
        </p:nvGrpSpPr>
        <p:grpSpPr bwMode="auto">
          <a:xfrm>
            <a:off x="1350963" y="1209675"/>
            <a:ext cx="7416800" cy="788988"/>
            <a:chOff x="851" y="702"/>
            <a:chExt cx="4672" cy="497"/>
          </a:xfrm>
        </p:grpSpPr>
        <p:sp>
          <p:nvSpPr>
            <p:cNvPr id="316439" name="Rectangle 23"/>
            <p:cNvSpPr>
              <a:spLocks noChangeArrowheads="1"/>
            </p:cNvSpPr>
            <p:nvPr/>
          </p:nvSpPr>
          <p:spPr bwMode="auto">
            <a:xfrm>
              <a:off x="851" y="790"/>
              <a:ext cx="38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2"/>
                </a:buBlip>
                <a:defRPr/>
              </a:pPr>
              <a:r>
                <a:rPr kumimoji="0" lang="en-US" altLang="zh-CN"/>
                <a:t> </a:t>
              </a:r>
              <a:r>
                <a:rPr kumimoji="0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分式线性映射</a:t>
              </a:r>
              <a:r>
                <a:rPr kumimoji="0" lang="en-US" altLang="zh-CN"/>
                <a:t>                     </a:t>
              </a:r>
              <a:r>
                <a:rPr lang="zh-CN" altLang="en-US">
                  <a:solidFill>
                    <a:schemeClr val="tx2"/>
                  </a:solidFill>
                </a:rPr>
                <a:t>中含有</a:t>
              </a:r>
              <a:r>
                <a:rPr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四个常数</a:t>
              </a:r>
              <a:r>
                <a:rPr lang="en-US" altLang="zh-CN">
                  <a:solidFill>
                    <a:schemeClr val="tx2"/>
                  </a:solidFill>
                </a:rPr>
                <a:t>  </a:t>
              </a:r>
              <a:endParaRPr lang="en-US" altLang="zh-CN"/>
            </a:p>
          </p:txBody>
        </p:sp>
        <p:graphicFrame>
          <p:nvGraphicFramePr>
            <p:cNvPr id="30773" name="Object 17"/>
            <p:cNvGraphicFramePr/>
            <p:nvPr/>
          </p:nvGraphicFramePr>
          <p:xfrm>
            <a:off x="2275" y="702"/>
            <a:ext cx="928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44" name="公式" r:id="rId3" imgW="1473200" imgH="787400" progId="Equation.3">
                    <p:embed/>
                  </p:oleObj>
                </mc:Choice>
                <mc:Fallback>
                  <p:oleObj name="公式" r:id="rId3" imgW="1473200" imgH="787400" progId="Equation.3">
                    <p:embed/>
                    <p:pic>
                      <p:nvPicPr>
                        <p:cNvPr id="0" name="图片 4844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5" y="702"/>
                          <a:ext cx="928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4" name="Object 27"/>
            <p:cNvGraphicFramePr/>
            <p:nvPr/>
          </p:nvGraphicFramePr>
          <p:xfrm>
            <a:off x="4643" y="834"/>
            <a:ext cx="8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45" name="公式" r:id="rId5" imgW="1396365" imgH="342900" progId="Equation.3">
                    <p:embed/>
                  </p:oleObj>
                </mc:Choice>
                <mc:Fallback>
                  <p:oleObj name="公式" r:id="rId5" imgW="1396365" imgH="342900" progId="Equation.3">
                    <p:embed/>
                    <p:pic>
                      <p:nvPicPr>
                        <p:cNvPr id="0" name="图片 4844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834"/>
                          <a:ext cx="8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6475" name="Group 59"/>
          <p:cNvGrpSpPr/>
          <p:nvPr/>
        </p:nvGrpSpPr>
        <p:grpSpPr bwMode="auto">
          <a:xfrm>
            <a:off x="1355725" y="2179638"/>
            <a:ext cx="7646988" cy="1003300"/>
            <a:chOff x="854" y="1301"/>
            <a:chExt cx="4817" cy="632"/>
          </a:xfrm>
        </p:grpSpPr>
        <p:sp>
          <p:nvSpPr>
            <p:cNvPr id="316435" name="Rectangle 19"/>
            <p:cNvSpPr>
              <a:spLocks noChangeArrowheads="1"/>
            </p:cNvSpPr>
            <p:nvPr/>
          </p:nvSpPr>
          <p:spPr bwMode="auto">
            <a:xfrm>
              <a:off x="854" y="1301"/>
              <a:ext cx="481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90000"/>
                <a:buFontTx/>
                <a:buBlip>
                  <a:blip r:embed="rId2"/>
                </a:buBlip>
                <a:defRPr/>
              </a:pPr>
              <a:r>
                <a:rPr lang="en-US" altLang="zh-CN"/>
                <a:t> </a:t>
              </a:r>
              <a:r>
                <a:rPr lang="zh-CN" altLang="en-US"/>
                <a:t>如果用这四个数中的一个去除分子和分母，则可以将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316447" name="Rectangle 31"/>
            <p:cNvSpPr>
              <a:spLocks noChangeArrowheads="1"/>
            </p:cNvSpPr>
            <p:nvPr/>
          </p:nvSpPr>
          <p:spPr bwMode="auto">
            <a:xfrm>
              <a:off x="1022" y="1645"/>
              <a:ext cx="45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分式线性映射</a:t>
              </a:r>
              <a:r>
                <a:rPr lang="zh-CN" altLang="en-US"/>
                <a:t>中的四个常数化为</a:t>
              </a:r>
              <a:r>
                <a:rPr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三个独立的常数</a:t>
              </a:r>
              <a:r>
                <a:rPr lang="zh-CN" altLang="en-US"/>
                <a:t>。</a:t>
              </a:r>
              <a:r>
                <a:rPr lang="en-US" altLang="zh-CN"/>
                <a:t>    </a:t>
              </a:r>
              <a:endParaRPr lang="en-US" altLang="zh-CN"/>
            </a:p>
          </p:txBody>
        </p:sp>
      </p:grpSp>
      <p:grpSp>
        <p:nvGrpSpPr>
          <p:cNvPr id="316476" name="Group 60"/>
          <p:cNvGrpSpPr/>
          <p:nvPr/>
        </p:nvGrpSpPr>
        <p:grpSpPr bwMode="auto">
          <a:xfrm>
            <a:off x="1352550" y="3363913"/>
            <a:ext cx="7650163" cy="979487"/>
            <a:chOff x="852" y="2047"/>
            <a:chExt cx="4819" cy="617"/>
          </a:xfrm>
        </p:grpSpPr>
        <p:sp>
          <p:nvSpPr>
            <p:cNvPr id="316448" name="Rectangle 32"/>
            <p:cNvSpPr>
              <a:spLocks noChangeArrowheads="1"/>
            </p:cNvSpPr>
            <p:nvPr/>
          </p:nvSpPr>
          <p:spPr bwMode="auto">
            <a:xfrm>
              <a:off x="852" y="2047"/>
              <a:ext cx="481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buFontTx/>
                <a:buBlip>
                  <a:blip r:embed="rId2"/>
                </a:buBlip>
                <a:defRPr/>
              </a:pPr>
              <a:r>
                <a:rPr lang="en-US" altLang="zh-CN"/>
                <a:t> </a:t>
              </a:r>
              <a:r>
                <a:rPr lang="zh-CN" altLang="en-US"/>
                <a:t>由此可见，只需要给定</a:t>
              </a:r>
              <a:r>
                <a:rPr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三个独立条件</a:t>
              </a:r>
              <a:r>
                <a:rPr lang="zh-CN" altLang="en-US"/>
                <a:t>，就能确定一个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316449" name="Rectangle 33"/>
            <p:cNvSpPr>
              <a:spLocks noChangeArrowheads="1"/>
            </p:cNvSpPr>
            <p:nvPr/>
          </p:nvSpPr>
          <p:spPr bwMode="auto">
            <a:xfrm>
              <a:off x="1020" y="2376"/>
              <a:ext cx="15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分式线性映射</a:t>
              </a:r>
              <a:r>
                <a:rPr lang="zh-CN" altLang="en-US"/>
                <a:t>。</a:t>
              </a:r>
              <a:r>
                <a:rPr lang="en-US" altLang="zh-CN"/>
                <a:t>  </a:t>
              </a:r>
              <a:endParaRPr lang="en-US" altLang="zh-CN"/>
            </a:p>
          </p:txBody>
        </p:sp>
      </p:grpSp>
      <p:sp>
        <p:nvSpPr>
          <p:cNvPr id="316504" name="Rectangle 88"/>
          <p:cNvSpPr>
            <a:spLocks noChangeArrowheads="1"/>
          </p:cNvSpPr>
          <p:nvPr/>
        </p:nvSpPr>
        <p:spPr bwMode="auto">
          <a:xfrm>
            <a:off x="530225" y="4649788"/>
            <a:ext cx="1019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16506" name="Rectangle 90"/>
          <p:cNvSpPr>
            <a:spLocks noChangeArrowheads="1"/>
          </p:cNvSpPr>
          <p:nvPr/>
        </p:nvSpPr>
        <p:spPr bwMode="auto">
          <a:xfrm>
            <a:off x="6016625" y="5222875"/>
            <a:ext cx="2847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/>
              <a:t>则存在</a:t>
            </a: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唯一的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</a:t>
            </a:r>
            <a:r>
              <a:rPr lang="en-US" altLang="zh-CN"/>
              <a:t>   </a:t>
            </a:r>
            <a:endParaRPr lang="en-US" altLang="zh-CN">
              <a:solidFill>
                <a:schemeClr val="tx2"/>
              </a:solidFill>
            </a:endParaRPr>
          </a:p>
        </p:txBody>
      </p:sp>
      <p:grpSp>
        <p:nvGrpSpPr>
          <p:cNvPr id="316526" name="Group 110"/>
          <p:cNvGrpSpPr/>
          <p:nvPr/>
        </p:nvGrpSpPr>
        <p:grpSpPr bwMode="auto">
          <a:xfrm>
            <a:off x="1352550" y="4643438"/>
            <a:ext cx="7621588" cy="1033462"/>
            <a:chOff x="852" y="2925"/>
            <a:chExt cx="4801" cy="651"/>
          </a:xfrm>
        </p:grpSpPr>
        <p:grpSp>
          <p:nvGrpSpPr>
            <p:cNvPr id="30757" name="Group 106"/>
            <p:cNvGrpSpPr/>
            <p:nvPr/>
          </p:nvGrpSpPr>
          <p:grpSpPr bwMode="auto">
            <a:xfrm>
              <a:off x="4371" y="2929"/>
              <a:ext cx="1282" cy="288"/>
              <a:chOff x="4371" y="2929"/>
              <a:chExt cx="1282" cy="288"/>
            </a:xfrm>
          </p:grpSpPr>
          <p:sp>
            <p:nvSpPr>
              <p:cNvPr id="316509" name="Rectangle 93"/>
              <p:cNvSpPr>
                <a:spLocks noChangeArrowheads="1"/>
              </p:cNvSpPr>
              <p:nvPr/>
            </p:nvSpPr>
            <p:spPr bwMode="auto">
              <a:xfrm>
                <a:off x="4371" y="2929"/>
                <a:ext cx="128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zh-CN" altLang="en-US"/>
                  <a:t>在</a:t>
                </a:r>
                <a:r>
                  <a:rPr lang="en-US" altLang="zh-CN" i="1"/>
                  <a:t>    </a:t>
                </a:r>
                <a:r>
                  <a:rPr lang="en-US" altLang="zh-CN" sz="800" i="1"/>
                  <a:t> </a:t>
                </a:r>
                <a:r>
                  <a:rPr lang="zh-CN" altLang="en-US"/>
                  <a:t>平面上</a:t>
                </a:r>
                <a:r>
                  <a:rPr lang="en-US" altLang="zh-CN"/>
                  <a:t>    </a:t>
                </a:r>
                <a:endParaRPr lang="en-US" altLang="zh-CN"/>
              </a:p>
            </p:txBody>
          </p:sp>
          <p:graphicFrame>
            <p:nvGraphicFramePr>
              <p:cNvPr id="30767" name="Object 94"/>
              <p:cNvGraphicFramePr/>
              <p:nvPr/>
            </p:nvGraphicFramePr>
            <p:xfrm>
              <a:off x="4642" y="3019"/>
              <a:ext cx="16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4446" name="公式" r:id="rId7" imgW="266065" imgH="215900" progId="Equation.3">
                      <p:embed/>
                    </p:oleObj>
                  </mc:Choice>
                  <mc:Fallback>
                    <p:oleObj name="公式" r:id="rId7" imgW="266065" imgH="215900" progId="Equation.3">
                      <p:embed/>
                      <p:pic>
                        <p:nvPicPr>
                          <p:cNvPr id="0" name="图片 48444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2" y="3019"/>
                            <a:ext cx="168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758" name="Group 108"/>
            <p:cNvGrpSpPr/>
            <p:nvPr/>
          </p:nvGrpSpPr>
          <p:grpSpPr bwMode="auto">
            <a:xfrm>
              <a:off x="852" y="2925"/>
              <a:ext cx="3787" cy="651"/>
              <a:chOff x="852" y="2925"/>
              <a:chExt cx="3787" cy="651"/>
            </a:xfrm>
          </p:grpSpPr>
          <p:grpSp>
            <p:nvGrpSpPr>
              <p:cNvPr id="30759" name="Group 105"/>
              <p:cNvGrpSpPr/>
              <p:nvPr/>
            </p:nvGrpSpPr>
            <p:grpSpPr bwMode="auto">
              <a:xfrm>
                <a:off x="853" y="2925"/>
                <a:ext cx="3786" cy="288"/>
                <a:chOff x="853" y="2925"/>
                <a:chExt cx="3786" cy="288"/>
              </a:xfrm>
            </p:grpSpPr>
            <p:sp>
              <p:nvSpPr>
                <p:cNvPr id="316505" name="Rectangle 89"/>
                <p:cNvSpPr>
                  <a:spLocks noChangeArrowheads="1"/>
                </p:cNvSpPr>
                <p:nvPr/>
              </p:nvSpPr>
              <p:spPr bwMode="auto">
                <a:xfrm>
                  <a:off x="853" y="2925"/>
                  <a:ext cx="3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/>
                    <a:t>在</a:t>
                  </a:r>
                  <a:r>
                    <a:rPr lang="en-US" altLang="zh-CN" i="1"/>
                    <a:t>   </a:t>
                  </a:r>
                  <a:r>
                    <a:rPr lang="en-US" altLang="zh-CN" sz="1200" i="1"/>
                    <a:t> </a:t>
                  </a:r>
                  <a:r>
                    <a:rPr lang="zh-CN" altLang="en-US"/>
                    <a:t>平面上任给三个不同的点</a:t>
                  </a:r>
                  <a:r>
                    <a:rPr lang="en-US" altLang="zh-CN"/>
                    <a:t>                         </a:t>
                  </a:r>
                  <a:endParaRPr lang="en-US" altLang="zh-CN"/>
                </a:p>
              </p:txBody>
            </p:sp>
            <p:graphicFrame>
              <p:nvGraphicFramePr>
                <p:cNvPr id="30764" name="Object 91"/>
                <p:cNvGraphicFramePr/>
                <p:nvPr/>
              </p:nvGraphicFramePr>
              <p:xfrm>
                <a:off x="1138" y="3003"/>
                <a:ext cx="112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4447" name="公式" r:id="rId9" imgW="177800" imgH="215900" progId="Equation.3">
                        <p:embed/>
                      </p:oleObj>
                    </mc:Choice>
                    <mc:Fallback>
                      <p:oleObj name="公式" r:id="rId9" imgW="177800" imgH="215900" progId="Equation.3">
                        <p:embed/>
                        <p:pic>
                          <p:nvPicPr>
                            <p:cNvPr id="0" name="图片 48444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38" y="3003"/>
                              <a:ext cx="112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65" name="Object 92"/>
                <p:cNvGraphicFramePr/>
                <p:nvPr/>
              </p:nvGraphicFramePr>
              <p:xfrm>
                <a:off x="3449" y="2940"/>
                <a:ext cx="856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4448" name="公式" r:id="rId11" imgW="1358265" imgH="381000" progId="Equation.3">
                        <p:embed/>
                      </p:oleObj>
                    </mc:Choice>
                    <mc:Fallback>
                      <p:oleObj name="公式" r:id="rId11" imgW="1358265" imgH="381000" progId="Equation.3">
                        <p:embed/>
                        <p:pic>
                          <p:nvPicPr>
                            <p:cNvPr id="0" name="图片 48444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49" y="2940"/>
                              <a:ext cx="856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0760" name="Group 107"/>
              <p:cNvGrpSpPr/>
              <p:nvPr/>
            </p:nvGrpSpPr>
            <p:grpSpPr bwMode="auto">
              <a:xfrm>
                <a:off x="852" y="3288"/>
                <a:ext cx="2837" cy="288"/>
                <a:chOff x="852" y="3288"/>
                <a:chExt cx="2837" cy="288"/>
              </a:xfrm>
            </p:grpSpPr>
            <p:graphicFrame>
              <p:nvGraphicFramePr>
                <p:cNvPr id="30761" name="Object 95"/>
                <p:cNvGraphicFramePr/>
                <p:nvPr/>
              </p:nvGraphicFramePr>
              <p:xfrm>
                <a:off x="2681" y="3298"/>
                <a:ext cx="1008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4449" name="公式" r:id="rId13" imgW="1600200" imgH="381000" progId="Equation.3">
                        <p:embed/>
                      </p:oleObj>
                    </mc:Choice>
                    <mc:Fallback>
                      <p:oleObj name="公式" r:id="rId13" imgW="1600200" imgH="381000" progId="Equation.3">
                        <p:embed/>
                        <p:pic>
                          <p:nvPicPr>
                            <p:cNvPr id="0" name="图片 48444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1" y="3298"/>
                              <a:ext cx="1008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6512" name="Rectangle 96"/>
                <p:cNvSpPr>
                  <a:spLocks noChangeArrowheads="1"/>
                </p:cNvSpPr>
                <p:nvPr/>
              </p:nvSpPr>
              <p:spPr bwMode="auto">
                <a:xfrm>
                  <a:off x="852" y="3288"/>
                  <a:ext cx="18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/>
                    <a:t>也任给三个不同的点</a:t>
                  </a:r>
                  <a:r>
                    <a:rPr lang="en-US" altLang="zh-CN"/>
                    <a:t> </a:t>
                  </a:r>
                  <a:endParaRPr lang="en-US" altLang="zh-CN"/>
                </a:p>
              </p:txBody>
            </p:sp>
          </p:grpSp>
        </p:grpSp>
      </p:grpSp>
      <p:grpSp>
        <p:nvGrpSpPr>
          <p:cNvPr id="316528" name="Group 112"/>
          <p:cNvGrpSpPr/>
          <p:nvPr/>
        </p:nvGrpSpPr>
        <p:grpSpPr bwMode="auto">
          <a:xfrm>
            <a:off x="1352550" y="5792788"/>
            <a:ext cx="6269038" cy="457200"/>
            <a:chOff x="852" y="3649"/>
            <a:chExt cx="3949" cy="288"/>
          </a:xfrm>
        </p:grpSpPr>
        <p:sp>
          <p:nvSpPr>
            <p:cNvPr id="316513" name="Rectangle 97"/>
            <p:cNvSpPr>
              <a:spLocks noChangeArrowheads="1"/>
            </p:cNvSpPr>
            <p:nvPr/>
          </p:nvSpPr>
          <p:spPr bwMode="auto">
            <a:xfrm>
              <a:off x="852" y="3649"/>
              <a:ext cx="32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线性映射</a:t>
              </a:r>
              <a:r>
                <a:rPr lang="zh-CN" altLang="en-US"/>
                <a:t>，将</a:t>
              </a:r>
              <a:r>
                <a:rPr lang="en-US" altLang="zh-CN"/>
                <a:t>                </a:t>
              </a:r>
              <a:r>
                <a:rPr lang="en-US" altLang="zh-CN" sz="800"/>
                <a:t> </a:t>
              </a:r>
              <a:r>
                <a:rPr lang="zh-CN" altLang="en-US"/>
                <a:t>分别映射为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graphicFrame>
          <p:nvGraphicFramePr>
            <p:cNvPr id="30755" name="Object 98"/>
            <p:cNvGraphicFramePr/>
            <p:nvPr/>
          </p:nvGraphicFramePr>
          <p:xfrm>
            <a:off x="2111" y="3658"/>
            <a:ext cx="7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50" name="公式" r:id="rId15" imgW="1143000" imgH="381000" progId="Equation.3">
                    <p:embed/>
                  </p:oleObj>
                </mc:Choice>
                <mc:Fallback>
                  <p:oleObj name="公式" r:id="rId15" imgW="1143000" imgH="381000" progId="Equation.3">
                    <p:embed/>
                    <p:pic>
                      <p:nvPicPr>
                        <p:cNvPr id="0" name="图片 4844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1" y="3658"/>
                          <a:ext cx="7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6" name="Object 99"/>
            <p:cNvGraphicFramePr/>
            <p:nvPr/>
          </p:nvGraphicFramePr>
          <p:xfrm>
            <a:off x="3857" y="3674"/>
            <a:ext cx="9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51" name="Equation" r:id="rId17" imgW="1498600" imgH="381000" progId="Equation.DSMT4">
                    <p:embed/>
                  </p:oleObj>
                </mc:Choice>
                <mc:Fallback>
                  <p:oleObj name="Equation" r:id="rId17" imgW="1498600" imgH="381000" progId="Equation.DSMT4">
                    <p:embed/>
                    <p:pic>
                      <p:nvPicPr>
                        <p:cNvPr id="0" name="图片 4844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" y="3674"/>
                          <a:ext cx="9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6516" name="Group 100"/>
          <p:cNvGrpSpPr/>
          <p:nvPr/>
        </p:nvGrpSpPr>
        <p:grpSpPr bwMode="auto">
          <a:xfrm>
            <a:off x="523875" y="5148263"/>
            <a:ext cx="796925" cy="796925"/>
            <a:chOff x="772" y="525"/>
            <a:chExt cx="502" cy="502"/>
          </a:xfrm>
        </p:grpSpPr>
        <p:sp>
          <p:nvSpPr>
            <p:cNvPr id="316517" name="Rectangle 101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6518" name="Rectangle 102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132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16519" name="Rectangle 103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16520" name="Rectangle 104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6.8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1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1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1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1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0" grpId="0"/>
      <p:bldP spid="316442" grpId="0"/>
      <p:bldP spid="316504" grpId="0"/>
      <p:bldP spid="31650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7172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4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7013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7" name="Picture 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3390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8" name="Picture 4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3231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9" name="Picture 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8655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0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8655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1" name="Picture 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2" name="Picture 4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3" name="Picture 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4" name="Picture 4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5" name="Picture 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6" name="Picture 5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7" name="Picture 5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70138" y="5156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8" name="Picture 5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68550" y="5154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9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32313" y="5156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0" name="Picture 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30725" y="5154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1" name="Picture 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84963" y="5108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2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683375" y="5106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3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4" name="Picture 5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2136" name="Group 72"/>
          <p:cNvGrpSpPr/>
          <p:nvPr/>
        </p:nvGrpSpPr>
        <p:grpSpPr bwMode="auto">
          <a:xfrm>
            <a:off x="3549650" y="1066800"/>
            <a:ext cx="4643438" cy="788988"/>
            <a:chOff x="2236" y="672"/>
            <a:chExt cx="2925" cy="497"/>
          </a:xfrm>
        </p:grpSpPr>
        <p:sp>
          <p:nvSpPr>
            <p:cNvPr id="472087" name="Rectangle 23"/>
            <p:cNvSpPr>
              <a:spLocks noChangeArrowheads="1"/>
            </p:cNvSpPr>
            <p:nvPr/>
          </p:nvSpPr>
          <p:spPr bwMode="auto">
            <a:xfrm>
              <a:off x="2236" y="761"/>
              <a:ext cx="292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设分式线性映射为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 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1809" name="Object 18"/>
            <p:cNvGraphicFramePr/>
            <p:nvPr/>
          </p:nvGraphicFramePr>
          <p:xfrm>
            <a:off x="3877" y="672"/>
            <a:ext cx="928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556" name="公式" r:id="rId3" imgW="1473200" imgH="787400" progId="Equation.3">
                    <p:embed/>
                  </p:oleObj>
                </mc:Choice>
                <mc:Fallback>
                  <p:oleObj name="公式" r:id="rId3" imgW="1473200" imgH="787400" progId="Equation.3">
                    <p:embed/>
                    <p:pic>
                      <p:nvPicPr>
                        <p:cNvPr id="0" name="图片 4855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672"/>
                          <a:ext cx="928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2081" name="Rectangle 17"/>
          <p:cNvSpPr>
            <a:spLocks noChangeArrowheads="1"/>
          </p:cNvSpPr>
          <p:nvPr/>
        </p:nvSpPr>
        <p:spPr bwMode="auto">
          <a:xfrm>
            <a:off x="536575" y="1208088"/>
            <a:ext cx="942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证明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472086" name="Rectangle 22"/>
          <p:cNvSpPr>
            <a:spLocks noChangeArrowheads="1"/>
          </p:cNvSpPr>
          <p:nvPr/>
        </p:nvSpPr>
        <p:spPr bwMode="auto">
          <a:xfrm>
            <a:off x="1311275" y="1209675"/>
            <a:ext cx="2482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仅证明存在性</a:t>
            </a:r>
            <a:r>
              <a:rPr lang="en-US" altLang="zh-CN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72088" name="Rectangle 24"/>
          <p:cNvSpPr>
            <a:spLocks noChangeArrowheads="1"/>
          </p:cNvSpPr>
          <p:nvPr/>
        </p:nvSpPr>
        <p:spPr bwMode="auto">
          <a:xfrm>
            <a:off x="1349375" y="2078038"/>
            <a:ext cx="1868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代入条件，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72089" name="Object 25"/>
          <p:cNvGraphicFramePr/>
          <p:nvPr/>
        </p:nvGraphicFramePr>
        <p:xfrm>
          <a:off x="7011988" y="1911350"/>
          <a:ext cx="1828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57" name="公式" r:id="rId5" imgW="1828800" imgH="800100" progId="Equation.3">
                  <p:embed/>
                </p:oleObj>
              </mc:Choice>
              <mc:Fallback>
                <p:oleObj name="公式" r:id="rId5" imgW="1828800" imgH="800100" progId="Equation.3">
                  <p:embed/>
                  <p:pic>
                    <p:nvPicPr>
                      <p:cNvPr id="0" name="图片 48555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1911350"/>
                        <a:ext cx="1828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90" name="Object 26"/>
          <p:cNvGraphicFramePr/>
          <p:nvPr/>
        </p:nvGraphicFramePr>
        <p:xfrm>
          <a:off x="5011738" y="1916113"/>
          <a:ext cx="18415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58" name="公式" r:id="rId7" imgW="1841500" imgH="787400" progId="Equation.3">
                  <p:embed/>
                </p:oleObj>
              </mc:Choice>
              <mc:Fallback>
                <p:oleObj name="公式" r:id="rId7" imgW="1841500" imgH="787400" progId="Equation.3">
                  <p:embed/>
                  <p:pic>
                    <p:nvPicPr>
                      <p:cNvPr id="0" name="图片 48555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1916113"/>
                        <a:ext cx="18415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92" name="Object 28"/>
          <p:cNvGraphicFramePr/>
          <p:nvPr/>
        </p:nvGraphicFramePr>
        <p:xfrm>
          <a:off x="5845175" y="2946400"/>
          <a:ext cx="2590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59" name="公式" r:id="rId9" imgW="2590800" imgH="787400" progId="Equation.3">
                  <p:embed/>
                </p:oleObj>
              </mc:Choice>
              <mc:Fallback>
                <p:oleObj name="公式" r:id="rId9" imgW="2590800" imgH="787400" progId="Equation.3">
                  <p:embed/>
                  <p:pic>
                    <p:nvPicPr>
                      <p:cNvPr id="0" name="图片 48555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2946400"/>
                        <a:ext cx="25908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2141" name="Group 77"/>
          <p:cNvGrpSpPr/>
          <p:nvPr/>
        </p:nvGrpSpPr>
        <p:grpSpPr bwMode="auto">
          <a:xfrm>
            <a:off x="1797050" y="2949575"/>
            <a:ext cx="3971925" cy="785813"/>
            <a:chOff x="1132" y="1858"/>
            <a:chExt cx="2502" cy="495"/>
          </a:xfrm>
        </p:grpSpPr>
        <p:graphicFrame>
          <p:nvGraphicFramePr>
            <p:cNvPr id="31806" name="Object 27"/>
            <p:cNvGraphicFramePr/>
            <p:nvPr/>
          </p:nvGraphicFramePr>
          <p:xfrm>
            <a:off x="1514" y="1858"/>
            <a:ext cx="2120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560" name="公式" r:id="rId11" imgW="3365500" imgH="787400" progId="Equation.3">
                    <p:embed/>
                  </p:oleObj>
                </mc:Choice>
                <mc:Fallback>
                  <p:oleObj name="公式" r:id="rId11" imgW="3365500" imgH="787400" progId="Equation.3">
                    <p:embed/>
                    <p:pic>
                      <p:nvPicPr>
                        <p:cNvPr id="0" name="图片 4855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4" y="1858"/>
                          <a:ext cx="2120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7" name="Object 29"/>
            <p:cNvGraphicFramePr/>
            <p:nvPr/>
          </p:nvGraphicFramePr>
          <p:xfrm>
            <a:off x="1132" y="2035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561" name="公式" r:id="rId13" imgW="342900" imgH="215900" progId="Equation.3">
                    <p:embed/>
                  </p:oleObj>
                </mc:Choice>
                <mc:Fallback>
                  <p:oleObj name="公式" r:id="rId13" imgW="342900" imgH="215900" progId="Equation.3">
                    <p:embed/>
                    <p:pic>
                      <p:nvPicPr>
                        <p:cNvPr id="0" name="图片 4855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2035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773" name="Picture 6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125" name="Rectangle 61"/>
          <p:cNvSpPr>
            <a:spLocks noChangeArrowheads="1"/>
          </p:cNvSpPr>
          <p:nvPr/>
        </p:nvSpPr>
        <p:spPr bwMode="auto">
          <a:xfrm>
            <a:off x="533400" y="569913"/>
            <a:ext cx="5695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六、唯一决定分式线性映射的条件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472140" name="Group 76"/>
          <p:cNvGrpSpPr/>
          <p:nvPr/>
        </p:nvGrpSpPr>
        <p:grpSpPr bwMode="auto">
          <a:xfrm>
            <a:off x="2581275" y="1916113"/>
            <a:ext cx="2278063" cy="788987"/>
            <a:chOff x="1620" y="1207"/>
            <a:chExt cx="1435" cy="497"/>
          </a:xfrm>
        </p:grpSpPr>
        <p:graphicFrame>
          <p:nvGraphicFramePr>
            <p:cNvPr id="31802" name="Object 19"/>
            <p:cNvGraphicFramePr/>
            <p:nvPr/>
          </p:nvGraphicFramePr>
          <p:xfrm>
            <a:off x="1919" y="1207"/>
            <a:ext cx="1136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562" name="公式" r:id="rId15" imgW="1803400" imgH="787400" progId="Equation.3">
                    <p:embed/>
                  </p:oleObj>
                </mc:Choice>
                <mc:Fallback>
                  <p:oleObj name="公式" r:id="rId15" imgW="1803400" imgH="787400" progId="Equation.3">
                    <p:embed/>
                    <p:pic>
                      <p:nvPicPr>
                        <p:cNvPr id="0" name="图片 4855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1207"/>
                          <a:ext cx="1136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803" name="Group 75"/>
            <p:cNvGrpSpPr/>
            <p:nvPr/>
          </p:nvGrpSpPr>
          <p:grpSpPr bwMode="auto">
            <a:xfrm>
              <a:off x="1620" y="1308"/>
              <a:ext cx="405" cy="288"/>
              <a:chOff x="1620" y="1308"/>
              <a:chExt cx="405" cy="288"/>
            </a:xfrm>
          </p:grpSpPr>
          <p:sp>
            <p:nvSpPr>
              <p:cNvPr id="472138" name="Rectangle 74"/>
              <p:cNvSpPr>
                <a:spLocks noChangeArrowheads="1"/>
              </p:cNvSpPr>
              <p:nvPr/>
            </p:nvSpPr>
            <p:spPr bwMode="auto">
              <a:xfrm>
                <a:off x="1686" y="1440"/>
                <a:ext cx="84" cy="14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2137" name="Rectangle 73"/>
              <p:cNvSpPr>
                <a:spLocks noChangeArrowheads="1"/>
              </p:cNvSpPr>
              <p:nvPr/>
            </p:nvSpPr>
            <p:spPr bwMode="auto">
              <a:xfrm>
                <a:off x="1620" y="1308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得</a:t>
                </a:r>
                <a:r>
                  <a:rPr lang="en-US" altLang="zh-CN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grpSp>
        <p:nvGrpSpPr>
          <p:cNvPr id="31776" name="Group 99"/>
          <p:cNvGrpSpPr/>
          <p:nvPr/>
        </p:nvGrpSpPr>
        <p:grpSpPr bwMode="auto">
          <a:xfrm>
            <a:off x="530225" y="4643438"/>
            <a:ext cx="8443913" cy="1606550"/>
            <a:chOff x="334" y="2925"/>
            <a:chExt cx="5319" cy="1012"/>
          </a:xfrm>
        </p:grpSpPr>
        <p:sp>
          <p:nvSpPr>
            <p:cNvPr id="472164" name="Rectangle 100"/>
            <p:cNvSpPr>
              <a:spLocks noChangeArrowheads="1"/>
            </p:cNvSpPr>
            <p:nvPr/>
          </p:nvSpPr>
          <p:spPr bwMode="auto">
            <a:xfrm>
              <a:off x="334" y="2929"/>
              <a:ext cx="6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</a:rPr>
                <a:t>定理</a:t>
              </a:r>
              <a:r>
                <a:rPr lang="en-US" altLang="zh-CN">
                  <a:solidFill>
                    <a:srgbClr val="0000FF"/>
                  </a:solidFill>
                </a:rPr>
                <a:t>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72165" name="Rectangle 101"/>
            <p:cNvSpPr>
              <a:spLocks noChangeArrowheads="1"/>
            </p:cNvSpPr>
            <p:nvPr/>
          </p:nvSpPr>
          <p:spPr bwMode="auto">
            <a:xfrm>
              <a:off x="3790" y="3290"/>
              <a:ext cx="17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/>
                <a:t>则存在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唯一的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分式</a:t>
              </a:r>
              <a:r>
                <a:rPr lang="en-US" altLang="zh-CN"/>
                <a:t>   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grpSp>
          <p:nvGrpSpPr>
            <p:cNvPr id="31786" name="Group 102"/>
            <p:cNvGrpSpPr/>
            <p:nvPr/>
          </p:nvGrpSpPr>
          <p:grpSpPr bwMode="auto">
            <a:xfrm>
              <a:off x="852" y="2925"/>
              <a:ext cx="4801" cy="651"/>
              <a:chOff x="852" y="2925"/>
              <a:chExt cx="4801" cy="651"/>
            </a:xfrm>
          </p:grpSpPr>
          <p:grpSp>
            <p:nvGrpSpPr>
              <p:cNvPr id="31791" name="Group 103"/>
              <p:cNvGrpSpPr/>
              <p:nvPr/>
            </p:nvGrpSpPr>
            <p:grpSpPr bwMode="auto">
              <a:xfrm>
                <a:off x="4371" y="2929"/>
                <a:ext cx="1282" cy="288"/>
                <a:chOff x="4371" y="2929"/>
                <a:chExt cx="1282" cy="288"/>
              </a:xfrm>
            </p:grpSpPr>
            <p:sp>
              <p:nvSpPr>
                <p:cNvPr id="472168" name="Rectangle 104"/>
                <p:cNvSpPr>
                  <a:spLocks noChangeArrowheads="1"/>
                </p:cNvSpPr>
                <p:nvPr/>
              </p:nvSpPr>
              <p:spPr bwMode="auto">
                <a:xfrm>
                  <a:off x="4371" y="2929"/>
                  <a:ext cx="128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/>
                    <a:t>在</a:t>
                  </a:r>
                  <a:r>
                    <a:rPr lang="en-US" altLang="zh-CN" i="1"/>
                    <a:t>    </a:t>
                  </a:r>
                  <a:r>
                    <a:rPr lang="en-US" altLang="zh-CN" sz="800" i="1"/>
                    <a:t> </a:t>
                  </a:r>
                  <a:r>
                    <a:rPr lang="zh-CN" altLang="en-US"/>
                    <a:t>平面上</a:t>
                  </a:r>
                  <a:r>
                    <a:rPr lang="en-US" altLang="zh-CN"/>
                    <a:t>    </a:t>
                  </a:r>
                  <a:endParaRPr lang="en-US" altLang="zh-CN"/>
                </a:p>
              </p:txBody>
            </p:sp>
            <p:graphicFrame>
              <p:nvGraphicFramePr>
                <p:cNvPr id="31801" name="Object 105"/>
                <p:cNvGraphicFramePr/>
                <p:nvPr/>
              </p:nvGraphicFramePr>
              <p:xfrm>
                <a:off x="4642" y="3019"/>
                <a:ext cx="168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5563" name="公式" r:id="rId17" imgW="266065" imgH="215900" progId="Equation.3">
                        <p:embed/>
                      </p:oleObj>
                    </mc:Choice>
                    <mc:Fallback>
                      <p:oleObj name="公式" r:id="rId17" imgW="266065" imgH="215900" progId="Equation.3">
                        <p:embed/>
                        <p:pic>
                          <p:nvPicPr>
                            <p:cNvPr id="0" name="图片 48556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42" y="3019"/>
                              <a:ext cx="168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1792" name="Group 106"/>
              <p:cNvGrpSpPr/>
              <p:nvPr/>
            </p:nvGrpSpPr>
            <p:grpSpPr bwMode="auto">
              <a:xfrm>
                <a:off x="852" y="2925"/>
                <a:ext cx="3787" cy="651"/>
                <a:chOff x="852" y="2925"/>
                <a:chExt cx="3787" cy="651"/>
              </a:xfrm>
            </p:grpSpPr>
            <p:grpSp>
              <p:nvGrpSpPr>
                <p:cNvPr id="31793" name="Group 107"/>
                <p:cNvGrpSpPr/>
                <p:nvPr/>
              </p:nvGrpSpPr>
              <p:grpSpPr bwMode="auto">
                <a:xfrm>
                  <a:off x="853" y="2925"/>
                  <a:ext cx="3786" cy="288"/>
                  <a:chOff x="853" y="2925"/>
                  <a:chExt cx="3786" cy="288"/>
                </a:xfrm>
              </p:grpSpPr>
              <p:sp>
                <p:nvSpPr>
                  <p:cNvPr id="472172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853" y="2925"/>
                    <a:ext cx="37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r>
                      <a:rPr lang="zh-CN" altLang="en-US"/>
                      <a:t>在</a:t>
                    </a:r>
                    <a:r>
                      <a:rPr lang="en-US" altLang="zh-CN" i="1"/>
                      <a:t>   </a:t>
                    </a:r>
                    <a:r>
                      <a:rPr lang="en-US" altLang="zh-CN" sz="1200" i="1"/>
                      <a:t> </a:t>
                    </a:r>
                    <a:r>
                      <a:rPr lang="zh-CN" altLang="en-US"/>
                      <a:t>平面上任给三个不同的点</a:t>
                    </a:r>
                    <a:r>
                      <a:rPr lang="en-US" altLang="zh-CN"/>
                      <a:t>                         </a:t>
                    </a:r>
                    <a:endParaRPr lang="en-US" altLang="zh-CN"/>
                  </a:p>
                </p:txBody>
              </p:sp>
              <p:graphicFrame>
                <p:nvGraphicFramePr>
                  <p:cNvPr id="31798" name="Object 109"/>
                  <p:cNvGraphicFramePr/>
                  <p:nvPr/>
                </p:nvGraphicFramePr>
                <p:xfrm>
                  <a:off x="1138" y="3003"/>
                  <a:ext cx="112" cy="1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85564" name="公式" r:id="rId19" imgW="177800" imgH="215900" progId="Equation.3">
                          <p:embed/>
                        </p:oleObj>
                      </mc:Choice>
                      <mc:Fallback>
                        <p:oleObj name="公式" r:id="rId19" imgW="177800" imgH="215900" progId="Equation.3">
                          <p:embed/>
                          <p:pic>
                            <p:nvPicPr>
                              <p:cNvPr id="0" name="图片 485563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38" y="3003"/>
                                <a:ext cx="112" cy="1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1799" name="Object 110"/>
                  <p:cNvGraphicFramePr/>
                  <p:nvPr/>
                </p:nvGraphicFramePr>
                <p:xfrm>
                  <a:off x="3449" y="2940"/>
                  <a:ext cx="856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85565" name="公式" r:id="rId21" imgW="1358265" imgH="381000" progId="Equation.3">
                          <p:embed/>
                        </p:oleObj>
                      </mc:Choice>
                      <mc:Fallback>
                        <p:oleObj name="公式" r:id="rId21" imgW="1358265" imgH="381000" progId="Equation.3">
                          <p:embed/>
                          <p:pic>
                            <p:nvPicPr>
                              <p:cNvPr id="0" name="图片 485564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49" y="2940"/>
                                <a:ext cx="856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1794" name="Group 111"/>
                <p:cNvGrpSpPr/>
                <p:nvPr/>
              </p:nvGrpSpPr>
              <p:grpSpPr bwMode="auto">
                <a:xfrm>
                  <a:off x="852" y="3288"/>
                  <a:ext cx="2837" cy="288"/>
                  <a:chOff x="852" y="3288"/>
                  <a:chExt cx="2837" cy="288"/>
                </a:xfrm>
              </p:grpSpPr>
              <p:graphicFrame>
                <p:nvGraphicFramePr>
                  <p:cNvPr id="31795" name="Object 112"/>
                  <p:cNvGraphicFramePr/>
                  <p:nvPr/>
                </p:nvGraphicFramePr>
                <p:xfrm>
                  <a:off x="2681" y="3298"/>
                  <a:ext cx="1008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85566" name="公式" r:id="rId23" imgW="1600200" imgH="381000" progId="Equation.3">
                          <p:embed/>
                        </p:oleObj>
                      </mc:Choice>
                      <mc:Fallback>
                        <p:oleObj name="公式" r:id="rId23" imgW="1600200" imgH="381000" progId="Equation.3">
                          <p:embed/>
                          <p:pic>
                            <p:nvPicPr>
                              <p:cNvPr id="0" name="图片 485565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81" y="3298"/>
                                <a:ext cx="1008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72177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52" y="3288"/>
                    <a:ext cx="189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zh-CN" altLang="en-US"/>
                      <a:t>也任给三个不同的点</a:t>
                    </a:r>
                    <a:r>
                      <a:rPr lang="en-US" altLang="zh-CN"/>
                      <a:t> </a:t>
                    </a:r>
                    <a:endParaRPr lang="en-US" altLang="zh-CN"/>
                  </a:p>
                </p:txBody>
              </p:sp>
            </p:grpSp>
          </p:grpSp>
        </p:grpSp>
        <p:grpSp>
          <p:nvGrpSpPr>
            <p:cNvPr id="31787" name="Group 114"/>
            <p:cNvGrpSpPr/>
            <p:nvPr/>
          </p:nvGrpSpPr>
          <p:grpSpPr bwMode="auto">
            <a:xfrm>
              <a:off x="852" y="3649"/>
              <a:ext cx="3949" cy="288"/>
              <a:chOff x="852" y="3649"/>
              <a:chExt cx="3949" cy="288"/>
            </a:xfrm>
          </p:grpSpPr>
          <p:sp>
            <p:nvSpPr>
              <p:cNvPr id="472179" name="Rectangle 115"/>
              <p:cNvSpPr>
                <a:spLocks noChangeArrowheads="1"/>
              </p:cNvSpPr>
              <p:nvPr/>
            </p:nvSpPr>
            <p:spPr bwMode="auto">
              <a:xfrm>
                <a:off x="852" y="3649"/>
                <a:ext cx="321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线性映射</a:t>
                </a:r>
                <a:r>
                  <a:rPr lang="zh-CN" altLang="en-US"/>
                  <a:t>，将</a:t>
                </a:r>
                <a:r>
                  <a:rPr lang="en-US" altLang="zh-CN"/>
                  <a:t>                </a:t>
                </a:r>
                <a:r>
                  <a:rPr lang="en-US" altLang="zh-CN" sz="800"/>
                  <a:t> </a:t>
                </a:r>
                <a:r>
                  <a:rPr lang="zh-CN" altLang="en-US"/>
                  <a:t>分别映射为</a:t>
                </a:r>
                <a:r>
                  <a:rPr lang="en-US" altLang="zh-CN"/>
                  <a:t>    </a:t>
                </a:r>
                <a:endParaRPr lang="en-US" altLang="zh-CN"/>
              </a:p>
            </p:txBody>
          </p:sp>
          <p:graphicFrame>
            <p:nvGraphicFramePr>
              <p:cNvPr id="31789" name="Object 116"/>
              <p:cNvGraphicFramePr/>
              <p:nvPr/>
            </p:nvGraphicFramePr>
            <p:xfrm>
              <a:off x="2111" y="3658"/>
              <a:ext cx="72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5567" name="公式" r:id="rId25" imgW="1143000" imgH="381000" progId="Equation.3">
                      <p:embed/>
                    </p:oleObj>
                  </mc:Choice>
                  <mc:Fallback>
                    <p:oleObj name="公式" r:id="rId25" imgW="1143000" imgH="381000" progId="Equation.3">
                      <p:embed/>
                      <p:pic>
                        <p:nvPicPr>
                          <p:cNvPr id="0" name="图片 4855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1" y="3658"/>
                            <a:ext cx="72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90" name="Object 117"/>
              <p:cNvGraphicFramePr/>
              <p:nvPr/>
            </p:nvGraphicFramePr>
            <p:xfrm>
              <a:off x="3857" y="3674"/>
              <a:ext cx="94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5568" name="公式" r:id="rId27" imgW="1498600" imgH="381000" progId="Equation.3">
                      <p:embed/>
                    </p:oleObj>
                  </mc:Choice>
                  <mc:Fallback>
                    <p:oleObj name="公式" r:id="rId27" imgW="1498600" imgH="381000" progId="Equation.3">
                      <p:embed/>
                      <p:pic>
                        <p:nvPicPr>
                          <p:cNvPr id="0" name="图片 48556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7" y="3674"/>
                            <a:ext cx="94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72161" name="Line 97"/>
          <p:cNvSpPr>
            <a:spLocks noChangeShapeType="1"/>
          </p:cNvSpPr>
          <p:nvPr/>
        </p:nvSpPr>
        <p:spPr bwMode="auto">
          <a:xfrm flipV="1">
            <a:off x="492125" y="4511675"/>
            <a:ext cx="8597900" cy="0"/>
          </a:xfrm>
          <a:prstGeom prst="line">
            <a:avLst/>
          </a:prstGeom>
          <a:noFill/>
          <a:ln w="38100" cmpd="dbl">
            <a:solidFill>
              <a:srgbClr val="2495FC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72162" name="Rectangle 98"/>
          <p:cNvSpPr>
            <a:spLocks noChangeArrowheads="1"/>
          </p:cNvSpPr>
          <p:nvPr/>
        </p:nvSpPr>
        <p:spPr bwMode="auto">
          <a:xfrm>
            <a:off x="484188" y="4476750"/>
            <a:ext cx="8618537" cy="1924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72094" name="Object 30"/>
          <p:cNvGraphicFramePr/>
          <p:nvPr/>
        </p:nvGraphicFramePr>
        <p:xfrm>
          <a:off x="2413000" y="3990975"/>
          <a:ext cx="35433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69" name="公式" r:id="rId29" imgW="3543300" imgH="787400" progId="Equation.3">
                  <p:embed/>
                </p:oleObj>
              </mc:Choice>
              <mc:Fallback>
                <p:oleObj name="公式" r:id="rId29" imgW="3543300" imgH="787400" progId="Equation.3">
                  <p:embed/>
                  <p:pic>
                    <p:nvPicPr>
                      <p:cNvPr id="0" name="图片 485568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990975"/>
                        <a:ext cx="35433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96" name="Rectangle 32"/>
          <p:cNvSpPr>
            <a:spLocks noChangeArrowheads="1"/>
          </p:cNvSpPr>
          <p:nvPr/>
        </p:nvSpPr>
        <p:spPr bwMode="auto">
          <a:xfrm>
            <a:off x="1349375" y="4144963"/>
            <a:ext cx="13319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同理，</a:t>
            </a:r>
            <a:r>
              <a:rPr lang="en-US" altLang="zh-CN"/>
              <a:t>   </a:t>
            </a:r>
            <a:endParaRPr lang="en-US" altLang="zh-CN"/>
          </a:p>
        </p:txBody>
      </p:sp>
      <p:grpSp>
        <p:nvGrpSpPr>
          <p:cNvPr id="472133" name="Group 69"/>
          <p:cNvGrpSpPr/>
          <p:nvPr/>
        </p:nvGrpSpPr>
        <p:grpSpPr bwMode="auto">
          <a:xfrm>
            <a:off x="1803400" y="4975225"/>
            <a:ext cx="3990975" cy="887413"/>
            <a:chOff x="1136" y="3146"/>
            <a:chExt cx="2514" cy="559"/>
          </a:xfrm>
        </p:grpSpPr>
        <p:graphicFrame>
          <p:nvGraphicFramePr>
            <p:cNvPr id="31782" name="Object 31"/>
            <p:cNvGraphicFramePr/>
            <p:nvPr/>
          </p:nvGraphicFramePr>
          <p:xfrm>
            <a:off x="1474" y="3146"/>
            <a:ext cx="2176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570" name="公式" r:id="rId31" imgW="3454400" imgH="889000" progId="Equation.3">
                    <p:embed/>
                  </p:oleObj>
                </mc:Choice>
                <mc:Fallback>
                  <p:oleObj name="公式" r:id="rId31" imgW="3454400" imgH="889000" progId="Equation.3">
                    <p:embed/>
                    <p:pic>
                      <p:nvPicPr>
                        <p:cNvPr id="0" name="图片 4855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146"/>
                          <a:ext cx="2176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3" name="Object 33"/>
            <p:cNvGraphicFramePr/>
            <p:nvPr/>
          </p:nvGraphicFramePr>
          <p:xfrm>
            <a:off x="1136" y="3353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571" name="Equation" r:id="rId33" imgW="342900" imgH="215900" progId="Equation.DSMT4">
                    <p:embed/>
                  </p:oleObj>
                </mc:Choice>
                <mc:Fallback>
                  <p:oleObj name="Equation" r:id="rId33" imgW="342900" imgH="215900" progId="Equation.DSMT4">
                    <p:embed/>
                    <p:pic>
                      <p:nvPicPr>
                        <p:cNvPr id="0" name="图片 4855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3353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7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7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7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7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7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7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7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7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7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7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7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7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7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81" grpId="0"/>
      <p:bldP spid="472086" grpId="0"/>
      <p:bldP spid="472088" grpId="0"/>
      <p:bldP spid="472162" grpId="0" animBg="1"/>
      <p:bldP spid="47209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09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4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08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1" name="Picture 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09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2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083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3" name="Picture 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098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4" name="Picture 4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097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5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8895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6" name="Picture 5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887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7" name="Picture 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8895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8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887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9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899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0" name="Picture 5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897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1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827" name="Rectangle 35"/>
          <p:cNvSpPr>
            <a:spLocks noChangeArrowheads="1"/>
          </p:cNvSpPr>
          <p:nvPr/>
        </p:nvSpPr>
        <p:spPr bwMode="auto">
          <a:xfrm>
            <a:off x="1349375" y="4097338"/>
            <a:ext cx="1255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同理，</a:t>
            </a:r>
            <a:r>
              <a:rPr lang="en-US" altLang="zh-CN"/>
              <a:t>  </a:t>
            </a:r>
            <a:endParaRPr lang="en-US" altLang="zh-CN"/>
          </a:p>
        </p:txBody>
      </p:sp>
      <p:graphicFrame>
        <p:nvGraphicFramePr>
          <p:cNvPr id="545828" name="Object 36"/>
          <p:cNvGraphicFramePr/>
          <p:nvPr/>
        </p:nvGraphicFramePr>
        <p:xfrm>
          <a:off x="2346325" y="3895725"/>
          <a:ext cx="37211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03" name="公式" r:id="rId3" imgW="3721100" imgH="889000" progId="Equation.3">
                  <p:embed/>
                </p:oleObj>
              </mc:Choice>
              <mc:Fallback>
                <p:oleObj name="公式" r:id="rId3" imgW="3721100" imgH="889000" progId="Equation.3">
                  <p:embed/>
                  <p:pic>
                    <p:nvPicPr>
                      <p:cNvPr id="0" name="图片 48650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3895725"/>
                        <a:ext cx="37211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5893" name="Group 101"/>
          <p:cNvGrpSpPr/>
          <p:nvPr/>
        </p:nvGrpSpPr>
        <p:grpSpPr bwMode="auto">
          <a:xfrm>
            <a:off x="1797050" y="4921250"/>
            <a:ext cx="5235575" cy="887413"/>
            <a:chOff x="1132" y="3100"/>
            <a:chExt cx="3298" cy="559"/>
          </a:xfrm>
        </p:grpSpPr>
        <p:graphicFrame>
          <p:nvGraphicFramePr>
            <p:cNvPr id="32811" name="Object 37"/>
            <p:cNvGraphicFramePr/>
            <p:nvPr/>
          </p:nvGraphicFramePr>
          <p:xfrm>
            <a:off x="1479" y="3100"/>
            <a:ext cx="2951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04" name="公式" r:id="rId5" imgW="4686300" imgH="889000" progId="Equation.3">
                    <p:embed/>
                  </p:oleObj>
                </mc:Choice>
                <mc:Fallback>
                  <p:oleObj name="公式" r:id="rId5" imgW="4686300" imgH="889000" progId="Equation.3">
                    <p:embed/>
                    <p:pic>
                      <p:nvPicPr>
                        <p:cNvPr id="0" name="图片 4865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3100"/>
                          <a:ext cx="2951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2" name="Object 38"/>
            <p:cNvGraphicFramePr/>
            <p:nvPr/>
          </p:nvGraphicFramePr>
          <p:xfrm>
            <a:off x="1132" y="3313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05" name="公式" r:id="rId7" imgW="342900" imgH="215900" progId="Equation.3">
                    <p:embed/>
                  </p:oleObj>
                </mc:Choice>
                <mc:Fallback>
                  <p:oleObj name="公式" r:id="rId7" imgW="342900" imgH="215900" progId="Equation.3">
                    <p:embed/>
                    <p:pic>
                      <p:nvPicPr>
                        <p:cNvPr id="0" name="图片 4865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3313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5831" name="Rectangle 39"/>
          <p:cNvSpPr>
            <a:spLocks noChangeArrowheads="1"/>
          </p:cNvSpPr>
          <p:nvPr/>
        </p:nvSpPr>
        <p:spPr bwMode="auto">
          <a:xfrm>
            <a:off x="1349375" y="5961063"/>
            <a:ext cx="6464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将上式整理后，即得到所要的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lang="zh-CN" altLang="en-US"/>
              <a:t>。</a:t>
            </a:r>
            <a:r>
              <a:rPr lang="en-US" altLang="zh-CN"/>
              <a:t>  </a:t>
            </a:r>
            <a:endParaRPr lang="en-US" altLang="zh-CN"/>
          </a:p>
        </p:txBody>
      </p:sp>
      <p:pic>
        <p:nvPicPr>
          <p:cNvPr id="32786" name="Picture 6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7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8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9" name="Picture 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0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1" name="Picture 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2" name="Picture 7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3" name="Picture 7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874" name="Group 82"/>
          <p:cNvGrpSpPr/>
          <p:nvPr/>
        </p:nvGrpSpPr>
        <p:grpSpPr bwMode="auto">
          <a:xfrm>
            <a:off x="1803400" y="2870200"/>
            <a:ext cx="3990975" cy="887413"/>
            <a:chOff x="1136" y="3146"/>
            <a:chExt cx="2514" cy="559"/>
          </a:xfrm>
        </p:grpSpPr>
        <p:graphicFrame>
          <p:nvGraphicFramePr>
            <p:cNvPr id="32809" name="Object 83"/>
            <p:cNvGraphicFramePr/>
            <p:nvPr/>
          </p:nvGraphicFramePr>
          <p:xfrm>
            <a:off x="1474" y="3146"/>
            <a:ext cx="2176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06" name="公式" r:id="rId9" imgW="3454400" imgH="889000" progId="Equation.3">
                    <p:embed/>
                  </p:oleObj>
                </mc:Choice>
                <mc:Fallback>
                  <p:oleObj name="公式" r:id="rId9" imgW="3454400" imgH="889000" progId="Equation.3">
                    <p:embed/>
                    <p:pic>
                      <p:nvPicPr>
                        <p:cNvPr id="0" name="图片 4865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146"/>
                          <a:ext cx="2176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0" name="Object 84"/>
            <p:cNvGraphicFramePr/>
            <p:nvPr/>
          </p:nvGraphicFramePr>
          <p:xfrm>
            <a:off x="1136" y="3353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07" name="公式" r:id="rId11" imgW="342900" imgH="215900" progId="Equation.3">
                    <p:embed/>
                  </p:oleObj>
                </mc:Choice>
                <mc:Fallback>
                  <p:oleObj name="公式" r:id="rId11" imgW="342900" imgH="215900" progId="Equation.3">
                    <p:embed/>
                    <p:pic>
                      <p:nvPicPr>
                        <p:cNvPr id="0" name="图片 4865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3353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95" name="Group 87"/>
          <p:cNvGrpSpPr/>
          <p:nvPr/>
        </p:nvGrpSpPr>
        <p:grpSpPr bwMode="auto">
          <a:xfrm>
            <a:off x="3549650" y="1066800"/>
            <a:ext cx="4643438" cy="788988"/>
            <a:chOff x="2236" y="672"/>
            <a:chExt cx="2925" cy="497"/>
          </a:xfrm>
        </p:grpSpPr>
        <p:sp>
          <p:nvSpPr>
            <p:cNvPr id="545880" name="Rectangle 88"/>
            <p:cNvSpPr>
              <a:spLocks noChangeArrowheads="1"/>
            </p:cNvSpPr>
            <p:nvPr/>
          </p:nvSpPr>
          <p:spPr bwMode="auto">
            <a:xfrm>
              <a:off x="2236" y="761"/>
              <a:ext cx="292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设分式线性映射为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 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，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2808" name="Object 89"/>
            <p:cNvGraphicFramePr/>
            <p:nvPr/>
          </p:nvGraphicFramePr>
          <p:xfrm>
            <a:off x="3877" y="672"/>
            <a:ext cx="928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08" name="公式" r:id="rId12" imgW="1473200" imgH="787400" progId="Equation.3">
                    <p:embed/>
                  </p:oleObj>
                </mc:Choice>
                <mc:Fallback>
                  <p:oleObj name="公式" r:id="rId12" imgW="1473200" imgH="787400" progId="Equation.3">
                    <p:embed/>
                    <p:pic>
                      <p:nvPicPr>
                        <p:cNvPr id="0" name="图片 4865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672"/>
                          <a:ext cx="928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5882" name="Rectangle 90"/>
          <p:cNvSpPr>
            <a:spLocks noChangeArrowheads="1"/>
          </p:cNvSpPr>
          <p:nvPr/>
        </p:nvSpPr>
        <p:spPr bwMode="auto">
          <a:xfrm>
            <a:off x="536575" y="1208088"/>
            <a:ext cx="942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证明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45883" name="Rectangle 91"/>
          <p:cNvSpPr>
            <a:spLocks noChangeArrowheads="1"/>
          </p:cNvSpPr>
          <p:nvPr/>
        </p:nvSpPr>
        <p:spPr bwMode="auto">
          <a:xfrm>
            <a:off x="1311275" y="1209675"/>
            <a:ext cx="2482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6600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仅证明存在性</a:t>
            </a:r>
            <a:r>
              <a:rPr lang="en-US" altLang="zh-CN">
                <a:solidFill>
                  <a:srgbClr val="006600"/>
                </a:solidFill>
                <a:latin typeface="宋体" panose="02010600030101010101" charset="-122"/>
              </a:rPr>
              <a:t>)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45884" name="Rectangle 92"/>
          <p:cNvSpPr>
            <a:spLocks noChangeArrowheads="1"/>
          </p:cNvSpPr>
          <p:nvPr/>
        </p:nvSpPr>
        <p:spPr bwMode="auto">
          <a:xfrm>
            <a:off x="1349375" y="2078038"/>
            <a:ext cx="1868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代入条件，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32799" name="Object 93"/>
          <p:cNvGraphicFramePr/>
          <p:nvPr/>
        </p:nvGraphicFramePr>
        <p:xfrm>
          <a:off x="7011988" y="1911350"/>
          <a:ext cx="1828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09" name="公式" r:id="rId14" imgW="1828800" imgH="800100" progId="Equation.3">
                  <p:embed/>
                </p:oleObj>
              </mc:Choice>
              <mc:Fallback>
                <p:oleObj name="公式" r:id="rId14" imgW="1828800" imgH="800100" progId="Equation.3">
                  <p:embed/>
                  <p:pic>
                    <p:nvPicPr>
                      <p:cNvPr id="0" name="图片 486508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1911350"/>
                        <a:ext cx="1828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0" name="Object 94"/>
          <p:cNvGraphicFramePr/>
          <p:nvPr/>
        </p:nvGraphicFramePr>
        <p:xfrm>
          <a:off x="5011738" y="1916113"/>
          <a:ext cx="18415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10" name="公式" r:id="rId16" imgW="1841500" imgH="787400" progId="Equation.3">
                  <p:embed/>
                </p:oleObj>
              </mc:Choice>
              <mc:Fallback>
                <p:oleObj name="公式" r:id="rId16" imgW="1841500" imgH="787400" progId="Equation.3">
                  <p:embed/>
                  <p:pic>
                    <p:nvPicPr>
                      <p:cNvPr id="0" name="图片 48650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1916113"/>
                        <a:ext cx="18415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87" name="Rectangle 95"/>
          <p:cNvSpPr>
            <a:spLocks noChangeArrowheads="1"/>
          </p:cNvSpPr>
          <p:nvPr/>
        </p:nvSpPr>
        <p:spPr bwMode="auto">
          <a:xfrm>
            <a:off x="533400" y="569913"/>
            <a:ext cx="5695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六、唯一决定分式线性映射的条件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grpSp>
        <p:nvGrpSpPr>
          <p:cNvPr id="32802" name="Group 96"/>
          <p:cNvGrpSpPr/>
          <p:nvPr/>
        </p:nvGrpSpPr>
        <p:grpSpPr bwMode="auto">
          <a:xfrm>
            <a:off x="2581275" y="1916113"/>
            <a:ext cx="2278063" cy="788987"/>
            <a:chOff x="1620" y="1207"/>
            <a:chExt cx="1435" cy="497"/>
          </a:xfrm>
        </p:grpSpPr>
        <p:graphicFrame>
          <p:nvGraphicFramePr>
            <p:cNvPr id="32803" name="Object 97"/>
            <p:cNvGraphicFramePr/>
            <p:nvPr/>
          </p:nvGraphicFramePr>
          <p:xfrm>
            <a:off x="1919" y="1207"/>
            <a:ext cx="1136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11" name="Equation" r:id="rId18" imgW="1803400" imgH="787400" progId="Equation.DSMT4">
                    <p:embed/>
                  </p:oleObj>
                </mc:Choice>
                <mc:Fallback>
                  <p:oleObj name="Equation" r:id="rId18" imgW="1803400" imgH="787400" progId="Equation.DSMT4">
                    <p:embed/>
                    <p:pic>
                      <p:nvPicPr>
                        <p:cNvPr id="0" name="图片 4865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1207"/>
                          <a:ext cx="1136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804" name="Group 98"/>
            <p:cNvGrpSpPr/>
            <p:nvPr/>
          </p:nvGrpSpPr>
          <p:grpSpPr bwMode="auto">
            <a:xfrm>
              <a:off x="1620" y="1308"/>
              <a:ext cx="405" cy="288"/>
              <a:chOff x="1620" y="1308"/>
              <a:chExt cx="405" cy="288"/>
            </a:xfrm>
          </p:grpSpPr>
          <p:sp>
            <p:nvSpPr>
              <p:cNvPr id="545891" name="Rectangle 99"/>
              <p:cNvSpPr>
                <a:spLocks noChangeArrowheads="1"/>
              </p:cNvSpPr>
              <p:nvPr/>
            </p:nvSpPr>
            <p:spPr bwMode="auto">
              <a:xfrm>
                <a:off x="1686" y="1440"/>
                <a:ext cx="84" cy="14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5892" name="Rectangle 100"/>
              <p:cNvSpPr>
                <a:spLocks noChangeArrowheads="1"/>
              </p:cNvSpPr>
              <p:nvPr/>
            </p:nvSpPr>
            <p:spPr bwMode="auto">
              <a:xfrm>
                <a:off x="1620" y="1308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得</a:t>
                </a:r>
                <a:r>
                  <a:rPr lang="en-US" altLang="zh-CN">
                    <a:solidFill>
                      <a:schemeClr val="hlink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30533 L 0.00035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45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4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4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4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4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27" grpId="0"/>
      <p:bldP spid="54583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76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4" name="Picture 4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75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5" name="Picture 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376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6" name="Picture 4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375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7" name="Picture 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655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8" name="Picture 4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639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9" name="Picture 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0" name="Picture 4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1" name="Picture 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2" name="Picture 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3" name="Picture 5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4" name="Picture 5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5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165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6" name="Picture 5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164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7" name="Picture 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165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8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164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9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175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0" name="Picture 5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17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1" name="Picture 6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834" name="Rectangle 18"/>
          <p:cNvSpPr>
            <a:spLocks noChangeArrowheads="1"/>
          </p:cNvSpPr>
          <p:nvPr/>
        </p:nvSpPr>
        <p:spPr bwMode="auto">
          <a:xfrm>
            <a:off x="533400" y="3024188"/>
            <a:ext cx="7159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</a:rPr>
              <a:t>注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46836" name="Rectangle 20"/>
          <p:cNvSpPr>
            <a:spLocks noChangeArrowheads="1"/>
          </p:cNvSpPr>
          <p:nvPr/>
        </p:nvSpPr>
        <p:spPr bwMode="auto">
          <a:xfrm>
            <a:off x="1049338" y="3028950"/>
            <a:ext cx="5133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(1)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由于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具有</a:t>
            </a:r>
            <a:r>
              <a:rPr lang="zh-CN" altLang="en-US" u="sng">
                <a:solidFill>
                  <a:srgbClr val="990033"/>
                </a:solidFill>
                <a:ea typeface="楷体" panose="02010609060101010101" charset="-122"/>
                <a:cs typeface="楷体" panose="02010609060101010101" charset="-122"/>
              </a:rPr>
              <a:t>保圆性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46898" name="Group 82"/>
          <p:cNvGrpSpPr/>
          <p:nvPr/>
        </p:nvGrpSpPr>
        <p:grpSpPr bwMode="auto">
          <a:xfrm>
            <a:off x="2324100" y="3657600"/>
            <a:ext cx="5462588" cy="990600"/>
            <a:chOff x="1464" y="2304"/>
            <a:chExt cx="3441" cy="624"/>
          </a:xfrm>
        </p:grpSpPr>
        <p:sp>
          <p:nvSpPr>
            <p:cNvPr id="546844" name="Rectangle 28"/>
            <p:cNvSpPr>
              <a:spLocks noChangeArrowheads="1"/>
            </p:cNvSpPr>
            <p:nvPr/>
          </p:nvSpPr>
          <p:spPr bwMode="auto">
            <a:xfrm>
              <a:off x="1470" y="2304"/>
              <a:ext cx="3294" cy="624"/>
            </a:xfrm>
            <a:prstGeom prst="rect">
              <a:avLst/>
            </a:prstGeom>
            <a:solidFill>
              <a:srgbClr val="EB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3837" name="Group 80"/>
            <p:cNvGrpSpPr/>
            <p:nvPr/>
          </p:nvGrpSpPr>
          <p:grpSpPr bwMode="auto">
            <a:xfrm>
              <a:off x="1464" y="2310"/>
              <a:ext cx="3441" cy="612"/>
              <a:chOff x="2130" y="2310"/>
              <a:chExt cx="3441" cy="612"/>
            </a:xfrm>
          </p:grpSpPr>
          <p:sp>
            <p:nvSpPr>
              <p:cNvPr id="546843" name="Rectangle 27"/>
              <p:cNvSpPr>
                <a:spLocks noChangeArrowheads="1"/>
              </p:cNvSpPr>
              <p:nvPr/>
            </p:nvSpPr>
            <p:spPr bwMode="auto">
              <a:xfrm>
                <a:off x="2130" y="2634"/>
                <a:ext cx="340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为过</a:t>
                </a: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                    </a:t>
                </a:r>
                <a:r>
                  <a:rPr lang="en-US" altLang="zh-CN" sz="800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三点的</a:t>
                </a: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圆</a:t>
                </a:r>
                <a:r>
                  <a:rPr lang="en-US" altLang="zh-CN" u="sng">
                    <a:solidFill>
                      <a:schemeClr val="folHlink"/>
                    </a:solidFill>
                    <a:latin typeface="宋体" panose="02010600030101010101" charset="-122"/>
                  </a:rPr>
                  <a:t>(</a:t>
                </a: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或圆弧</a:t>
                </a:r>
                <a:r>
                  <a:rPr lang="en-US" altLang="zh-CN" u="sng">
                    <a:solidFill>
                      <a:schemeClr val="folHlink"/>
                    </a:solidFill>
                    <a:latin typeface="宋体" panose="02010600030101010101" charset="-122"/>
                  </a:rPr>
                  <a:t>)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endPara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546842" name="Rectangle 26"/>
              <p:cNvSpPr>
                <a:spLocks noChangeArrowheads="1"/>
              </p:cNvSpPr>
              <p:nvPr/>
            </p:nvSpPr>
            <p:spPr bwMode="auto">
              <a:xfrm>
                <a:off x="2130" y="2310"/>
                <a:ext cx="344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把过</a:t>
                </a: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                 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三点的</a:t>
                </a: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圆</a:t>
                </a:r>
                <a:r>
                  <a:rPr lang="en-US" altLang="zh-CN" u="sng">
                    <a:solidFill>
                      <a:schemeClr val="folHlink"/>
                    </a:solidFill>
                    <a:latin typeface="宋体" panose="02010600030101010101" charset="-122"/>
                  </a:rPr>
                  <a:t>(</a:t>
                </a:r>
                <a:r>
                  <a:rPr lang="zh-CN" altLang="en-US" u="sng">
                    <a:solidFill>
                      <a:schemeClr val="folHlink"/>
                    </a:solidFill>
                    <a:ea typeface="楷体" panose="02010609060101010101" charset="-122"/>
                    <a:cs typeface="楷体" panose="02010609060101010101" charset="-122"/>
                  </a:rPr>
                  <a:t>或圆弧</a:t>
                </a:r>
                <a:r>
                  <a:rPr lang="en-US" altLang="zh-CN" u="sng">
                    <a:solidFill>
                      <a:schemeClr val="folHlink"/>
                    </a:solidFill>
                    <a:latin typeface="宋体" panose="02010600030101010101" charset="-122"/>
                  </a:rPr>
                  <a:t>)</a:t>
                </a:r>
                <a:r>
                  <a:rPr lang="zh-CN" altLang="en-US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映射</a:t>
                </a:r>
                <a:r>
                  <a:rPr lang="en-US" altLang="zh-CN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endParaRPr lang="en-US" altLang="zh-CN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aphicFrame>
            <p:nvGraphicFramePr>
              <p:cNvPr id="33840" name="Object 22"/>
              <p:cNvGraphicFramePr/>
              <p:nvPr/>
            </p:nvGraphicFramePr>
            <p:xfrm>
              <a:off x="2623" y="2322"/>
              <a:ext cx="7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527" name="公式" r:id="rId3" imgW="1218565" imgH="381000" progId="Equation.3">
                      <p:embed/>
                    </p:oleObj>
                  </mc:Choice>
                  <mc:Fallback>
                    <p:oleObj name="公式" r:id="rId3" imgW="1218565" imgH="381000" progId="Equation.3">
                      <p:embed/>
                      <p:pic>
                        <p:nvPicPr>
                          <p:cNvPr id="0" name="图片 48752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3" y="2322"/>
                            <a:ext cx="76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23"/>
              <p:cNvGraphicFramePr/>
              <p:nvPr/>
            </p:nvGraphicFramePr>
            <p:xfrm>
              <a:off x="2623" y="2646"/>
              <a:ext cx="92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528" name="公式" r:id="rId5" imgW="1459865" imgH="381000" progId="Equation.3">
                      <p:embed/>
                    </p:oleObj>
                  </mc:Choice>
                  <mc:Fallback>
                    <p:oleObj name="公式" r:id="rId5" imgW="1459865" imgH="381000" progId="Equation.3">
                      <p:embed/>
                      <p:pic>
                        <p:nvPicPr>
                          <p:cNvPr id="0" name="图片 48752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3" y="2646"/>
                            <a:ext cx="92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46900" name="Group 84"/>
          <p:cNvGrpSpPr/>
          <p:nvPr/>
        </p:nvGrpSpPr>
        <p:grpSpPr bwMode="auto">
          <a:xfrm>
            <a:off x="1046163" y="4962525"/>
            <a:ext cx="7594600" cy="457200"/>
            <a:chOff x="659" y="3126"/>
            <a:chExt cx="4784" cy="288"/>
          </a:xfrm>
        </p:grpSpPr>
        <p:sp>
          <p:nvSpPr>
            <p:cNvPr id="546840" name="Rectangle 24"/>
            <p:cNvSpPr>
              <a:spLocks noChangeArrowheads="1"/>
            </p:cNvSpPr>
            <p:nvPr/>
          </p:nvSpPr>
          <p:spPr bwMode="auto">
            <a:xfrm>
              <a:off x="659" y="3126"/>
              <a:ext cx="47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(2) </a:t>
              </a: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如果</a:t>
              </a: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          </a:t>
              </a: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  </a:t>
              </a: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中有一个为无穷远点</a:t>
              </a: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 dirty="0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3833" name="Object 25"/>
            <p:cNvGraphicFramePr/>
            <p:nvPr/>
          </p:nvGraphicFramePr>
          <p:xfrm>
            <a:off x="1427" y="3150"/>
            <a:ext cx="7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29" name="公式" r:id="rId7" imgW="1218565" imgH="381000" progId="Equation.3">
                    <p:embed/>
                  </p:oleObj>
                </mc:Choice>
                <mc:Fallback>
                  <p:oleObj name="公式" r:id="rId7" imgW="1218565" imgH="381000" progId="Equation.3">
                    <p:embed/>
                    <p:pic>
                      <p:nvPicPr>
                        <p:cNvPr id="0" name="图片 4875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7" y="3150"/>
                          <a:ext cx="7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4" name="Object 29"/>
            <p:cNvGraphicFramePr/>
            <p:nvPr/>
          </p:nvGraphicFramePr>
          <p:xfrm>
            <a:off x="5211" y="3210"/>
            <a:ext cx="2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30" name="公式" r:id="rId8" imgW="368300" imgH="279400" progId="Equation.3">
                    <p:embed/>
                  </p:oleObj>
                </mc:Choice>
                <mc:Fallback>
                  <p:oleObj name="公式" r:id="rId8" imgW="368300" imgH="279400" progId="Equation.3">
                    <p:embed/>
                    <p:pic>
                      <p:nvPicPr>
                        <p:cNvPr id="0" name="图片 4875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1" y="3210"/>
                          <a:ext cx="23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5" name="Object 30"/>
            <p:cNvGraphicFramePr/>
            <p:nvPr/>
          </p:nvGraphicFramePr>
          <p:xfrm>
            <a:off x="2483" y="3136"/>
            <a:ext cx="9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31" name="公式" r:id="rId10" imgW="1459865" imgH="381000" progId="Equation.3">
                    <p:embed/>
                  </p:oleObj>
                </mc:Choice>
                <mc:Fallback>
                  <p:oleObj name="公式" r:id="rId10" imgW="1459865" imgH="381000" progId="Equation.3">
                    <p:embed/>
                    <p:pic>
                      <p:nvPicPr>
                        <p:cNvPr id="0" name="图片 4875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" y="3136"/>
                          <a:ext cx="9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6901" name="Group 85"/>
          <p:cNvGrpSpPr/>
          <p:nvPr/>
        </p:nvGrpSpPr>
        <p:grpSpPr bwMode="auto">
          <a:xfrm>
            <a:off x="1476375" y="5541963"/>
            <a:ext cx="6167438" cy="457200"/>
            <a:chOff x="930" y="3491"/>
            <a:chExt cx="3885" cy="288"/>
          </a:xfrm>
        </p:grpSpPr>
        <p:sp>
          <p:nvSpPr>
            <p:cNvPr id="546847" name="Rectangle 31"/>
            <p:cNvSpPr>
              <a:spLocks noChangeArrowheads="1"/>
            </p:cNvSpPr>
            <p:nvPr/>
          </p:nvSpPr>
          <p:spPr bwMode="auto">
            <a:xfrm>
              <a:off x="930" y="3491"/>
              <a:ext cx="38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则只需将</a:t>
              </a:r>
              <a:r>
                <a:rPr lang="zh-CN" altLang="en-US" u="sng" dirty="0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对应点公式</a:t>
              </a: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中含有</a:t>
              </a: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   </a:t>
              </a: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的项换成</a:t>
              </a:r>
              <a:r>
                <a:rPr lang="en-US" altLang="zh-CN" sz="2000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1</a:t>
              </a:r>
              <a:r>
                <a:rPr lang="en-US" altLang="zh-CN" sz="800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dirty="0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3831" name="Object 32"/>
            <p:cNvGraphicFramePr/>
            <p:nvPr/>
          </p:nvGraphicFramePr>
          <p:xfrm>
            <a:off x="3341" y="3580"/>
            <a:ext cx="20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32" name="公式" r:id="rId12" imgW="317500" imgH="279400" progId="Equation.3">
                    <p:embed/>
                  </p:oleObj>
                </mc:Choice>
                <mc:Fallback>
                  <p:oleObj name="公式" r:id="rId12" imgW="317500" imgH="279400" progId="Equation.3">
                    <p:embed/>
                    <p:pic>
                      <p:nvPicPr>
                        <p:cNvPr id="0" name="图片 4875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1" y="3580"/>
                          <a:ext cx="20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6852" name="Rectangle 36"/>
          <p:cNvSpPr>
            <a:spLocks noChangeArrowheads="1"/>
          </p:cNvSpPr>
          <p:nvPr/>
        </p:nvSpPr>
        <p:spPr bwMode="auto">
          <a:xfrm>
            <a:off x="5775325" y="3027363"/>
            <a:ext cx="3375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因此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该公式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通常用于</a:t>
            </a:r>
            <a:r>
              <a:rPr lang="zh-CN" altLang="en-US">
                <a:solidFill>
                  <a:srgbClr val="000000"/>
                </a:solidFill>
              </a:rPr>
              <a:t>：</a:t>
            </a:r>
            <a:r>
              <a:rPr lang="en-US" altLang="zh-CN" sz="2000"/>
              <a:t>  </a:t>
            </a:r>
            <a:endParaRPr lang="en-US" altLang="zh-CN" sz="2000"/>
          </a:p>
        </p:txBody>
      </p:sp>
      <p:sp>
        <p:nvSpPr>
          <p:cNvPr id="546853" name="Rectangle 37"/>
          <p:cNvSpPr>
            <a:spLocks noChangeArrowheads="1"/>
          </p:cNvSpPr>
          <p:nvPr/>
        </p:nvSpPr>
        <p:spPr bwMode="auto">
          <a:xfrm>
            <a:off x="7532688" y="4940300"/>
            <a:ext cx="184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3819" name="Picture 65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884" name="Rectangle 68"/>
          <p:cNvSpPr>
            <a:spLocks noChangeArrowheads="1"/>
          </p:cNvSpPr>
          <p:nvPr/>
        </p:nvSpPr>
        <p:spPr bwMode="auto">
          <a:xfrm>
            <a:off x="1349375" y="120808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称下式为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对应点公式</a:t>
            </a:r>
            <a:r>
              <a:rPr lang="zh-CN" altLang="en-US"/>
              <a:t>：</a:t>
            </a:r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546885" name="Rectangle 69"/>
          <p:cNvSpPr>
            <a:spLocks noChangeArrowheads="1"/>
          </p:cNvSpPr>
          <p:nvPr/>
        </p:nvSpPr>
        <p:spPr bwMode="auto">
          <a:xfrm>
            <a:off x="536575" y="120808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46887" name="Rectangle 71"/>
          <p:cNvSpPr>
            <a:spLocks noChangeArrowheads="1"/>
          </p:cNvSpPr>
          <p:nvPr/>
        </p:nvSpPr>
        <p:spPr bwMode="auto">
          <a:xfrm>
            <a:off x="533400" y="569913"/>
            <a:ext cx="5695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六、唯一决定分式线性映射的条件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546888" name="Rectangle 72"/>
          <p:cNvSpPr>
            <a:spLocks noChangeArrowheads="1"/>
          </p:cNvSpPr>
          <p:nvPr/>
        </p:nvSpPr>
        <p:spPr bwMode="auto">
          <a:xfrm>
            <a:off x="2336800" y="1876425"/>
            <a:ext cx="4827588" cy="881063"/>
          </a:xfrm>
          <a:prstGeom prst="rect">
            <a:avLst/>
          </a:prstGeom>
          <a:solidFill>
            <a:srgbClr val="FFECD9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46886" name="Object 70"/>
          <p:cNvGraphicFramePr/>
          <p:nvPr/>
        </p:nvGraphicFramePr>
        <p:xfrm>
          <a:off x="2405063" y="1854200"/>
          <a:ext cx="46847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33" name="Equation" r:id="rId14" imgW="4686300" imgH="889000" progId="Equation.DSMT4">
                  <p:embed/>
                </p:oleObj>
              </mc:Choice>
              <mc:Fallback>
                <p:oleObj name="Equation" r:id="rId14" imgW="4686300" imgH="889000" progId="Equation.DSMT4">
                  <p:embed/>
                  <p:pic>
                    <p:nvPicPr>
                      <p:cNvPr id="0" name="图片 48753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1854200"/>
                        <a:ext cx="46847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6889" name="Group 73"/>
          <p:cNvGrpSpPr/>
          <p:nvPr/>
        </p:nvGrpSpPr>
        <p:grpSpPr bwMode="auto">
          <a:xfrm>
            <a:off x="822325" y="5461000"/>
            <a:ext cx="796925" cy="796925"/>
            <a:chOff x="656" y="1328"/>
            <a:chExt cx="502" cy="502"/>
          </a:xfrm>
        </p:grpSpPr>
        <p:sp>
          <p:nvSpPr>
            <p:cNvPr id="546890" name="Rectangle 74"/>
            <p:cNvSpPr>
              <a:spLocks noChangeArrowheads="1"/>
            </p:cNvSpPr>
            <p:nvPr/>
          </p:nvSpPr>
          <p:spPr bwMode="auto">
            <a:xfrm>
              <a:off x="752" y="1340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6891" name="Rectangle 75"/>
            <p:cNvSpPr>
              <a:spLocks noChangeArrowheads="1"/>
            </p:cNvSpPr>
            <p:nvPr/>
          </p:nvSpPr>
          <p:spPr bwMode="auto">
            <a:xfrm>
              <a:off x="698" y="1328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132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6892" name="Rectangle 76"/>
            <p:cNvSpPr>
              <a:spLocks noChangeArrowheads="1"/>
            </p:cNvSpPr>
            <p:nvPr/>
          </p:nvSpPr>
          <p:spPr bwMode="auto">
            <a:xfrm>
              <a:off x="656" y="147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推论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6893" name="Rectangle 77"/>
            <p:cNvSpPr>
              <a:spLocks noChangeArrowheads="1"/>
            </p:cNvSpPr>
            <p:nvPr/>
          </p:nvSpPr>
          <p:spPr bwMode="auto">
            <a:xfrm>
              <a:off x="711" y="1618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6.1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2" name="Rectangle 31"/>
          <p:cNvSpPr>
            <a:spLocks noChangeArrowheads="1"/>
          </p:cNvSpPr>
          <p:nvPr/>
        </p:nvSpPr>
        <p:spPr bwMode="auto">
          <a:xfrm>
            <a:off x="551747" y="6240469"/>
            <a:ext cx="826380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dirty="0" smtClean="0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例如：</a:t>
            </a:r>
            <a:r>
              <a:rPr lang="en-US" altLang="zh-CN" dirty="0" smtClean="0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          ,</a:t>
            </a:r>
            <a:r>
              <a:rPr lang="zh-CN" altLang="en-US" dirty="0" smtClean="0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则对应点公式：</a:t>
            </a:r>
            <a:r>
              <a:rPr lang="en-US" altLang="zh-CN" dirty="0" smtClean="0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                      </a:t>
            </a:r>
            <a:r>
              <a:rPr lang="zh-CN" altLang="en-US" dirty="0" smtClean="0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 dirty="0" smtClean="0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 dirty="0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54" name="Object 32"/>
          <p:cNvGraphicFramePr/>
          <p:nvPr/>
        </p:nvGraphicFramePr>
        <p:xfrm>
          <a:off x="1455738" y="6286500"/>
          <a:ext cx="10334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34" name="Equation" r:id="rId16" imgW="511810" imgH="228600" progId="Equation.DSMT4">
                  <p:embed/>
                </p:oleObj>
              </mc:Choice>
              <mc:Fallback>
                <p:oleObj name="Equation" r:id="rId16" imgW="511810" imgH="228600" progId="Equation.DSMT4">
                  <p:embed/>
                  <p:pic>
                    <p:nvPicPr>
                      <p:cNvPr id="0" name="图片 487533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6286500"/>
                        <a:ext cx="10334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0"/>
          <p:cNvGraphicFramePr/>
          <p:nvPr/>
        </p:nvGraphicFramePr>
        <p:xfrm>
          <a:off x="4713288" y="6165850"/>
          <a:ext cx="22209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35" name="Equation" r:id="rId18" imgW="2212975" imgH="530225" progId="Equation.DSMT4">
                  <p:embed/>
                </p:oleObj>
              </mc:Choice>
              <mc:Fallback>
                <p:oleObj name="Equation" r:id="rId18" imgW="2212975" imgH="530225" progId="Equation.DSMT4">
                  <p:embed/>
                  <p:pic>
                    <p:nvPicPr>
                      <p:cNvPr id="0" name="图片 487534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6165850"/>
                        <a:ext cx="22209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44908 L 2.77778E-6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468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4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4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4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4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4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4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4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4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4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4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44908 L 2.77778E-6 0.0004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34" grpId="0"/>
      <p:bldP spid="546836" grpId="0"/>
      <p:bldP spid="546852" grpId="0"/>
      <p:bldP spid="546884" grpId="0"/>
      <p:bldP spid="546885" grpId="0"/>
      <p:bldP spid="546888" grpId="0" animBg="1"/>
      <p:bldP spid="5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328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8" name="Picture 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327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9" name="Picture 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328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0" name="Picture 5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327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Picture 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17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2" name="Picture 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316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3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4" name="Picture 61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5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6" name="Picture 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7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8" name="Picture 6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9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579688" y="5118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0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578100" y="5116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1" name="Picture 6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741863" y="5118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2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740275" y="51165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3" name="Picture 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894513" y="51276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4" name="Picture 7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892925" y="51260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5" name="Picture 7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6" name="Picture 7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897" name="Rectangle 33"/>
          <p:cNvSpPr>
            <a:spLocks noChangeArrowheads="1"/>
          </p:cNvSpPr>
          <p:nvPr/>
        </p:nvSpPr>
        <p:spPr bwMode="auto">
          <a:xfrm>
            <a:off x="3019425" y="4781550"/>
            <a:ext cx="3371850" cy="1495425"/>
          </a:xfrm>
          <a:prstGeom prst="rect">
            <a:avLst/>
          </a:prstGeom>
          <a:solidFill>
            <a:srgbClr val="EBFFFF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48891" name="Rectangle 27"/>
          <p:cNvSpPr>
            <a:spLocks noChangeArrowheads="1"/>
          </p:cNvSpPr>
          <p:nvPr/>
        </p:nvSpPr>
        <p:spPr bwMode="auto">
          <a:xfrm>
            <a:off x="1397000" y="4745038"/>
            <a:ext cx="1739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Tx/>
              <a:buBlip>
                <a:blip r:embed="rId3"/>
              </a:buBlip>
              <a:defRPr/>
            </a:pP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特别地，</a:t>
            </a:r>
            <a:r>
              <a: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endParaRPr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48912" name="Group 48"/>
          <p:cNvGrpSpPr/>
          <p:nvPr/>
        </p:nvGrpSpPr>
        <p:grpSpPr bwMode="auto">
          <a:xfrm>
            <a:off x="3019425" y="4811713"/>
            <a:ext cx="3286125" cy="457200"/>
            <a:chOff x="1662" y="2923"/>
            <a:chExt cx="2070" cy="288"/>
          </a:xfrm>
        </p:grpSpPr>
        <p:sp>
          <p:nvSpPr>
            <p:cNvPr id="548892" name="Rectangle 28"/>
            <p:cNvSpPr>
              <a:spLocks noChangeArrowheads="1"/>
            </p:cNvSpPr>
            <p:nvPr/>
          </p:nvSpPr>
          <p:spPr bwMode="auto">
            <a:xfrm>
              <a:off x="1662" y="2923"/>
              <a:ext cx="54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若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   </a:t>
              </a:r>
              <a:endParaRPr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4884" name="Object 29"/>
            <p:cNvGraphicFramePr/>
            <p:nvPr/>
          </p:nvGraphicFramePr>
          <p:xfrm>
            <a:off x="1948" y="2939"/>
            <a:ext cx="17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573" name="公式" r:id="rId4" imgW="2832100" imgH="368300" progId="Equation.3">
                    <p:embed/>
                  </p:oleObj>
                </mc:Choice>
                <mc:Fallback>
                  <p:oleObj name="公式" r:id="rId4" imgW="2832100" imgH="368300" progId="Equation.3">
                    <p:embed/>
                    <p:pic>
                      <p:nvPicPr>
                        <p:cNvPr id="0" name="图片 4885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8" y="2939"/>
                          <a:ext cx="17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962" name="Group 98"/>
          <p:cNvGrpSpPr/>
          <p:nvPr/>
        </p:nvGrpSpPr>
        <p:grpSpPr bwMode="auto">
          <a:xfrm>
            <a:off x="3016250" y="5362575"/>
            <a:ext cx="3508375" cy="887413"/>
            <a:chOff x="1900" y="3378"/>
            <a:chExt cx="2210" cy="559"/>
          </a:xfrm>
        </p:grpSpPr>
        <p:graphicFrame>
          <p:nvGraphicFramePr>
            <p:cNvPr id="34880" name="Object 31"/>
            <p:cNvGraphicFramePr/>
            <p:nvPr/>
          </p:nvGraphicFramePr>
          <p:xfrm>
            <a:off x="2198" y="3378"/>
            <a:ext cx="1072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574" name="公式" r:id="rId6" imgW="1701800" imgH="889000" progId="Equation.3">
                    <p:embed/>
                  </p:oleObj>
                </mc:Choice>
                <mc:Fallback>
                  <p:oleObj name="公式" r:id="rId6" imgW="1701800" imgH="889000" progId="Equation.3">
                    <p:embed/>
                    <p:pic>
                      <p:nvPicPr>
                        <p:cNvPr id="0" name="图片 4885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" y="3378"/>
                          <a:ext cx="1072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8894" name="Rectangle 30"/>
            <p:cNvSpPr>
              <a:spLocks noChangeArrowheads="1"/>
            </p:cNvSpPr>
            <p:nvPr/>
          </p:nvSpPr>
          <p:spPr bwMode="auto">
            <a:xfrm>
              <a:off x="1900" y="3509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则</a:t>
              </a:r>
              <a:r>
                <a:rPr lang="en-US" altLang="zh-CN">
                  <a:ea typeface="楷体" panose="02010609060101010101" charset="-122"/>
                  <a:cs typeface="楷体" panose="02010609060101010101" charset="-122"/>
                </a:rPr>
                <a:t>   </a:t>
              </a:r>
              <a:endParaRPr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8896" name="Rectangle 32"/>
            <p:cNvSpPr>
              <a:spLocks noChangeArrowheads="1"/>
            </p:cNvSpPr>
            <p:nvPr/>
          </p:nvSpPr>
          <p:spPr bwMode="auto">
            <a:xfrm>
              <a:off x="3290" y="3520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宋体" panose="02010600030101010101" charset="-122"/>
                </a:rPr>
                <a:t>(</a:t>
              </a:r>
              <a:r>
                <a:rPr lang="en-US" altLang="zh-CN" sz="1000"/>
                <a:t> </a:t>
              </a:r>
              <a:r>
                <a:rPr lang="en-US" altLang="zh-CN" sz="2000" i="1">
                  <a:ea typeface="楷体" panose="02010609060101010101" charset="-122"/>
                  <a:cs typeface="楷体" panose="02010609060101010101" charset="-122"/>
                </a:rPr>
                <a:t>k </a:t>
              </a:r>
              <a:r>
                <a:rPr lang="zh-CN" altLang="en-US" sz="2000">
                  <a:ea typeface="楷体" panose="02010609060101010101" charset="-122"/>
                  <a:cs typeface="楷体" panose="02010609060101010101" charset="-122"/>
                </a:rPr>
                <a:t>待定</a:t>
              </a:r>
              <a:r>
                <a:rPr lang="en-US" altLang="zh-CN" sz="2000">
                  <a:latin typeface="宋体" panose="02010600030101010101" charset="-122"/>
                </a:rPr>
                <a:t>)</a:t>
              </a:r>
              <a:r>
                <a:rPr lang="en-US" altLang="zh-CN" sz="2000"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2000"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aphicFrame>
        <p:nvGraphicFramePr>
          <p:cNvPr id="548907" name="Object 43"/>
          <p:cNvGraphicFramePr/>
          <p:nvPr/>
        </p:nvGraphicFramePr>
        <p:xfrm>
          <a:off x="4025900" y="5629275"/>
          <a:ext cx="2159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75" name="公式" r:id="rId8" imgW="215900" imgH="279400" progId="Equation.3">
                  <p:embed/>
                </p:oleObj>
              </mc:Choice>
              <mc:Fallback>
                <p:oleObj name="公式" r:id="rId8" imgW="215900" imgH="279400" progId="Equation.3">
                  <p:embed/>
                  <p:pic>
                    <p:nvPicPr>
                      <p:cNvPr id="0" name="图片 48857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5629275"/>
                        <a:ext cx="215900" cy="277813"/>
                      </a:xfrm>
                      <a:prstGeom prst="rect">
                        <a:avLst/>
                      </a:prstGeom>
                      <a:solidFill>
                        <a:srgbClr val="EB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908" name="Object 44"/>
          <p:cNvGraphicFramePr/>
          <p:nvPr/>
        </p:nvGraphicFramePr>
        <p:xfrm>
          <a:off x="4740275" y="5375275"/>
          <a:ext cx="2667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76" name="公式" r:id="rId10" imgW="266700" imgH="368300" progId="Equation.3">
                  <p:embed/>
                </p:oleObj>
              </mc:Choice>
              <mc:Fallback>
                <p:oleObj name="公式" r:id="rId10" imgW="266700" imgH="368300" progId="Equation.3">
                  <p:embed/>
                  <p:pic>
                    <p:nvPicPr>
                      <p:cNvPr id="0" name="图片 48857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5375275"/>
                        <a:ext cx="266700" cy="366713"/>
                      </a:xfrm>
                      <a:prstGeom prst="rect">
                        <a:avLst/>
                      </a:prstGeom>
                      <a:solidFill>
                        <a:srgbClr val="EB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909" name="Object 45"/>
          <p:cNvGraphicFramePr/>
          <p:nvPr/>
        </p:nvGraphicFramePr>
        <p:xfrm>
          <a:off x="4730750" y="5829300"/>
          <a:ext cx="2794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77" name="公式" r:id="rId12" imgW="279400" imgH="368300" progId="Equation.3">
                  <p:embed/>
                </p:oleObj>
              </mc:Choice>
              <mc:Fallback>
                <p:oleObj name="公式" r:id="rId12" imgW="279400" imgH="368300" progId="Equation.3">
                  <p:embed/>
                  <p:pic>
                    <p:nvPicPr>
                      <p:cNvPr id="0" name="图片 48857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5829300"/>
                        <a:ext cx="279400" cy="366713"/>
                      </a:xfrm>
                      <a:prstGeom prst="rect">
                        <a:avLst/>
                      </a:prstGeom>
                      <a:solidFill>
                        <a:srgbClr val="EB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85" name="Rectangle 21"/>
          <p:cNvSpPr>
            <a:spLocks noChangeArrowheads="1"/>
          </p:cNvSpPr>
          <p:nvPr/>
        </p:nvSpPr>
        <p:spPr bwMode="auto">
          <a:xfrm>
            <a:off x="533400" y="3052763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推论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548960" name="Group 96"/>
          <p:cNvGrpSpPr/>
          <p:nvPr/>
        </p:nvGrpSpPr>
        <p:grpSpPr bwMode="auto">
          <a:xfrm>
            <a:off x="1349375" y="3052763"/>
            <a:ext cx="7493000" cy="457200"/>
            <a:chOff x="850" y="1923"/>
            <a:chExt cx="4720" cy="288"/>
          </a:xfrm>
        </p:grpSpPr>
        <p:sp>
          <p:nvSpPr>
            <p:cNvPr id="548884" name="Rectangle 20"/>
            <p:cNvSpPr>
              <a:spLocks noChangeArrowheads="1"/>
            </p:cNvSpPr>
            <p:nvPr/>
          </p:nvSpPr>
          <p:spPr bwMode="auto">
            <a:xfrm>
              <a:off x="850" y="1923"/>
              <a:ext cx="293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设</a:t>
              </a:r>
              <a:r>
                <a:rPr lang="en-US" altLang="zh-CN"/>
                <a:t>                </a:t>
              </a:r>
              <a:r>
                <a:rPr lang="en-US" altLang="zh-CN" sz="1200"/>
                <a:t> </a:t>
              </a:r>
              <a:r>
                <a:rPr lang="zh-CN" altLang="en-US"/>
                <a:t>为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分式线性映射</a:t>
              </a:r>
              <a:r>
                <a:rPr lang="zh-CN" altLang="en-US"/>
                <a:t>，且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34878" name="Object 22"/>
            <p:cNvGraphicFramePr/>
            <p:nvPr/>
          </p:nvGraphicFramePr>
          <p:xfrm>
            <a:off x="1126" y="1967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578" name="公式" r:id="rId14" imgW="1167765" imgH="342900" progId="Equation.3">
                    <p:embed/>
                  </p:oleObj>
                </mc:Choice>
                <mc:Fallback>
                  <p:oleObj name="公式" r:id="rId14" imgW="1167765" imgH="342900" progId="Equation.3">
                    <p:embed/>
                    <p:pic>
                      <p:nvPicPr>
                        <p:cNvPr id="0" name="图片 4885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1967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79" name="Object 23"/>
            <p:cNvGraphicFramePr/>
            <p:nvPr/>
          </p:nvGraphicFramePr>
          <p:xfrm>
            <a:off x="3666" y="1951"/>
            <a:ext cx="19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579" name="公式" r:id="rId16" imgW="3022600" imgH="368300" progId="Equation.3">
                    <p:embed/>
                  </p:oleObj>
                </mc:Choice>
                <mc:Fallback>
                  <p:oleObj name="公式" r:id="rId16" imgW="3022600" imgH="368300" progId="Equation.3">
                    <p:embed/>
                    <p:pic>
                      <p:nvPicPr>
                        <p:cNvPr id="0" name="图片 4885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" y="1951"/>
                          <a:ext cx="190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961" name="Group 97"/>
          <p:cNvGrpSpPr/>
          <p:nvPr/>
        </p:nvGrpSpPr>
        <p:grpSpPr bwMode="auto">
          <a:xfrm>
            <a:off x="1349375" y="3651250"/>
            <a:ext cx="4673600" cy="887413"/>
            <a:chOff x="850" y="2300"/>
            <a:chExt cx="2944" cy="559"/>
          </a:xfrm>
        </p:grpSpPr>
        <p:sp>
          <p:nvSpPr>
            <p:cNvPr id="548888" name="Rectangle 24"/>
            <p:cNvSpPr>
              <a:spLocks noChangeArrowheads="1"/>
            </p:cNvSpPr>
            <p:nvPr/>
          </p:nvSpPr>
          <p:spPr bwMode="auto">
            <a:xfrm>
              <a:off x="850" y="2419"/>
              <a:ext cx="157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则它可表示为</a:t>
              </a:r>
              <a:r>
                <a:rPr lang="en-US" altLang="zh-CN"/>
                <a:t>:     </a:t>
              </a:r>
              <a:endParaRPr lang="en-US" altLang="zh-CN"/>
            </a:p>
          </p:txBody>
        </p:sp>
        <p:graphicFrame>
          <p:nvGraphicFramePr>
            <p:cNvPr id="34876" name="Object 25"/>
            <p:cNvGraphicFramePr/>
            <p:nvPr/>
          </p:nvGraphicFramePr>
          <p:xfrm>
            <a:off x="2242" y="2300"/>
            <a:ext cx="1552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580" name="公式" r:id="rId18" imgW="2463800" imgH="889000" progId="Equation.3">
                    <p:embed/>
                  </p:oleObj>
                </mc:Choice>
                <mc:Fallback>
                  <p:oleObj name="公式" r:id="rId18" imgW="2463800" imgH="889000" progId="Equation.3">
                    <p:embed/>
                    <p:pic>
                      <p:nvPicPr>
                        <p:cNvPr id="0" name="图片 4885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" y="2300"/>
                          <a:ext cx="1552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8890" name="Rectangle 26"/>
          <p:cNvSpPr>
            <a:spLocks noChangeArrowheads="1"/>
          </p:cNvSpPr>
          <p:nvPr/>
        </p:nvSpPr>
        <p:spPr bwMode="auto">
          <a:xfrm>
            <a:off x="6092825" y="3836988"/>
            <a:ext cx="3055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宋体" panose="02010600030101010101" charset="-122"/>
              </a:rPr>
              <a:t>(</a:t>
            </a:r>
            <a:r>
              <a:rPr lang="en-US" altLang="zh-CN" sz="800"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i="1">
                <a:ea typeface="楷体" panose="02010609060101010101" charset="-122"/>
                <a:cs typeface="楷体" panose="02010609060101010101" charset="-122"/>
              </a:rPr>
              <a:t>k</a:t>
            </a:r>
            <a:r>
              <a:rPr lang="en-US" altLang="zh-CN" sz="2000" i="1"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为任意复常数</a:t>
            </a:r>
            <a:r>
              <a:rPr lang="en-US" altLang="zh-CN" sz="800"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latin typeface="宋体" panose="02010600030101010101" charset="-122"/>
              </a:rPr>
              <a:t>)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48963" name="Group 99"/>
          <p:cNvGrpSpPr/>
          <p:nvPr/>
        </p:nvGrpSpPr>
        <p:grpSpPr bwMode="auto">
          <a:xfrm>
            <a:off x="6861175" y="4816475"/>
            <a:ext cx="1562100" cy="461963"/>
            <a:chOff x="4322" y="3034"/>
            <a:chExt cx="984" cy="291"/>
          </a:xfrm>
        </p:grpSpPr>
        <p:sp>
          <p:nvSpPr>
            <p:cNvPr id="548900" name="Rectangle 36"/>
            <p:cNvSpPr>
              <a:spLocks noChangeArrowheads="1"/>
            </p:cNvSpPr>
            <p:nvPr/>
          </p:nvSpPr>
          <p:spPr bwMode="auto">
            <a:xfrm>
              <a:off x="4322" y="3037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非常实用</a:t>
              </a:r>
              <a:r>
                <a:rPr lang="en-US" altLang="zh-CN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8903" name="Rectangle 39"/>
            <p:cNvSpPr>
              <a:spLocks noChangeArrowheads="1"/>
            </p:cNvSpPr>
            <p:nvPr/>
          </p:nvSpPr>
          <p:spPr bwMode="auto">
            <a:xfrm>
              <a:off x="4354" y="3034"/>
              <a:ext cx="828" cy="288"/>
            </a:xfrm>
            <a:prstGeom prst="rect">
              <a:avLst/>
            </a:prstGeom>
            <a:noFill/>
            <a:ln w="3175">
              <a:solidFill>
                <a:srgbClr val="0000FF"/>
              </a:solidFill>
              <a:prstDash val="dash"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48965" name="Group 101"/>
          <p:cNvGrpSpPr/>
          <p:nvPr/>
        </p:nvGrpSpPr>
        <p:grpSpPr bwMode="auto">
          <a:xfrm>
            <a:off x="6604000" y="5362573"/>
            <a:ext cx="2540000" cy="887413"/>
            <a:chOff x="3872" y="3379"/>
            <a:chExt cx="1600" cy="559"/>
          </a:xfrm>
        </p:grpSpPr>
        <p:grpSp>
          <p:nvGrpSpPr>
            <p:cNvPr id="34867" name="Group 100"/>
            <p:cNvGrpSpPr/>
            <p:nvPr/>
          </p:nvGrpSpPr>
          <p:grpSpPr bwMode="auto">
            <a:xfrm>
              <a:off x="3872" y="3379"/>
              <a:ext cx="1600" cy="523"/>
              <a:chOff x="3872" y="3379"/>
              <a:chExt cx="1600" cy="523"/>
            </a:xfrm>
          </p:grpSpPr>
          <p:sp>
            <p:nvSpPr>
              <p:cNvPr id="548901" name="Rectangle 37"/>
              <p:cNvSpPr>
                <a:spLocks noChangeArrowheads="1"/>
              </p:cNvSpPr>
              <p:nvPr/>
            </p:nvSpPr>
            <p:spPr bwMode="auto">
              <a:xfrm>
                <a:off x="3872" y="3379"/>
                <a:ext cx="1600" cy="5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1600" b="0" dirty="0" smtClean="0"/>
                  <a:t>如果在构造共形</a:t>
                </a:r>
                <a:r>
                  <a:rPr lang="zh-CN" altLang="en-US" sz="1600" b="0" dirty="0"/>
                  <a:t>映射的过程中</a:t>
                </a:r>
                <a:r>
                  <a:rPr lang="zh-CN" altLang="en-US" sz="1600" b="0" dirty="0" smtClean="0"/>
                  <a:t>，左式是作为中间步骤，则    可直接设为</a:t>
                </a:r>
                <a:r>
                  <a:rPr lang="en-US" altLang="zh-CN" sz="1600" dirty="0" smtClean="0"/>
                  <a:t>1</a:t>
                </a:r>
                <a:endParaRPr lang="en-US" altLang="zh-CN" sz="1600" b="0" dirty="0"/>
              </a:p>
            </p:txBody>
          </p:sp>
          <p:graphicFrame>
            <p:nvGraphicFramePr>
              <p:cNvPr id="34871" name="Object 34"/>
              <p:cNvGraphicFramePr/>
              <p:nvPr/>
            </p:nvGraphicFramePr>
            <p:xfrm>
              <a:off x="4344" y="3714"/>
              <a:ext cx="136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8581" name="公式" r:id="rId20" imgW="215900" imgH="279400" progId="Equation.3">
                      <p:embed/>
                    </p:oleObj>
                  </mc:Choice>
                  <mc:Fallback>
                    <p:oleObj name="公式" r:id="rId20" imgW="215900" imgH="279400" progId="Equation.3">
                      <p:embed/>
                      <p:pic>
                        <p:nvPicPr>
                          <p:cNvPr id="0" name="图片 48858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4" y="3714"/>
                            <a:ext cx="136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8904" name="Rectangle 40"/>
            <p:cNvSpPr>
              <a:spLocks noChangeArrowheads="1"/>
            </p:cNvSpPr>
            <p:nvPr/>
          </p:nvSpPr>
          <p:spPr bwMode="auto">
            <a:xfrm>
              <a:off x="3880" y="3416"/>
              <a:ext cx="1592" cy="522"/>
            </a:xfrm>
            <a:prstGeom prst="rect">
              <a:avLst/>
            </a:prstGeom>
            <a:noFill/>
            <a:ln w="3175">
              <a:solidFill>
                <a:srgbClr val="0000FF"/>
              </a:solidFill>
              <a:prstDash val="dash"/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34850" name="Picture 7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1" name="Picture 8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2" name="Picture 8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3" name="Picture 8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4" name="Picture 8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5" name="Picture 8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6" name="Picture 8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8950" name="Rectangle 86"/>
          <p:cNvSpPr>
            <a:spLocks noChangeArrowheads="1"/>
          </p:cNvSpPr>
          <p:nvPr/>
        </p:nvSpPr>
        <p:spPr bwMode="auto">
          <a:xfrm>
            <a:off x="1349375" y="120808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/>
              <a:t>称下式为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对应点公式</a:t>
            </a:r>
            <a:r>
              <a:rPr lang="zh-CN" altLang="en-US"/>
              <a:t>：</a:t>
            </a:r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548951" name="Rectangle 87"/>
          <p:cNvSpPr>
            <a:spLocks noChangeArrowheads="1"/>
          </p:cNvSpPr>
          <p:nvPr/>
        </p:nvSpPr>
        <p:spPr bwMode="auto">
          <a:xfrm>
            <a:off x="536575" y="1208088"/>
            <a:ext cx="946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48952" name="Rectangle 88"/>
          <p:cNvSpPr>
            <a:spLocks noChangeArrowheads="1"/>
          </p:cNvSpPr>
          <p:nvPr/>
        </p:nvSpPr>
        <p:spPr bwMode="auto">
          <a:xfrm>
            <a:off x="533400" y="569913"/>
            <a:ext cx="5695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000099"/>
                </a:solidFill>
              </a:rPr>
              <a:t>六、唯一决定分式线性映射的条件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548953" name="Rectangle 89"/>
          <p:cNvSpPr>
            <a:spLocks noChangeArrowheads="1"/>
          </p:cNvSpPr>
          <p:nvPr/>
        </p:nvSpPr>
        <p:spPr bwMode="auto">
          <a:xfrm>
            <a:off x="2336800" y="1876425"/>
            <a:ext cx="4827588" cy="881063"/>
          </a:xfrm>
          <a:prstGeom prst="rect">
            <a:avLst/>
          </a:prstGeom>
          <a:solidFill>
            <a:srgbClr val="FFECD9"/>
          </a:solidFill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4861" name="Object 90"/>
          <p:cNvGraphicFramePr/>
          <p:nvPr/>
        </p:nvGraphicFramePr>
        <p:xfrm>
          <a:off x="2405063" y="1854200"/>
          <a:ext cx="46847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82" name="Equation" r:id="rId21" imgW="4686300" imgH="889000" progId="Equation.DSMT4">
                  <p:embed/>
                </p:oleObj>
              </mc:Choice>
              <mc:Fallback>
                <p:oleObj name="Equation" r:id="rId21" imgW="4686300" imgH="889000" progId="Equation.DSMT4">
                  <p:embed/>
                  <p:pic>
                    <p:nvPicPr>
                      <p:cNvPr id="0" name="图片 48858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1854200"/>
                        <a:ext cx="46847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8955" name="Group 91"/>
          <p:cNvGrpSpPr/>
          <p:nvPr/>
        </p:nvGrpSpPr>
        <p:grpSpPr bwMode="auto">
          <a:xfrm>
            <a:off x="517525" y="3575050"/>
            <a:ext cx="796925" cy="796925"/>
            <a:chOff x="656" y="1328"/>
            <a:chExt cx="502" cy="502"/>
          </a:xfrm>
        </p:grpSpPr>
        <p:sp>
          <p:nvSpPr>
            <p:cNvPr id="548956" name="Rectangle 92"/>
            <p:cNvSpPr>
              <a:spLocks noChangeArrowheads="1"/>
            </p:cNvSpPr>
            <p:nvPr/>
          </p:nvSpPr>
          <p:spPr bwMode="auto">
            <a:xfrm>
              <a:off x="752" y="1340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8957" name="Rectangle 93"/>
            <p:cNvSpPr>
              <a:spLocks noChangeArrowheads="1"/>
            </p:cNvSpPr>
            <p:nvPr/>
          </p:nvSpPr>
          <p:spPr bwMode="auto">
            <a:xfrm>
              <a:off x="698" y="1328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132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8958" name="Rectangle 94"/>
            <p:cNvSpPr>
              <a:spLocks noChangeArrowheads="1"/>
            </p:cNvSpPr>
            <p:nvPr/>
          </p:nvSpPr>
          <p:spPr bwMode="auto">
            <a:xfrm>
              <a:off x="656" y="147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推论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48959" name="Rectangle 95"/>
            <p:cNvSpPr>
              <a:spLocks noChangeArrowheads="1"/>
            </p:cNvSpPr>
            <p:nvPr/>
          </p:nvSpPr>
          <p:spPr bwMode="auto">
            <a:xfrm>
              <a:off x="711" y="1618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6.2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23900" y="6285805"/>
            <a:ext cx="7073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0" dirty="0" smtClean="0"/>
              <a:t>特点：把过       的弧映射成过</a:t>
            </a:r>
            <a:r>
              <a:rPr lang="zh-CN" altLang="en-US" b="0" dirty="0"/>
              <a:t>原点的直线</a:t>
            </a:r>
            <a:r>
              <a:rPr lang="zh-CN" altLang="en-US" b="0" dirty="0" smtClean="0"/>
              <a:t>。</a:t>
            </a:r>
            <a:endParaRPr lang="zh-CN" altLang="en-US" dirty="0"/>
          </a:p>
        </p:txBody>
      </p:sp>
      <p:graphicFrame>
        <p:nvGraphicFramePr>
          <p:cNvPr id="71" name="Object 34"/>
          <p:cNvGraphicFramePr/>
          <p:nvPr/>
        </p:nvGraphicFramePr>
        <p:xfrm>
          <a:off x="2305050" y="6313488"/>
          <a:ext cx="730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83" name="Equation" r:id="rId23" imgW="347345" imgH="219710" progId="Equation.DSMT4">
                  <p:embed/>
                </p:oleObj>
              </mc:Choice>
              <mc:Fallback>
                <p:oleObj name="Equation" r:id="rId23" imgW="347345" imgH="219710" progId="Equation.DSMT4">
                  <p:embed/>
                  <p:pic>
                    <p:nvPicPr>
                      <p:cNvPr id="0" name="图片 48858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6313488"/>
                        <a:ext cx="7302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4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4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4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4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4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4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54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4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4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54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54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54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4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97" grpId="0" animBg="1"/>
      <p:bldP spid="548891" grpId="0"/>
      <p:bldP spid="548885" grpId="0"/>
      <p:bldP spid="548890" grpId="0"/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4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621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2" name="Picture 1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605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3" name="Picture 14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243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4" name="Picture 14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227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5" name="Picture 14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6" name="Picture 1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68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7" name="Picture 14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605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8" name="Picture 14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590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9" name="Picture 14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227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0" name="Picture 1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211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1" name="Picture 1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2" name="Picture 15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3" name="Picture 15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605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4" name="Picture 15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590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5" name="Picture 1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227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6" name="Picture 1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211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7" name="Picture 1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8" name="Picture 15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9" name="Picture 15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0" name="Picture 16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659" name="Group 171"/>
          <p:cNvGrpSpPr/>
          <p:nvPr/>
        </p:nvGrpSpPr>
        <p:grpSpPr bwMode="auto">
          <a:xfrm>
            <a:off x="534988" y="552450"/>
            <a:ext cx="5437187" cy="1563688"/>
            <a:chOff x="337" y="348"/>
            <a:chExt cx="3425" cy="985"/>
          </a:xfrm>
        </p:grpSpPr>
        <p:grpSp>
          <p:nvGrpSpPr>
            <p:cNvPr id="35990" name="Group 170"/>
            <p:cNvGrpSpPr/>
            <p:nvPr/>
          </p:nvGrpSpPr>
          <p:grpSpPr bwMode="auto">
            <a:xfrm>
              <a:off x="337" y="348"/>
              <a:ext cx="3267" cy="288"/>
              <a:chOff x="337" y="348"/>
              <a:chExt cx="3267" cy="288"/>
            </a:xfrm>
          </p:grpSpPr>
          <p:sp>
            <p:nvSpPr>
              <p:cNvPr id="575491" name="Rectangle 3"/>
              <p:cNvSpPr>
                <a:spLocks noChangeArrowheads="1"/>
              </p:cNvSpPr>
              <p:nvPr/>
            </p:nvSpPr>
            <p:spPr bwMode="auto">
              <a:xfrm>
                <a:off x="337" y="348"/>
                <a:ext cx="40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zh-CN" altLang="en-US">
                    <a:solidFill>
                      <a:srgbClr val="0000FF"/>
                    </a:solidFill>
                  </a:rPr>
                  <a:t>例</a:t>
                </a:r>
                <a:r>
                  <a:rPr lang="en-US" altLang="zh-CN">
                    <a:solidFill>
                      <a:srgbClr val="0000FF"/>
                    </a:solidFill>
                  </a:rPr>
                  <a:t>  </a:t>
                </a:r>
                <a:endParaRPr lang="en-US" altLang="zh-CN">
                  <a:solidFill>
                    <a:srgbClr val="000099"/>
                  </a:solidFill>
                </a:endParaRPr>
              </a:p>
            </p:txBody>
          </p:sp>
          <p:sp>
            <p:nvSpPr>
              <p:cNvPr id="575492" name="Rectangle 4"/>
              <p:cNvSpPr>
                <a:spLocks noChangeArrowheads="1"/>
              </p:cNvSpPr>
              <p:nvPr/>
            </p:nvSpPr>
            <p:spPr bwMode="auto">
              <a:xfrm>
                <a:off x="657" y="348"/>
                <a:ext cx="98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</a:rPr>
                  <a:t>已知区域</a:t>
                </a:r>
                <a:r>
                  <a:rPr lang="en-US" altLang="zh-CN">
                    <a:solidFill>
                      <a:srgbClr val="000000"/>
                    </a:solidFill>
                  </a:rPr>
                  <a:t>  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35995" name="Object 5"/>
              <p:cNvGraphicFramePr/>
              <p:nvPr/>
            </p:nvGraphicFramePr>
            <p:xfrm>
              <a:off x="1511" y="383"/>
              <a:ext cx="209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004" name="公式" r:id="rId3" imgW="3276600" imgH="381000" progId="Equation.3">
                      <p:embed/>
                    </p:oleObj>
                  </mc:Choice>
                  <mc:Fallback>
                    <p:oleObj name="公式" r:id="rId3" imgW="3276600" imgH="381000" progId="Equation.3">
                      <p:embed/>
                      <p:pic>
                        <p:nvPicPr>
                          <p:cNvPr id="0" name="图片 49000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1" y="383"/>
                            <a:ext cx="209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75494" name="Rectangle 6"/>
            <p:cNvSpPr>
              <a:spLocks noChangeArrowheads="1"/>
            </p:cNvSpPr>
            <p:nvPr/>
          </p:nvSpPr>
          <p:spPr bwMode="auto">
            <a:xfrm>
              <a:off x="657" y="697"/>
              <a:ext cx="31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求一分式线性映射，将区域</a:t>
              </a:r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D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zh-CN" altLang="en-US">
                  <a:solidFill>
                    <a:srgbClr val="000000"/>
                  </a:solidFill>
                </a:rPr>
                <a:t>映射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75495" name="Rectangle 7"/>
            <p:cNvSpPr>
              <a:spLocks noChangeArrowheads="1"/>
            </p:cNvSpPr>
            <p:nvPr/>
          </p:nvSpPr>
          <p:spPr bwMode="auto">
            <a:xfrm>
              <a:off x="657" y="1045"/>
              <a:ext cx="13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为第一象限。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575497" name="Rectangle 9"/>
          <p:cNvSpPr>
            <a:spLocks noChangeArrowheads="1"/>
          </p:cNvSpPr>
          <p:nvPr/>
        </p:nvSpPr>
        <p:spPr bwMode="auto">
          <a:xfrm>
            <a:off x="534988" y="2273300"/>
            <a:ext cx="7159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75498" name="Rectangle 10"/>
          <p:cNvSpPr>
            <a:spLocks noChangeArrowheads="1"/>
          </p:cNvSpPr>
          <p:nvPr/>
        </p:nvSpPr>
        <p:spPr bwMode="auto">
          <a:xfrm>
            <a:off x="1042988" y="2278063"/>
            <a:ext cx="12350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lang="en-US" altLang="zh-CN" sz="1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75660" name="Group 172"/>
          <p:cNvGrpSpPr/>
          <p:nvPr/>
        </p:nvGrpSpPr>
        <p:grpSpPr bwMode="auto">
          <a:xfrm>
            <a:off x="2098675" y="2108200"/>
            <a:ext cx="2492375" cy="785813"/>
            <a:chOff x="1322" y="1328"/>
            <a:chExt cx="1570" cy="495"/>
          </a:xfrm>
        </p:grpSpPr>
        <p:sp>
          <p:nvSpPr>
            <p:cNvPr id="575499" name="Rectangle 11"/>
            <p:cNvSpPr>
              <a:spLocks noChangeArrowheads="1"/>
            </p:cNvSpPr>
            <p:nvPr/>
          </p:nvSpPr>
          <p:spPr bwMode="auto">
            <a:xfrm>
              <a:off x="1322" y="1429"/>
              <a:ext cx="6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(1) </a:t>
              </a:r>
              <a:r>
                <a:rPr lang="zh-CN" altLang="en-US">
                  <a:solidFill>
                    <a:srgbClr val="000000"/>
                  </a:solidFill>
                </a:rPr>
                <a:t>令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5989" name="Object 12"/>
            <p:cNvGraphicFramePr/>
            <p:nvPr/>
          </p:nvGraphicFramePr>
          <p:xfrm>
            <a:off x="1892" y="1328"/>
            <a:ext cx="1000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05" name="公式" r:id="rId5" imgW="1587500" imgH="787400" progId="Equation.3">
                    <p:embed/>
                  </p:oleObj>
                </mc:Choice>
                <mc:Fallback>
                  <p:oleObj name="公式" r:id="rId5" imgW="1587500" imgH="787400" progId="Equation.3">
                    <p:embed/>
                    <p:pic>
                      <p:nvPicPr>
                        <p:cNvPr id="0" name="图片 4900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1328"/>
                          <a:ext cx="1000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5501" name="Object 13"/>
          <p:cNvGraphicFramePr/>
          <p:nvPr/>
        </p:nvGraphicFramePr>
        <p:xfrm>
          <a:off x="4648200" y="2120900"/>
          <a:ext cx="10160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06" name="公式" r:id="rId7" imgW="1016000" imgH="736600" progId="Equation.3">
                  <p:embed/>
                </p:oleObj>
              </mc:Choice>
              <mc:Fallback>
                <p:oleObj name="公式" r:id="rId7" imgW="1016000" imgH="736600" progId="Equation.3">
                  <p:embed/>
                  <p:pic>
                    <p:nvPicPr>
                      <p:cNvPr id="0" name="图片 49000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20900"/>
                        <a:ext cx="10160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3" name="Object 15"/>
          <p:cNvGraphicFramePr>
            <a:graphicFrameLocks noChangeAspect="1"/>
          </p:cNvGraphicFramePr>
          <p:nvPr/>
        </p:nvGraphicFramePr>
        <p:xfrm>
          <a:off x="5073650" y="3205163"/>
          <a:ext cx="342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07" name="公式" r:id="rId9" imgW="342900" imgH="1307465" progId="Equation.3">
                  <p:embed/>
                </p:oleObj>
              </mc:Choice>
              <mc:Fallback>
                <p:oleObj name="公式" r:id="rId9" imgW="342900" imgH="1307465" progId="Equation.3">
                  <p:embed/>
                  <p:pic>
                    <p:nvPicPr>
                      <p:cNvPr id="0" name="图片 4900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205163"/>
                        <a:ext cx="3429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4" name="Object 16"/>
          <p:cNvGraphicFramePr>
            <a:graphicFrameLocks noChangeAspect="1"/>
          </p:cNvGraphicFramePr>
          <p:nvPr/>
        </p:nvGraphicFramePr>
        <p:xfrm>
          <a:off x="5448300" y="3668713"/>
          <a:ext cx="3571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08" name="公式" r:id="rId11" imgW="355600" imgH="368300" progId="Equation.3">
                  <p:embed/>
                </p:oleObj>
              </mc:Choice>
              <mc:Fallback>
                <p:oleObj name="公式" r:id="rId11" imgW="355600" imgH="368300" progId="Equation.3">
                  <p:embed/>
                  <p:pic>
                    <p:nvPicPr>
                      <p:cNvPr id="0" name="图片 490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668713"/>
                        <a:ext cx="3571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6" name="Object 18"/>
          <p:cNvGraphicFramePr>
            <a:graphicFrameLocks noChangeAspect="1"/>
          </p:cNvGraphicFramePr>
          <p:nvPr/>
        </p:nvGraphicFramePr>
        <p:xfrm>
          <a:off x="4733925" y="3703638"/>
          <a:ext cx="393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09" name="公式" r:id="rId13" imgW="393065" imgH="266700" progId="Equation.3">
                  <p:embed/>
                </p:oleObj>
              </mc:Choice>
              <mc:Fallback>
                <p:oleObj name="公式" r:id="rId13" imgW="393065" imgH="266700" progId="Equation.3">
                  <p:embed/>
                  <p:pic>
                    <p:nvPicPr>
                      <p:cNvPr id="0" name="图片 4900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3703638"/>
                        <a:ext cx="393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7" name="Object 19"/>
          <p:cNvGraphicFramePr>
            <a:graphicFrameLocks noChangeAspect="1"/>
          </p:cNvGraphicFramePr>
          <p:nvPr/>
        </p:nvGraphicFramePr>
        <p:xfrm>
          <a:off x="4851400" y="323691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10" name="公式" r:id="rId15" imgW="190500" imgH="279400" progId="Equation.3">
                  <p:embed/>
                </p:oleObj>
              </mc:Choice>
              <mc:Fallback>
                <p:oleObj name="公式" r:id="rId15" imgW="190500" imgH="279400" progId="Equation.3">
                  <p:embed/>
                  <p:pic>
                    <p:nvPicPr>
                      <p:cNvPr id="0" name="图片 4900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323691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8" name="Object 20"/>
          <p:cNvGraphicFramePr>
            <a:graphicFrameLocks noChangeAspect="1"/>
          </p:cNvGraphicFramePr>
          <p:nvPr/>
        </p:nvGraphicFramePr>
        <p:xfrm>
          <a:off x="4810125" y="4243388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11" name="公式" r:id="rId17" imgW="266700" imgH="190500" progId="Equation.3">
                  <p:embed/>
                </p:oleObj>
              </mc:Choice>
              <mc:Fallback>
                <p:oleObj name="公式" r:id="rId17" imgW="266700" imgH="190500" progId="Equation.3">
                  <p:embed/>
                  <p:pic>
                    <p:nvPicPr>
                      <p:cNvPr id="0" name="图片 490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4243388"/>
                        <a:ext cx="2667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09" name="Line 21"/>
          <p:cNvSpPr>
            <a:spLocks noChangeShapeType="1"/>
          </p:cNvSpPr>
          <p:nvPr/>
        </p:nvSpPr>
        <p:spPr bwMode="auto">
          <a:xfrm>
            <a:off x="4124325" y="3381375"/>
            <a:ext cx="44132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5510" name="Line 22"/>
          <p:cNvSpPr>
            <a:spLocks noChangeShapeType="1"/>
          </p:cNvSpPr>
          <p:nvPr/>
        </p:nvSpPr>
        <p:spPr bwMode="auto">
          <a:xfrm>
            <a:off x="4124325" y="3848100"/>
            <a:ext cx="44132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5511" name="Line 23"/>
          <p:cNvSpPr>
            <a:spLocks noChangeShapeType="1"/>
          </p:cNvSpPr>
          <p:nvPr/>
        </p:nvSpPr>
        <p:spPr bwMode="auto">
          <a:xfrm>
            <a:off x="4124325" y="4346575"/>
            <a:ext cx="44132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75513" name="Object 25"/>
          <p:cNvGraphicFramePr>
            <a:graphicFrameLocks noChangeAspect="1"/>
          </p:cNvGraphicFramePr>
          <p:nvPr/>
        </p:nvGraphicFramePr>
        <p:xfrm>
          <a:off x="3756025" y="5335588"/>
          <a:ext cx="139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12" name="公式" r:id="rId19" imgW="139700" imgH="279400" progId="Equation.3">
                  <p:embed/>
                </p:oleObj>
              </mc:Choice>
              <mc:Fallback>
                <p:oleObj name="公式" r:id="rId19" imgW="139700" imgH="279400" progId="Equation.3">
                  <p:embed/>
                  <p:pic>
                    <p:nvPicPr>
                      <p:cNvPr id="0" name="图片 490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5335588"/>
                        <a:ext cx="139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14" name="Object 26"/>
          <p:cNvGraphicFramePr>
            <a:graphicFrameLocks noChangeAspect="1"/>
          </p:cNvGraphicFramePr>
          <p:nvPr/>
        </p:nvGraphicFramePr>
        <p:xfrm>
          <a:off x="3759200" y="4891088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13" name="公式" r:id="rId21" imgW="165100" imgH="266065" progId="Equation.3">
                  <p:embed/>
                </p:oleObj>
              </mc:Choice>
              <mc:Fallback>
                <p:oleObj name="公式" r:id="rId21" imgW="165100" imgH="266065" progId="Equation.3">
                  <p:embed/>
                  <p:pic>
                    <p:nvPicPr>
                      <p:cNvPr id="0" name="图片 490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891088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15" name="Object 27"/>
          <p:cNvGraphicFramePr>
            <a:graphicFrameLocks noChangeAspect="1"/>
          </p:cNvGraphicFramePr>
          <p:nvPr/>
        </p:nvGraphicFramePr>
        <p:xfrm>
          <a:off x="3641725" y="5843588"/>
          <a:ext cx="393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14" name="公式" r:id="rId23" imgW="393065" imgH="266700" progId="Equation.3">
                  <p:embed/>
                </p:oleObj>
              </mc:Choice>
              <mc:Fallback>
                <p:oleObj name="公式" r:id="rId23" imgW="393065" imgH="266700" progId="Equation.3">
                  <p:embed/>
                  <p:pic>
                    <p:nvPicPr>
                      <p:cNvPr id="0" name="图片 490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5843588"/>
                        <a:ext cx="393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16" name="Object 28"/>
          <p:cNvGraphicFramePr>
            <a:graphicFrameLocks noChangeAspect="1"/>
          </p:cNvGraphicFramePr>
          <p:nvPr/>
        </p:nvGraphicFramePr>
        <p:xfrm>
          <a:off x="3416300" y="4852988"/>
          <a:ext cx="342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15" name="公式" r:id="rId25" imgW="342900" imgH="1307465" progId="Equation.3">
                  <p:embed/>
                </p:oleObj>
              </mc:Choice>
              <mc:Fallback>
                <p:oleObj name="公式" r:id="rId25" imgW="342900" imgH="1307465" progId="Equation.3">
                  <p:embed/>
                  <p:pic>
                    <p:nvPicPr>
                      <p:cNvPr id="0" name="图片 490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4852988"/>
                        <a:ext cx="3429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17" name="Object 29"/>
          <p:cNvGraphicFramePr>
            <a:graphicFrameLocks noChangeAspect="1"/>
          </p:cNvGraphicFramePr>
          <p:nvPr/>
        </p:nvGraphicFramePr>
        <p:xfrm>
          <a:off x="3000375" y="5316538"/>
          <a:ext cx="3571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16" name="公式" r:id="rId27" imgW="355600" imgH="368300" progId="Equation.3">
                  <p:embed/>
                </p:oleObj>
              </mc:Choice>
              <mc:Fallback>
                <p:oleObj name="公式" r:id="rId27" imgW="355600" imgH="368300" progId="Equation.3">
                  <p:embed/>
                  <p:pic>
                    <p:nvPicPr>
                      <p:cNvPr id="0" name="图片 4900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316538"/>
                        <a:ext cx="3571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19" name="Object 31"/>
          <p:cNvGraphicFramePr>
            <a:graphicFrameLocks noChangeAspect="1"/>
          </p:cNvGraphicFramePr>
          <p:nvPr/>
        </p:nvGraphicFramePr>
        <p:xfrm>
          <a:off x="3714750" y="369093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17" name="公式" r:id="rId29" imgW="190500" imgH="279400" progId="Equation.3">
                  <p:embed/>
                </p:oleObj>
              </mc:Choice>
              <mc:Fallback>
                <p:oleObj name="公式" r:id="rId29" imgW="190500" imgH="279400" progId="Equation.3">
                  <p:embed/>
                  <p:pic>
                    <p:nvPicPr>
                      <p:cNvPr id="0" name="图片 490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369093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20" name="Object 32"/>
          <p:cNvGraphicFramePr>
            <a:graphicFrameLocks noChangeAspect="1"/>
          </p:cNvGraphicFramePr>
          <p:nvPr/>
        </p:nvGraphicFramePr>
        <p:xfrm>
          <a:off x="3635375" y="3246438"/>
          <a:ext cx="38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18" name="公式" r:id="rId31" imgW="381000" imgH="342900" progId="Equation.3">
                  <p:embed/>
                </p:oleObj>
              </mc:Choice>
              <mc:Fallback>
                <p:oleObj name="公式" r:id="rId31" imgW="381000" imgH="342900" progId="Equation.3">
                  <p:embed/>
                  <p:pic>
                    <p:nvPicPr>
                      <p:cNvPr id="0" name="图片 490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246438"/>
                        <a:ext cx="381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21" name="Object 33"/>
          <p:cNvGraphicFramePr>
            <a:graphicFrameLocks noChangeAspect="1"/>
          </p:cNvGraphicFramePr>
          <p:nvPr/>
        </p:nvGraphicFramePr>
        <p:xfrm>
          <a:off x="3740150" y="4208463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19" name="公式" r:id="rId33" imgW="165100" imgH="266065" progId="Equation.3">
                  <p:embed/>
                </p:oleObj>
              </mc:Choice>
              <mc:Fallback>
                <p:oleObj name="公式" r:id="rId33" imgW="165100" imgH="266065" progId="Equation.3">
                  <p:embed/>
                  <p:pic>
                    <p:nvPicPr>
                      <p:cNvPr id="0" name="图片 490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208463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22" name="Object 34"/>
          <p:cNvGraphicFramePr>
            <a:graphicFrameLocks noChangeAspect="1"/>
          </p:cNvGraphicFramePr>
          <p:nvPr/>
        </p:nvGraphicFramePr>
        <p:xfrm>
          <a:off x="3400425" y="3208338"/>
          <a:ext cx="342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20" name="公式" r:id="rId35" imgW="342900" imgH="1307465" progId="Equation.3">
                  <p:embed/>
                </p:oleObj>
              </mc:Choice>
              <mc:Fallback>
                <p:oleObj name="公式" r:id="rId35" imgW="342900" imgH="1307465" progId="Equation.3">
                  <p:embed/>
                  <p:pic>
                    <p:nvPicPr>
                      <p:cNvPr id="0" name="图片 4900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3208338"/>
                        <a:ext cx="3429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5661" name="Group 173"/>
          <p:cNvGrpSpPr/>
          <p:nvPr/>
        </p:nvGrpSpPr>
        <p:grpSpPr bwMode="auto">
          <a:xfrm>
            <a:off x="2527300" y="3630613"/>
            <a:ext cx="801688" cy="457200"/>
            <a:chOff x="1592" y="2287"/>
            <a:chExt cx="505" cy="288"/>
          </a:xfrm>
        </p:grpSpPr>
        <p:graphicFrame>
          <p:nvGraphicFramePr>
            <p:cNvPr id="35986" name="Object 35"/>
            <p:cNvGraphicFramePr>
              <a:graphicFrameLocks noChangeAspect="1"/>
            </p:cNvGraphicFramePr>
            <p:nvPr/>
          </p:nvGraphicFramePr>
          <p:xfrm>
            <a:off x="1888" y="2313"/>
            <a:ext cx="20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21" name="公式" r:id="rId37" imgW="330200" imgH="368300" progId="Equation.3">
                    <p:embed/>
                  </p:oleObj>
                </mc:Choice>
                <mc:Fallback>
                  <p:oleObj name="公式" r:id="rId37" imgW="330200" imgH="368300" progId="Equation.3">
                    <p:embed/>
                    <p:pic>
                      <p:nvPicPr>
                        <p:cNvPr id="0" name="图片 4900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2313"/>
                          <a:ext cx="20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524" name="Rectangle 36"/>
            <p:cNvSpPr>
              <a:spLocks noChangeArrowheads="1"/>
            </p:cNvSpPr>
            <p:nvPr/>
          </p:nvSpPr>
          <p:spPr bwMode="auto">
            <a:xfrm>
              <a:off x="1592" y="228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则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75525" name="Group 37"/>
          <p:cNvGrpSpPr/>
          <p:nvPr/>
        </p:nvGrpSpPr>
        <p:grpSpPr bwMode="auto">
          <a:xfrm>
            <a:off x="6238875" y="2378075"/>
            <a:ext cx="2324100" cy="1822450"/>
            <a:chOff x="3930" y="1420"/>
            <a:chExt cx="1464" cy="1148"/>
          </a:xfrm>
        </p:grpSpPr>
        <p:sp>
          <p:nvSpPr>
            <p:cNvPr id="575526" name="Line 38"/>
            <p:cNvSpPr>
              <a:spLocks noChangeShapeType="1"/>
            </p:cNvSpPr>
            <p:nvPr/>
          </p:nvSpPr>
          <p:spPr bwMode="auto">
            <a:xfrm>
              <a:off x="3930" y="1691"/>
              <a:ext cx="145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527" name="Line 39"/>
            <p:cNvSpPr>
              <a:spLocks noChangeShapeType="1"/>
            </p:cNvSpPr>
            <p:nvPr/>
          </p:nvSpPr>
          <p:spPr bwMode="auto">
            <a:xfrm rot="-5400000">
              <a:off x="4536" y="1994"/>
              <a:ext cx="114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85" name="Object 40"/>
            <p:cNvGraphicFramePr>
              <a:graphicFrameLocks noChangeAspect="1"/>
            </p:cNvGraphicFramePr>
            <p:nvPr/>
          </p:nvGraphicFramePr>
          <p:xfrm>
            <a:off x="5157" y="1426"/>
            <a:ext cx="23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22" name="公式" r:id="rId39" imgW="419100" imgH="342900" progId="Equation.3">
                    <p:embed/>
                  </p:oleObj>
                </mc:Choice>
                <mc:Fallback>
                  <p:oleObj name="公式" r:id="rId39" imgW="419100" imgH="342900" progId="Equation.3">
                    <p:embed/>
                    <p:pic>
                      <p:nvPicPr>
                        <p:cNvPr id="0" name="图片 4900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7" y="1426"/>
                          <a:ext cx="237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5529" name="Rectangle 41"/>
          <p:cNvSpPr>
            <a:spLocks noChangeAspect="1" noChangeArrowheads="1"/>
          </p:cNvSpPr>
          <p:nvPr/>
        </p:nvSpPr>
        <p:spPr bwMode="auto">
          <a:xfrm>
            <a:off x="6565900" y="2816225"/>
            <a:ext cx="1544638" cy="1543050"/>
          </a:xfrm>
          <a:prstGeom prst="rect">
            <a:avLst/>
          </a:prstGeom>
          <a:gradFill rotWithShape="1">
            <a:gsLst>
              <a:gs pos="0">
                <a:srgbClr val="FFE8D1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75671" name="Group 183"/>
          <p:cNvGrpSpPr/>
          <p:nvPr/>
        </p:nvGrpSpPr>
        <p:grpSpPr bwMode="auto">
          <a:xfrm>
            <a:off x="8112125" y="2809875"/>
            <a:ext cx="347663" cy="1384300"/>
            <a:chOff x="5110" y="1692"/>
            <a:chExt cx="219" cy="872"/>
          </a:xfrm>
        </p:grpSpPr>
        <p:graphicFrame>
          <p:nvGraphicFramePr>
            <p:cNvPr id="35980" name="Object 43"/>
            <p:cNvGraphicFramePr>
              <a:graphicFrameLocks noChangeAspect="1"/>
            </p:cNvGraphicFramePr>
            <p:nvPr/>
          </p:nvGraphicFramePr>
          <p:xfrm>
            <a:off x="5151" y="1805"/>
            <a:ext cx="17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23" name="公式" r:id="rId41" imgW="368300" imgH="368300" progId="Equation.3">
                    <p:embed/>
                  </p:oleObj>
                </mc:Choice>
                <mc:Fallback>
                  <p:oleObj name="公式" r:id="rId41" imgW="368300" imgH="368300" progId="Equation.3">
                    <p:embed/>
                    <p:pic>
                      <p:nvPicPr>
                        <p:cNvPr id="0" name="图片 4900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1" y="1805"/>
                          <a:ext cx="17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532" name="Line 44"/>
            <p:cNvSpPr>
              <a:spLocks noChangeShapeType="1"/>
            </p:cNvSpPr>
            <p:nvPr/>
          </p:nvSpPr>
          <p:spPr bwMode="auto">
            <a:xfrm flipV="1">
              <a:off x="5110" y="1692"/>
              <a:ext cx="0" cy="872"/>
            </a:xfrm>
            <a:prstGeom prst="line">
              <a:avLst/>
            </a:prstGeom>
            <a:noFill/>
            <a:ln w="19050">
              <a:solidFill>
                <a:srgbClr val="00AA55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533" name="Line 45"/>
            <p:cNvSpPr>
              <a:spLocks noChangeAspect="1" noChangeShapeType="1"/>
            </p:cNvSpPr>
            <p:nvPr/>
          </p:nvSpPr>
          <p:spPr bwMode="auto">
            <a:xfrm rot="21584409" flipV="1">
              <a:off x="5110" y="1837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75668" name="Group 180"/>
          <p:cNvGrpSpPr/>
          <p:nvPr/>
        </p:nvGrpSpPr>
        <p:grpSpPr bwMode="auto">
          <a:xfrm>
            <a:off x="8081963" y="3381375"/>
            <a:ext cx="390525" cy="263525"/>
            <a:chOff x="5091" y="2052"/>
            <a:chExt cx="246" cy="166"/>
          </a:xfrm>
        </p:grpSpPr>
        <p:sp>
          <p:nvSpPr>
            <p:cNvPr id="575534" name="Oval 46"/>
            <p:cNvSpPr>
              <a:spLocks noChangeAspect="1" noChangeArrowheads="1"/>
            </p:cNvSpPr>
            <p:nvPr/>
          </p:nvSpPr>
          <p:spPr bwMode="auto">
            <a:xfrm rot="-2715591">
              <a:off x="5091" y="2116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79" name="Object 48"/>
            <p:cNvGraphicFramePr>
              <a:graphicFrameLocks noChangeAspect="1"/>
            </p:cNvGraphicFramePr>
            <p:nvPr/>
          </p:nvGraphicFramePr>
          <p:xfrm>
            <a:off x="5164" y="2052"/>
            <a:ext cx="173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24" name="公式" r:id="rId43" imgW="355600" imgH="342900" progId="Equation.3">
                    <p:embed/>
                  </p:oleObj>
                </mc:Choice>
                <mc:Fallback>
                  <p:oleObj name="公式" r:id="rId43" imgW="355600" imgH="342900" progId="Equation.3">
                    <p:embed/>
                    <p:pic>
                      <p:nvPicPr>
                        <p:cNvPr id="0" name="图片 4900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4" y="2052"/>
                          <a:ext cx="173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5669" name="Group 181"/>
          <p:cNvGrpSpPr/>
          <p:nvPr/>
        </p:nvGrpSpPr>
        <p:grpSpPr bwMode="auto">
          <a:xfrm>
            <a:off x="8081963" y="3857625"/>
            <a:ext cx="344487" cy="171450"/>
            <a:chOff x="5091" y="2352"/>
            <a:chExt cx="217" cy="108"/>
          </a:xfrm>
        </p:grpSpPr>
        <p:sp>
          <p:nvSpPr>
            <p:cNvPr id="575535" name="Oval 47"/>
            <p:cNvSpPr>
              <a:spLocks noChangeAspect="1" noChangeArrowheads="1"/>
            </p:cNvSpPr>
            <p:nvPr/>
          </p:nvSpPr>
          <p:spPr bwMode="auto">
            <a:xfrm rot="-2715591">
              <a:off x="5092" y="2387"/>
              <a:ext cx="40" cy="41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77" name="Object 49"/>
            <p:cNvGraphicFramePr>
              <a:graphicFrameLocks noChangeAspect="1"/>
            </p:cNvGraphicFramePr>
            <p:nvPr/>
          </p:nvGraphicFramePr>
          <p:xfrm>
            <a:off x="5156" y="2352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25" name="公式" r:id="rId45" imgW="266700" imgH="190500" progId="Equation.3">
                    <p:embed/>
                  </p:oleObj>
                </mc:Choice>
                <mc:Fallback>
                  <p:oleObj name="公式" r:id="rId45" imgW="266700" imgH="190500" progId="Equation.3">
                    <p:embed/>
                    <p:pic>
                      <p:nvPicPr>
                        <p:cNvPr id="0" name="图片 490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6" y="2352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5670" name="Group 182"/>
          <p:cNvGrpSpPr/>
          <p:nvPr/>
        </p:nvGrpSpPr>
        <p:grpSpPr bwMode="auto">
          <a:xfrm>
            <a:off x="6435725" y="2481263"/>
            <a:ext cx="1662113" cy="327025"/>
            <a:chOff x="4054" y="1485"/>
            <a:chExt cx="1047" cy="206"/>
          </a:xfrm>
        </p:grpSpPr>
        <p:graphicFrame>
          <p:nvGraphicFramePr>
            <p:cNvPr id="35973" name="Object 51"/>
            <p:cNvGraphicFramePr>
              <a:graphicFrameLocks noChangeAspect="1"/>
            </p:cNvGraphicFramePr>
            <p:nvPr/>
          </p:nvGraphicFramePr>
          <p:xfrm>
            <a:off x="4810" y="1485"/>
            <a:ext cx="17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26" name="公式" r:id="rId47" imgW="355600" imgH="368300" progId="Equation.3">
                    <p:embed/>
                  </p:oleObj>
                </mc:Choice>
                <mc:Fallback>
                  <p:oleObj name="公式" r:id="rId47" imgW="355600" imgH="368300" progId="Equation.3">
                    <p:embed/>
                    <p:pic>
                      <p:nvPicPr>
                        <p:cNvPr id="0" name="图片 490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485"/>
                          <a:ext cx="17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540" name="Line 52"/>
            <p:cNvSpPr>
              <a:spLocks noChangeShapeType="1"/>
            </p:cNvSpPr>
            <p:nvPr/>
          </p:nvSpPr>
          <p:spPr bwMode="auto">
            <a:xfrm flipH="1">
              <a:off x="4054" y="1690"/>
              <a:ext cx="104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541" name="Line 53"/>
            <p:cNvSpPr>
              <a:spLocks noChangeAspect="1" noChangeShapeType="1"/>
            </p:cNvSpPr>
            <p:nvPr/>
          </p:nvSpPr>
          <p:spPr bwMode="auto">
            <a:xfrm rot="-5415591" flipH="1" flipV="1">
              <a:off x="4884" y="1638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75544" name="Oval 56"/>
          <p:cNvSpPr>
            <a:spLocks noChangeAspect="1" noChangeArrowheads="1"/>
          </p:cNvSpPr>
          <p:nvPr/>
        </p:nvSpPr>
        <p:spPr bwMode="auto">
          <a:xfrm rot="-2715591">
            <a:off x="8074025" y="2774950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75667" name="Group 179"/>
          <p:cNvGrpSpPr/>
          <p:nvPr/>
        </p:nvGrpSpPr>
        <p:grpSpPr bwMode="auto">
          <a:xfrm>
            <a:off x="7216775" y="2514600"/>
            <a:ext cx="293688" cy="322263"/>
            <a:chOff x="4546" y="1506"/>
            <a:chExt cx="185" cy="203"/>
          </a:xfrm>
        </p:grpSpPr>
        <p:sp>
          <p:nvSpPr>
            <p:cNvPr id="575543" name="Oval 55"/>
            <p:cNvSpPr>
              <a:spLocks noChangeAspect="1" noChangeArrowheads="1"/>
            </p:cNvSpPr>
            <p:nvPr/>
          </p:nvSpPr>
          <p:spPr bwMode="auto">
            <a:xfrm rot="-2715591">
              <a:off x="4641" y="1669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72" name="Object 57"/>
            <p:cNvGraphicFramePr>
              <a:graphicFrameLocks noChangeAspect="1"/>
            </p:cNvGraphicFramePr>
            <p:nvPr/>
          </p:nvGraphicFramePr>
          <p:xfrm>
            <a:off x="4546" y="1506"/>
            <a:ext cx="185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27" name="公式" r:id="rId49" imgW="381000" imgH="342900" progId="Equation.3">
                    <p:embed/>
                  </p:oleObj>
                </mc:Choice>
                <mc:Fallback>
                  <p:oleObj name="公式" r:id="rId49" imgW="381000" imgH="342900" progId="Equation.3">
                    <p:embed/>
                    <p:pic>
                      <p:nvPicPr>
                        <p:cNvPr id="0" name="图片 490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6" y="1506"/>
                          <a:ext cx="185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5666" name="Group 178"/>
          <p:cNvGrpSpPr/>
          <p:nvPr/>
        </p:nvGrpSpPr>
        <p:grpSpPr bwMode="auto">
          <a:xfrm>
            <a:off x="6562725" y="2559050"/>
            <a:ext cx="241300" cy="276225"/>
            <a:chOff x="4134" y="1534"/>
            <a:chExt cx="152" cy="174"/>
          </a:xfrm>
        </p:grpSpPr>
        <p:sp>
          <p:nvSpPr>
            <p:cNvPr id="575542" name="Oval 54"/>
            <p:cNvSpPr>
              <a:spLocks noChangeAspect="1" noChangeArrowheads="1"/>
            </p:cNvSpPr>
            <p:nvPr/>
          </p:nvSpPr>
          <p:spPr bwMode="auto">
            <a:xfrm rot="-2715591">
              <a:off x="4191" y="1668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70" name="Object 58"/>
            <p:cNvGraphicFramePr>
              <a:graphicFrameLocks noChangeAspect="1"/>
            </p:cNvGraphicFramePr>
            <p:nvPr/>
          </p:nvGraphicFramePr>
          <p:xfrm>
            <a:off x="4134" y="1534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28" name="公式" r:id="rId51" imgW="266700" imgH="190500" progId="Equation.3">
                    <p:embed/>
                  </p:oleObj>
                </mc:Choice>
                <mc:Fallback>
                  <p:oleObj name="公式" r:id="rId51" imgW="266700" imgH="190500" progId="Equation.3">
                    <p:embed/>
                    <p:pic>
                      <p:nvPicPr>
                        <p:cNvPr id="0" name="图片 490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" y="1534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5548" name="Line 60"/>
          <p:cNvSpPr>
            <a:spLocks noChangeShapeType="1"/>
          </p:cNvSpPr>
          <p:nvPr/>
        </p:nvSpPr>
        <p:spPr bwMode="auto">
          <a:xfrm>
            <a:off x="4137025" y="5026025"/>
            <a:ext cx="44132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5549" name="Line 61"/>
          <p:cNvSpPr>
            <a:spLocks noChangeShapeType="1"/>
          </p:cNvSpPr>
          <p:nvPr/>
        </p:nvSpPr>
        <p:spPr bwMode="auto">
          <a:xfrm>
            <a:off x="4137025" y="5483225"/>
            <a:ext cx="44132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5550" name="Line 62"/>
          <p:cNvSpPr>
            <a:spLocks noChangeShapeType="1"/>
          </p:cNvSpPr>
          <p:nvPr/>
        </p:nvSpPr>
        <p:spPr bwMode="auto">
          <a:xfrm>
            <a:off x="4137025" y="5981700"/>
            <a:ext cx="441325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75551" name="Object 63"/>
          <p:cNvGraphicFramePr>
            <a:graphicFrameLocks noChangeAspect="1"/>
          </p:cNvGraphicFramePr>
          <p:nvPr/>
        </p:nvGraphicFramePr>
        <p:xfrm>
          <a:off x="4762500" y="5341938"/>
          <a:ext cx="368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29" name="公式" r:id="rId53" imgW="368300" imgH="279400" progId="Equation.3">
                  <p:embed/>
                </p:oleObj>
              </mc:Choice>
              <mc:Fallback>
                <p:oleObj name="公式" r:id="rId53" imgW="368300" imgH="279400" progId="Equation.3">
                  <p:embed/>
                  <p:pic>
                    <p:nvPicPr>
                      <p:cNvPr id="0" name="图片 490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5341938"/>
                        <a:ext cx="368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52" name="Object 64"/>
          <p:cNvGraphicFramePr>
            <a:graphicFrameLocks noChangeAspect="1"/>
          </p:cNvGraphicFramePr>
          <p:nvPr/>
        </p:nvGraphicFramePr>
        <p:xfrm>
          <a:off x="4829175" y="4926013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30" name="公式" r:id="rId55" imgW="266700" imgH="190500" progId="Equation.3">
                  <p:embed/>
                </p:oleObj>
              </mc:Choice>
              <mc:Fallback>
                <p:oleObj name="公式" r:id="rId55" imgW="266700" imgH="190500" progId="Equation.3">
                  <p:embed/>
                  <p:pic>
                    <p:nvPicPr>
                      <p:cNvPr id="0" name="图片 490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4926013"/>
                        <a:ext cx="2667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53" name="Object 65"/>
          <p:cNvGraphicFramePr>
            <a:graphicFrameLocks noChangeAspect="1"/>
          </p:cNvGraphicFramePr>
          <p:nvPr/>
        </p:nvGraphicFramePr>
        <p:xfrm>
          <a:off x="4864100" y="5843588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31" name="公式" r:id="rId57" imgW="190500" imgH="279400" progId="Equation.3">
                  <p:embed/>
                </p:oleObj>
              </mc:Choice>
              <mc:Fallback>
                <p:oleObj name="公式" r:id="rId57" imgW="190500" imgH="279400" progId="Equation.3">
                  <p:embed/>
                  <p:pic>
                    <p:nvPicPr>
                      <p:cNvPr id="0" name="图片 490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5843588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55" name="Object 67"/>
          <p:cNvGraphicFramePr>
            <a:graphicFrameLocks noChangeAspect="1"/>
          </p:cNvGraphicFramePr>
          <p:nvPr/>
        </p:nvGraphicFramePr>
        <p:xfrm>
          <a:off x="5089525" y="4849813"/>
          <a:ext cx="342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32" name="公式" r:id="rId59" imgW="342900" imgH="1307465" progId="Equation.3">
                  <p:embed/>
                </p:oleObj>
              </mc:Choice>
              <mc:Fallback>
                <p:oleObj name="公式" r:id="rId59" imgW="342900" imgH="1307465" progId="Equation.3">
                  <p:embed/>
                  <p:pic>
                    <p:nvPicPr>
                      <p:cNvPr id="0" name="图片 490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4849813"/>
                        <a:ext cx="3429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56" name="Object 68"/>
          <p:cNvGraphicFramePr>
            <a:graphicFrameLocks noChangeAspect="1"/>
          </p:cNvGraphicFramePr>
          <p:nvPr/>
        </p:nvGraphicFramePr>
        <p:xfrm>
          <a:off x="5457825" y="5313363"/>
          <a:ext cx="3698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33" name="公式" r:id="rId61" imgW="368300" imgH="368300" progId="Equation.3">
                  <p:embed/>
                </p:oleObj>
              </mc:Choice>
              <mc:Fallback>
                <p:oleObj name="公式" r:id="rId61" imgW="368300" imgH="368300" progId="Equation.3">
                  <p:embed/>
                  <p:pic>
                    <p:nvPicPr>
                      <p:cNvPr id="0" name="图片 490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5313363"/>
                        <a:ext cx="3698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5665" name="Group 177"/>
          <p:cNvGrpSpPr/>
          <p:nvPr/>
        </p:nvGrpSpPr>
        <p:grpSpPr bwMode="auto">
          <a:xfrm>
            <a:off x="6238875" y="606425"/>
            <a:ext cx="2324100" cy="1393825"/>
            <a:chOff x="3930" y="382"/>
            <a:chExt cx="1464" cy="878"/>
          </a:xfrm>
        </p:grpSpPr>
        <p:sp>
          <p:nvSpPr>
            <p:cNvPr id="575558" name="弧 70"/>
            <p:cNvSpPr>
              <a:spLocks noChangeAspect="1"/>
            </p:cNvSpPr>
            <p:nvPr/>
          </p:nvSpPr>
          <p:spPr bwMode="auto">
            <a:xfrm flipH="1">
              <a:off x="4212" y="598"/>
              <a:ext cx="890" cy="44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46 h 21600"/>
                <a:gd name="T2" fmla="*/ 43200 w 43200"/>
                <a:gd name="T3" fmla="*/ 21573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546"/>
                  </a:moveTo>
                  <a:cubicBezTo>
                    <a:pt x="29" y="9637"/>
                    <a:pt x="9691" y="-1"/>
                    <a:pt x="21600" y="-1"/>
                  </a:cubicBezTo>
                  <a:cubicBezTo>
                    <a:pt x="33518" y="-1"/>
                    <a:pt x="43185" y="9654"/>
                    <a:pt x="43199" y="21573"/>
                  </a:cubicBezTo>
                </a:path>
                <a:path w="43200" h="21600" stroke="0" extrusionOk="0">
                  <a:moveTo>
                    <a:pt x="0" y="21546"/>
                  </a:moveTo>
                  <a:cubicBezTo>
                    <a:pt x="29" y="9637"/>
                    <a:pt x="9691" y="-1"/>
                    <a:pt x="21600" y="-1"/>
                  </a:cubicBezTo>
                  <a:cubicBezTo>
                    <a:pt x="33518" y="-1"/>
                    <a:pt x="43185" y="9654"/>
                    <a:pt x="43199" y="21573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AA55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56" name="Object 71"/>
            <p:cNvGraphicFramePr>
              <a:graphicFrameLocks noChangeAspect="1"/>
            </p:cNvGraphicFramePr>
            <p:nvPr/>
          </p:nvGraphicFramePr>
          <p:xfrm>
            <a:off x="4074" y="1094"/>
            <a:ext cx="185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34" name="公式" r:id="rId63" imgW="381000" imgH="342900" progId="Equation.3">
                    <p:embed/>
                  </p:oleObj>
                </mc:Choice>
                <mc:Fallback>
                  <p:oleObj name="公式" r:id="rId63" imgW="381000" imgH="342900" progId="Equation.3">
                    <p:embed/>
                    <p:pic>
                      <p:nvPicPr>
                        <p:cNvPr id="0" name="图片 490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4" y="1094"/>
                          <a:ext cx="185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560" name="Line 72"/>
            <p:cNvSpPr>
              <a:spLocks noChangeShapeType="1"/>
            </p:cNvSpPr>
            <p:nvPr/>
          </p:nvSpPr>
          <p:spPr bwMode="auto">
            <a:xfrm>
              <a:off x="3930" y="1046"/>
              <a:ext cx="145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561" name="Line 73"/>
            <p:cNvSpPr>
              <a:spLocks noChangeAspect="1" noChangeShapeType="1"/>
            </p:cNvSpPr>
            <p:nvPr/>
          </p:nvSpPr>
          <p:spPr bwMode="auto">
            <a:xfrm rot="-5400000">
              <a:off x="4219" y="821"/>
              <a:ext cx="87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562" name="Line 74"/>
            <p:cNvSpPr>
              <a:spLocks noChangeShapeType="1"/>
            </p:cNvSpPr>
            <p:nvPr/>
          </p:nvSpPr>
          <p:spPr bwMode="auto">
            <a:xfrm flipH="1">
              <a:off x="4404" y="622"/>
              <a:ext cx="104" cy="54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60" name="Object 75"/>
            <p:cNvGraphicFramePr>
              <a:graphicFrameLocks noChangeAspect="1"/>
            </p:cNvGraphicFramePr>
            <p:nvPr/>
          </p:nvGraphicFramePr>
          <p:xfrm>
            <a:off x="5070" y="1096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35" name="公式" r:id="rId64" imgW="165100" imgH="266065" progId="Equation.3">
                    <p:embed/>
                  </p:oleObj>
                </mc:Choice>
                <mc:Fallback>
                  <p:oleObj name="公式" r:id="rId64" imgW="165100" imgH="266065" progId="Equation.3">
                    <p:embed/>
                    <p:pic>
                      <p:nvPicPr>
                        <p:cNvPr id="0" name="图片 490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0" y="1096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1" name="Object 76"/>
            <p:cNvGraphicFramePr>
              <a:graphicFrameLocks noChangeAspect="1"/>
            </p:cNvGraphicFramePr>
            <p:nvPr/>
          </p:nvGraphicFramePr>
          <p:xfrm>
            <a:off x="4410" y="1067"/>
            <a:ext cx="16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36" name="公式" r:id="rId66" imgW="330200" imgH="368300" progId="Equation.3">
                    <p:embed/>
                  </p:oleObj>
                </mc:Choice>
                <mc:Fallback>
                  <p:oleObj name="公式" r:id="rId66" imgW="330200" imgH="368300" progId="Equation.3">
                    <p:embed/>
                    <p:pic>
                      <p:nvPicPr>
                        <p:cNvPr id="0" name="图片 490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1067"/>
                          <a:ext cx="16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2" name="Object 77"/>
            <p:cNvGraphicFramePr>
              <a:graphicFrameLocks noChangeAspect="1"/>
            </p:cNvGraphicFramePr>
            <p:nvPr/>
          </p:nvGraphicFramePr>
          <p:xfrm>
            <a:off x="4354" y="423"/>
            <a:ext cx="17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37" name="公式" r:id="rId67" imgW="355600" imgH="368300" progId="Equation.3">
                    <p:embed/>
                  </p:oleObj>
                </mc:Choice>
                <mc:Fallback>
                  <p:oleObj name="公式" r:id="rId67" imgW="355600" imgH="368300" progId="Equation.3">
                    <p:embed/>
                    <p:pic>
                      <p:nvPicPr>
                        <p:cNvPr id="0" name="图片 490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423"/>
                          <a:ext cx="17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3" name="Object 79"/>
            <p:cNvGraphicFramePr>
              <a:graphicFrameLocks noChangeAspect="1"/>
            </p:cNvGraphicFramePr>
            <p:nvPr/>
          </p:nvGraphicFramePr>
          <p:xfrm>
            <a:off x="4678" y="1061"/>
            <a:ext cx="9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38" name="公式" r:id="rId69" imgW="190500" imgH="279400" progId="Equation.3">
                    <p:embed/>
                  </p:oleObj>
                </mc:Choice>
                <mc:Fallback>
                  <p:oleObj name="公式" r:id="rId69" imgW="190500" imgH="279400" progId="Equation.3">
                    <p:embed/>
                    <p:pic>
                      <p:nvPicPr>
                        <p:cNvPr id="0" name="图片 490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" y="1061"/>
                          <a:ext cx="9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4" name="Object 80"/>
            <p:cNvGraphicFramePr>
              <a:graphicFrameLocks noChangeAspect="1"/>
            </p:cNvGraphicFramePr>
            <p:nvPr/>
          </p:nvGraphicFramePr>
          <p:xfrm>
            <a:off x="5170" y="457"/>
            <a:ext cx="224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39" name="公式" r:id="rId71" imgW="393700" imgH="342900" progId="Equation.3">
                    <p:embed/>
                  </p:oleObj>
                </mc:Choice>
                <mc:Fallback>
                  <p:oleObj name="公式" r:id="rId71" imgW="393700" imgH="342900" progId="Equation.3">
                    <p:embed/>
                    <p:pic>
                      <p:nvPicPr>
                        <p:cNvPr id="0" name="图片 490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0" y="457"/>
                          <a:ext cx="224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65" name="Object 81"/>
            <p:cNvGraphicFramePr>
              <a:graphicFrameLocks noChangeAspect="1"/>
            </p:cNvGraphicFramePr>
            <p:nvPr/>
          </p:nvGraphicFramePr>
          <p:xfrm>
            <a:off x="4678" y="449"/>
            <a:ext cx="6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40" name="公式" r:id="rId73" imgW="139700" imgH="279400" progId="Equation.3">
                    <p:embed/>
                  </p:oleObj>
                </mc:Choice>
                <mc:Fallback>
                  <p:oleObj name="公式" r:id="rId73" imgW="139700" imgH="279400" progId="Equation.3">
                    <p:embed/>
                    <p:pic>
                      <p:nvPicPr>
                        <p:cNvPr id="0" name="图片 490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" y="449"/>
                          <a:ext cx="67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570" name="Line 82"/>
            <p:cNvSpPr>
              <a:spLocks noChangeAspect="1" noChangeShapeType="1"/>
            </p:cNvSpPr>
            <p:nvPr/>
          </p:nvSpPr>
          <p:spPr bwMode="auto">
            <a:xfrm flipV="1">
              <a:off x="4213" y="1045"/>
              <a:ext cx="89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574" name="Line 86"/>
            <p:cNvSpPr>
              <a:spLocks noChangeAspect="1" noChangeShapeType="1"/>
            </p:cNvSpPr>
            <p:nvPr/>
          </p:nvSpPr>
          <p:spPr bwMode="auto">
            <a:xfrm rot="16200000" flipH="1">
              <a:off x="4482" y="990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68" name="Object 87"/>
            <p:cNvGraphicFramePr>
              <a:graphicFrameLocks noChangeAspect="1"/>
            </p:cNvGraphicFramePr>
            <p:nvPr/>
          </p:nvGraphicFramePr>
          <p:xfrm>
            <a:off x="4784" y="793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41" name="公式" r:id="rId75" imgW="279400" imgH="266700" progId="Equation.3">
                    <p:embed/>
                  </p:oleObj>
                </mc:Choice>
                <mc:Fallback>
                  <p:oleObj name="公式" r:id="rId75" imgW="279400" imgH="266700" progId="Equation.3">
                    <p:embed/>
                    <p:pic>
                      <p:nvPicPr>
                        <p:cNvPr id="0" name="图片 490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" y="793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5662" name="Group 174"/>
          <p:cNvGrpSpPr/>
          <p:nvPr/>
        </p:nvGrpSpPr>
        <p:grpSpPr bwMode="auto">
          <a:xfrm>
            <a:off x="2960688" y="4770438"/>
            <a:ext cx="5884862" cy="1449387"/>
            <a:chOff x="1865" y="3005"/>
            <a:chExt cx="3707" cy="913"/>
          </a:xfrm>
        </p:grpSpPr>
        <p:sp>
          <p:nvSpPr>
            <p:cNvPr id="575577" name="Rectangle 89"/>
            <p:cNvSpPr>
              <a:spLocks noChangeArrowheads="1"/>
            </p:cNvSpPr>
            <p:nvPr/>
          </p:nvSpPr>
          <p:spPr bwMode="auto">
            <a:xfrm>
              <a:off x="1865" y="3007"/>
              <a:ext cx="1853" cy="911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578" name="AutoShape 90"/>
            <p:cNvSpPr>
              <a:spLocks noChangeArrowheads="1"/>
            </p:cNvSpPr>
            <p:nvPr/>
          </p:nvSpPr>
          <p:spPr bwMode="auto">
            <a:xfrm>
              <a:off x="4009" y="3005"/>
              <a:ext cx="1563" cy="417"/>
            </a:xfrm>
            <a:prstGeom prst="cloudCallout">
              <a:avLst>
                <a:gd name="adj1" fmla="val -65227"/>
                <a:gd name="adj2" fmla="val 65347"/>
              </a:avLst>
            </a:prstGeom>
            <a:noFill/>
            <a:ln w="9525">
              <a:solidFill>
                <a:srgbClr val="0000FF"/>
              </a:solidFill>
              <a:prstDash val="dash"/>
              <a:rou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5579" name="Text Box 91"/>
            <p:cNvSpPr txBox="1">
              <a:spLocks noChangeArrowheads="1"/>
            </p:cNvSpPr>
            <p:nvPr/>
          </p:nvSpPr>
          <p:spPr bwMode="auto">
            <a:xfrm>
              <a:off x="4168" y="3070"/>
              <a:ext cx="12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0">
                  <a:solidFill>
                    <a:srgbClr val="CC0000"/>
                  </a:solidFill>
                  <a:ea typeface="华文行楷" panose="02010800040101010101" charset="-122"/>
                  <a:cs typeface="华文行楷" panose="02010800040101010101" charset="-122"/>
                </a:rPr>
                <a:t>这个可以没有</a:t>
              </a:r>
              <a:r>
                <a:rPr lang="en-US" altLang="zh-CN" sz="800" b="0">
                  <a:solidFill>
                    <a:srgbClr val="CC0000"/>
                  </a:solidFill>
                  <a:ea typeface="华文行楷" panose="02010800040101010101" charset="-122"/>
                  <a:cs typeface="华文行楷" panose="02010800040101010101" charset="-122"/>
                </a:rPr>
                <a:t> </a:t>
              </a:r>
              <a:r>
                <a:rPr lang="en-US" altLang="zh-CN">
                  <a:solidFill>
                    <a:srgbClr val="CC0000"/>
                  </a:solidFill>
                  <a:ea typeface="华文行楷" panose="02010800040101010101" charset="-122"/>
                  <a:cs typeface="华文行楷" panose="02010800040101010101" charset="-122"/>
                </a:rPr>
                <a:t>!  </a:t>
              </a:r>
              <a:endParaRPr lang="en-US" altLang="zh-CN">
                <a:solidFill>
                  <a:srgbClr val="CC0000"/>
                </a:solidFill>
                <a:ea typeface="华文行楷" panose="02010800040101010101" charset="-122"/>
                <a:cs typeface="华文行楷" panose="02010800040101010101" charset="-122"/>
              </a:endParaRPr>
            </a:p>
          </p:txBody>
        </p:sp>
      </p:grpSp>
      <p:grpSp>
        <p:nvGrpSpPr>
          <p:cNvPr id="575590" name="Group 102"/>
          <p:cNvGrpSpPr/>
          <p:nvPr/>
        </p:nvGrpSpPr>
        <p:grpSpPr bwMode="auto">
          <a:xfrm rot="10800000">
            <a:off x="7881938" y="2805113"/>
            <a:ext cx="234950" cy="230187"/>
            <a:chOff x="4211" y="897"/>
            <a:chExt cx="148" cy="145"/>
          </a:xfrm>
        </p:grpSpPr>
        <p:sp>
          <p:nvSpPr>
            <p:cNvPr id="575591" name="弧 103"/>
            <p:cNvSpPr>
              <a:spLocks noChangeAspect="1"/>
            </p:cNvSpPr>
            <p:nvPr/>
          </p:nvSpPr>
          <p:spPr bwMode="auto">
            <a:xfrm>
              <a:off x="4213" y="899"/>
              <a:ext cx="148" cy="143"/>
            </a:xfrm>
            <a:custGeom>
              <a:avLst/>
              <a:gdLst>
                <a:gd name="G0" fmla="+- 1760 0 0"/>
                <a:gd name="G1" fmla="+- 21600 0 0"/>
                <a:gd name="G2" fmla="+- 21600 0 0"/>
                <a:gd name="T0" fmla="*/ 0 w 23356"/>
                <a:gd name="T1" fmla="*/ 72 h 21600"/>
                <a:gd name="T2" fmla="*/ 23356 w 23356"/>
                <a:gd name="T3" fmla="*/ 21207 h 21600"/>
                <a:gd name="T4" fmla="*/ 1760 w 2335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56" h="21600" fill="none" extrusionOk="0">
                  <a:moveTo>
                    <a:pt x="-1" y="71"/>
                  </a:moveTo>
                  <a:cubicBezTo>
                    <a:pt x="585" y="23"/>
                    <a:pt x="1172" y="-1"/>
                    <a:pt x="1760" y="-1"/>
                  </a:cubicBezTo>
                  <a:cubicBezTo>
                    <a:pt x="13536" y="-1"/>
                    <a:pt x="23142" y="9432"/>
                    <a:pt x="23356" y="21206"/>
                  </a:cubicBezTo>
                </a:path>
                <a:path w="23356" h="21600" stroke="0" extrusionOk="0">
                  <a:moveTo>
                    <a:pt x="-1" y="71"/>
                  </a:moveTo>
                  <a:cubicBezTo>
                    <a:pt x="585" y="23"/>
                    <a:pt x="1172" y="-1"/>
                    <a:pt x="1760" y="-1"/>
                  </a:cubicBezTo>
                  <a:cubicBezTo>
                    <a:pt x="13536" y="-1"/>
                    <a:pt x="23142" y="9432"/>
                    <a:pt x="23356" y="21206"/>
                  </a:cubicBezTo>
                  <a:lnTo>
                    <a:pt x="176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5949" name="Group 104"/>
            <p:cNvGrpSpPr/>
            <p:nvPr/>
          </p:nvGrpSpPr>
          <p:grpSpPr bwMode="auto">
            <a:xfrm>
              <a:off x="4211" y="974"/>
              <a:ext cx="68" cy="68"/>
              <a:chOff x="3575" y="1778"/>
              <a:chExt cx="68" cy="68"/>
            </a:xfrm>
          </p:grpSpPr>
          <p:sp>
            <p:nvSpPr>
              <p:cNvPr id="575593" name="Line 105"/>
              <p:cNvSpPr>
                <a:spLocks noChangeShapeType="1"/>
              </p:cNvSpPr>
              <p:nvPr/>
            </p:nvSpPr>
            <p:spPr bwMode="auto">
              <a:xfrm flipH="1">
                <a:off x="3579" y="1786"/>
                <a:ext cx="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5594" name="Line 106"/>
              <p:cNvSpPr>
                <a:spLocks noChangeShapeType="1"/>
              </p:cNvSpPr>
              <p:nvPr/>
            </p:nvSpPr>
            <p:spPr bwMode="auto">
              <a:xfrm rot="5400000" flipH="1">
                <a:off x="3607" y="1814"/>
                <a:ext cx="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75600" name="Line 112"/>
          <p:cNvSpPr>
            <a:spLocks noChangeShapeType="1"/>
          </p:cNvSpPr>
          <p:nvPr/>
        </p:nvSpPr>
        <p:spPr bwMode="auto">
          <a:xfrm>
            <a:off x="6678613" y="977900"/>
            <a:ext cx="0" cy="676275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5566" name="Oval 78"/>
          <p:cNvSpPr>
            <a:spLocks noChangeAspect="1" noChangeArrowheads="1"/>
          </p:cNvSpPr>
          <p:nvPr/>
        </p:nvSpPr>
        <p:spPr bwMode="auto">
          <a:xfrm>
            <a:off x="7364413" y="917575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5571" name="Oval 83"/>
          <p:cNvSpPr>
            <a:spLocks noChangeAspect="1" noChangeArrowheads="1"/>
          </p:cNvSpPr>
          <p:nvPr/>
        </p:nvSpPr>
        <p:spPr bwMode="auto">
          <a:xfrm>
            <a:off x="8066088" y="1627188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5572" name="Oval 84"/>
          <p:cNvSpPr>
            <a:spLocks noChangeAspect="1" noChangeArrowheads="1"/>
          </p:cNvSpPr>
          <p:nvPr/>
        </p:nvSpPr>
        <p:spPr bwMode="auto">
          <a:xfrm>
            <a:off x="7366000" y="1624013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5573" name="Oval 85"/>
          <p:cNvSpPr>
            <a:spLocks noChangeAspect="1" noChangeArrowheads="1"/>
          </p:cNvSpPr>
          <p:nvPr/>
        </p:nvSpPr>
        <p:spPr bwMode="auto">
          <a:xfrm>
            <a:off x="6653213" y="1625600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75595" name="Group 107"/>
          <p:cNvGrpSpPr/>
          <p:nvPr/>
        </p:nvGrpSpPr>
        <p:grpSpPr bwMode="auto">
          <a:xfrm>
            <a:off x="6672263" y="1430338"/>
            <a:ext cx="234950" cy="230187"/>
            <a:chOff x="4211" y="897"/>
            <a:chExt cx="148" cy="145"/>
          </a:xfrm>
        </p:grpSpPr>
        <p:sp>
          <p:nvSpPr>
            <p:cNvPr id="575596" name="弧 108"/>
            <p:cNvSpPr>
              <a:spLocks noChangeAspect="1"/>
            </p:cNvSpPr>
            <p:nvPr/>
          </p:nvSpPr>
          <p:spPr bwMode="auto">
            <a:xfrm>
              <a:off x="4211" y="897"/>
              <a:ext cx="148" cy="143"/>
            </a:xfrm>
            <a:custGeom>
              <a:avLst/>
              <a:gdLst>
                <a:gd name="G0" fmla="+- 1760 0 0"/>
                <a:gd name="G1" fmla="+- 21600 0 0"/>
                <a:gd name="G2" fmla="+- 21600 0 0"/>
                <a:gd name="T0" fmla="*/ 0 w 23356"/>
                <a:gd name="T1" fmla="*/ 72 h 21600"/>
                <a:gd name="T2" fmla="*/ 23356 w 23356"/>
                <a:gd name="T3" fmla="*/ 21207 h 21600"/>
                <a:gd name="T4" fmla="*/ 1760 w 2335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56" h="21600" fill="none" extrusionOk="0">
                  <a:moveTo>
                    <a:pt x="-1" y="71"/>
                  </a:moveTo>
                  <a:cubicBezTo>
                    <a:pt x="585" y="23"/>
                    <a:pt x="1172" y="-1"/>
                    <a:pt x="1760" y="-1"/>
                  </a:cubicBezTo>
                  <a:cubicBezTo>
                    <a:pt x="13536" y="-1"/>
                    <a:pt x="23142" y="9432"/>
                    <a:pt x="23356" y="21206"/>
                  </a:cubicBezTo>
                </a:path>
                <a:path w="23356" h="21600" stroke="0" extrusionOk="0">
                  <a:moveTo>
                    <a:pt x="-1" y="71"/>
                  </a:moveTo>
                  <a:cubicBezTo>
                    <a:pt x="585" y="23"/>
                    <a:pt x="1172" y="-1"/>
                    <a:pt x="1760" y="-1"/>
                  </a:cubicBezTo>
                  <a:cubicBezTo>
                    <a:pt x="13536" y="-1"/>
                    <a:pt x="23142" y="9432"/>
                    <a:pt x="23356" y="21206"/>
                  </a:cubicBezTo>
                  <a:lnTo>
                    <a:pt x="176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5945" name="Group 109"/>
            <p:cNvGrpSpPr/>
            <p:nvPr/>
          </p:nvGrpSpPr>
          <p:grpSpPr bwMode="auto">
            <a:xfrm>
              <a:off x="4211" y="974"/>
              <a:ext cx="68" cy="68"/>
              <a:chOff x="3575" y="1778"/>
              <a:chExt cx="68" cy="68"/>
            </a:xfrm>
          </p:grpSpPr>
          <p:sp>
            <p:nvSpPr>
              <p:cNvPr id="575598" name="Line 110"/>
              <p:cNvSpPr>
                <a:spLocks noChangeShapeType="1"/>
              </p:cNvSpPr>
              <p:nvPr/>
            </p:nvSpPr>
            <p:spPr bwMode="auto">
              <a:xfrm flipH="1">
                <a:off x="3575" y="1784"/>
                <a:ext cx="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5599" name="Line 111"/>
              <p:cNvSpPr>
                <a:spLocks noChangeShapeType="1"/>
              </p:cNvSpPr>
              <p:nvPr/>
            </p:nvSpPr>
            <p:spPr bwMode="auto">
              <a:xfrm rot="5400000" flipH="1">
                <a:off x="3603" y="1812"/>
                <a:ext cx="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35910" name="Picture 164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653" name="Group 165"/>
          <p:cNvGrpSpPr/>
          <p:nvPr/>
        </p:nvGrpSpPr>
        <p:grpSpPr bwMode="auto">
          <a:xfrm>
            <a:off x="446089" y="1052513"/>
            <a:ext cx="669925" cy="796925"/>
            <a:chOff x="813" y="525"/>
            <a:chExt cx="422" cy="502"/>
          </a:xfrm>
        </p:grpSpPr>
        <p:sp>
          <p:nvSpPr>
            <p:cNvPr id="575654" name="Rectangle 166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655" name="Rectangle 167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133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75656" name="Rectangle 168"/>
            <p:cNvSpPr>
              <a:spLocks noChangeArrowheads="1"/>
            </p:cNvSpPr>
            <p:nvPr/>
          </p:nvSpPr>
          <p:spPr bwMode="auto">
            <a:xfrm>
              <a:off x="836" y="672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75657" name="Rectangle 169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6.9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75672" name="Rectangle 184"/>
          <p:cNvSpPr>
            <a:spLocks noChangeArrowheads="1"/>
          </p:cNvSpPr>
          <p:nvPr/>
        </p:nvSpPr>
        <p:spPr bwMode="auto">
          <a:xfrm>
            <a:off x="2914650" y="4724400"/>
            <a:ext cx="5981700" cy="1543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75698" name="Group 210"/>
          <p:cNvGrpSpPr/>
          <p:nvPr/>
        </p:nvGrpSpPr>
        <p:grpSpPr bwMode="auto">
          <a:xfrm>
            <a:off x="2097088" y="5570538"/>
            <a:ext cx="2363787" cy="473075"/>
            <a:chOff x="1321" y="3509"/>
            <a:chExt cx="1489" cy="298"/>
          </a:xfrm>
        </p:grpSpPr>
        <p:sp>
          <p:nvSpPr>
            <p:cNvPr id="575699" name="Rectangle 211"/>
            <p:cNvSpPr>
              <a:spLocks noChangeArrowheads="1"/>
            </p:cNvSpPr>
            <p:nvPr/>
          </p:nvSpPr>
          <p:spPr bwMode="auto">
            <a:xfrm>
              <a:off x="1321" y="3519"/>
              <a:ext cx="87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(2) 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旋转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5939" name="Object 212"/>
            <p:cNvGraphicFramePr/>
            <p:nvPr/>
          </p:nvGraphicFramePr>
          <p:xfrm>
            <a:off x="2098" y="3509"/>
            <a:ext cx="7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42" name="公式" r:id="rId77" imgW="1130300" imgH="419100" progId="Equation.3">
                    <p:embed/>
                  </p:oleObj>
                </mc:Choice>
                <mc:Fallback>
                  <p:oleObj name="公式" r:id="rId77" imgW="1130300" imgH="419100" progId="Equation.3">
                    <p:embed/>
                    <p:pic>
                      <p:nvPicPr>
                        <p:cNvPr id="0" name="图片 4900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8" y="3509"/>
                          <a:ext cx="71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5701" name="Object 213"/>
          <p:cNvGraphicFramePr/>
          <p:nvPr/>
        </p:nvGraphicFramePr>
        <p:xfrm>
          <a:off x="4505325" y="5448300"/>
          <a:ext cx="12319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43" name="公式" r:id="rId79" imgW="1231900" imgH="736600" progId="Equation.3">
                  <p:embed/>
                </p:oleObj>
              </mc:Choice>
              <mc:Fallback>
                <p:oleObj name="公式" r:id="rId79" imgW="1231900" imgH="736600" progId="Equation.3">
                  <p:embed/>
                  <p:pic>
                    <p:nvPicPr>
                      <p:cNvPr id="0" name="图片 490042"/>
                      <p:cNvPicPr>
                        <a:picLocks noChangeArrowheads="1"/>
                      </p:cNvPicPr>
                      <p:nvPr/>
                    </p:nvPicPr>
                    <p:blipFill>
                      <a:blip r:embed="rId8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5448300"/>
                        <a:ext cx="12319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5702" name="Group 214"/>
          <p:cNvGrpSpPr/>
          <p:nvPr/>
        </p:nvGrpSpPr>
        <p:grpSpPr bwMode="auto">
          <a:xfrm>
            <a:off x="2525713" y="4795838"/>
            <a:ext cx="3081337" cy="457200"/>
            <a:chOff x="1591" y="3021"/>
            <a:chExt cx="1941" cy="288"/>
          </a:xfrm>
        </p:grpSpPr>
        <p:sp>
          <p:nvSpPr>
            <p:cNvPr id="575703" name="Rectangle 215"/>
            <p:cNvSpPr>
              <a:spLocks noChangeArrowheads="1"/>
            </p:cNvSpPr>
            <p:nvPr/>
          </p:nvSpPr>
          <p:spPr bwMode="auto">
            <a:xfrm>
              <a:off x="1591" y="3021"/>
              <a:ext cx="175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可由</a:t>
              </a:r>
              <a:r>
                <a:rPr lang="zh-CN" altLang="en-US" u="sng">
                  <a:solidFill>
                    <a:srgbClr val="990033"/>
                  </a:solidFill>
                  <a:ea typeface="楷体" panose="02010609060101010101" charset="-122"/>
                  <a:cs typeface="楷体" panose="02010609060101010101" charset="-122"/>
                </a:rPr>
                <a:t>保角性</a:t>
              </a:r>
              <a:r>
                <a:rPr lang="zh-CN" altLang="en-US">
                  <a:solidFill>
                    <a:srgbClr val="000000"/>
                  </a:solidFill>
                </a:rPr>
                <a:t>直接得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35935" name="Group 216"/>
            <p:cNvGrpSpPr/>
            <p:nvPr/>
          </p:nvGrpSpPr>
          <p:grpSpPr bwMode="auto">
            <a:xfrm>
              <a:off x="3231" y="3047"/>
              <a:ext cx="301" cy="234"/>
              <a:chOff x="3231" y="3047"/>
              <a:chExt cx="301" cy="234"/>
            </a:xfrm>
          </p:grpSpPr>
          <p:graphicFrame>
            <p:nvGraphicFramePr>
              <p:cNvPr id="35936" name="Object 217"/>
              <p:cNvGraphicFramePr>
                <a:graphicFrameLocks noChangeAspect="1"/>
              </p:cNvGraphicFramePr>
              <p:nvPr/>
            </p:nvGraphicFramePr>
            <p:xfrm>
              <a:off x="3231" y="3081"/>
              <a:ext cx="178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044" name="公式" r:id="rId81" imgW="279400" imgH="266700" progId="Equation.3">
                      <p:embed/>
                    </p:oleObj>
                  </mc:Choice>
                  <mc:Fallback>
                    <p:oleObj name="公式" r:id="rId81" imgW="279400" imgH="266700" progId="Equation.3">
                      <p:embed/>
                      <p:pic>
                        <p:nvPicPr>
                          <p:cNvPr id="0" name="图片 4900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1" y="3081"/>
                            <a:ext cx="178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937" name="Object 218"/>
              <p:cNvGraphicFramePr>
                <a:graphicFrameLocks noChangeAspect="1"/>
              </p:cNvGraphicFramePr>
              <p:nvPr/>
            </p:nvGraphicFramePr>
            <p:xfrm>
              <a:off x="3379" y="3047"/>
              <a:ext cx="153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045" name="公式" r:id="rId83" imgW="241300" imgH="368300" progId="Equation.3">
                      <p:embed/>
                    </p:oleObj>
                  </mc:Choice>
                  <mc:Fallback>
                    <p:oleObj name="公式" r:id="rId83" imgW="241300" imgH="368300" progId="Equation.3">
                      <p:embed/>
                      <p:pic>
                        <p:nvPicPr>
                          <p:cNvPr id="0" name="图片 4900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9" y="3047"/>
                            <a:ext cx="153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75725" name="Group 237"/>
          <p:cNvGrpSpPr/>
          <p:nvPr/>
        </p:nvGrpSpPr>
        <p:grpSpPr bwMode="auto">
          <a:xfrm>
            <a:off x="6246813" y="4391025"/>
            <a:ext cx="2303462" cy="1905000"/>
            <a:chOff x="3935" y="2766"/>
            <a:chExt cx="1451" cy="1200"/>
          </a:xfrm>
        </p:grpSpPr>
        <p:sp>
          <p:nvSpPr>
            <p:cNvPr id="575708" name="Rectangle 220"/>
            <p:cNvSpPr>
              <a:spLocks noChangeAspect="1" noChangeArrowheads="1"/>
            </p:cNvSpPr>
            <p:nvPr/>
          </p:nvSpPr>
          <p:spPr bwMode="auto">
            <a:xfrm rot="10800000">
              <a:off x="4208" y="2766"/>
              <a:ext cx="973" cy="972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18" name="Object 221"/>
            <p:cNvGraphicFramePr>
              <a:graphicFrameLocks noChangeAspect="1"/>
            </p:cNvGraphicFramePr>
            <p:nvPr/>
          </p:nvGraphicFramePr>
          <p:xfrm>
            <a:off x="5054" y="3003"/>
            <a:ext cx="26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46" name="公式" r:id="rId85" imgW="469900" imgH="342900" progId="Equation.3">
                    <p:embed/>
                  </p:oleObj>
                </mc:Choice>
                <mc:Fallback>
                  <p:oleObj name="公式" r:id="rId85" imgW="469900" imgH="342900" progId="Equation.3">
                    <p:embed/>
                    <p:pic>
                      <p:nvPicPr>
                        <p:cNvPr id="0" name="图片 490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4" y="3003"/>
                          <a:ext cx="26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19" name="Object 222"/>
            <p:cNvGraphicFramePr>
              <a:graphicFrameLocks noChangeAspect="1"/>
            </p:cNvGraphicFramePr>
            <p:nvPr/>
          </p:nvGraphicFramePr>
          <p:xfrm>
            <a:off x="4374" y="3785"/>
            <a:ext cx="17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47" name="公式" r:id="rId87" imgW="355600" imgH="368300" progId="Equation.3">
                    <p:embed/>
                  </p:oleObj>
                </mc:Choice>
                <mc:Fallback>
                  <p:oleObj name="公式" r:id="rId87" imgW="355600" imgH="368300" progId="Equation.3">
                    <p:embed/>
                    <p:pic>
                      <p:nvPicPr>
                        <p:cNvPr id="0" name="图片 490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4" y="3785"/>
                          <a:ext cx="17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20" name="Object 223"/>
            <p:cNvGraphicFramePr>
              <a:graphicFrameLocks noChangeAspect="1"/>
            </p:cNvGraphicFramePr>
            <p:nvPr/>
          </p:nvGraphicFramePr>
          <p:xfrm>
            <a:off x="3995" y="3439"/>
            <a:ext cx="17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48" name="公式" r:id="rId89" imgW="368300" imgH="368300" progId="Equation.3">
                    <p:embed/>
                  </p:oleObj>
                </mc:Choice>
                <mc:Fallback>
                  <p:oleObj name="公式" r:id="rId89" imgW="368300" imgH="368300" progId="Equation.3">
                    <p:embed/>
                    <p:pic>
                      <p:nvPicPr>
                        <p:cNvPr id="0" name="图片 490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" y="3439"/>
                          <a:ext cx="17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712" name="Line 224"/>
            <p:cNvSpPr>
              <a:spLocks noChangeShapeType="1"/>
            </p:cNvSpPr>
            <p:nvPr/>
          </p:nvSpPr>
          <p:spPr bwMode="auto">
            <a:xfrm rot="10800000">
              <a:off x="3935" y="3743"/>
              <a:ext cx="145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713" name="Line 225"/>
            <p:cNvSpPr>
              <a:spLocks noChangeShapeType="1"/>
            </p:cNvSpPr>
            <p:nvPr/>
          </p:nvSpPr>
          <p:spPr bwMode="auto">
            <a:xfrm rot="5400000">
              <a:off x="3712" y="3458"/>
              <a:ext cx="101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714" name="Line 226"/>
            <p:cNvSpPr>
              <a:spLocks noChangeShapeType="1"/>
            </p:cNvSpPr>
            <p:nvPr/>
          </p:nvSpPr>
          <p:spPr bwMode="auto">
            <a:xfrm rot="10800000" flipH="1" flipV="1">
              <a:off x="4217" y="3744"/>
              <a:ext cx="101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715" name="Line 227"/>
            <p:cNvSpPr>
              <a:spLocks noChangeAspect="1" noChangeShapeType="1"/>
            </p:cNvSpPr>
            <p:nvPr/>
          </p:nvSpPr>
          <p:spPr bwMode="auto">
            <a:xfrm rot="5384409" flipH="1" flipV="1">
              <a:off x="4438" y="3690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717" name="Oval 229"/>
            <p:cNvSpPr>
              <a:spLocks noChangeAspect="1" noChangeArrowheads="1"/>
            </p:cNvSpPr>
            <p:nvPr/>
          </p:nvSpPr>
          <p:spPr bwMode="auto">
            <a:xfrm rot="8084409">
              <a:off x="4643" y="3725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718" name="Oval 230"/>
            <p:cNvSpPr>
              <a:spLocks noChangeAspect="1" noChangeArrowheads="1"/>
            </p:cNvSpPr>
            <p:nvPr/>
          </p:nvSpPr>
          <p:spPr bwMode="auto">
            <a:xfrm rot="8084409">
              <a:off x="4196" y="3278"/>
              <a:ext cx="40" cy="40"/>
            </a:xfrm>
            <a:prstGeom prst="ellipse">
              <a:avLst/>
            </a:prstGeom>
            <a:solidFill>
              <a:srgbClr val="F8F8F8"/>
            </a:solidFill>
            <a:ln w="3175">
              <a:solidFill>
                <a:srgbClr val="80808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720" name="Oval 232"/>
            <p:cNvSpPr>
              <a:spLocks noChangeAspect="1" noChangeArrowheads="1"/>
            </p:cNvSpPr>
            <p:nvPr/>
          </p:nvSpPr>
          <p:spPr bwMode="auto">
            <a:xfrm rot="-2715591">
              <a:off x="5099" y="3722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928" name="Object 233"/>
            <p:cNvGraphicFramePr>
              <a:graphicFrameLocks noChangeAspect="1"/>
            </p:cNvGraphicFramePr>
            <p:nvPr/>
          </p:nvGraphicFramePr>
          <p:xfrm>
            <a:off x="5042" y="3792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49" name="公式" r:id="rId91" imgW="266700" imgH="190500" progId="Equation.3">
                    <p:embed/>
                  </p:oleObj>
                </mc:Choice>
                <mc:Fallback>
                  <p:oleObj name="公式" r:id="rId91" imgW="266700" imgH="190500" progId="Equation.3">
                    <p:embed/>
                    <p:pic>
                      <p:nvPicPr>
                        <p:cNvPr id="0" name="图片 490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2" y="3792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29" name="Object 234"/>
            <p:cNvGraphicFramePr>
              <a:graphicFrameLocks noChangeAspect="1"/>
            </p:cNvGraphicFramePr>
            <p:nvPr/>
          </p:nvGraphicFramePr>
          <p:xfrm>
            <a:off x="4108" y="3221"/>
            <a:ext cx="68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50" name="公式" r:id="rId92" imgW="139700" imgH="279400" progId="Equation.3">
                    <p:embed/>
                  </p:oleObj>
                </mc:Choice>
                <mc:Fallback>
                  <p:oleObj name="公式" r:id="rId92" imgW="139700" imgH="279400" progId="Equation.3">
                    <p:embed/>
                    <p:pic>
                      <p:nvPicPr>
                        <p:cNvPr id="0" name="图片 490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3221"/>
                          <a:ext cx="68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30" name="Object 235"/>
            <p:cNvGraphicFramePr>
              <a:graphicFrameLocks noChangeAspect="1"/>
            </p:cNvGraphicFramePr>
            <p:nvPr/>
          </p:nvGraphicFramePr>
          <p:xfrm>
            <a:off x="4622" y="3798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051" name="Equation" r:id="rId94" imgW="165100" imgH="266065" progId="Equation.DSMT4">
                    <p:embed/>
                  </p:oleObj>
                </mc:Choice>
                <mc:Fallback>
                  <p:oleObj name="Equation" r:id="rId94" imgW="165100" imgH="266065" progId="Equation.DSMT4">
                    <p:embed/>
                    <p:pic>
                      <p:nvPicPr>
                        <p:cNvPr id="0" name="图片 490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2" y="3798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724" name="Line 236"/>
            <p:cNvSpPr>
              <a:spLocks noChangeShapeType="1"/>
            </p:cNvSpPr>
            <p:nvPr/>
          </p:nvSpPr>
          <p:spPr bwMode="auto">
            <a:xfrm rot="10800000" flipV="1">
              <a:off x="4214" y="3089"/>
              <a:ext cx="6" cy="649"/>
            </a:xfrm>
            <a:prstGeom prst="line">
              <a:avLst/>
            </a:prstGeom>
            <a:noFill/>
            <a:ln w="19050">
              <a:solidFill>
                <a:srgbClr val="00AA55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716" name="Line 228"/>
            <p:cNvSpPr>
              <a:spLocks noChangeAspect="1" noChangeShapeType="1"/>
            </p:cNvSpPr>
            <p:nvPr/>
          </p:nvSpPr>
          <p:spPr bwMode="auto">
            <a:xfrm rot="10784409" flipV="1">
              <a:off x="4217" y="3489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5719" name="Oval 231"/>
            <p:cNvSpPr>
              <a:spLocks noChangeAspect="1" noChangeArrowheads="1"/>
            </p:cNvSpPr>
            <p:nvPr/>
          </p:nvSpPr>
          <p:spPr bwMode="auto">
            <a:xfrm rot="8084409">
              <a:off x="4198" y="3724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7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7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7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7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7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7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7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57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7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7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7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7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7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7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7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7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7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7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57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57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7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7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7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1000"/>
                                        <p:tgtEl>
                                          <p:spTgt spid="57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57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57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57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57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1000"/>
                                        <p:tgtEl>
                                          <p:spTgt spid="57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57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57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57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57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57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57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57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57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57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57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57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57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57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57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57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57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57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57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1000" fill="hold"/>
                                        <p:tgtEl>
                                          <p:spTgt spid="57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57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57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575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575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1000"/>
                                        <p:tgtEl>
                                          <p:spTgt spid="57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57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1000"/>
                                        <p:tgtEl>
                                          <p:spTgt spid="57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57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1000"/>
                                        <p:tgtEl>
                                          <p:spTgt spid="57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3" dur="1000"/>
                                        <p:tgtEl>
                                          <p:spTgt spid="575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6" dur="1000"/>
                                        <p:tgtEl>
                                          <p:spTgt spid="575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9" dur="1000"/>
                                        <p:tgtEl>
                                          <p:spTgt spid="575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1000"/>
                                        <p:tgtEl>
                                          <p:spTgt spid="575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57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3" dur="1000"/>
                                        <p:tgtEl>
                                          <p:spTgt spid="57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1000"/>
                                        <p:tgtEl>
                                          <p:spTgt spid="57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2" dur="1000"/>
                                        <p:tgtEl>
                                          <p:spTgt spid="57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1000"/>
                                        <p:tgtEl>
                                          <p:spTgt spid="57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1" dur="1000"/>
                                        <p:tgtEl>
                                          <p:spTgt spid="57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57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57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57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7" grpId="0"/>
      <p:bldP spid="575498" grpId="0"/>
      <p:bldP spid="575529" grpId="0" animBg="1"/>
      <p:bldP spid="575544" grpId="0" animBg="1"/>
      <p:bldP spid="575544" grpId="1" animBg="1"/>
      <p:bldP spid="575566" grpId="0" animBg="1"/>
      <p:bldP spid="575566" grpId="1" animBg="1"/>
      <p:bldP spid="575571" grpId="0" animBg="1"/>
      <p:bldP spid="575571" grpId="1" animBg="1"/>
      <p:bldP spid="575572" grpId="0" animBg="1"/>
      <p:bldP spid="575573" grpId="0" animBg="1"/>
      <p:bldP spid="575573" grpId="1" animBg="1"/>
      <p:bldP spid="57567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178" name="Group 218"/>
          <p:cNvGrpSpPr/>
          <p:nvPr/>
        </p:nvGrpSpPr>
        <p:grpSpPr bwMode="auto">
          <a:xfrm>
            <a:off x="6686550" y="949325"/>
            <a:ext cx="1412875" cy="706438"/>
            <a:chOff x="4212" y="598"/>
            <a:chExt cx="890" cy="445"/>
          </a:xfrm>
        </p:grpSpPr>
        <p:sp>
          <p:nvSpPr>
            <p:cNvPr id="553177" name="弧 217"/>
            <p:cNvSpPr>
              <a:spLocks noChangeAspect="1"/>
            </p:cNvSpPr>
            <p:nvPr/>
          </p:nvSpPr>
          <p:spPr bwMode="auto">
            <a:xfrm flipH="1">
              <a:off x="4212" y="598"/>
              <a:ext cx="890" cy="44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46 h 21600"/>
                <a:gd name="T2" fmla="*/ 43200 w 43200"/>
                <a:gd name="T3" fmla="*/ 21573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546"/>
                  </a:moveTo>
                  <a:cubicBezTo>
                    <a:pt x="29" y="9637"/>
                    <a:pt x="9691" y="-1"/>
                    <a:pt x="21600" y="-1"/>
                  </a:cubicBezTo>
                  <a:cubicBezTo>
                    <a:pt x="33518" y="-1"/>
                    <a:pt x="43185" y="9654"/>
                    <a:pt x="43199" y="21573"/>
                  </a:cubicBezTo>
                </a:path>
                <a:path w="43200" h="21600" stroke="0" extrusionOk="0">
                  <a:moveTo>
                    <a:pt x="0" y="21546"/>
                  </a:moveTo>
                  <a:cubicBezTo>
                    <a:pt x="29" y="9637"/>
                    <a:pt x="9691" y="-1"/>
                    <a:pt x="21600" y="-1"/>
                  </a:cubicBezTo>
                  <a:cubicBezTo>
                    <a:pt x="33518" y="-1"/>
                    <a:pt x="43185" y="9654"/>
                    <a:pt x="43199" y="21573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86" name="Object 186"/>
            <p:cNvGraphicFramePr>
              <a:graphicFrameLocks noChangeAspect="1"/>
            </p:cNvGraphicFramePr>
            <p:nvPr/>
          </p:nvGraphicFramePr>
          <p:xfrm>
            <a:off x="4784" y="793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30" name="公式" r:id="rId1" imgW="279400" imgH="266700" progId="Equation.3">
                    <p:embed/>
                  </p:oleObj>
                </mc:Choice>
                <mc:Fallback>
                  <p:oleObj name="公式" r:id="rId1" imgW="279400" imgH="266700" progId="Equation.3">
                    <p:embed/>
                    <p:pic>
                      <p:nvPicPr>
                        <p:cNvPr id="0" name="图片 4908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" y="793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6866" name="Picture 160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7" name="Picture 140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8" name="Picture 141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9" name="Picture 142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Picture 143" descr="xsf"/>
          <p:cNvPicPr preferRelativeResize="0"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1" name="Picture 14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21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2" name="Picture 14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305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3" name="Picture 14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4" name="Picture 147" descr="xsf"/>
          <p:cNvPicPr>
            <a:picLocks noChangeAspect="1" noChangeArrowheads="1"/>
          </p:cNvPicPr>
          <p:nvPr/>
        </p:nvPicPr>
        <p:blipFill>
          <a:blip r:embed="rId4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5" name="Picture 14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6" name="Picture 14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7" name="Picture 15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8" name="Picture 153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9" name="Picture 15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0" name="Picture 15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1" name="Picture 15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2" name="Picture 157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3" name="Picture 159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962" name="Rectangle 2"/>
          <p:cNvSpPr>
            <a:spLocks noChangeAspect="1" noChangeArrowheads="1"/>
          </p:cNvSpPr>
          <p:nvPr/>
        </p:nvSpPr>
        <p:spPr bwMode="auto">
          <a:xfrm rot="10800000">
            <a:off x="6673850" y="2336800"/>
            <a:ext cx="1544638" cy="1543050"/>
          </a:xfrm>
          <a:prstGeom prst="rect">
            <a:avLst/>
          </a:prstGeom>
          <a:gradFill rotWithShape="1">
            <a:gsLst>
              <a:gs pos="0">
                <a:srgbClr val="FFDCB9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53089" name="Group 129"/>
          <p:cNvGrpSpPr/>
          <p:nvPr/>
        </p:nvGrpSpPr>
        <p:grpSpPr bwMode="auto">
          <a:xfrm>
            <a:off x="6240463" y="2371725"/>
            <a:ext cx="2303462" cy="1870075"/>
            <a:chOff x="3931" y="1440"/>
            <a:chExt cx="1451" cy="1178"/>
          </a:xfrm>
        </p:grpSpPr>
        <p:graphicFrame>
          <p:nvGraphicFramePr>
            <p:cNvPr id="36982" name="Object 41"/>
            <p:cNvGraphicFramePr>
              <a:graphicFrameLocks noChangeAspect="1"/>
            </p:cNvGraphicFramePr>
            <p:nvPr/>
          </p:nvGraphicFramePr>
          <p:xfrm>
            <a:off x="5092" y="1517"/>
            <a:ext cx="26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31" name="公式" r:id="rId5" imgW="469900" imgH="342900" progId="Equation.3">
                    <p:embed/>
                  </p:oleObj>
                </mc:Choice>
                <mc:Fallback>
                  <p:oleObj name="公式" r:id="rId5" imgW="469900" imgH="342900" progId="Equation.3">
                    <p:embed/>
                    <p:pic>
                      <p:nvPicPr>
                        <p:cNvPr id="0" name="图片 4908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2" y="1517"/>
                          <a:ext cx="26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27" name="Line 67"/>
            <p:cNvSpPr>
              <a:spLocks noChangeShapeType="1"/>
            </p:cNvSpPr>
            <p:nvPr/>
          </p:nvSpPr>
          <p:spPr bwMode="auto">
            <a:xfrm rot="10800000">
              <a:off x="3931" y="2395"/>
              <a:ext cx="145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28" name="Line 68"/>
            <p:cNvSpPr>
              <a:spLocks noChangeShapeType="1"/>
            </p:cNvSpPr>
            <p:nvPr/>
          </p:nvSpPr>
          <p:spPr bwMode="auto">
            <a:xfrm rot="5400000">
              <a:off x="3627" y="2029"/>
              <a:ext cx="117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53091" name="Group 131"/>
          <p:cNvGrpSpPr/>
          <p:nvPr/>
        </p:nvGrpSpPr>
        <p:grpSpPr bwMode="auto">
          <a:xfrm>
            <a:off x="6335713" y="2697163"/>
            <a:ext cx="357187" cy="1182687"/>
            <a:chOff x="3991" y="1645"/>
            <a:chExt cx="225" cy="745"/>
          </a:xfrm>
        </p:grpSpPr>
        <p:graphicFrame>
          <p:nvGraphicFramePr>
            <p:cNvPr id="36979" name="Object 66"/>
            <p:cNvGraphicFramePr>
              <a:graphicFrameLocks noChangeAspect="1"/>
            </p:cNvGraphicFramePr>
            <p:nvPr/>
          </p:nvGraphicFramePr>
          <p:xfrm>
            <a:off x="3991" y="2035"/>
            <a:ext cx="17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32" name="公式" r:id="rId7" imgW="368300" imgH="368300" progId="Equation.3">
                    <p:embed/>
                  </p:oleObj>
                </mc:Choice>
                <mc:Fallback>
                  <p:oleObj name="公式" r:id="rId7" imgW="368300" imgH="368300" progId="Equation.3">
                    <p:embed/>
                    <p:pic>
                      <p:nvPicPr>
                        <p:cNvPr id="0" name="图片 4908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2035"/>
                          <a:ext cx="17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29" name="Line 69"/>
            <p:cNvSpPr>
              <a:spLocks noChangeShapeType="1"/>
            </p:cNvSpPr>
            <p:nvPr/>
          </p:nvSpPr>
          <p:spPr bwMode="auto">
            <a:xfrm rot="10800000" flipV="1">
              <a:off x="4210" y="1645"/>
              <a:ext cx="6" cy="745"/>
            </a:xfrm>
            <a:prstGeom prst="line">
              <a:avLst/>
            </a:prstGeom>
            <a:noFill/>
            <a:ln w="19050">
              <a:solidFill>
                <a:srgbClr val="00AA55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32" name="Line 72"/>
            <p:cNvSpPr>
              <a:spLocks noChangeAspect="1" noChangeShapeType="1"/>
            </p:cNvSpPr>
            <p:nvPr/>
          </p:nvSpPr>
          <p:spPr bwMode="auto">
            <a:xfrm rot="10784409" flipV="1">
              <a:off x="4209" y="2085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53173" name="Group 213"/>
          <p:cNvGrpSpPr/>
          <p:nvPr/>
        </p:nvGrpSpPr>
        <p:grpSpPr bwMode="auto">
          <a:xfrm>
            <a:off x="6688138" y="3887788"/>
            <a:ext cx="1611312" cy="350837"/>
            <a:chOff x="4213" y="2395"/>
            <a:chExt cx="1015" cy="221"/>
          </a:xfrm>
        </p:grpSpPr>
        <p:graphicFrame>
          <p:nvGraphicFramePr>
            <p:cNvPr id="36976" name="Object 65"/>
            <p:cNvGraphicFramePr>
              <a:graphicFrameLocks noChangeAspect="1"/>
            </p:cNvGraphicFramePr>
            <p:nvPr/>
          </p:nvGraphicFramePr>
          <p:xfrm>
            <a:off x="4370" y="2437"/>
            <a:ext cx="17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33" name="公式" r:id="rId9" imgW="355600" imgH="368300" progId="Equation.3">
                    <p:embed/>
                  </p:oleObj>
                </mc:Choice>
                <mc:Fallback>
                  <p:oleObj name="公式" r:id="rId9" imgW="355600" imgH="368300" progId="Equation.3">
                    <p:embed/>
                    <p:pic>
                      <p:nvPicPr>
                        <p:cNvPr id="0" name="图片 4908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2437"/>
                          <a:ext cx="17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30" name="Line 70"/>
            <p:cNvSpPr>
              <a:spLocks noChangeShapeType="1"/>
            </p:cNvSpPr>
            <p:nvPr/>
          </p:nvSpPr>
          <p:spPr bwMode="auto">
            <a:xfrm rot="10800000" flipH="1" flipV="1">
              <a:off x="4213" y="2396"/>
              <a:ext cx="101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31" name="Line 71"/>
            <p:cNvSpPr>
              <a:spLocks noChangeAspect="1" noChangeShapeType="1"/>
            </p:cNvSpPr>
            <p:nvPr/>
          </p:nvSpPr>
          <p:spPr bwMode="auto">
            <a:xfrm rot="5384409" flipH="1" flipV="1">
              <a:off x="4434" y="2342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53035" name="Oval 75"/>
          <p:cNvSpPr>
            <a:spLocks noChangeAspect="1" noChangeArrowheads="1"/>
          </p:cNvSpPr>
          <p:nvPr/>
        </p:nvSpPr>
        <p:spPr bwMode="auto">
          <a:xfrm rot="8084409">
            <a:off x="6657975" y="3857625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53171" name="Group 211"/>
          <p:cNvGrpSpPr/>
          <p:nvPr/>
        </p:nvGrpSpPr>
        <p:grpSpPr bwMode="auto">
          <a:xfrm>
            <a:off x="7997825" y="3854450"/>
            <a:ext cx="241300" cy="282575"/>
            <a:chOff x="5038" y="2374"/>
            <a:chExt cx="152" cy="178"/>
          </a:xfrm>
        </p:grpSpPr>
        <p:sp>
          <p:nvSpPr>
            <p:cNvPr id="553041" name="Oval 81"/>
            <p:cNvSpPr>
              <a:spLocks noChangeAspect="1" noChangeArrowheads="1"/>
            </p:cNvSpPr>
            <p:nvPr/>
          </p:nvSpPr>
          <p:spPr bwMode="auto">
            <a:xfrm rot="-2715591">
              <a:off x="5095" y="2374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75" name="Object 82"/>
            <p:cNvGraphicFramePr>
              <a:graphicFrameLocks noChangeAspect="1"/>
            </p:cNvGraphicFramePr>
            <p:nvPr/>
          </p:nvGraphicFramePr>
          <p:xfrm>
            <a:off x="5038" y="2444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34" name="公式" r:id="rId11" imgW="266700" imgH="190500" progId="Equation.3">
                    <p:embed/>
                  </p:oleObj>
                </mc:Choice>
                <mc:Fallback>
                  <p:oleObj name="公式" r:id="rId11" imgW="266700" imgH="190500" progId="Equation.3">
                    <p:embed/>
                    <p:pic>
                      <p:nvPicPr>
                        <p:cNvPr id="0" name="图片 490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2444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72" name="Group 212"/>
          <p:cNvGrpSpPr/>
          <p:nvPr/>
        </p:nvGrpSpPr>
        <p:grpSpPr bwMode="auto">
          <a:xfrm>
            <a:off x="7331075" y="3859213"/>
            <a:ext cx="127000" cy="320675"/>
            <a:chOff x="4618" y="2377"/>
            <a:chExt cx="80" cy="202"/>
          </a:xfrm>
        </p:grpSpPr>
        <p:sp>
          <p:nvSpPr>
            <p:cNvPr id="553033" name="Oval 73"/>
            <p:cNvSpPr>
              <a:spLocks noChangeAspect="1" noChangeArrowheads="1"/>
            </p:cNvSpPr>
            <p:nvPr/>
          </p:nvSpPr>
          <p:spPr bwMode="auto">
            <a:xfrm rot="8084409">
              <a:off x="4639" y="2377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973" name="Object 84"/>
            <p:cNvGraphicFramePr>
              <a:graphicFrameLocks noChangeAspect="1"/>
            </p:cNvGraphicFramePr>
            <p:nvPr/>
          </p:nvGraphicFramePr>
          <p:xfrm>
            <a:off x="4618" y="2450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35" name="公式" r:id="rId13" imgW="165100" imgH="266065" progId="Equation.3">
                    <p:embed/>
                  </p:oleObj>
                </mc:Choice>
                <mc:Fallback>
                  <p:oleObj name="公式" r:id="rId13" imgW="165100" imgH="266065" progId="Equation.3">
                    <p:embed/>
                    <p:pic>
                      <p:nvPicPr>
                        <p:cNvPr id="0" name="图片 4908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2450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66" name="Group 206"/>
          <p:cNvGrpSpPr/>
          <p:nvPr/>
        </p:nvGrpSpPr>
        <p:grpSpPr bwMode="auto">
          <a:xfrm>
            <a:off x="3638550" y="3508375"/>
            <a:ext cx="1981200" cy="735013"/>
            <a:chOff x="2292" y="2210"/>
            <a:chExt cx="1248" cy="463"/>
          </a:xfrm>
        </p:grpSpPr>
        <p:sp>
          <p:nvSpPr>
            <p:cNvPr id="553048" name="Rectangle 88"/>
            <p:cNvSpPr>
              <a:spLocks noChangeArrowheads="1"/>
            </p:cNvSpPr>
            <p:nvPr/>
          </p:nvSpPr>
          <p:spPr bwMode="auto">
            <a:xfrm>
              <a:off x="2292" y="2306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故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6971" name="Object 90"/>
            <p:cNvGraphicFramePr/>
            <p:nvPr/>
          </p:nvGraphicFramePr>
          <p:xfrm>
            <a:off x="2580" y="2210"/>
            <a:ext cx="960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36" name="公式" r:id="rId15" imgW="1524000" imgH="736600" progId="Equation.3">
                    <p:embed/>
                  </p:oleObj>
                </mc:Choice>
                <mc:Fallback>
                  <p:oleObj name="公式" r:id="rId15" imgW="1524000" imgH="736600" progId="Equation.3">
                    <p:embed/>
                    <p:pic>
                      <p:nvPicPr>
                        <p:cNvPr id="0" name="图片 4908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2210"/>
                          <a:ext cx="960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64" name="Group 204"/>
          <p:cNvGrpSpPr/>
          <p:nvPr/>
        </p:nvGrpSpPr>
        <p:grpSpPr bwMode="auto">
          <a:xfrm>
            <a:off x="2097088" y="3008313"/>
            <a:ext cx="3522662" cy="457200"/>
            <a:chOff x="1321" y="1895"/>
            <a:chExt cx="2219" cy="288"/>
          </a:xfrm>
        </p:grpSpPr>
        <p:grpSp>
          <p:nvGrpSpPr>
            <p:cNvPr id="36965" name="Group 203"/>
            <p:cNvGrpSpPr/>
            <p:nvPr/>
          </p:nvGrpSpPr>
          <p:grpSpPr bwMode="auto">
            <a:xfrm>
              <a:off x="2206" y="1917"/>
              <a:ext cx="1334" cy="216"/>
              <a:chOff x="2206" y="1917"/>
              <a:chExt cx="1334" cy="216"/>
            </a:xfrm>
          </p:grpSpPr>
          <p:graphicFrame>
            <p:nvGraphicFramePr>
              <p:cNvPr id="36967" name="Object 19"/>
              <p:cNvGraphicFramePr>
                <a:graphicFrameLocks noChangeAspect="1"/>
              </p:cNvGraphicFramePr>
              <p:nvPr/>
            </p:nvGraphicFramePr>
            <p:xfrm>
              <a:off x="2206" y="1929"/>
              <a:ext cx="40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837" name="公式" r:id="rId17" imgW="647700" imgH="292100" progId="Equation.3">
                      <p:embed/>
                    </p:oleObj>
                  </mc:Choice>
                  <mc:Fallback>
                    <p:oleObj name="公式" r:id="rId17" imgW="647700" imgH="292100" progId="Equation.3">
                      <p:embed/>
                      <p:pic>
                        <p:nvPicPr>
                          <p:cNvPr id="0" name="图片 4908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6" y="1929"/>
                            <a:ext cx="40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68" name="Object 22"/>
              <p:cNvGraphicFramePr>
                <a:graphicFrameLocks noChangeAspect="1"/>
              </p:cNvGraphicFramePr>
              <p:nvPr/>
            </p:nvGraphicFramePr>
            <p:xfrm>
              <a:off x="3028" y="1917"/>
              <a:ext cx="51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838" name="公式" r:id="rId19" imgW="812165" imgH="342900" progId="Equation.3">
                      <p:embed/>
                    </p:oleObj>
                  </mc:Choice>
                  <mc:Fallback>
                    <p:oleObj name="公式" r:id="rId19" imgW="812165" imgH="342900" progId="Equation.3">
                      <p:embed/>
                      <p:pic>
                        <p:nvPicPr>
                          <p:cNvPr id="0" name="图片 4908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8" y="1917"/>
                            <a:ext cx="51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2986" name="Line 26"/>
              <p:cNvSpPr>
                <a:spLocks noChangeShapeType="1"/>
              </p:cNvSpPr>
              <p:nvPr/>
            </p:nvSpPr>
            <p:spPr bwMode="auto">
              <a:xfrm>
                <a:off x="2688" y="2028"/>
                <a:ext cx="278" cy="0"/>
              </a:xfrm>
              <a:prstGeom prst="line">
                <a:avLst/>
              </a:prstGeom>
              <a:noFill/>
              <a:ln w="19050">
                <a:solidFill>
                  <a:srgbClr val="990033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53" name="Rectangle 93"/>
            <p:cNvSpPr>
              <a:spLocks noChangeArrowheads="1"/>
            </p:cNvSpPr>
            <p:nvPr/>
          </p:nvSpPr>
          <p:spPr bwMode="auto">
            <a:xfrm>
              <a:off x="1321" y="1895"/>
              <a:ext cx="108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再要求将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53165" name="Group 205"/>
          <p:cNvGrpSpPr/>
          <p:nvPr/>
        </p:nvGrpSpPr>
        <p:grpSpPr bwMode="auto">
          <a:xfrm>
            <a:off x="2097088" y="3660775"/>
            <a:ext cx="1449387" cy="457200"/>
            <a:chOff x="1321" y="2306"/>
            <a:chExt cx="913" cy="288"/>
          </a:xfrm>
        </p:grpSpPr>
        <p:sp>
          <p:nvSpPr>
            <p:cNvPr id="553054" name="Rectangle 94"/>
            <p:cNvSpPr>
              <a:spLocks noChangeArrowheads="1"/>
            </p:cNvSpPr>
            <p:nvPr/>
          </p:nvSpPr>
          <p:spPr bwMode="auto">
            <a:xfrm>
              <a:off x="1321" y="2306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得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36964" name="Object 95"/>
            <p:cNvGraphicFramePr>
              <a:graphicFrameLocks noChangeAspect="1"/>
            </p:cNvGraphicFramePr>
            <p:nvPr/>
          </p:nvGraphicFramePr>
          <p:xfrm>
            <a:off x="1634" y="2367"/>
            <a:ext cx="6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39" name="公式" r:id="rId21" imgW="951865" imgH="342900" progId="Equation.3">
                    <p:embed/>
                  </p:oleObj>
                </mc:Choice>
                <mc:Fallback>
                  <p:oleObj name="公式" r:id="rId21" imgW="951865" imgH="342900" progId="Equation.3">
                    <p:embed/>
                    <p:pic>
                      <p:nvPicPr>
                        <p:cNvPr id="0" name="图片 4908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2367"/>
                          <a:ext cx="6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74" name="Group 214"/>
          <p:cNvGrpSpPr/>
          <p:nvPr/>
        </p:nvGrpSpPr>
        <p:grpSpPr bwMode="auto">
          <a:xfrm>
            <a:off x="2097088" y="2124075"/>
            <a:ext cx="3965575" cy="735013"/>
            <a:chOff x="1321" y="1338"/>
            <a:chExt cx="2498" cy="463"/>
          </a:xfrm>
        </p:grpSpPr>
        <p:sp>
          <p:nvSpPr>
            <p:cNvPr id="553052" name="Rectangle 92"/>
            <p:cNvSpPr>
              <a:spLocks noChangeArrowheads="1"/>
            </p:cNvSpPr>
            <p:nvPr/>
          </p:nvSpPr>
          <p:spPr bwMode="auto">
            <a:xfrm>
              <a:off x="2892" y="1435"/>
              <a:ext cx="92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>
                  <a:solidFill>
                    <a:schemeClr val="hlink"/>
                  </a:solidFill>
                </a:rPr>
                <a:t>k</a:t>
              </a:r>
              <a:r>
                <a:rPr lang="en-US" altLang="zh-CN" sz="2000" i="1">
                  <a:solidFill>
                    <a:schemeClr val="hlink"/>
                  </a:solidFill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待定</a:t>
              </a:r>
              <a:r>
                <a:rPr lang="zh-CN" altLang="en-US">
                  <a:solidFill>
                    <a:schemeClr val="hlink"/>
                  </a:solidFill>
                </a:rPr>
                <a:t>，</a:t>
              </a:r>
              <a:r>
                <a:rPr lang="en-US" altLang="zh-CN">
                  <a:solidFill>
                    <a:schemeClr val="hlink"/>
                  </a:solidFill>
                </a:rPr>
                <a:t>  </a:t>
              </a:r>
              <a:endParaRPr lang="en-US" altLang="zh-CN">
                <a:solidFill>
                  <a:schemeClr val="hlink"/>
                </a:solidFill>
              </a:endParaRPr>
            </a:p>
          </p:txBody>
        </p:sp>
        <p:grpSp>
          <p:nvGrpSpPr>
            <p:cNvPr id="36956" name="Group 207"/>
            <p:cNvGrpSpPr/>
            <p:nvPr/>
          </p:nvGrpSpPr>
          <p:grpSpPr bwMode="auto">
            <a:xfrm>
              <a:off x="1321" y="1338"/>
              <a:ext cx="1483" cy="463"/>
              <a:chOff x="1321" y="1338"/>
              <a:chExt cx="1483" cy="463"/>
            </a:xfrm>
          </p:grpSpPr>
          <p:sp>
            <p:nvSpPr>
              <p:cNvPr id="552991" name="Rectangle 31"/>
              <p:cNvSpPr>
                <a:spLocks noChangeArrowheads="1"/>
              </p:cNvSpPr>
              <p:nvPr/>
            </p:nvSpPr>
            <p:spPr bwMode="auto">
              <a:xfrm>
                <a:off x="1321" y="1435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</a:rPr>
                  <a:t>令</a:t>
                </a:r>
                <a:r>
                  <a:rPr lang="en-US" altLang="zh-CN">
                    <a:solidFill>
                      <a:srgbClr val="000000"/>
                    </a:solidFill>
                  </a:rPr>
                  <a:t>  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6958" name="Group 202"/>
              <p:cNvGrpSpPr/>
              <p:nvPr/>
            </p:nvGrpSpPr>
            <p:grpSpPr bwMode="auto">
              <a:xfrm>
                <a:off x="1628" y="1338"/>
                <a:ext cx="1176" cy="463"/>
                <a:chOff x="1628" y="1338"/>
                <a:chExt cx="1176" cy="463"/>
              </a:xfrm>
            </p:grpSpPr>
            <p:graphicFrame>
              <p:nvGraphicFramePr>
                <p:cNvPr id="36959" name="Object 91"/>
                <p:cNvGraphicFramePr/>
                <p:nvPr/>
              </p:nvGraphicFramePr>
              <p:xfrm>
                <a:off x="1628" y="1338"/>
                <a:ext cx="1176" cy="4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0840" name="公式" r:id="rId23" imgW="1866900" imgH="736600" progId="Equation.3">
                        <p:embed/>
                      </p:oleObj>
                    </mc:Choice>
                    <mc:Fallback>
                      <p:oleObj name="公式" r:id="rId23" imgW="1866900" imgH="736600" progId="Equation.3">
                        <p:embed/>
                        <p:pic>
                          <p:nvPicPr>
                            <p:cNvPr id="0" name="图片 49083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28" y="1338"/>
                              <a:ext cx="1176" cy="4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960" name="Object 96"/>
                <p:cNvGraphicFramePr/>
                <p:nvPr/>
              </p:nvGraphicFramePr>
              <p:xfrm>
                <a:off x="1924" y="1478"/>
                <a:ext cx="136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0841" name="公式" r:id="rId25" imgW="215900" imgH="279400" progId="Equation.3">
                        <p:embed/>
                      </p:oleObj>
                    </mc:Choice>
                    <mc:Fallback>
                      <p:oleObj name="公式" r:id="rId25" imgW="215900" imgH="279400" progId="Equation.3">
                        <p:embed/>
                        <p:pic>
                          <p:nvPicPr>
                            <p:cNvPr id="0" name="图片 49084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4" y="1478"/>
                              <a:ext cx="136" cy="17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961" name="Object 97"/>
                <p:cNvGraphicFramePr/>
                <p:nvPr/>
              </p:nvGraphicFramePr>
              <p:xfrm>
                <a:off x="2412" y="1355"/>
                <a:ext cx="224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0842" name="公式" r:id="rId27" imgW="355600" imgH="342900" progId="Equation.3">
                        <p:embed/>
                      </p:oleObj>
                    </mc:Choice>
                    <mc:Fallback>
                      <p:oleObj name="公式" r:id="rId27" imgW="355600" imgH="342900" progId="Equation.3">
                        <p:embed/>
                        <p:pic>
                          <p:nvPicPr>
                            <p:cNvPr id="0" name="图片 49084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12" y="1355"/>
                              <a:ext cx="224" cy="21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962" name="Object 98"/>
                <p:cNvGraphicFramePr/>
                <p:nvPr/>
              </p:nvGraphicFramePr>
              <p:xfrm>
                <a:off x="2482" y="1610"/>
                <a:ext cx="104" cy="1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0843" name="公式" r:id="rId29" imgW="165100" imgH="266065" progId="Equation.3">
                        <p:embed/>
                      </p:oleObj>
                    </mc:Choice>
                    <mc:Fallback>
                      <p:oleObj name="公式" r:id="rId29" imgW="165100" imgH="266065" progId="Equation.3">
                        <p:embed/>
                        <p:pic>
                          <p:nvPicPr>
                            <p:cNvPr id="0" name="图片 49084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82" y="1610"/>
                              <a:ext cx="104" cy="167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53170" name="Group 210"/>
          <p:cNvGrpSpPr/>
          <p:nvPr/>
        </p:nvGrpSpPr>
        <p:grpSpPr bwMode="auto">
          <a:xfrm>
            <a:off x="1355725" y="5283200"/>
            <a:ext cx="6346825" cy="457200"/>
            <a:chOff x="854" y="3328"/>
            <a:chExt cx="3998" cy="288"/>
          </a:xfrm>
        </p:grpSpPr>
        <p:sp>
          <p:nvSpPr>
            <p:cNvPr id="553061" name="Rectangle 101"/>
            <p:cNvSpPr>
              <a:spLocks noChangeArrowheads="1"/>
            </p:cNvSpPr>
            <p:nvPr/>
          </p:nvSpPr>
          <p:spPr bwMode="auto">
            <a:xfrm>
              <a:off x="854" y="3328"/>
              <a:ext cx="39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(2)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可否要求将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          </a:t>
              </a:r>
              <a:r>
                <a:rPr lang="zh-CN" altLang="en-US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或者其它点</a:t>
              </a:r>
              <a:r>
                <a:rPr lang="en-US" altLang="zh-CN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?    </a:t>
              </a:r>
              <a:endParaRPr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36952" name="Object 102"/>
            <p:cNvGraphicFramePr>
              <a:graphicFrameLocks noChangeAspect="1"/>
            </p:cNvGraphicFramePr>
            <p:nvPr/>
          </p:nvGraphicFramePr>
          <p:xfrm>
            <a:off x="2210" y="3367"/>
            <a:ext cx="40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44" name="公式" r:id="rId31" imgW="647700" imgH="292100" progId="Equation.3">
                    <p:embed/>
                  </p:oleObj>
                </mc:Choice>
                <mc:Fallback>
                  <p:oleObj name="公式" r:id="rId31" imgW="647700" imgH="292100" progId="Equation.3">
                    <p:embed/>
                    <p:pic>
                      <p:nvPicPr>
                        <p:cNvPr id="0" name="图片 4908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0" y="3367"/>
                          <a:ext cx="40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53" name="Object 103"/>
            <p:cNvGraphicFramePr>
              <a:graphicFrameLocks noChangeAspect="1"/>
            </p:cNvGraphicFramePr>
            <p:nvPr/>
          </p:nvGraphicFramePr>
          <p:xfrm>
            <a:off x="3030" y="3375"/>
            <a:ext cx="45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45" name="公式" r:id="rId32" imgW="723900" imgH="279400" progId="Equation.3">
                    <p:embed/>
                  </p:oleObj>
                </mc:Choice>
                <mc:Fallback>
                  <p:oleObj name="公式" r:id="rId32" imgW="723900" imgH="279400" progId="Equation.3">
                    <p:embed/>
                    <p:pic>
                      <p:nvPicPr>
                        <p:cNvPr id="0" name="图片 4908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3375"/>
                          <a:ext cx="45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64" name="Line 104"/>
            <p:cNvSpPr>
              <a:spLocks noChangeShapeType="1"/>
            </p:cNvSpPr>
            <p:nvPr/>
          </p:nvSpPr>
          <p:spPr bwMode="auto">
            <a:xfrm>
              <a:off x="2674" y="3466"/>
              <a:ext cx="278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53059" name="Rectangle 99"/>
          <p:cNvSpPr>
            <a:spLocks noChangeArrowheads="1"/>
          </p:cNvSpPr>
          <p:nvPr/>
        </p:nvSpPr>
        <p:spPr bwMode="auto">
          <a:xfrm>
            <a:off x="534988" y="456406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思考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53076" name="Rectangle 116"/>
          <p:cNvSpPr>
            <a:spLocks noChangeArrowheads="1"/>
          </p:cNvSpPr>
          <p:nvPr/>
        </p:nvSpPr>
        <p:spPr bwMode="auto">
          <a:xfrm>
            <a:off x="1352550" y="5937250"/>
            <a:ext cx="66167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如何进一步将其映射到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上半平面</a:t>
            </a:r>
            <a:r>
              <a:rPr lang="zh-CN" altLang="en-US">
                <a:ea typeface="楷体" panose="02010609060101010101" charset="-122"/>
                <a:cs typeface="楷体" panose="02010609060101010101" charset="-122"/>
              </a:rPr>
              <a:t>或者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单位圆域</a:t>
            </a:r>
            <a:r>
              <a:rPr lang="en-US" altLang="zh-CN">
                <a:ea typeface="楷体" panose="02010609060101010101" charset="-122"/>
                <a:cs typeface="楷体" panose="02010609060101010101" charset="-122"/>
              </a:rPr>
              <a:t>?  </a:t>
            </a:r>
            <a:endParaRPr lang="en-US" altLang="zh-CN"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53080" name="Rectangle 120"/>
          <p:cNvSpPr>
            <a:spLocks noChangeArrowheads="1"/>
          </p:cNvSpPr>
          <p:nvPr/>
        </p:nvSpPr>
        <p:spPr bwMode="auto">
          <a:xfrm>
            <a:off x="531813" y="593248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</a:rPr>
              <a:t>问题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553083" name="Group 123"/>
          <p:cNvGrpSpPr/>
          <p:nvPr/>
        </p:nvGrpSpPr>
        <p:grpSpPr bwMode="auto">
          <a:xfrm>
            <a:off x="6677025" y="3660775"/>
            <a:ext cx="234950" cy="230188"/>
            <a:chOff x="4211" y="897"/>
            <a:chExt cx="148" cy="145"/>
          </a:xfrm>
        </p:grpSpPr>
        <p:sp>
          <p:nvSpPr>
            <p:cNvPr id="553084" name="弧 124"/>
            <p:cNvSpPr>
              <a:spLocks noChangeAspect="1"/>
            </p:cNvSpPr>
            <p:nvPr/>
          </p:nvSpPr>
          <p:spPr bwMode="auto">
            <a:xfrm>
              <a:off x="4211" y="897"/>
              <a:ext cx="148" cy="143"/>
            </a:xfrm>
            <a:custGeom>
              <a:avLst/>
              <a:gdLst>
                <a:gd name="G0" fmla="+- 1760 0 0"/>
                <a:gd name="G1" fmla="+- 21600 0 0"/>
                <a:gd name="G2" fmla="+- 21600 0 0"/>
                <a:gd name="T0" fmla="*/ 0 w 23356"/>
                <a:gd name="T1" fmla="*/ 72 h 21600"/>
                <a:gd name="T2" fmla="*/ 23356 w 23356"/>
                <a:gd name="T3" fmla="*/ 21207 h 21600"/>
                <a:gd name="T4" fmla="*/ 1760 w 2335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56" h="21600" fill="none" extrusionOk="0">
                  <a:moveTo>
                    <a:pt x="-1" y="71"/>
                  </a:moveTo>
                  <a:cubicBezTo>
                    <a:pt x="585" y="23"/>
                    <a:pt x="1172" y="-1"/>
                    <a:pt x="1760" y="-1"/>
                  </a:cubicBezTo>
                  <a:cubicBezTo>
                    <a:pt x="13536" y="-1"/>
                    <a:pt x="23142" y="9432"/>
                    <a:pt x="23356" y="21206"/>
                  </a:cubicBezTo>
                </a:path>
                <a:path w="23356" h="21600" stroke="0" extrusionOk="0">
                  <a:moveTo>
                    <a:pt x="-1" y="71"/>
                  </a:moveTo>
                  <a:cubicBezTo>
                    <a:pt x="585" y="23"/>
                    <a:pt x="1172" y="-1"/>
                    <a:pt x="1760" y="-1"/>
                  </a:cubicBezTo>
                  <a:cubicBezTo>
                    <a:pt x="13536" y="-1"/>
                    <a:pt x="23142" y="9432"/>
                    <a:pt x="23356" y="21206"/>
                  </a:cubicBezTo>
                  <a:lnTo>
                    <a:pt x="176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6948" name="Group 125"/>
            <p:cNvGrpSpPr/>
            <p:nvPr/>
          </p:nvGrpSpPr>
          <p:grpSpPr bwMode="auto">
            <a:xfrm>
              <a:off x="4211" y="974"/>
              <a:ext cx="68" cy="68"/>
              <a:chOff x="3575" y="1778"/>
              <a:chExt cx="68" cy="68"/>
            </a:xfrm>
          </p:grpSpPr>
          <p:sp>
            <p:nvSpPr>
              <p:cNvPr id="553086" name="Line 126"/>
              <p:cNvSpPr>
                <a:spLocks noChangeShapeType="1"/>
              </p:cNvSpPr>
              <p:nvPr/>
            </p:nvSpPr>
            <p:spPr bwMode="auto">
              <a:xfrm flipH="1">
                <a:off x="3575" y="1784"/>
                <a:ext cx="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87" name="Line 127"/>
              <p:cNvSpPr>
                <a:spLocks noChangeShapeType="1"/>
              </p:cNvSpPr>
              <p:nvPr/>
            </p:nvSpPr>
            <p:spPr bwMode="auto">
              <a:xfrm rot="5400000" flipH="1">
                <a:off x="3603" y="1812"/>
                <a:ext cx="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53121" name="Line 161"/>
          <p:cNvSpPr>
            <a:spLocks noChangeShapeType="1"/>
          </p:cNvSpPr>
          <p:nvPr/>
        </p:nvSpPr>
        <p:spPr bwMode="auto">
          <a:xfrm>
            <a:off x="6678613" y="977900"/>
            <a:ext cx="0" cy="676275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36901" name="Picture 162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123" name="Rectangle 163"/>
          <p:cNvSpPr>
            <a:spLocks noChangeArrowheads="1"/>
          </p:cNvSpPr>
          <p:nvPr/>
        </p:nvSpPr>
        <p:spPr bwMode="auto">
          <a:xfrm>
            <a:off x="534988" y="552450"/>
            <a:ext cx="6397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53124" name="Rectangle 164"/>
          <p:cNvSpPr>
            <a:spLocks noChangeArrowheads="1"/>
          </p:cNvSpPr>
          <p:nvPr/>
        </p:nvSpPr>
        <p:spPr bwMode="auto">
          <a:xfrm>
            <a:off x="1042988" y="552450"/>
            <a:ext cx="1562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已知区域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6904" name="Object 165"/>
          <p:cNvGraphicFramePr/>
          <p:nvPr/>
        </p:nvGraphicFramePr>
        <p:xfrm>
          <a:off x="2398713" y="608013"/>
          <a:ext cx="3322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46" name="公式" r:id="rId34" imgW="3276600" imgH="381000" progId="Equation.3">
                  <p:embed/>
                </p:oleObj>
              </mc:Choice>
              <mc:Fallback>
                <p:oleObj name="公式" r:id="rId34" imgW="3276600" imgH="381000" progId="Equation.3">
                  <p:embed/>
                  <p:pic>
                    <p:nvPicPr>
                      <p:cNvPr id="0" name="图片 490845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608013"/>
                        <a:ext cx="33226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6" name="Rectangle 166"/>
          <p:cNvSpPr>
            <a:spLocks noChangeArrowheads="1"/>
          </p:cNvSpPr>
          <p:nvPr/>
        </p:nvSpPr>
        <p:spPr bwMode="auto">
          <a:xfrm>
            <a:off x="1042988" y="1106488"/>
            <a:ext cx="49291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求一分式线性映射，将区域</a:t>
            </a:r>
            <a:r>
              <a:rPr lang="en-US" altLang="zh-CN" sz="1400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 sz="1200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映射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53127" name="Rectangle 167"/>
          <p:cNvSpPr>
            <a:spLocks noChangeArrowheads="1"/>
          </p:cNvSpPr>
          <p:nvPr/>
        </p:nvSpPr>
        <p:spPr bwMode="auto">
          <a:xfrm>
            <a:off x="1042988" y="1658938"/>
            <a:ext cx="2174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为第一象限。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53129" name="弧 169"/>
          <p:cNvSpPr>
            <a:spLocks noChangeAspect="1"/>
          </p:cNvSpPr>
          <p:nvPr/>
        </p:nvSpPr>
        <p:spPr bwMode="auto">
          <a:xfrm flipH="1">
            <a:off x="6686550" y="949325"/>
            <a:ext cx="1412875" cy="7064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546 h 21600"/>
              <a:gd name="T2" fmla="*/ 43200 w 43200"/>
              <a:gd name="T3" fmla="*/ 21573 h 21600"/>
              <a:gd name="T4" fmla="*/ 21600 w 432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546"/>
                </a:moveTo>
                <a:cubicBezTo>
                  <a:pt x="29" y="9637"/>
                  <a:pt x="9691" y="-1"/>
                  <a:pt x="21600" y="-1"/>
                </a:cubicBezTo>
                <a:cubicBezTo>
                  <a:pt x="33518" y="-1"/>
                  <a:pt x="43185" y="9654"/>
                  <a:pt x="43199" y="21573"/>
                </a:cubicBezTo>
              </a:path>
              <a:path w="43200" h="21600" stroke="0" extrusionOk="0">
                <a:moveTo>
                  <a:pt x="0" y="21546"/>
                </a:moveTo>
                <a:cubicBezTo>
                  <a:pt x="29" y="9637"/>
                  <a:pt x="9691" y="-1"/>
                  <a:pt x="21600" y="-1"/>
                </a:cubicBezTo>
                <a:cubicBezTo>
                  <a:pt x="33518" y="-1"/>
                  <a:pt x="43185" y="9654"/>
                  <a:pt x="43199" y="21573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>
            <a:solidFill>
              <a:srgbClr val="00AA55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53131" name="Line 171"/>
          <p:cNvSpPr>
            <a:spLocks noChangeShapeType="1"/>
          </p:cNvSpPr>
          <p:nvPr/>
        </p:nvSpPr>
        <p:spPr bwMode="auto">
          <a:xfrm>
            <a:off x="6238875" y="1660525"/>
            <a:ext cx="2303463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53132" name="Line 172"/>
          <p:cNvSpPr>
            <a:spLocks noChangeAspect="1" noChangeShapeType="1"/>
          </p:cNvSpPr>
          <p:nvPr/>
        </p:nvSpPr>
        <p:spPr bwMode="auto">
          <a:xfrm rot="-5400000">
            <a:off x="6698456" y="1302544"/>
            <a:ext cx="1392238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53133" name="Line 173"/>
          <p:cNvSpPr>
            <a:spLocks noChangeShapeType="1"/>
          </p:cNvSpPr>
          <p:nvPr/>
        </p:nvSpPr>
        <p:spPr bwMode="auto">
          <a:xfrm flipH="1">
            <a:off x="6991350" y="987425"/>
            <a:ext cx="165100" cy="85725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tailEnd type="stealth" w="med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6911" name="Object 176"/>
          <p:cNvGraphicFramePr>
            <a:graphicFrameLocks noChangeAspect="1"/>
          </p:cNvGraphicFramePr>
          <p:nvPr/>
        </p:nvGraphicFramePr>
        <p:xfrm>
          <a:off x="6911975" y="671513"/>
          <a:ext cx="2730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47" name="公式" r:id="rId36" imgW="355600" imgH="368300" progId="Equation.3">
                  <p:embed/>
                </p:oleObj>
              </mc:Choice>
              <mc:Fallback>
                <p:oleObj name="公式" r:id="rId36" imgW="355600" imgH="368300" progId="Equation.3">
                  <p:embed/>
                  <p:pic>
                    <p:nvPicPr>
                      <p:cNvPr id="0" name="图片 490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671513"/>
                        <a:ext cx="2730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2" name="Object 179"/>
          <p:cNvGraphicFramePr>
            <a:graphicFrameLocks noChangeAspect="1"/>
          </p:cNvGraphicFramePr>
          <p:nvPr/>
        </p:nvGraphicFramePr>
        <p:xfrm>
          <a:off x="8207375" y="725488"/>
          <a:ext cx="3556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48" name="公式" r:id="rId38" imgW="393700" imgH="342900" progId="Equation.3">
                  <p:embed/>
                </p:oleObj>
              </mc:Choice>
              <mc:Fallback>
                <p:oleObj name="公式" r:id="rId38" imgW="393700" imgH="342900" progId="Equation.3">
                  <p:embed/>
                  <p:pic>
                    <p:nvPicPr>
                      <p:cNvPr id="0" name="图片 490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75" y="725488"/>
                        <a:ext cx="35560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3" name="Object 180"/>
          <p:cNvGraphicFramePr>
            <a:graphicFrameLocks noChangeAspect="1"/>
          </p:cNvGraphicFramePr>
          <p:nvPr/>
        </p:nvGraphicFramePr>
        <p:xfrm>
          <a:off x="7426325" y="712788"/>
          <a:ext cx="10636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49" name="公式" r:id="rId40" imgW="139700" imgH="279400" progId="Equation.3">
                  <p:embed/>
                </p:oleObj>
              </mc:Choice>
              <mc:Fallback>
                <p:oleObj name="公式" r:id="rId40" imgW="139700" imgH="279400" progId="Equation.3">
                  <p:embed/>
                  <p:pic>
                    <p:nvPicPr>
                      <p:cNvPr id="0" name="图片 490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6325" y="712788"/>
                        <a:ext cx="10636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175" name="Group 215"/>
          <p:cNvGrpSpPr/>
          <p:nvPr/>
        </p:nvGrpSpPr>
        <p:grpSpPr bwMode="auto">
          <a:xfrm>
            <a:off x="6688138" y="1657350"/>
            <a:ext cx="1412875" cy="320675"/>
            <a:chOff x="4213" y="1044"/>
            <a:chExt cx="890" cy="202"/>
          </a:xfrm>
        </p:grpSpPr>
        <p:graphicFrame>
          <p:nvGraphicFramePr>
            <p:cNvPr id="36944" name="Object 175"/>
            <p:cNvGraphicFramePr>
              <a:graphicFrameLocks noChangeAspect="1"/>
            </p:cNvGraphicFramePr>
            <p:nvPr/>
          </p:nvGraphicFramePr>
          <p:xfrm>
            <a:off x="4410" y="1067"/>
            <a:ext cx="16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50" name="公式" r:id="rId42" imgW="330200" imgH="368300" progId="Equation.3">
                    <p:embed/>
                  </p:oleObj>
                </mc:Choice>
                <mc:Fallback>
                  <p:oleObj name="公式" r:id="rId42" imgW="330200" imgH="368300" progId="Equation.3">
                    <p:embed/>
                    <p:pic>
                      <p:nvPicPr>
                        <p:cNvPr id="0" name="图片 4908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1067"/>
                          <a:ext cx="16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41" name="Line 181"/>
            <p:cNvSpPr>
              <a:spLocks noChangeAspect="1" noChangeShapeType="1"/>
            </p:cNvSpPr>
            <p:nvPr/>
          </p:nvSpPr>
          <p:spPr bwMode="auto">
            <a:xfrm flipV="1">
              <a:off x="4213" y="1045"/>
              <a:ext cx="89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145" name="Line 185"/>
            <p:cNvSpPr>
              <a:spLocks noChangeAspect="1" noChangeShapeType="1"/>
            </p:cNvSpPr>
            <p:nvPr/>
          </p:nvSpPr>
          <p:spPr bwMode="auto">
            <a:xfrm rot="16200000" flipH="1">
              <a:off x="4482" y="990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53147" name="Group 187"/>
          <p:cNvGrpSpPr/>
          <p:nvPr/>
        </p:nvGrpSpPr>
        <p:grpSpPr bwMode="auto">
          <a:xfrm>
            <a:off x="6672263" y="1430338"/>
            <a:ext cx="234950" cy="230187"/>
            <a:chOff x="4211" y="897"/>
            <a:chExt cx="148" cy="145"/>
          </a:xfrm>
        </p:grpSpPr>
        <p:sp>
          <p:nvSpPr>
            <p:cNvPr id="553148" name="弧 188"/>
            <p:cNvSpPr>
              <a:spLocks noChangeAspect="1"/>
            </p:cNvSpPr>
            <p:nvPr/>
          </p:nvSpPr>
          <p:spPr bwMode="auto">
            <a:xfrm>
              <a:off x="4211" y="897"/>
              <a:ext cx="148" cy="143"/>
            </a:xfrm>
            <a:custGeom>
              <a:avLst/>
              <a:gdLst>
                <a:gd name="G0" fmla="+- 1760 0 0"/>
                <a:gd name="G1" fmla="+- 21600 0 0"/>
                <a:gd name="G2" fmla="+- 21600 0 0"/>
                <a:gd name="T0" fmla="*/ 0 w 23356"/>
                <a:gd name="T1" fmla="*/ 72 h 21600"/>
                <a:gd name="T2" fmla="*/ 23356 w 23356"/>
                <a:gd name="T3" fmla="*/ 21207 h 21600"/>
                <a:gd name="T4" fmla="*/ 1760 w 2335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56" h="21600" fill="none" extrusionOk="0">
                  <a:moveTo>
                    <a:pt x="-1" y="71"/>
                  </a:moveTo>
                  <a:cubicBezTo>
                    <a:pt x="585" y="23"/>
                    <a:pt x="1172" y="-1"/>
                    <a:pt x="1760" y="-1"/>
                  </a:cubicBezTo>
                  <a:cubicBezTo>
                    <a:pt x="13536" y="-1"/>
                    <a:pt x="23142" y="9432"/>
                    <a:pt x="23356" y="21206"/>
                  </a:cubicBezTo>
                </a:path>
                <a:path w="23356" h="21600" stroke="0" extrusionOk="0">
                  <a:moveTo>
                    <a:pt x="-1" y="71"/>
                  </a:moveTo>
                  <a:cubicBezTo>
                    <a:pt x="585" y="23"/>
                    <a:pt x="1172" y="-1"/>
                    <a:pt x="1760" y="-1"/>
                  </a:cubicBezTo>
                  <a:cubicBezTo>
                    <a:pt x="13536" y="-1"/>
                    <a:pt x="23142" y="9432"/>
                    <a:pt x="23356" y="21206"/>
                  </a:cubicBezTo>
                  <a:lnTo>
                    <a:pt x="176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6941" name="Group 189"/>
            <p:cNvGrpSpPr/>
            <p:nvPr/>
          </p:nvGrpSpPr>
          <p:grpSpPr bwMode="auto">
            <a:xfrm>
              <a:off x="4211" y="974"/>
              <a:ext cx="68" cy="68"/>
              <a:chOff x="3575" y="1778"/>
              <a:chExt cx="68" cy="68"/>
            </a:xfrm>
          </p:grpSpPr>
          <p:sp>
            <p:nvSpPr>
              <p:cNvPr id="553150" name="Line 190"/>
              <p:cNvSpPr>
                <a:spLocks noChangeShapeType="1"/>
              </p:cNvSpPr>
              <p:nvPr/>
            </p:nvSpPr>
            <p:spPr bwMode="auto">
              <a:xfrm flipH="1">
                <a:off x="3575" y="1784"/>
                <a:ext cx="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151" name="Line 191"/>
              <p:cNvSpPr>
                <a:spLocks noChangeShapeType="1"/>
              </p:cNvSpPr>
              <p:nvPr/>
            </p:nvSpPr>
            <p:spPr bwMode="auto">
              <a:xfrm rot="5400000" flipH="1">
                <a:off x="3603" y="1812"/>
                <a:ext cx="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36916" name="Group 192"/>
          <p:cNvGrpSpPr/>
          <p:nvPr/>
        </p:nvGrpSpPr>
        <p:grpSpPr bwMode="auto">
          <a:xfrm>
            <a:off x="446089" y="1052513"/>
            <a:ext cx="669925" cy="796925"/>
            <a:chOff x="813" y="525"/>
            <a:chExt cx="422" cy="502"/>
          </a:xfrm>
        </p:grpSpPr>
        <p:sp>
          <p:nvSpPr>
            <p:cNvPr id="553153" name="Rectangle 193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154" name="Rectangle 194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133  </a:t>
              </a:r>
              <a:endParaRPr kumimoji="0" lang="en-US" altLang="zh-CN" sz="14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53155" name="Rectangle 195"/>
            <p:cNvSpPr>
              <a:spLocks noChangeArrowheads="1"/>
            </p:cNvSpPr>
            <p:nvPr/>
          </p:nvSpPr>
          <p:spPr bwMode="auto">
            <a:xfrm>
              <a:off x="836" y="672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53156" name="Rectangle 196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6.9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53157" name="Rectangle 197"/>
          <p:cNvSpPr>
            <a:spLocks noChangeArrowheads="1"/>
          </p:cNvSpPr>
          <p:nvPr/>
        </p:nvSpPr>
        <p:spPr bwMode="auto">
          <a:xfrm>
            <a:off x="534988" y="2273300"/>
            <a:ext cx="7159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53158" name="Rectangle 198"/>
          <p:cNvSpPr>
            <a:spLocks noChangeArrowheads="1"/>
          </p:cNvSpPr>
          <p:nvPr/>
        </p:nvSpPr>
        <p:spPr bwMode="auto">
          <a:xfrm>
            <a:off x="1042988" y="2278063"/>
            <a:ext cx="1231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lang="en-US" altLang="zh-CN" sz="1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lang="en-US" altLang="zh-CN">
              <a:solidFill>
                <a:srgbClr val="0066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53176" name="Group 216"/>
          <p:cNvGrpSpPr/>
          <p:nvPr/>
        </p:nvGrpSpPr>
        <p:grpSpPr bwMode="auto">
          <a:xfrm>
            <a:off x="1349375" y="4406900"/>
            <a:ext cx="7223125" cy="735013"/>
            <a:chOff x="850" y="2776"/>
            <a:chExt cx="4550" cy="463"/>
          </a:xfrm>
        </p:grpSpPr>
        <p:grpSp>
          <p:nvGrpSpPr>
            <p:cNvPr id="36926" name="Group 209"/>
            <p:cNvGrpSpPr/>
            <p:nvPr/>
          </p:nvGrpSpPr>
          <p:grpSpPr bwMode="auto">
            <a:xfrm>
              <a:off x="850" y="2874"/>
              <a:ext cx="4550" cy="288"/>
              <a:chOff x="850" y="2874"/>
              <a:chExt cx="4550" cy="288"/>
            </a:xfrm>
          </p:grpSpPr>
          <p:sp>
            <p:nvSpPr>
              <p:cNvPr id="553060" name="Rectangle 100"/>
              <p:cNvSpPr>
                <a:spLocks noChangeArrowheads="1"/>
              </p:cNvSpPr>
              <p:nvPr/>
            </p:nvSpPr>
            <p:spPr bwMode="auto">
              <a:xfrm>
                <a:off x="850" y="2874"/>
                <a:ext cx="455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(1) </a:t>
                </a:r>
                <a:r>
                  <a:rPr lang="zh-CN" altLang="en-US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式子</a:t>
                </a:r>
                <a:r>
                  <a:rPr lang="en-US" altLang="zh-CN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                     </a:t>
                </a:r>
                <a:r>
                  <a:rPr lang="zh-CN" altLang="en-US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中的</a:t>
                </a:r>
                <a:r>
                  <a:rPr lang="en-US" altLang="zh-CN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              </a:t>
                </a:r>
                <a:r>
                  <a:rPr lang="en-US" altLang="zh-CN" sz="1200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各自有何作用</a:t>
                </a:r>
                <a:r>
                  <a:rPr lang="en-US" altLang="zh-CN" dirty="0">
                    <a:solidFill>
                      <a:srgbClr val="008000"/>
                    </a:solidFill>
                    <a:ea typeface="楷体" panose="02010609060101010101" charset="-122"/>
                    <a:cs typeface="楷体" panose="02010609060101010101" charset="-122"/>
                  </a:rPr>
                  <a:t>?</a:t>
                </a:r>
                <a:r>
                  <a:rPr lang="en-US" altLang="zh-CN" dirty="0">
                    <a:solidFill>
                      <a:srgbClr val="000000"/>
                    </a:solidFill>
                    <a:ea typeface="楷体" panose="02010609060101010101" charset="-122"/>
                    <a:cs typeface="楷体" panose="02010609060101010101" charset="-122"/>
                  </a:rPr>
                  <a:t>    </a:t>
                </a:r>
                <a:endParaRPr lang="en-US" altLang="zh-CN" dirty="0">
                  <a:solidFill>
                    <a:srgbClr val="000000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pSp>
            <p:nvGrpSpPr>
              <p:cNvPr id="36933" name="Group 109"/>
              <p:cNvGrpSpPr/>
              <p:nvPr/>
            </p:nvGrpSpPr>
            <p:grpSpPr bwMode="auto">
              <a:xfrm>
                <a:off x="3178" y="2916"/>
                <a:ext cx="702" cy="215"/>
                <a:chOff x="1672" y="3888"/>
                <a:chExt cx="702" cy="215"/>
              </a:xfrm>
            </p:grpSpPr>
            <p:graphicFrame>
              <p:nvGraphicFramePr>
                <p:cNvPr id="36934" name="Object 107"/>
                <p:cNvGraphicFramePr/>
                <p:nvPr/>
              </p:nvGraphicFramePr>
              <p:xfrm>
                <a:off x="2238" y="3892"/>
                <a:ext cx="136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0851" name="公式" r:id="rId44" imgW="215900" imgH="279400" progId="Equation.3">
                        <p:embed/>
                      </p:oleObj>
                    </mc:Choice>
                    <mc:Fallback>
                      <p:oleObj name="公式" r:id="rId44" imgW="215900" imgH="279400" progId="Equation.3">
                        <p:embed/>
                        <p:pic>
                          <p:nvPicPr>
                            <p:cNvPr id="0" name="图片 49085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38" y="3892"/>
                              <a:ext cx="136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935" name="Object 108"/>
                <p:cNvGraphicFramePr/>
                <p:nvPr/>
              </p:nvGraphicFramePr>
              <p:xfrm>
                <a:off x="1672" y="3888"/>
                <a:ext cx="520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0852" name="公式" r:id="rId45" imgW="825500" imgH="342900" progId="Equation.3">
                        <p:embed/>
                      </p:oleObj>
                    </mc:Choice>
                    <mc:Fallback>
                      <p:oleObj name="公式" r:id="rId45" imgW="825500" imgH="342900" progId="Equation.3">
                        <p:embed/>
                        <p:pic>
                          <p:nvPicPr>
                            <p:cNvPr id="0" name="图片 49085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72" y="3888"/>
                              <a:ext cx="520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36927" name="Group 208"/>
            <p:cNvGrpSpPr/>
            <p:nvPr/>
          </p:nvGrpSpPr>
          <p:grpSpPr bwMode="auto">
            <a:xfrm>
              <a:off x="1608" y="2776"/>
              <a:ext cx="1104" cy="463"/>
              <a:chOff x="1608" y="2776"/>
              <a:chExt cx="1104" cy="463"/>
            </a:xfrm>
          </p:grpSpPr>
          <p:graphicFrame>
            <p:nvGraphicFramePr>
              <p:cNvPr id="36928" name="Object 111"/>
              <p:cNvGraphicFramePr/>
              <p:nvPr/>
            </p:nvGraphicFramePr>
            <p:xfrm>
              <a:off x="1608" y="2776"/>
              <a:ext cx="1104" cy="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853" name="公式" r:id="rId47" imgW="1752600" imgH="736600" progId="Equation.3">
                      <p:embed/>
                    </p:oleObj>
                  </mc:Choice>
                  <mc:Fallback>
                    <p:oleObj name="公式" r:id="rId47" imgW="1752600" imgH="736600" progId="Equation.3">
                      <p:embed/>
                      <p:pic>
                        <p:nvPicPr>
                          <p:cNvPr id="0" name="图片 49085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2776"/>
                            <a:ext cx="1104" cy="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29" name="Object 112"/>
              <p:cNvGraphicFramePr/>
              <p:nvPr/>
            </p:nvGraphicFramePr>
            <p:xfrm>
              <a:off x="1910" y="2916"/>
              <a:ext cx="136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854" name="公式" r:id="rId49" imgW="215900" imgH="279400" progId="Equation.3">
                      <p:embed/>
                    </p:oleObj>
                  </mc:Choice>
                  <mc:Fallback>
                    <p:oleObj name="公式" r:id="rId49" imgW="215900" imgH="279400" progId="Equation.3">
                      <p:embed/>
                      <p:pic>
                        <p:nvPicPr>
                          <p:cNvPr id="0" name="图片 49085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0" y="2916"/>
                            <a:ext cx="136" cy="17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30" name="Object 114"/>
              <p:cNvGraphicFramePr/>
              <p:nvPr/>
            </p:nvGraphicFramePr>
            <p:xfrm>
              <a:off x="2468" y="3048"/>
              <a:ext cx="10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855" name="公式" r:id="rId50" imgW="165100" imgH="266065" progId="Equation.3">
                      <p:embed/>
                    </p:oleObj>
                  </mc:Choice>
                  <mc:Fallback>
                    <p:oleObj name="公式" r:id="rId50" imgW="165100" imgH="266065" progId="Equation.3">
                      <p:embed/>
                      <p:pic>
                        <p:nvPicPr>
                          <p:cNvPr id="0" name="图片 49085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8" y="3048"/>
                            <a:ext cx="104" cy="167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31" name="Object 201"/>
              <p:cNvGraphicFramePr>
                <a:graphicFrameLocks noChangeAspect="1"/>
              </p:cNvGraphicFramePr>
              <p:nvPr/>
            </p:nvGraphicFramePr>
            <p:xfrm>
              <a:off x="2393" y="2792"/>
              <a:ext cx="22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0856" name="公式" r:id="rId51" imgW="355600" imgH="342900" progId="Equation.3">
                      <p:embed/>
                    </p:oleObj>
                  </mc:Choice>
                  <mc:Fallback>
                    <p:oleObj name="公式" r:id="rId51" imgW="355600" imgH="342900" progId="Equation.3">
                      <p:embed/>
                      <p:pic>
                        <p:nvPicPr>
                          <p:cNvPr id="0" name="图片 4908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3" y="2792"/>
                            <a:ext cx="224" cy="21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6920" name="Object 178"/>
          <p:cNvGraphicFramePr>
            <a:graphicFrameLocks noChangeAspect="1"/>
          </p:cNvGraphicFramePr>
          <p:nvPr/>
        </p:nvGraphicFramePr>
        <p:xfrm>
          <a:off x="7426325" y="1684338"/>
          <a:ext cx="1460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57" name="公式" r:id="rId53" imgW="190500" imgH="279400" progId="Equation.3">
                  <p:embed/>
                </p:oleObj>
              </mc:Choice>
              <mc:Fallback>
                <p:oleObj name="公式" r:id="rId53" imgW="190500" imgH="279400" progId="Equation.3">
                  <p:embed/>
                  <p:pic>
                    <p:nvPicPr>
                      <p:cNvPr id="0" name="图片 490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6325" y="1684338"/>
                        <a:ext cx="14605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3" name="Oval 183"/>
          <p:cNvSpPr>
            <a:spLocks noChangeAspect="1" noChangeArrowheads="1"/>
          </p:cNvSpPr>
          <p:nvPr/>
        </p:nvSpPr>
        <p:spPr bwMode="auto">
          <a:xfrm>
            <a:off x="7366000" y="1624013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6922" name="Object 174"/>
          <p:cNvGraphicFramePr>
            <a:graphicFrameLocks noChangeAspect="1"/>
          </p:cNvGraphicFramePr>
          <p:nvPr/>
        </p:nvGraphicFramePr>
        <p:xfrm>
          <a:off x="8048625" y="1739900"/>
          <a:ext cx="12700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58" name="公式" r:id="rId55" imgW="165100" imgH="266065" progId="Equation.3">
                  <p:embed/>
                </p:oleObj>
              </mc:Choice>
              <mc:Fallback>
                <p:oleObj name="公式" r:id="rId55" imgW="165100" imgH="266065" progId="Equation.3">
                  <p:embed/>
                  <p:pic>
                    <p:nvPicPr>
                      <p:cNvPr id="0" name="图片 4908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25" y="1739900"/>
                        <a:ext cx="127000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2" name="Oval 182"/>
          <p:cNvSpPr>
            <a:spLocks noChangeAspect="1" noChangeArrowheads="1"/>
          </p:cNvSpPr>
          <p:nvPr/>
        </p:nvSpPr>
        <p:spPr bwMode="auto">
          <a:xfrm>
            <a:off x="8066088" y="1627188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6924" name="Object 170"/>
          <p:cNvGraphicFramePr>
            <a:graphicFrameLocks noChangeAspect="1"/>
          </p:cNvGraphicFramePr>
          <p:nvPr/>
        </p:nvGraphicFramePr>
        <p:xfrm>
          <a:off x="6467475" y="1736725"/>
          <a:ext cx="2936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59" name="Equation" r:id="rId56" imgW="381000" imgH="342900" progId="Equation.DSMT4">
                  <p:embed/>
                </p:oleObj>
              </mc:Choice>
              <mc:Fallback>
                <p:oleObj name="Equation" r:id="rId56" imgW="381000" imgH="342900" progId="Equation.DSMT4">
                  <p:embed/>
                  <p:pic>
                    <p:nvPicPr>
                      <p:cNvPr id="0" name="图片 4908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1736725"/>
                        <a:ext cx="29368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4" name="Oval 184"/>
          <p:cNvSpPr>
            <a:spLocks noChangeAspect="1" noChangeArrowheads="1"/>
          </p:cNvSpPr>
          <p:nvPr/>
        </p:nvSpPr>
        <p:spPr bwMode="auto">
          <a:xfrm>
            <a:off x="6653213" y="1625600"/>
            <a:ext cx="65087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5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5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5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53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53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53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53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53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53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1000"/>
                                        <p:tgtEl>
                                          <p:spTgt spid="55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5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5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5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5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4" dur="1000"/>
                                        <p:tgtEl>
                                          <p:spTgt spid="55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55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1000"/>
                                        <p:tgtEl>
                                          <p:spTgt spid="55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55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5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10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5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55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55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55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55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55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55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 animBg="1"/>
      <p:bldP spid="553035" grpId="0" animBg="1"/>
      <p:bldP spid="553059" grpId="0"/>
      <p:bldP spid="553076" grpId="0"/>
      <p:bldP spid="553080" grpId="0"/>
      <p:bldP spid="553158" grpId="0"/>
      <p:bldP spid="553143" grpId="0" animBg="1"/>
      <p:bldP spid="553142" grpId="0" animBg="1"/>
      <p:bldP spid="55314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184" name="Group 176"/>
          <p:cNvGrpSpPr/>
          <p:nvPr/>
        </p:nvGrpSpPr>
        <p:grpSpPr bwMode="auto">
          <a:xfrm>
            <a:off x="6408738" y="2930525"/>
            <a:ext cx="2027237" cy="1698625"/>
            <a:chOff x="4037" y="1846"/>
            <a:chExt cx="1277" cy="1070"/>
          </a:xfrm>
        </p:grpSpPr>
        <p:sp>
          <p:nvSpPr>
            <p:cNvPr id="555173" name="Oval 165"/>
            <p:cNvSpPr>
              <a:spLocks noChangeAspect="1" noChangeArrowheads="1"/>
            </p:cNvSpPr>
            <p:nvPr/>
          </p:nvSpPr>
          <p:spPr bwMode="auto">
            <a:xfrm>
              <a:off x="4320" y="2076"/>
              <a:ext cx="635" cy="63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7986" name="Group 175"/>
            <p:cNvGrpSpPr/>
            <p:nvPr/>
          </p:nvGrpSpPr>
          <p:grpSpPr bwMode="auto">
            <a:xfrm>
              <a:off x="4037" y="1846"/>
              <a:ext cx="1277" cy="1070"/>
              <a:chOff x="4037" y="1846"/>
              <a:chExt cx="1277" cy="1070"/>
            </a:xfrm>
          </p:grpSpPr>
          <p:graphicFrame>
            <p:nvGraphicFramePr>
              <p:cNvPr id="37987" name="Object 60"/>
              <p:cNvGraphicFramePr>
                <a:graphicFrameLocks noChangeAspect="1"/>
              </p:cNvGraphicFramePr>
              <p:nvPr/>
            </p:nvGraphicFramePr>
            <p:xfrm>
              <a:off x="4958" y="1905"/>
              <a:ext cx="268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890" name="公式" r:id="rId1" imgW="469900" imgH="342900" progId="Equation.3">
                      <p:embed/>
                    </p:oleObj>
                  </mc:Choice>
                  <mc:Fallback>
                    <p:oleObj name="公式" r:id="rId1" imgW="469900" imgH="342900" progId="Equation.3">
                      <p:embed/>
                      <p:pic>
                        <p:nvPicPr>
                          <p:cNvPr id="0" name="图片 5018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8" y="1905"/>
                            <a:ext cx="268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5070" name="Line 62"/>
              <p:cNvSpPr>
                <a:spLocks noChangeShapeType="1"/>
              </p:cNvSpPr>
              <p:nvPr/>
            </p:nvSpPr>
            <p:spPr bwMode="auto">
              <a:xfrm rot="10800000">
                <a:off x="4037" y="2399"/>
                <a:ext cx="1277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71" name="Line 63"/>
              <p:cNvSpPr>
                <a:spLocks noChangeAspect="1" noChangeShapeType="1"/>
              </p:cNvSpPr>
              <p:nvPr/>
            </p:nvSpPr>
            <p:spPr bwMode="auto">
              <a:xfrm rot="5400000">
                <a:off x="4105" y="2381"/>
                <a:ext cx="1070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37890" name="Picture 12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9464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1" name="Picture 12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9448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2" name="Picture 12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3" name="Picture 12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4" name="Picture 12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5" name="Picture 125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6" name="Picture 12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7" name="Picture 127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8" name="Picture 12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899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9" name="Picture 129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897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0" name="Picture 130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899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1" name="Picture 131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897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2" name="Picture 132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08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3" name="Picture 133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06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4" name="Picture 134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5" name="Picture 135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534988" y="573088"/>
            <a:ext cx="4648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七、两个典型区域间的映射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auto">
          <a:xfrm>
            <a:off x="534988" y="1200150"/>
            <a:ext cx="4394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1. </a:t>
            </a:r>
            <a:r>
              <a:rPr kumimoji="0" lang="zh-CN" altLang="en-US">
                <a:solidFill>
                  <a:srgbClr val="000099"/>
                </a:solidFill>
              </a:rPr>
              <a:t>将上半平面映射成单位圆域</a:t>
            </a:r>
            <a:r>
              <a:rPr kumimoji="0" lang="en-US" altLang="zh-CN">
                <a:solidFill>
                  <a:srgbClr val="000099"/>
                </a:solidFill>
              </a:rPr>
              <a:t>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555030" name="Rectangle 22"/>
          <p:cNvSpPr>
            <a:spLocks noChangeArrowheads="1"/>
          </p:cNvSpPr>
          <p:nvPr/>
        </p:nvSpPr>
        <p:spPr bwMode="auto">
          <a:xfrm>
            <a:off x="534988" y="17605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推导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55031" name="Rectangle 23"/>
          <p:cNvSpPr>
            <a:spLocks noChangeArrowheads="1"/>
          </p:cNvSpPr>
          <p:nvPr/>
        </p:nvSpPr>
        <p:spPr bwMode="auto">
          <a:xfrm>
            <a:off x="1349375" y="1763713"/>
            <a:ext cx="29194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kumimoji="0" lang="en-US" altLang="zh-CN" sz="1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kumimoji="0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三点定圆</a:t>
            </a:r>
            <a:r>
              <a:rPr kumimoji="0"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55058" name="Rectangle 50"/>
          <p:cNvSpPr>
            <a:spLocks noChangeArrowheads="1"/>
          </p:cNvSpPr>
          <p:nvPr/>
        </p:nvSpPr>
        <p:spPr bwMode="auto">
          <a:xfrm>
            <a:off x="1349375" y="4389438"/>
            <a:ext cx="2787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根据</a:t>
            </a:r>
            <a:r>
              <a:rPr kumimoji="0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对应点公式</a:t>
            </a:r>
            <a:r>
              <a:rPr kumimoji="0" lang="zh-CN" altLang="en-US">
                <a:solidFill>
                  <a:srgbClr val="000000"/>
                </a:solidFill>
              </a:rPr>
              <a:t>，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55181" name="Group 173"/>
          <p:cNvGrpSpPr/>
          <p:nvPr/>
        </p:nvGrpSpPr>
        <p:grpSpPr bwMode="auto">
          <a:xfrm>
            <a:off x="6173788" y="4972050"/>
            <a:ext cx="2513012" cy="793750"/>
            <a:chOff x="3889" y="3132"/>
            <a:chExt cx="1583" cy="500"/>
          </a:xfrm>
        </p:grpSpPr>
        <p:grpSp>
          <p:nvGrpSpPr>
            <p:cNvPr id="37981" name="Group 153"/>
            <p:cNvGrpSpPr/>
            <p:nvPr/>
          </p:nvGrpSpPr>
          <p:grpSpPr bwMode="auto">
            <a:xfrm>
              <a:off x="4590" y="3132"/>
              <a:ext cx="882" cy="500"/>
              <a:chOff x="4500" y="3150"/>
              <a:chExt cx="882" cy="500"/>
            </a:xfrm>
          </p:grpSpPr>
          <p:sp>
            <p:nvSpPr>
              <p:cNvPr id="555106" name="Rectangle 98"/>
              <p:cNvSpPr>
                <a:spLocks noChangeArrowheads="1"/>
              </p:cNvSpPr>
              <p:nvPr/>
            </p:nvSpPr>
            <p:spPr bwMode="auto">
              <a:xfrm>
                <a:off x="4500" y="3150"/>
                <a:ext cx="882" cy="492"/>
              </a:xfrm>
              <a:prstGeom prst="rect">
                <a:avLst/>
              </a:prstGeom>
              <a:solidFill>
                <a:srgbClr val="EB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7984" name="Object 47"/>
              <p:cNvGraphicFramePr/>
              <p:nvPr/>
            </p:nvGraphicFramePr>
            <p:xfrm>
              <a:off x="4514" y="3154"/>
              <a:ext cx="848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891" name="公式" r:id="rId5" imgW="1346200" imgH="787400" progId="Equation.3">
                      <p:embed/>
                    </p:oleObj>
                  </mc:Choice>
                  <mc:Fallback>
                    <p:oleObj name="公式" r:id="rId5" imgW="1346200" imgH="787400" progId="Equation.3">
                      <p:embed/>
                      <p:pic>
                        <p:nvPicPr>
                          <p:cNvPr id="0" name="图片 50189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4" y="3154"/>
                            <a:ext cx="848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55063" name="Rectangle 55"/>
            <p:cNvSpPr>
              <a:spLocks noChangeArrowheads="1"/>
            </p:cNvSpPr>
            <p:nvPr/>
          </p:nvSpPr>
          <p:spPr bwMode="auto">
            <a:xfrm>
              <a:off x="3889" y="3229"/>
              <a:ext cx="83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整理得</a:t>
              </a:r>
              <a:r>
                <a:rPr kumimoji="0" lang="en-US" altLang="zh-CN">
                  <a:solidFill>
                    <a:srgbClr val="000000"/>
                  </a:solidFill>
                </a:rPr>
                <a:t> 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555064" name="Rectangle 56"/>
          <p:cNvSpPr>
            <a:spLocks noChangeArrowheads="1"/>
          </p:cNvSpPr>
          <p:nvPr/>
        </p:nvSpPr>
        <p:spPr bwMode="auto">
          <a:xfrm>
            <a:off x="1397000" y="5967413"/>
            <a:ext cx="70373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90000"/>
              <a:buFontTx/>
              <a:buBlip>
                <a:blip r:embed="rId7"/>
              </a:buBlip>
              <a:defRPr/>
            </a:pPr>
            <a:r>
              <a: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显然，如果取</a:t>
            </a:r>
            <a:r>
              <a:rPr kumimoji="0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另外的三点</a:t>
            </a:r>
            <a:r>
              <a:rPr kumimoji="0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则会得到另外的结果。</a:t>
            </a:r>
            <a:r>
              <a: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55123" name="Group 115"/>
          <p:cNvGrpSpPr/>
          <p:nvPr/>
        </p:nvGrpSpPr>
        <p:grpSpPr bwMode="auto">
          <a:xfrm>
            <a:off x="6838950" y="3295650"/>
            <a:ext cx="1027113" cy="1147763"/>
            <a:chOff x="4308" y="2202"/>
            <a:chExt cx="647" cy="723"/>
          </a:xfrm>
        </p:grpSpPr>
        <p:grpSp>
          <p:nvGrpSpPr>
            <p:cNvPr id="37977" name="Group 105"/>
            <p:cNvGrpSpPr/>
            <p:nvPr/>
          </p:nvGrpSpPr>
          <p:grpSpPr bwMode="auto">
            <a:xfrm>
              <a:off x="4320" y="2202"/>
              <a:ext cx="635" cy="635"/>
              <a:chOff x="4320" y="2202"/>
              <a:chExt cx="635" cy="635"/>
            </a:xfrm>
          </p:grpSpPr>
          <p:sp>
            <p:nvSpPr>
              <p:cNvPr id="555067" name="Oval 59"/>
              <p:cNvSpPr>
                <a:spLocks noChangeAspect="1" noChangeArrowheads="1"/>
              </p:cNvSpPr>
              <p:nvPr/>
            </p:nvSpPr>
            <p:spPr bwMode="auto">
              <a:xfrm>
                <a:off x="4320" y="2202"/>
                <a:ext cx="635" cy="635"/>
              </a:xfrm>
              <a:prstGeom prst="ellipse">
                <a:avLst/>
              </a:prstGeom>
              <a:noFill/>
              <a:ln w="15875">
                <a:solidFill>
                  <a:srgbClr val="008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72" name="Line 64"/>
              <p:cNvSpPr>
                <a:spLocks noChangeAspect="1" noChangeShapeType="1"/>
              </p:cNvSpPr>
              <p:nvPr/>
            </p:nvSpPr>
            <p:spPr bwMode="auto">
              <a:xfrm rot="8100000" flipH="1" flipV="1">
                <a:off x="4414" y="2688"/>
                <a:ext cx="1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7978" name="Object 61"/>
            <p:cNvGraphicFramePr>
              <a:graphicFrameLocks noChangeAspect="1"/>
            </p:cNvGraphicFramePr>
            <p:nvPr/>
          </p:nvGraphicFramePr>
          <p:xfrm>
            <a:off x="4308" y="2795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92" name="公式" r:id="rId8" imgW="279400" imgH="266700" progId="Equation.3">
                    <p:embed/>
                  </p:oleObj>
                </mc:Choice>
                <mc:Fallback>
                  <p:oleObj name="公式" r:id="rId8" imgW="279400" imgH="266700" progId="Equation.3">
                    <p:embed/>
                    <p:pic>
                      <p:nvPicPr>
                        <p:cNvPr id="0" name="图片 5018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2795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15" name="Group 107"/>
          <p:cNvGrpSpPr/>
          <p:nvPr/>
        </p:nvGrpSpPr>
        <p:grpSpPr bwMode="auto">
          <a:xfrm>
            <a:off x="7332663" y="4246563"/>
            <a:ext cx="374650" cy="307975"/>
            <a:chOff x="4619" y="2801"/>
            <a:chExt cx="236" cy="194"/>
          </a:xfrm>
        </p:grpSpPr>
        <p:sp>
          <p:nvSpPr>
            <p:cNvPr id="555073" name="Oval 65"/>
            <p:cNvSpPr>
              <a:spLocks noChangeAspect="1" noChangeArrowheads="1"/>
            </p:cNvSpPr>
            <p:nvPr/>
          </p:nvSpPr>
          <p:spPr bwMode="auto">
            <a:xfrm rot="8084409">
              <a:off x="4619" y="2813"/>
              <a:ext cx="40" cy="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7976" name="Object 67"/>
            <p:cNvGraphicFramePr>
              <a:graphicFrameLocks noChangeAspect="1"/>
            </p:cNvGraphicFramePr>
            <p:nvPr/>
          </p:nvGraphicFramePr>
          <p:xfrm>
            <a:off x="4660" y="2801"/>
            <a:ext cx="19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93" name="公式" r:id="rId10" imgW="342900" imgH="342900" progId="Equation.3">
                    <p:embed/>
                  </p:oleObj>
                </mc:Choice>
                <mc:Fallback>
                  <p:oleObj name="公式" r:id="rId10" imgW="342900" imgH="342900" progId="Equation.3">
                    <p:embed/>
                    <p:pic>
                      <p:nvPicPr>
                        <p:cNvPr id="0" name="图片 5018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0" y="2801"/>
                          <a:ext cx="195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16" name="Group 108"/>
          <p:cNvGrpSpPr/>
          <p:nvPr/>
        </p:nvGrpSpPr>
        <p:grpSpPr bwMode="auto">
          <a:xfrm>
            <a:off x="7837488" y="3765550"/>
            <a:ext cx="198437" cy="277813"/>
            <a:chOff x="4937" y="2498"/>
            <a:chExt cx="125" cy="175"/>
          </a:xfrm>
        </p:grpSpPr>
        <p:sp>
          <p:nvSpPr>
            <p:cNvPr id="555074" name="Oval 66"/>
            <p:cNvSpPr>
              <a:spLocks noChangeAspect="1" noChangeArrowheads="1"/>
            </p:cNvSpPr>
            <p:nvPr/>
          </p:nvSpPr>
          <p:spPr bwMode="auto">
            <a:xfrm rot="-2715591">
              <a:off x="4937" y="2498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7974" name="Object 68"/>
            <p:cNvGraphicFramePr>
              <a:graphicFrameLocks noChangeAspect="1"/>
            </p:cNvGraphicFramePr>
            <p:nvPr/>
          </p:nvGraphicFramePr>
          <p:xfrm>
            <a:off x="4982" y="2544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94" name="公式" r:id="rId12" imgW="165100" imgH="266065" progId="Equation.3">
                    <p:embed/>
                  </p:oleObj>
                </mc:Choice>
                <mc:Fallback>
                  <p:oleObj name="公式" r:id="rId12" imgW="165100" imgH="266065" progId="Equation.3">
                    <p:embed/>
                    <p:pic>
                      <p:nvPicPr>
                        <p:cNvPr id="0" name="图片 5018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" y="2544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14" name="Group 106"/>
          <p:cNvGrpSpPr/>
          <p:nvPr/>
        </p:nvGrpSpPr>
        <p:grpSpPr bwMode="auto">
          <a:xfrm>
            <a:off x="6518275" y="3771900"/>
            <a:ext cx="369888" cy="327025"/>
            <a:chOff x="4106" y="2502"/>
            <a:chExt cx="233" cy="206"/>
          </a:xfrm>
        </p:grpSpPr>
        <p:sp>
          <p:nvSpPr>
            <p:cNvPr id="555077" name="Oval 69"/>
            <p:cNvSpPr>
              <a:spLocks noChangeAspect="1" noChangeArrowheads="1"/>
            </p:cNvSpPr>
            <p:nvPr/>
          </p:nvSpPr>
          <p:spPr bwMode="auto">
            <a:xfrm rot="-2715591">
              <a:off x="4299" y="2502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7972" name="Object 70"/>
            <p:cNvGraphicFramePr>
              <a:graphicFrameLocks noChangeAspect="1"/>
            </p:cNvGraphicFramePr>
            <p:nvPr/>
          </p:nvGraphicFramePr>
          <p:xfrm>
            <a:off x="4106" y="2542"/>
            <a:ext cx="18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95" name="公式" r:id="rId14" imgW="381000" imgH="342900" progId="Equation.3">
                    <p:embed/>
                  </p:oleObj>
                </mc:Choice>
                <mc:Fallback>
                  <p:oleObj name="公式" r:id="rId14" imgW="381000" imgH="342900" progId="Equation.3">
                    <p:embed/>
                    <p:pic>
                      <p:nvPicPr>
                        <p:cNvPr id="0" name="图片 5018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" y="2542"/>
                          <a:ext cx="184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82" name="Group 174"/>
          <p:cNvGrpSpPr/>
          <p:nvPr/>
        </p:nvGrpSpPr>
        <p:grpSpPr bwMode="auto">
          <a:xfrm>
            <a:off x="5889625" y="771525"/>
            <a:ext cx="2997200" cy="1851025"/>
            <a:chOff x="3710" y="486"/>
            <a:chExt cx="1888" cy="1166"/>
          </a:xfrm>
        </p:grpSpPr>
        <p:grpSp>
          <p:nvGrpSpPr>
            <p:cNvPr id="37964" name="Group 75"/>
            <p:cNvGrpSpPr/>
            <p:nvPr/>
          </p:nvGrpSpPr>
          <p:grpSpPr bwMode="auto">
            <a:xfrm>
              <a:off x="3710" y="522"/>
              <a:ext cx="1856" cy="694"/>
              <a:chOff x="3140" y="2706"/>
              <a:chExt cx="1947" cy="974"/>
            </a:xfrm>
          </p:grpSpPr>
          <p:sp>
            <p:nvSpPr>
              <p:cNvPr id="555084" name="Rectangle 76"/>
              <p:cNvSpPr>
                <a:spLocks noChangeArrowheads="1"/>
              </p:cNvSpPr>
              <p:nvPr/>
            </p:nvSpPr>
            <p:spPr bwMode="auto">
              <a:xfrm>
                <a:off x="3140" y="2706"/>
                <a:ext cx="974" cy="973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85" name="Rectangle 77"/>
              <p:cNvSpPr>
                <a:spLocks noChangeArrowheads="1"/>
              </p:cNvSpPr>
              <p:nvPr/>
            </p:nvSpPr>
            <p:spPr bwMode="auto">
              <a:xfrm rot="10800000">
                <a:off x="4114" y="2707"/>
                <a:ext cx="975" cy="973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7965" name="Group 99"/>
            <p:cNvGrpSpPr/>
            <p:nvPr/>
          </p:nvGrpSpPr>
          <p:grpSpPr bwMode="auto">
            <a:xfrm>
              <a:off x="3739" y="486"/>
              <a:ext cx="1859" cy="1166"/>
              <a:chOff x="3739" y="486"/>
              <a:chExt cx="1859" cy="1166"/>
            </a:xfrm>
          </p:grpSpPr>
          <p:graphicFrame>
            <p:nvGraphicFramePr>
              <p:cNvPr id="37966" name="Object 78"/>
              <p:cNvGraphicFramePr>
                <a:graphicFrameLocks noChangeAspect="1"/>
              </p:cNvGraphicFramePr>
              <p:nvPr/>
            </p:nvGraphicFramePr>
            <p:xfrm>
              <a:off x="5305" y="491"/>
              <a:ext cx="225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896" name="公式" r:id="rId16" imgW="393700" imgH="342900" progId="Equation.3">
                      <p:embed/>
                    </p:oleObj>
                  </mc:Choice>
                  <mc:Fallback>
                    <p:oleObj name="公式" r:id="rId16" imgW="393700" imgH="342900" progId="Equation.3">
                      <p:embed/>
                      <p:pic>
                        <p:nvPicPr>
                          <p:cNvPr id="0" name="图片 5018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5" y="491"/>
                            <a:ext cx="225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5088" name="Line 80"/>
              <p:cNvSpPr>
                <a:spLocks noChangeShapeType="1"/>
              </p:cNvSpPr>
              <p:nvPr/>
            </p:nvSpPr>
            <p:spPr bwMode="auto">
              <a:xfrm rot="10800000">
                <a:off x="3739" y="1219"/>
                <a:ext cx="1859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89" name="Line 81"/>
              <p:cNvSpPr>
                <a:spLocks noChangeShapeType="1"/>
              </p:cNvSpPr>
              <p:nvPr/>
            </p:nvSpPr>
            <p:spPr bwMode="auto">
              <a:xfrm rot="16200000" flipH="1">
                <a:off x="4059" y="1069"/>
                <a:ext cx="1166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55122" name="Group 114"/>
          <p:cNvGrpSpPr/>
          <p:nvPr/>
        </p:nvGrpSpPr>
        <p:grpSpPr bwMode="auto">
          <a:xfrm>
            <a:off x="6059488" y="1935163"/>
            <a:ext cx="2649537" cy="296862"/>
            <a:chOff x="3817" y="1219"/>
            <a:chExt cx="1669" cy="187"/>
          </a:xfrm>
        </p:grpSpPr>
        <p:graphicFrame>
          <p:nvGraphicFramePr>
            <p:cNvPr id="37960" name="Object 79"/>
            <p:cNvGraphicFramePr>
              <a:graphicFrameLocks noChangeAspect="1"/>
            </p:cNvGraphicFramePr>
            <p:nvPr/>
          </p:nvGraphicFramePr>
          <p:xfrm>
            <a:off x="4205" y="1270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97" name="公式" r:id="rId18" imgW="266700" imgH="279400" progId="Equation.3">
                    <p:embed/>
                  </p:oleObj>
                </mc:Choice>
                <mc:Fallback>
                  <p:oleObj name="公式" r:id="rId18" imgW="266700" imgH="279400" progId="Equation.3">
                    <p:embed/>
                    <p:pic>
                      <p:nvPicPr>
                        <p:cNvPr id="0" name="图片 5018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1270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61" name="Group 100"/>
            <p:cNvGrpSpPr/>
            <p:nvPr/>
          </p:nvGrpSpPr>
          <p:grpSpPr bwMode="auto">
            <a:xfrm>
              <a:off x="3817" y="1219"/>
              <a:ext cx="1669" cy="0"/>
              <a:chOff x="3817" y="1219"/>
              <a:chExt cx="1669" cy="0"/>
            </a:xfrm>
          </p:grpSpPr>
          <p:sp>
            <p:nvSpPr>
              <p:cNvPr id="555090" name="Line 82"/>
              <p:cNvSpPr>
                <a:spLocks noChangeShapeType="1"/>
              </p:cNvSpPr>
              <p:nvPr/>
            </p:nvSpPr>
            <p:spPr bwMode="auto">
              <a:xfrm rot="10800000" flipH="1">
                <a:off x="3817" y="1219"/>
                <a:ext cx="1669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5091" name="Line 83"/>
              <p:cNvSpPr>
                <a:spLocks noChangeAspect="1" noChangeShapeType="1"/>
              </p:cNvSpPr>
              <p:nvPr/>
            </p:nvSpPr>
            <p:spPr bwMode="auto">
              <a:xfrm rot="5384409" flipH="1" flipV="1">
                <a:off x="4272" y="2752"/>
                <a:ext cx="0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55111" name="Group 103"/>
          <p:cNvGrpSpPr/>
          <p:nvPr/>
        </p:nvGrpSpPr>
        <p:grpSpPr bwMode="auto">
          <a:xfrm>
            <a:off x="8435975" y="1901825"/>
            <a:ext cx="241300" cy="292100"/>
            <a:chOff x="5314" y="1198"/>
            <a:chExt cx="152" cy="184"/>
          </a:xfrm>
        </p:grpSpPr>
        <p:sp>
          <p:nvSpPr>
            <p:cNvPr id="555093" name="Oval 85"/>
            <p:cNvSpPr>
              <a:spLocks noChangeAspect="1" noChangeArrowheads="1"/>
            </p:cNvSpPr>
            <p:nvPr/>
          </p:nvSpPr>
          <p:spPr bwMode="auto">
            <a:xfrm rot="-2715591">
              <a:off x="5371" y="1198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7959" name="Object 86"/>
            <p:cNvGraphicFramePr>
              <a:graphicFrameLocks noChangeAspect="1"/>
            </p:cNvGraphicFramePr>
            <p:nvPr/>
          </p:nvGraphicFramePr>
          <p:xfrm>
            <a:off x="5314" y="1274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98" name="公式" r:id="rId20" imgW="266700" imgH="190500" progId="Equation.3">
                    <p:embed/>
                  </p:oleObj>
                </mc:Choice>
                <mc:Fallback>
                  <p:oleObj name="公式" r:id="rId20" imgW="266700" imgH="190500" progId="Equation.3">
                    <p:embed/>
                    <p:pic>
                      <p:nvPicPr>
                        <p:cNvPr id="0" name="图片 5018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4" y="1274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10" name="Group 102"/>
          <p:cNvGrpSpPr/>
          <p:nvPr/>
        </p:nvGrpSpPr>
        <p:grpSpPr bwMode="auto">
          <a:xfrm>
            <a:off x="7816850" y="1906588"/>
            <a:ext cx="127000" cy="301625"/>
            <a:chOff x="4924" y="1201"/>
            <a:chExt cx="80" cy="190"/>
          </a:xfrm>
        </p:grpSpPr>
        <p:sp>
          <p:nvSpPr>
            <p:cNvPr id="555092" name="Oval 84"/>
            <p:cNvSpPr>
              <a:spLocks noChangeAspect="1" noChangeArrowheads="1"/>
            </p:cNvSpPr>
            <p:nvPr/>
          </p:nvSpPr>
          <p:spPr bwMode="auto">
            <a:xfrm rot="8084409">
              <a:off x="4945" y="1201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7957" name="Object 87"/>
            <p:cNvGraphicFramePr>
              <a:graphicFrameLocks noChangeAspect="1"/>
            </p:cNvGraphicFramePr>
            <p:nvPr/>
          </p:nvGraphicFramePr>
          <p:xfrm>
            <a:off x="4924" y="1262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99" name="公式" r:id="rId22" imgW="165100" imgH="266065" progId="Equation.3">
                    <p:embed/>
                  </p:oleObj>
                </mc:Choice>
                <mc:Fallback>
                  <p:oleObj name="公式" r:id="rId22" imgW="165100" imgH="266065" progId="Equation.3">
                    <p:embed/>
                    <p:pic>
                      <p:nvPicPr>
                        <p:cNvPr id="0" name="图片 5018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" y="1262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09" name="Group 101"/>
          <p:cNvGrpSpPr/>
          <p:nvPr/>
        </p:nvGrpSpPr>
        <p:grpSpPr bwMode="auto">
          <a:xfrm>
            <a:off x="7342188" y="1898650"/>
            <a:ext cx="200025" cy="311150"/>
            <a:chOff x="4625" y="1196"/>
            <a:chExt cx="126" cy="196"/>
          </a:xfrm>
        </p:grpSpPr>
        <p:sp>
          <p:nvSpPr>
            <p:cNvPr id="555096" name="Oval 88"/>
            <p:cNvSpPr>
              <a:spLocks noChangeAspect="1" noChangeArrowheads="1"/>
            </p:cNvSpPr>
            <p:nvPr/>
          </p:nvSpPr>
          <p:spPr bwMode="auto">
            <a:xfrm rot="-2715591">
              <a:off x="4625" y="1196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7955" name="Object 89"/>
            <p:cNvGraphicFramePr>
              <a:graphicFrameLocks noChangeAspect="1"/>
            </p:cNvGraphicFramePr>
            <p:nvPr/>
          </p:nvGraphicFramePr>
          <p:xfrm>
            <a:off x="4658" y="1257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00" name="公式" r:id="rId23" imgW="190500" imgH="279400" progId="Equation.3">
                    <p:embed/>
                  </p:oleObj>
                </mc:Choice>
                <mc:Fallback>
                  <p:oleObj name="公式" r:id="rId23" imgW="190500" imgH="279400" progId="Equation.3">
                    <p:embed/>
                    <p:pic>
                      <p:nvPicPr>
                        <p:cNvPr id="0" name="图片 5018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8" y="1257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7922" name="Picture 139" descr="xs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148" name="Rectangle 140"/>
          <p:cNvSpPr>
            <a:spLocks noChangeArrowheads="1"/>
          </p:cNvSpPr>
          <p:nvPr/>
        </p:nvSpPr>
        <p:spPr bwMode="auto">
          <a:xfrm>
            <a:off x="1419225" y="2343150"/>
            <a:ext cx="52498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buSzPct val="75000"/>
              <a:buFontTx/>
              <a:buBlip>
                <a:blip r:embed="rId25"/>
              </a:buBlip>
              <a:defRPr/>
            </a:pPr>
            <a:r>
              <a: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注意到这两个区域的边界都是</a:t>
            </a:r>
            <a:r>
              <a:rPr kumimoji="0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圆</a:t>
            </a:r>
            <a:r>
              <a:rPr kumimoji="0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endParaRPr kumimoji="0"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55149" name="Group 141"/>
          <p:cNvGrpSpPr/>
          <p:nvPr/>
        </p:nvGrpSpPr>
        <p:grpSpPr bwMode="auto">
          <a:xfrm>
            <a:off x="568326" y="2262188"/>
            <a:ext cx="742950" cy="796925"/>
            <a:chOff x="794" y="525"/>
            <a:chExt cx="468" cy="502"/>
          </a:xfrm>
        </p:grpSpPr>
        <p:sp>
          <p:nvSpPr>
            <p:cNvPr id="555150" name="Rectangle 142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5151" name="Rectangle 143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133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55152" name="Rectangle 144"/>
            <p:cNvSpPr>
              <a:spLocks noChangeArrowheads="1"/>
            </p:cNvSpPr>
            <p:nvPr/>
          </p:nvSpPr>
          <p:spPr bwMode="auto">
            <a:xfrm>
              <a:off x="836" y="672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55153" name="Rectangle 145"/>
            <p:cNvSpPr>
              <a:spLocks noChangeArrowheads="1"/>
            </p:cNvSpPr>
            <p:nvPr/>
          </p:nvSpPr>
          <p:spPr bwMode="auto">
            <a:xfrm>
              <a:off x="794" y="815"/>
              <a:ext cx="4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6.10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55160" name="Rectangle 152"/>
          <p:cNvSpPr>
            <a:spLocks noChangeArrowheads="1"/>
          </p:cNvSpPr>
          <p:nvPr/>
        </p:nvSpPr>
        <p:spPr bwMode="auto">
          <a:xfrm>
            <a:off x="3794125" y="4392613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有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55180" name="Group 172"/>
          <p:cNvGrpSpPr/>
          <p:nvPr/>
        </p:nvGrpSpPr>
        <p:grpSpPr bwMode="auto">
          <a:xfrm>
            <a:off x="1995488" y="4981575"/>
            <a:ext cx="4075112" cy="785813"/>
            <a:chOff x="1257" y="3138"/>
            <a:chExt cx="2567" cy="495"/>
          </a:xfrm>
        </p:grpSpPr>
        <p:graphicFrame>
          <p:nvGraphicFramePr>
            <p:cNvPr id="37947" name="Object 51"/>
            <p:cNvGraphicFramePr/>
            <p:nvPr/>
          </p:nvGraphicFramePr>
          <p:xfrm>
            <a:off x="1257" y="3138"/>
            <a:ext cx="2567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01" name="公式" r:id="rId26" imgW="4076700" imgH="787400" progId="Equation.3">
                    <p:embed/>
                  </p:oleObj>
                </mc:Choice>
                <mc:Fallback>
                  <p:oleObj name="公式" r:id="rId26" imgW="4076700" imgH="787400" progId="Equation.3">
                    <p:embed/>
                    <p:pic>
                      <p:nvPicPr>
                        <p:cNvPr id="0" name="图片 5019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" y="3138"/>
                          <a:ext cx="2567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8" name="Object 53"/>
            <p:cNvGraphicFramePr>
              <a:graphicFrameLocks noChangeAspect="1"/>
            </p:cNvGraphicFramePr>
            <p:nvPr/>
          </p:nvGraphicFramePr>
          <p:xfrm>
            <a:off x="3612" y="3413"/>
            <a:ext cx="1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02" name="公式" r:id="rId28" imgW="165100" imgH="266065" progId="Equation.3">
                    <p:embed/>
                  </p:oleObj>
                </mc:Choice>
                <mc:Fallback>
                  <p:oleObj name="公式" r:id="rId28" imgW="165100" imgH="266065" progId="Equation.3">
                    <p:embed/>
                    <p:pic>
                      <p:nvPicPr>
                        <p:cNvPr id="0" name="图片 5019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" y="3413"/>
                          <a:ext cx="104" cy="1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9" name="Object 54"/>
            <p:cNvGraphicFramePr>
              <a:graphicFrameLocks noChangeAspect="1"/>
            </p:cNvGraphicFramePr>
            <p:nvPr/>
          </p:nvGraphicFramePr>
          <p:xfrm>
            <a:off x="3610" y="3153"/>
            <a:ext cx="1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03" name="公式" r:id="rId30" imgW="165100" imgH="266065" progId="Equation.3">
                    <p:embed/>
                  </p:oleObj>
                </mc:Choice>
                <mc:Fallback>
                  <p:oleObj name="公式" r:id="rId30" imgW="165100" imgH="266065" progId="Equation.3">
                    <p:embed/>
                    <p:pic>
                      <p:nvPicPr>
                        <p:cNvPr id="0" name="图片 5019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" y="3153"/>
                          <a:ext cx="104" cy="1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7927" name="Picture 116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90775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28" name="Picture 117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89188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29" name="Picture 118" descr="xs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52950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30" name="Picture 119" descr="xsf"/>
          <p:cNvPicPr preferRelativeResize="0"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51363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178" name="Group 170"/>
          <p:cNvGrpSpPr/>
          <p:nvPr/>
        </p:nvGrpSpPr>
        <p:grpSpPr bwMode="auto">
          <a:xfrm>
            <a:off x="4113213" y="2900363"/>
            <a:ext cx="1092200" cy="1336675"/>
            <a:chOff x="2591" y="1827"/>
            <a:chExt cx="688" cy="842"/>
          </a:xfrm>
        </p:grpSpPr>
        <p:graphicFrame>
          <p:nvGraphicFramePr>
            <p:cNvPr id="37944" name="Object 146"/>
            <p:cNvGraphicFramePr>
              <a:graphicFrameLocks noChangeAspect="1"/>
            </p:cNvGraphicFramePr>
            <p:nvPr/>
          </p:nvGraphicFramePr>
          <p:xfrm>
            <a:off x="2591" y="2429"/>
            <a:ext cx="5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04" name="公式" r:id="rId32" imgW="914400" imgH="381000" progId="Equation.3">
                    <p:embed/>
                  </p:oleObj>
                </mc:Choice>
                <mc:Fallback>
                  <p:oleObj name="公式" r:id="rId32" imgW="914400" imgH="381000" progId="Equation.3">
                    <p:embed/>
                    <p:pic>
                      <p:nvPicPr>
                        <p:cNvPr id="0" name="图片 5019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2429"/>
                          <a:ext cx="5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5" name="Object 148"/>
            <p:cNvGraphicFramePr>
              <a:graphicFrameLocks noChangeAspect="1"/>
            </p:cNvGraphicFramePr>
            <p:nvPr/>
          </p:nvGraphicFramePr>
          <p:xfrm>
            <a:off x="2591" y="2127"/>
            <a:ext cx="68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05" name="公式" r:id="rId34" imgW="1091565" imgH="368300" progId="Equation.3">
                    <p:embed/>
                  </p:oleObj>
                </mc:Choice>
                <mc:Fallback>
                  <p:oleObj name="公式" r:id="rId34" imgW="1091565" imgH="368300" progId="Equation.3">
                    <p:embed/>
                    <p:pic>
                      <p:nvPicPr>
                        <p:cNvPr id="0" name="图片 5019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2127"/>
                          <a:ext cx="68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6" name="Object 150"/>
            <p:cNvGraphicFramePr>
              <a:graphicFrameLocks noChangeAspect="1"/>
            </p:cNvGraphicFramePr>
            <p:nvPr/>
          </p:nvGraphicFramePr>
          <p:xfrm>
            <a:off x="2591" y="1827"/>
            <a:ext cx="68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06" name="公式" r:id="rId36" imgW="1091565" imgH="368300" progId="Equation.3">
                    <p:embed/>
                  </p:oleObj>
                </mc:Choice>
                <mc:Fallback>
                  <p:oleObj name="公式" r:id="rId36" imgW="1091565" imgH="368300" progId="Equation.3">
                    <p:embed/>
                    <p:pic>
                      <p:nvPicPr>
                        <p:cNvPr id="0" name="图片 5019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1827"/>
                          <a:ext cx="68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77" name="Group 169"/>
          <p:cNvGrpSpPr/>
          <p:nvPr/>
        </p:nvGrpSpPr>
        <p:grpSpPr bwMode="auto">
          <a:xfrm>
            <a:off x="2312988" y="2894013"/>
            <a:ext cx="1041400" cy="1346200"/>
            <a:chOff x="1457" y="1823"/>
            <a:chExt cx="656" cy="848"/>
          </a:xfrm>
        </p:grpSpPr>
        <p:graphicFrame>
          <p:nvGraphicFramePr>
            <p:cNvPr id="37939" name="Object 151"/>
            <p:cNvGraphicFramePr>
              <a:graphicFrameLocks noChangeAspect="1"/>
            </p:cNvGraphicFramePr>
            <p:nvPr/>
          </p:nvGraphicFramePr>
          <p:xfrm>
            <a:off x="1457" y="2123"/>
            <a:ext cx="56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07" name="公式" r:id="rId38" imgW="889000" imgH="368300" progId="Equation.3">
                    <p:embed/>
                  </p:oleObj>
                </mc:Choice>
                <mc:Fallback>
                  <p:oleObj name="公式" r:id="rId38" imgW="889000" imgH="368300" progId="Equation.3">
                    <p:embed/>
                    <p:pic>
                      <p:nvPicPr>
                        <p:cNvPr id="0" name="图片 5019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2123"/>
                          <a:ext cx="56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0" name="Object 149"/>
            <p:cNvGraphicFramePr>
              <a:graphicFrameLocks noChangeAspect="1"/>
            </p:cNvGraphicFramePr>
            <p:nvPr/>
          </p:nvGraphicFramePr>
          <p:xfrm>
            <a:off x="1457" y="1823"/>
            <a:ext cx="5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08" name="公式" r:id="rId40" imgW="838200" imgH="368300" progId="Equation.3">
                    <p:embed/>
                  </p:oleObj>
                </mc:Choice>
                <mc:Fallback>
                  <p:oleObj name="公式" r:id="rId40" imgW="838200" imgH="368300" progId="Equation.3">
                    <p:embed/>
                    <p:pic>
                      <p:nvPicPr>
                        <p:cNvPr id="0" name="图片 5019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1823"/>
                          <a:ext cx="52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41" name="Group 154"/>
            <p:cNvGrpSpPr/>
            <p:nvPr/>
          </p:nvGrpSpPr>
          <p:grpSpPr bwMode="auto">
            <a:xfrm>
              <a:off x="1457" y="2431"/>
              <a:ext cx="656" cy="240"/>
              <a:chOff x="2360" y="1891"/>
              <a:chExt cx="656" cy="240"/>
            </a:xfrm>
          </p:grpSpPr>
          <p:graphicFrame>
            <p:nvGraphicFramePr>
              <p:cNvPr id="37942" name="Object 147"/>
              <p:cNvGraphicFramePr>
                <a:graphicFrameLocks noChangeAspect="1"/>
              </p:cNvGraphicFramePr>
              <p:nvPr/>
            </p:nvGraphicFramePr>
            <p:xfrm>
              <a:off x="2360" y="1891"/>
              <a:ext cx="65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909" name="公式" r:id="rId42" imgW="1040765" imgH="381000" progId="Equation.3">
                      <p:embed/>
                    </p:oleObj>
                  </mc:Choice>
                  <mc:Fallback>
                    <p:oleObj name="公式" r:id="rId42" imgW="1040765" imgH="381000" progId="Equation.3">
                      <p:embed/>
                      <p:pic>
                        <p:nvPicPr>
                          <p:cNvPr id="0" name="图片 5019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0" y="1891"/>
                            <a:ext cx="65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43" name="Object 52"/>
              <p:cNvGraphicFramePr>
                <a:graphicFrameLocks noChangeAspect="1"/>
              </p:cNvGraphicFramePr>
              <p:nvPr/>
            </p:nvGraphicFramePr>
            <p:xfrm>
              <a:off x="2712" y="1945"/>
              <a:ext cx="16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910" name="Equation" r:id="rId44" imgW="266700" imgH="190500" progId="Equation.DSMT4">
                      <p:embed/>
                    </p:oleObj>
                  </mc:Choice>
                  <mc:Fallback>
                    <p:oleObj name="Equation" r:id="rId44" imgW="266700" imgH="190500" progId="Equation.DSMT4">
                      <p:embed/>
                      <p:pic>
                        <p:nvPicPr>
                          <p:cNvPr id="0" name="图片 5019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2" y="1945"/>
                            <a:ext cx="168" cy="12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55179" name="Group 171"/>
          <p:cNvGrpSpPr/>
          <p:nvPr/>
        </p:nvGrpSpPr>
        <p:grpSpPr bwMode="auto">
          <a:xfrm>
            <a:off x="3479800" y="3086100"/>
            <a:ext cx="441325" cy="955675"/>
            <a:chOff x="2192" y="1944"/>
            <a:chExt cx="278" cy="602"/>
          </a:xfrm>
        </p:grpSpPr>
        <p:sp>
          <p:nvSpPr>
            <p:cNvPr id="555167" name="Line 159"/>
            <p:cNvSpPr>
              <a:spLocks noChangeShapeType="1"/>
            </p:cNvSpPr>
            <p:nvPr/>
          </p:nvSpPr>
          <p:spPr bwMode="auto">
            <a:xfrm>
              <a:off x="2192" y="1944"/>
              <a:ext cx="27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5168" name="Line 160"/>
            <p:cNvSpPr>
              <a:spLocks noChangeShapeType="1"/>
            </p:cNvSpPr>
            <p:nvPr/>
          </p:nvSpPr>
          <p:spPr bwMode="auto">
            <a:xfrm>
              <a:off x="2192" y="2242"/>
              <a:ext cx="27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5169" name="Line 161"/>
            <p:cNvSpPr>
              <a:spLocks noChangeShapeType="1"/>
            </p:cNvSpPr>
            <p:nvPr/>
          </p:nvSpPr>
          <p:spPr bwMode="auto">
            <a:xfrm>
              <a:off x="2192" y="2546"/>
              <a:ext cx="27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55176" name="Rectangle 168"/>
          <p:cNvSpPr>
            <a:spLocks noChangeArrowheads="1"/>
          </p:cNvSpPr>
          <p:nvPr/>
        </p:nvSpPr>
        <p:spPr bwMode="auto">
          <a:xfrm>
            <a:off x="1400175" y="2333625"/>
            <a:ext cx="5257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5054" name="Rectangle 46"/>
          <p:cNvSpPr>
            <a:spLocks noChangeArrowheads="1"/>
          </p:cNvSpPr>
          <p:nvPr/>
        </p:nvSpPr>
        <p:spPr bwMode="auto">
          <a:xfrm>
            <a:off x="1349375" y="2325688"/>
            <a:ext cx="50085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在</a:t>
            </a:r>
            <a:r>
              <a:rPr kumimoji="0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实轴</a:t>
            </a:r>
            <a:r>
              <a:rPr kumimoji="0" lang="zh-CN" altLang="en-US">
                <a:solidFill>
                  <a:srgbClr val="000000"/>
                </a:solidFill>
              </a:rPr>
              <a:t>和</a:t>
            </a:r>
            <a:r>
              <a:rPr kumimoji="0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单位圆周</a:t>
            </a:r>
            <a:r>
              <a:rPr kumimoji="0" lang="zh-CN" altLang="en-US">
                <a:solidFill>
                  <a:srgbClr val="000000"/>
                </a:solidFill>
              </a:rPr>
              <a:t>上分别取三点：</a:t>
            </a:r>
            <a:r>
              <a:rPr kumimoji="0" lang="en-US" altLang="zh-CN">
                <a:solidFill>
                  <a:srgbClr val="000000"/>
                </a:solidFill>
              </a:rPr>
              <a:t>   </a:t>
            </a:r>
            <a:endParaRPr kumimoji="0"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5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5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5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5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5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5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5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5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5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5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5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55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55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55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5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55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55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55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55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55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55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/>
      <p:bldP spid="555012" grpId="0"/>
      <p:bldP spid="555030" grpId="0"/>
      <p:bldP spid="555031" grpId="0"/>
      <p:bldP spid="555058" grpId="0"/>
      <p:bldP spid="555064" grpId="0"/>
      <p:bldP spid="555148" grpId="0"/>
      <p:bldP spid="555160" grpId="0"/>
      <p:bldP spid="555176" grpId="0" animBg="1"/>
      <p:bldP spid="55505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9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4" name="Picture 9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5" name="Picture 9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76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6" name="Picture 9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75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7" name="Picture 9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Picture 9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9" name="Picture 9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0" name="Picture 10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1" name="Picture 10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2" name="Picture 10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3" name="Picture 10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4" name="Picture 10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5" name="Picture 10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32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6" name="Picture 10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30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7" name="Picture 10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175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8" name="Picture 10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17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9" name="Picture 10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0" name="Picture 1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7207" name="Group 151"/>
          <p:cNvGrpSpPr/>
          <p:nvPr/>
        </p:nvGrpSpPr>
        <p:grpSpPr bwMode="auto">
          <a:xfrm>
            <a:off x="2454275" y="5200650"/>
            <a:ext cx="3671888" cy="887413"/>
            <a:chOff x="1540" y="3288"/>
            <a:chExt cx="2313" cy="559"/>
          </a:xfrm>
        </p:grpSpPr>
        <p:sp>
          <p:nvSpPr>
            <p:cNvPr id="557076" name="Rectangle 20"/>
            <p:cNvSpPr>
              <a:spLocks noChangeArrowheads="1"/>
            </p:cNvSpPr>
            <p:nvPr/>
          </p:nvSpPr>
          <p:spPr bwMode="auto">
            <a:xfrm>
              <a:off x="2672" y="3417"/>
              <a:ext cx="11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 sz="1400"/>
                <a:t> </a:t>
              </a:r>
              <a:r>
                <a:rPr lang="en-US" altLang="zh-CN" i="1"/>
                <a:t>k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待定</a:t>
              </a:r>
              <a:r>
                <a:rPr lang="en-US" altLang="zh-CN" sz="1200"/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pSp>
          <p:nvGrpSpPr>
            <p:cNvPr id="38995" name="Group 79"/>
            <p:cNvGrpSpPr/>
            <p:nvPr/>
          </p:nvGrpSpPr>
          <p:grpSpPr bwMode="auto">
            <a:xfrm>
              <a:off x="1540" y="3288"/>
              <a:ext cx="1080" cy="559"/>
              <a:chOff x="1234" y="2958"/>
              <a:chExt cx="1080" cy="559"/>
            </a:xfrm>
          </p:grpSpPr>
          <p:graphicFrame>
            <p:nvGraphicFramePr>
              <p:cNvPr id="38996" name="Object 19"/>
              <p:cNvGraphicFramePr/>
              <p:nvPr/>
            </p:nvGraphicFramePr>
            <p:xfrm>
              <a:off x="1234" y="2958"/>
              <a:ext cx="1080" cy="5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884" name="公式" r:id="rId3" imgW="1714500" imgH="889000" progId="Equation.3">
                      <p:embed/>
                    </p:oleObj>
                  </mc:Choice>
                  <mc:Fallback>
                    <p:oleObj name="公式" r:id="rId3" imgW="1714500" imgH="889000" progId="Equation.3">
                      <p:embed/>
                      <p:pic>
                        <p:nvPicPr>
                          <p:cNvPr id="0" name="图片 50288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4" y="2958"/>
                            <a:ext cx="1080" cy="5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7078" name="Line 22"/>
              <p:cNvSpPr>
                <a:spLocks noChangeShapeType="1"/>
              </p:cNvSpPr>
              <p:nvPr/>
            </p:nvSpPr>
            <p:spPr bwMode="auto">
              <a:xfrm>
                <a:off x="2020" y="3310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aphicFrame>
        <p:nvGraphicFramePr>
          <p:cNvPr id="557095" name="Object 39"/>
          <p:cNvGraphicFramePr>
            <a:graphicFrameLocks noChangeAspect="1"/>
          </p:cNvGraphicFramePr>
          <p:nvPr/>
        </p:nvGraphicFramePr>
        <p:xfrm>
          <a:off x="7775575" y="3167063"/>
          <a:ext cx="425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85" name="公式" r:id="rId5" imgW="469900" imgH="342900" progId="Equation.3">
                  <p:embed/>
                </p:oleObj>
              </mc:Choice>
              <mc:Fallback>
                <p:oleObj name="公式" r:id="rId5" imgW="469900" imgH="342900" progId="Equation.3">
                  <p:embed/>
                  <p:pic>
                    <p:nvPicPr>
                      <p:cNvPr id="0" name="图片 5028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3167063"/>
                        <a:ext cx="4254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7214" name="Group 158"/>
          <p:cNvGrpSpPr/>
          <p:nvPr/>
        </p:nvGrpSpPr>
        <p:grpSpPr bwMode="auto">
          <a:xfrm>
            <a:off x="6408738" y="3140075"/>
            <a:ext cx="2474912" cy="2008188"/>
            <a:chOff x="4037" y="1978"/>
            <a:chExt cx="1559" cy="1265"/>
          </a:xfrm>
        </p:grpSpPr>
        <p:sp>
          <p:nvSpPr>
            <p:cNvPr id="557094" name="Oval 38"/>
            <p:cNvSpPr>
              <a:spLocks noChangeAspect="1" noChangeArrowheads="1"/>
            </p:cNvSpPr>
            <p:nvPr/>
          </p:nvSpPr>
          <p:spPr bwMode="auto">
            <a:xfrm>
              <a:off x="4320" y="2322"/>
              <a:ext cx="635" cy="63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8988" name="Object 40"/>
            <p:cNvGraphicFramePr>
              <a:graphicFrameLocks noChangeAspect="1"/>
            </p:cNvGraphicFramePr>
            <p:nvPr/>
          </p:nvGraphicFramePr>
          <p:xfrm>
            <a:off x="4308" y="2915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86" name="公式" r:id="rId7" imgW="279400" imgH="266700" progId="Equation.3">
                    <p:embed/>
                  </p:oleObj>
                </mc:Choice>
                <mc:Fallback>
                  <p:oleObj name="公式" r:id="rId7" imgW="279400" imgH="266700" progId="Equation.3">
                    <p:embed/>
                    <p:pic>
                      <p:nvPicPr>
                        <p:cNvPr id="0" name="图片 5028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2915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7097" name="Line 41"/>
            <p:cNvSpPr>
              <a:spLocks noChangeShapeType="1"/>
            </p:cNvSpPr>
            <p:nvPr/>
          </p:nvSpPr>
          <p:spPr bwMode="auto">
            <a:xfrm rot="10800000">
              <a:off x="4037" y="2645"/>
              <a:ext cx="155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7098" name="Line 42"/>
            <p:cNvSpPr>
              <a:spLocks noChangeShapeType="1"/>
            </p:cNvSpPr>
            <p:nvPr/>
          </p:nvSpPr>
          <p:spPr bwMode="auto">
            <a:xfrm rot="5400000">
              <a:off x="4007" y="2610"/>
              <a:ext cx="126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7099" name="Line 43"/>
            <p:cNvSpPr>
              <a:spLocks noChangeAspect="1" noChangeShapeType="1"/>
            </p:cNvSpPr>
            <p:nvPr/>
          </p:nvSpPr>
          <p:spPr bwMode="auto">
            <a:xfrm rot="8100000" flipH="1" flipV="1">
              <a:off x="4414" y="2808"/>
              <a:ext cx="1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8992" name="Object 47"/>
            <p:cNvGraphicFramePr>
              <a:graphicFrameLocks noChangeAspect="1"/>
            </p:cNvGraphicFramePr>
            <p:nvPr/>
          </p:nvGraphicFramePr>
          <p:xfrm>
            <a:off x="4982" y="2664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87" name="公式" r:id="rId9" imgW="165100" imgH="266065" progId="Equation.3">
                    <p:embed/>
                  </p:oleObj>
                </mc:Choice>
                <mc:Fallback>
                  <p:oleObj name="公式" r:id="rId9" imgW="165100" imgH="266065" progId="Equation.3">
                    <p:embed/>
                    <p:pic>
                      <p:nvPicPr>
                        <p:cNvPr id="0" name="图片 5028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" y="2664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93" name="Object 49"/>
            <p:cNvGraphicFramePr>
              <a:graphicFrameLocks noChangeAspect="1"/>
            </p:cNvGraphicFramePr>
            <p:nvPr/>
          </p:nvGraphicFramePr>
          <p:xfrm>
            <a:off x="4106" y="2662"/>
            <a:ext cx="18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88" name="公式" r:id="rId11" imgW="381000" imgH="342900" progId="Equation.3">
                    <p:embed/>
                  </p:oleObj>
                </mc:Choice>
                <mc:Fallback>
                  <p:oleObj name="公式" r:id="rId11" imgW="381000" imgH="342900" progId="Equation.3">
                    <p:embed/>
                    <p:pic>
                      <p:nvPicPr>
                        <p:cNvPr id="0" name="图片 5028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" y="2662"/>
                          <a:ext cx="184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7136" name="Oval 80"/>
          <p:cNvSpPr>
            <a:spLocks noChangeAspect="1" noChangeArrowheads="1"/>
          </p:cNvSpPr>
          <p:nvPr/>
        </p:nvSpPr>
        <p:spPr bwMode="auto">
          <a:xfrm>
            <a:off x="6496050" y="3324225"/>
            <a:ext cx="1727200" cy="1727200"/>
          </a:xfrm>
          <a:prstGeom prst="ellipse">
            <a:avLst/>
          </a:prstGeom>
          <a:noFill/>
          <a:ln w="6350">
            <a:solidFill>
              <a:srgbClr val="C0C0C0"/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8935" name="Picture 1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168" name="Rectangle 112"/>
          <p:cNvSpPr>
            <a:spLocks noChangeArrowheads="1"/>
          </p:cNvSpPr>
          <p:nvPr/>
        </p:nvSpPr>
        <p:spPr bwMode="auto">
          <a:xfrm>
            <a:off x="534988" y="573088"/>
            <a:ext cx="4648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七、两个典型区域间的映射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557169" name="Rectangle 113"/>
          <p:cNvSpPr>
            <a:spLocks noChangeArrowheads="1"/>
          </p:cNvSpPr>
          <p:nvPr/>
        </p:nvSpPr>
        <p:spPr bwMode="auto">
          <a:xfrm>
            <a:off x="534988" y="1200150"/>
            <a:ext cx="4394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1. </a:t>
            </a:r>
            <a:r>
              <a:rPr kumimoji="0" lang="zh-CN" altLang="en-US">
                <a:solidFill>
                  <a:srgbClr val="000099"/>
                </a:solidFill>
              </a:rPr>
              <a:t>将上半平面映射成单位圆域</a:t>
            </a:r>
            <a:r>
              <a:rPr kumimoji="0" lang="en-US" altLang="zh-CN">
                <a:solidFill>
                  <a:srgbClr val="000099"/>
                </a:solidFill>
              </a:rPr>
              <a:t>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557170" name="Rectangle 114"/>
          <p:cNvSpPr>
            <a:spLocks noChangeArrowheads="1"/>
          </p:cNvSpPr>
          <p:nvPr/>
        </p:nvSpPr>
        <p:spPr bwMode="auto">
          <a:xfrm>
            <a:off x="534988" y="17605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推导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57171" name="Rectangle 115"/>
          <p:cNvSpPr>
            <a:spLocks noChangeArrowheads="1"/>
          </p:cNvSpPr>
          <p:nvPr/>
        </p:nvSpPr>
        <p:spPr bwMode="auto">
          <a:xfrm>
            <a:off x="1349375" y="1763713"/>
            <a:ext cx="2613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kumimoji="0" lang="en-US" altLang="zh-CN" sz="1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kumimoji="0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求通式</a:t>
            </a:r>
            <a:r>
              <a:rPr kumimoji="0"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8940" name="Group 116"/>
          <p:cNvGrpSpPr/>
          <p:nvPr/>
        </p:nvGrpSpPr>
        <p:grpSpPr bwMode="auto">
          <a:xfrm>
            <a:off x="5889625" y="828675"/>
            <a:ext cx="2946400" cy="1101725"/>
            <a:chOff x="3140" y="2706"/>
            <a:chExt cx="1947" cy="974"/>
          </a:xfrm>
        </p:grpSpPr>
        <p:sp>
          <p:nvSpPr>
            <p:cNvPr id="557173" name="Rectangle 117"/>
            <p:cNvSpPr>
              <a:spLocks noChangeArrowheads="1"/>
            </p:cNvSpPr>
            <p:nvPr/>
          </p:nvSpPr>
          <p:spPr bwMode="auto">
            <a:xfrm>
              <a:off x="3140" y="2706"/>
              <a:ext cx="974" cy="973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7174" name="Rectangle 118"/>
            <p:cNvSpPr>
              <a:spLocks noChangeArrowheads="1"/>
            </p:cNvSpPr>
            <p:nvPr/>
          </p:nvSpPr>
          <p:spPr bwMode="auto">
            <a:xfrm rot="10800000">
              <a:off x="4114" y="2707"/>
              <a:ext cx="975" cy="973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8941" name="Group 119"/>
          <p:cNvGrpSpPr/>
          <p:nvPr/>
        </p:nvGrpSpPr>
        <p:grpSpPr bwMode="auto">
          <a:xfrm>
            <a:off x="5935663" y="771525"/>
            <a:ext cx="2951162" cy="1851025"/>
            <a:chOff x="3739" y="486"/>
            <a:chExt cx="1859" cy="1166"/>
          </a:xfrm>
        </p:grpSpPr>
        <p:graphicFrame>
          <p:nvGraphicFramePr>
            <p:cNvPr id="38982" name="Object 120"/>
            <p:cNvGraphicFramePr>
              <a:graphicFrameLocks noChangeAspect="1"/>
            </p:cNvGraphicFramePr>
            <p:nvPr/>
          </p:nvGraphicFramePr>
          <p:xfrm>
            <a:off x="5305" y="491"/>
            <a:ext cx="22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89" name="公式" r:id="rId13" imgW="393700" imgH="342900" progId="Equation.3">
                    <p:embed/>
                  </p:oleObj>
                </mc:Choice>
                <mc:Fallback>
                  <p:oleObj name="公式" r:id="rId13" imgW="393700" imgH="342900" progId="Equation.3">
                    <p:embed/>
                    <p:pic>
                      <p:nvPicPr>
                        <p:cNvPr id="0" name="图片 5028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5" y="491"/>
                          <a:ext cx="22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7177" name="Line 121"/>
            <p:cNvSpPr>
              <a:spLocks noChangeShapeType="1"/>
            </p:cNvSpPr>
            <p:nvPr/>
          </p:nvSpPr>
          <p:spPr bwMode="auto">
            <a:xfrm rot="10800000">
              <a:off x="3739" y="1219"/>
              <a:ext cx="1859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7178" name="Line 122"/>
            <p:cNvSpPr>
              <a:spLocks noChangeShapeType="1"/>
            </p:cNvSpPr>
            <p:nvPr/>
          </p:nvSpPr>
          <p:spPr bwMode="auto">
            <a:xfrm rot="16200000" flipH="1">
              <a:off x="4059" y="1069"/>
              <a:ext cx="116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8942" name="Group 123"/>
          <p:cNvGrpSpPr/>
          <p:nvPr/>
        </p:nvGrpSpPr>
        <p:grpSpPr bwMode="auto">
          <a:xfrm>
            <a:off x="6059488" y="1935163"/>
            <a:ext cx="2649537" cy="296862"/>
            <a:chOff x="3817" y="1219"/>
            <a:chExt cx="1669" cy="187"/>
          </a:xfrm>
        </p:grpSpPr>
        <p:graphicFrame>
          <p:nvGraphicFramePr>
            <p:cNvPr id="38978" name="Object 124"/>
            <p:cNvGraphicFramePr>
              <a:graphicFrameLocks noChangeAspect="1"/>
            </p:cNvGraphicFramePr>
            <p:nvPr/>
          </p:nvGraphicFramePr>
          <p:xfrm>
            <a:off x="4205" y="1270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90" name="公式" r:id="rId15" imgW="266700" imgH="279400" progId="Equation.3">
                    <p:embed/>
                  </p:oleObj>
                </mc:Choice>
                <mc:Fallback>
                  <p:oleObj name="公式" r:id="rId15" imgW="266700" imgH="279400" progId="Equation.3">
                    <p:embed/>
                    <p:pic>
                      <p:nvPicPr>
                        <p:cNvPr id="0" name="图片 5028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1270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979" name="Group 125"/>
            <p:cNvGrpSpPr/>
            <p:nvPr/>
          </p:nvGrpSpPr>
          <p:grpSpPr bwMode="auto">
            <a:xfrm>
              <a:off x="3817" y="1219"/>
              <a:ext cx="1669" cy="0"/>
              <a:chOff x="3817" y="1219"/>
              <a:chExt cx="1669" cy="0"/>
            </a:xfrm>
          </p:grpSpPr>
          <p:sp>
            <p:nvSpPr>
              <p:cNvPr id="557182" name="Line 126"/>
              <p:cNvSpPr>
                <a:spLocks noChangeShapeType="1"/>
              </p:cNvSpPr>
              <p:nvPr/>
            </p:nvSpPr>
            <p:spPr bwMode="auto">
              <a:xfrm rot="10800000" flipH="1">
                <a:off x="3817" y="1219"/>
                <a:ext cx="1669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7183" name="Line 127"/>
              <p:cNvSpPr>
                <a:spLocks noChangeAspect="1" noChangeShapeType="1"/>
              </p:cNvSpPr>
              <p:nvPr/>
            </p:nvSpPr>
            <p:spPr bwMode="auto">
              <a:xfrm rot="5384409" flipH="1" flipV="1">
                <a:off x="4272" y="2752"/>
                <a:ext cx="0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57210" name="Group 154"/>
          <p:cNvGrpSpPr/>
          <p:nvPr/>
        </p:nvGrpSpPr>
        <p:grpSpPr bwMode="auto">
          <a:xfrm>
            <a:off x="8085138" y="1371600"/>
            <a:ext cx="358775" cy="1311275"/>
            <a:chOff x="5093" y="864"/>
            <a:chExt cx="226" cy="826"/>
          </a:xfrm>
        </p:grpSpPr>
        <p:sp>
          <p:nvSpPr>
            <p:cNvPr id="557125" name="Line 69"/>
            <p:cNvSpPr>
              <a:spLocks noChangeShapeType="1"/>
            </p:cNvSpPr>
            <p:nvPr/>
          </p:nvSpPr>
          <p:spPr bwMode="auto">
            <a:xfrm flipH="1">
              <a:off x="5112" y="864"/>
              <a:ext cx="0" cy="70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8974" name="Group 153"/>
            <p:cNvGrpSpPr/>
            <p:nvPr/>
          </p:nvGrpSpPr>
          <p:grpSpPr bwMode="auto">
            <a:xfrm>
              <a:off x="5093" y="1473"/>
              <a:ext cx="226" cy="217"/>
              <a:chOff x="5093" y="1473"/>
              <a:chExt cx="226" cy="217"/>
            </a:xfrm>
          </p:grpSpPr>
          <p:sp>
            <p:nvSpPr>
              <p:cNvPr id="557126" name="Oval 70"/>
              <p:cNvSpPr>
                <a:spLocks noChangeAspect="1" noChangeArrowheads="1"/>
              </p:cNvSpPr>
              <p:nvPr/>
            </p:nvSpPr>
            <p:spPr bwMode="auto">
              <a:xfrm rot="-2715591">
                <a:off x="5093" y="1552"/>
                <a:ext cx="40" cy="40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8976" name="Object 71"/>
              <p:cNvGraphicFramePr>
                <a:graphicFrameLocks noChangeAspect="1"/>
              </p:cNvGraphicFramePr>
              <p:nvPr/>
            </p:nvGraphicFramePr>
            <p:xfrm>
              <a:off x="5159" y="1473"/>
              <a:ext cx="160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891" name="公式" r:id="rId17" imgW="279400" imgH="381000" progId="Equation.3">
                      <p:embed/>
                    </p:oleObj>
                  </mc:Choice>
                  <mc:Fallback>
                    <p:oleObj name="公式" r:id="rId17" imgW="279400" imgH="381000" progId="Equation.3">
                      <p:embed/>
                      <p:pic>
                        <p:nvPicPr>
                          <p:cNvPr id="0" name="图片 5028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9" y="1473"/>
                            <a:ext cx="160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7128" name="Line 72"/>
              <p:cNvSpPr>
                <a:spLocks noChangeShapeType="1"/>
              </p:cNvSpPr>
              <p:nvPr/>
            </p:nvSpPr>
            <p:spPr bwMode="auto">
              <a:xfrm flipV="1">
                <a:off x="5160" y="1518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57208" name="Group 152"/>
          <p:cNvGrpSpPr/>
          <p:nvPr/>
        </p:nvGrpSpPr>
        <p:grpSpPr bwMode="auto">
          <a:xfrm>
            <a:off x="8085138" y="1208088"/>
            <a:ext cx="361950" cy="344487"/>
            <a:chOff x="5093" y="761"/>
            <a:chExt cx="228" cy="217"/>
          </a:xfrm>
        </p:grpSpPr>
        <p:sp>
          <p:nvSpPr>
            <p:cNvPr id="557129" name="Oval 73"/>
            <p:cNvSpPr>
              <a:spLocks noChangeAspect="1" noChangeArrowheads="1"/>
            </p:cNvSpPr>
            <p:nvPr/>
          </p:nvSpPr>
          <p:spPr bwMode="auto">
            <a:xfrm rot="-2715591">
              <a:off x="5093" y="852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8972" name="Object 74"/>
            <p:cNvGraphicFramePr>
              <a:graphicFrameLocks noChangeAspect="1"/>
            </p:cNvGraphicFramePr>
            <p:nvPr/>
          </p:nvGraphicFramePr>
          <p:xfrm>
            <a:off x="5161" y="761"/>
            <a:ext cx="16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92" name="公式" r:id="rId19" imgW="279400" imgH="381000" progId="Equation.3">
                    <p:embed/>
                  </p:oleObj>
                </mc:Choice>
                <mc:Fallback>
                  <p:oleObj name="公式" r:id="rId19" imgW="279400" imgH="381000" progId="Equation.3">
                    <p:embed/>
                    <p:pic>
                      <p:nvPicPr>
                        <p:cNvPr id="0" name="图片 5028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1" y="761"/>
                          <a:ext cx="16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45" name="Object 140"/>
          <p:cNvGraphicFramePr>
            <a:graphicFrameLocks noChangeAspect="1"/>
          </p:cNvGraphicFramePr>
          <p:nvPr/>
        </p:nvGraphicFramePr>
        <p:xfrm>
          <a:off x="7405688" y="1984375"/>
          <a:ext cx="14763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93" name="公式" r:id="rId21" imgW="190500" imgH="279400" progId="Equation.3">
                  <p:embed/>
                </p:oleObj>
              </mc:Choice>
              <mc:Fallback>
                <p:oleObj name="公式" r:id="rId21" imgW="190500" imgH="279400" progId="Equation.3">
                  <p:embed/>
                  <p:pic>
                    <p:nvPicPr>
                      <p:cNvPr id="0" name="图片 502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5688" y="1984375"/>
                        <a:ext cx="147637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7205" name="Group 149"/>
          <p:cNvGrpSpPr/>
          <p:nvPr/>
        </p:nvGrpSpPr>
        <p:grpSpPr bwMode="auto">
          <a:xfrm>
            <a:off x="1798638" y="2884488"/>
            <a:ext cx="4208462" cy="457200"/>
            <a:chOff x="1133" y="1817"/>
            <a:chExt cx="2651" cy="288"/>
          </a:xfrm>
        </p:grpSpPr>
        <p:graphicFrame>
          <p:nvGraphicFramePr>
            <p:cNvPr id="38969" name="Object 12"/>
            <p:cNvGraphicFramePr>
              <a:graphicFrameLocks noChangeAspect="1"/>
            </p:cNvGraphicFramePr>
            <p:nvPr/>
          </p:nvGraphicFramePr>
          <p:xfrm>
            <a:off x="3192" y="1849"/>
            <a:ext cx="5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94" name="公式" r:id="rId23" imgW="939800" imgH="368300" progId="Equation.3">
                    <p:embed/>
                  </p:oleObj>
                </mc:Choice>
                <mc:Fallback>
                  <p:oleObj name="公式" r:id="rId23" imgW="939800" imgH="368300" progId="Equation.3">
                    <p:embed/>
                    <p:pic>
                      <p:nvPicPr>
                        <p:cNvPr id="0" name="图片 5028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1849"/>
                          <a:ext cx="5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7197" name="Rectangle 141"/>
            <p:cNvSpPr>
              <a:spLocks noChangeArrowheads="1"/>
            </p:cNvSpPr>
            <p:nvPr/>
          </p:nvSpPr>
          <p:spPr bwMode="auto">
            <a:xfrm>
              <a:off x="1133" y="1817"/>
              <a:ext cx="217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使其映射到</a:t>
              </a:r>
              <a:r>
                <a:rPr kumimoji="0" lang="en-US" altLang="zh-CN">
                  <a:solidFill>
                    <a:srgbClr val="000000"/>
                  </a:solidFill>
                </a:rPr>
                <a:t> </a:t>
              </a:r>
              <a:r>
                <a:rPr kumimoji="0" lang="en-US" altLang="zh-CN" i="1">
                  <a:solidFill>
                    <a:srgbClr val="000000"/>
                  </a:solidFill>
                </a:rPr>
                <a:t>w</a:t>
              </a:r>
              <a:r>
                <a:rPr kumimoji="0" lang="en-US" altLang="zh-CN">
                  <a:solidFill>
                    <a:srgbClr val="000000"/>
                  </a:solidFill>
                </a:rPr>
                <a:t> </a:t>
              </a:r>
              <a:r>
                <a:rPr kumimoji="0" lang="zh-CN" altLang="en-US">
                  <a:solidFill>
                    <a:srgbClr val="000000"/>
                  </a:solidFill>
                </a:rPr>
                <a:t>平面的点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557199" name="Rectangle 143"/>
          <p:cNvSpPr>
            <a:spLocks noChangeArrowheads="1"/>
          </p:cNvSpPr>
          <p:nvPr/>
        </p:nvSpPr>
        <p:spPr bwMode="auto">
          <a:xfrm>
            <a:off x="1798638" y="3487738"/>
            <a:ext cx="2787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根据</a:t>
            </a:r>
            <a:r>
              <a:rPr kumimoji="0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保对称点性</a:t>
            </a:r>
            <a:r>
              <a:rPr kumimoji="0" lang="zh-CN" altLang="en-US">
                <a:solidFill>
                  <a:srgbClr val="000000"/>
                </a:solidFill>
              </a:rPr>
              <a:t>，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57200" name="Rectangle 144"/>
          <p:cNvSpPr>
            <a:spLocks noChangeArrowheads="1"/>
          </p:cNvSpPr>
          <p:nvPr/>
        </p:nvSpPr>
        <p:spPr bwMode="auto">
          <a:xfrm>
            <a:off x="4251325" y="34877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则有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57206" name="Group 150"/>
          <p:cNvGrpSpPr/>
          <p:nvPr/>
        </p:nvGrpSpPr>
        <p:grpSpPr bwMode="auto">
          <a:xfrm>
            <a:off x="2511425" y="4062413"/>
            <a:ext cx="2047875" cy="400050"/>
            <a:chOff x="1582" y="2559"/>
            <a:chExt cx="1290" cy="252"/>
          </a:xfrm>
        </p:grpSpPr>
        <p:graphicFrame>
          <p:nvGraphicFramePr>
            <p:cNvPr id="38964" name="Object 16"/>
            <p:cNvGraphicFramePr>
              <a:graphicFrameLocks noChangeAspect="1"/>
            </p:cNvGraphicFramePr>
            <p:nvPr/>
          </p:nvGraphicFramePr>
          <p:xfrm>
            <a:off x="2216" y="2579"/>
            <a:ext cx="65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95" name="公式" r:id="rId25" imgW="1041400" imgH="368300" progId="Equation.3">
                    <p:embed/>
                  </p:oleObj>
                </mc:Choice>
                <mc:Fallback>
                  <p:oleObj name="公式" r:id="rId25" imgW="1041400" imgH="368300" progId="Equation.3">
                    <p:embed/>
                    <p:pic>
                      <p:nvPicPr>
                        <p:cNvPr id="0" name="图片 5028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6" y="2579"/>
                          <a:ext cx="65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965" name="Group 77"/>
            <p:cNvGrpSpPr/>
            <p:nvPr/>
          </p:nvGrpSpPr>
          <p:grpSpPr bwMode="auto">
            <a:xfrm>
              <a:off x="1582" y="2559"/>
              <a:ext cx="176" cy="240"/>
              <a:chOff x="2752" y="2223"/>
              <a:chExt cx="176" cy="240"/>
            </a:xfrm>
          </p:grpSpPr>
          <p:graphicFrame>
            <p:nvGraphicFramePr>
              <p:cNvPr id="38967" name="Object 15"/>
              <p:cNvGraphicFramePr>
                <a:graphicFrameLocks noChangeAspect="1"/>
              </p:cNvGraphicFramePr>
              <p:nvPr/>
            </p:nvGraphicFramePr>
            <p:xfrm>
              <a:off x="2752" y="2223"/>
              <a:ext cx="1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896" name="公式" r:id="rId27" imgW="279400" imgH="381000" progId="Equation.3">
                      <p:embed/>
                    </p:oleObj>
                  </mc:Choice>
                  <mc:Fallback>
                    <p:oleObj name="公式" r:id="rId27" imgW="279400" imgH="381000" progId="Equation.3">
                      <p:embed/>
                      <p:pic>
                        <p:nvPicPr>
                          <p:cNvPr id="0" name="图片 5028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2" y="2223"/>
                            <a:ext cx="1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7074" name="Line 18"/>
              <p:cNvSpPr>
                <a:spLocks noChangeShapeType="1"/>
              </p:cNvSpPr>
              <p:nvPr/>
            </p:nvSpPr>
            <p:spPr bwMode="auto">
              <a:xfrm>
                <a:off x="2754" y="2274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7201" name="Line 145"/>
            <p:cNvSpPr>
              <a:spLocks noChangeShapeType="1"/>
            </p:cNvSpPr>
            <p:nvPr/>
          </p:nvSpPr>
          <p:spPr bwMode="auto">
            <a:xfrm>
              <a:off x="1856" y="2700"/>
              <a:ext cx="27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57202" name="Rectangle 146"/>
          <p:cNvSpPr>
            <a:spLocks noChangeArrowheads="1"/>
          </p:cNvSpPr>
          <p:nvPr/>
        </p:nvSpPr>
        <p:spPr bwMode="auto">
          <a:xfrm>
            <a:off x="1798638" y="4646613"/>
            <a:ext cx="4702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从而所构造的</a:t>
            </a:r>
            <a:r>
              <a:rPr kumimoji="0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kumimoji="0" lang="zh-CN" altLang="en-US">
                <a:solidFill>
                  <a:srgbClr val="000000"/>
                </a:solidFill>
              </a:rPr>
              <a:t>为：</a:t>
            </a:r>
            <a:r>
              <a:rPr kumimoji="0" lang="en-US" altLang="zh-CN">
                <a:solidFill>
                  <a:srgbClr val="000000"/>
                </a:solidFill>
              </a:rPr>
              <a:t> 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57231" name="Group 175"/>
          <p:cNvGrpSpPr/>
          <p:nvPr/>
        </p:nvGrpSpPr>
        <p:grpSpPr bwMode="auto">
          <a:xfrm>
            <a:off x="1365250" y="2316163"/>
            <a:ext cx="3736975" cy="466725"/>
            <a:chOff x="860" y="1459"/>
            <a:chExt cx="2354" cy="294"/>
          </a:xfrm>
        </p:grpSpPr>
        <p:sp>
          <p:nvSpPr>
            <p:cNvPr id="557064" name="Rectangle 8"/>
            <p:cNvSpPr>
              <a:spLocks noChangeArrowheads="1"/>
            </p:cNvSpPr>
            <p:nvPr/>
          </p:nvSpPr>
          <p:spPr bwMode="auto">
            <a:xfrm>
              <a:off x="860" y="1459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(1)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38961" name="Group 148"/>
            <p:cNvGrpSpPr/>
            <p:nvPr/>
          </p:nvGrpSpPr>
          <p:grpSpPr bwMode="auto">
            <a:xfrm>
              <a:off x="1133" y="1465"/>
              <a:ext cx="2081" cy="288"/>
              <a:chOff x="1133" y="1465"/>
              <a:chExt cx="2081" cy="288"/>
            </a:xfrm>
          </p:grpSpPr>
          <p:graphicFrame>
            <p:nvGraphicFramePr>
              <p:cNvPr id="38962" name="Object 11"/>
              <p:cNvGraphicFramePr>
                <a:graphicFrameLocks noChangeAspect="1"/>
              </p:cNvGraphicFramePr>
              <p:nvPr/>
            </p:nvGraphicFramePr>
            <p:xfrm>
              <a:off x="2974" y="1487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897" name="公式" r:id="rId29" imgW="381000" imgH="381000" progId="Equation.3">
                      <p:embed/>
                    </p:oleObj>
                  </mc:Choice>
                  <mc:Fallback>
                    <p:oleObj name="公式" r:id="rId29" imgW="381000" imgH="381000" progId="Equation.3">
                      <p:embed/>
                      <p:pic>
                        <p:nvPicPr>
                          <p:cNvPr id="0" name="图片 5028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4" y="1487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7203" name="Rectangle 147"/>
              <p:cNvSpPr>
                <a:spLocks noChangeArrowheads="1"/>
              </p:cNvSpPr>
              <p:nvPr/>
            </p:nvSpPr>
            <p:spPr bwMode="auto">
              <a:xfrm>
                <a:off x="1133" y="1465"/>
                <a:ext cx="194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rgbClr val="000000"/>
                    </a:solidFill>
                  </a:rPr>
                  <a:t>在上半平面任取一点</a:t>
                </a:r>
                <a:r>
                  <a:rPr kumimoji="0" lang="en-US" altLang="zh-CN">
                    <a:solidFill>
                      <a:srgbClr val="000000"/>
                    </a:solidFill>
                  </a:rPr>
                  <a:t>  </a:t>
                </a:r>
                <a:endParaRPr kumimoji="0" lang="en-US" altLang="zh-CN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57212" name="Group 156"/>
          <p:cNvGrpSpPr/>
          <p:nvPr/>
        </p:nvGrpSpPr>
        <p:grpSpPr bwMode="auto">
          <a:xfrm>
            <a:off x="7369175" y="3508375"/>
            <a:ext cx="1366838" cy="679450"/>
            <a:chOff x="4642" y="2210"/>
            <a:chExt cx="861" cy="428"/>
          </a:xfrm>
        </p:grpSpPr>
        <p:sp>
          <p:nvSpPr>
            <p:cNvPr id="557106" name="Line 50"/>
            <p:cNvSpPr>
              <a:spLocks noChangeShapeType="1"/>
            </p:cNvSpPr>
            <p:nvPr/>
          </p:nvSpPr>
          <p:spPr bwMode="auto">
            <a:xfrm flipV="1">
              <a:off x="4642" y="2239"/>
              <a:ext cx="750" cy="39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8957" name="Group 155"/>
            <p:cNvGrpSpPr/>
            <p:nvPr/>
          </p:nvGrpSpPr>
          <p:grpSpPr bwMode="auto">
            <a:xfrm>
              <a:off x="5351" y="2210"/>
              <a:ext cx="152" cy="175"/>
              <a:chOff x="5351" y="2210"/>
              <a:chExt cx="152" cy="175"/>
            </a:xfrm>
          </p:grpSpPr>
          <p:sp>
            <p:nvSpPr>
              <p:cNvPr id="557107" name="Oval 51"/>
              <p:cNvSpPr>
                <a:spLocks noChangeAspect="1" noChangeArrowheads="1"/>
              </p:cNvSpPr>
              <p:nvPr/>
            </p:nvSpPr>
            <p:spPr bwMode="auto">
              <a:xfrm rot="-2715591">
                <a:off x="5387" y="2210"/>
                <a:ext cx="40" cy="40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38959" name="Object 52"/>
              <p:cNvGraphicFramePr>
                <a:graphicFrameLocks noChangeAspect="1"/>
              </p:cNvGraphicFramePr>
              <p:nvPr/>
            </p:nvGraphicFramePr>
            <p:xfrm>
              <a:off x="5351" y="2277"/>
              <a:ext cx="152" cy="1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898" name="公式" r:id="rId31" imgW="266700" imgH="190500" progId="Equation.3">
                      <p:embed/>
                    </p:oleObj>
                  </mc:Choice>
                  <mc:Fallback>
                    <p:oleObj name="公式" r:id="rId31" imgW="266700" imgH="190500" progId="Equation.3">
                      <p:embed/>
                      <p:pic>
                        <p:nvPicPr>
                          <p:cNvPr id="0" name="图片 5028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51" y="2277"/>
                            <a:ext cx="152" cy="1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57139" name="Group 83"/>
          <p:cNvGrpSpPr/>
          <p:nvPr/>
        </p:nvGrpSpPr>
        <p:grpSpPr bwMode="auto">
          <a:xfrm>
            <a:off x="7335838" y="4159250"/>
            <a:ext cx="209550" cy="285750"/>
            <a:chOff x="4621" y="2500"/>
            <a:chExt cx="132" cy="180"/>
          </a:xfrm>
        </p:grpSpPr>
        <p:sp>
          <p:nvSpPr>
            <p:cNvPr id="557109" name="Oval 53"/>
            <p:cNvSpPr>
              <a:spLocks noChangeAspect="1" noChangeArrowheads="1"/>
            </p:cNvSpPr>
            <p:nvPr/>
          </p:nvSpPr>
          <p:spPr bwMode="auto">
            <a:xfrm rot="-2715591">
              <a:off x="4621" y="2500"/>
              <a:ext cx="40" cy="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8955" name="Object 81"/>
            <p:cNvGraphicFramePr>
              <a:graphicFrameLocks noChangeAspect="1"/>
            </p:cNvGraphicFramePr>
            <p:nvPr/>
          </p:nvGraphicFramePr>
          <p:xfrm>
            <a:off x="4660" y="2545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99" name="Equation" r:id="rId33" imgW="190500" imgH="279400" progId="Equation.DSMT4">
                    <p:embed/>
                  </p:oleObj>
                </mc:Choice>
                <mc:Fallback>
                  <p:oleObj name="Equation" r:id="rId33" imgW="190500" imgH="279400" progId="Equation.DSMT4">
                    <p:embed/>
                    <p:pic>
                      <p:nvPicPr>
                        <p:cNvPr id="0" name="图片 5028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0" y="2545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5695 L 0.00035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7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5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5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5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5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5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5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5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55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5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5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5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5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5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5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136" grpId="0" animBg="1"/>
      <p:bldP spid="557171" grpId="0"/>
      <p:bldP spid="557199" grpId="0"/>
      <p:bldP spid="557200" grpId="0"/>
      <p:bldP spid="55720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8" name="Picture 1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9" name="Picture 1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956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0" name="Picture 1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940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1" name="Picture 1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2" name="Picture 13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3" name="Picture 1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4" name="Picture 1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5" name="Picture 13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6" name="Picture 13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7" name="Picture 13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0381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8" name="Picture 1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510222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9" name="Picture 1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0" name="Picture 1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1" name="Picture 1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8273" name="Group 193"/>
          <p:cNvGrpSpPr/>
          <p:nvPr/>
        </p:nvGrpSpPr>
        <p:grpSpPr bwMode="auto">
          <a:xfrm>
            <a:off x="2295525" y="2873375"/>
            <a:ext cx="1546225" cy="887413"/>
            <a:chOff x="1248" y="2662"/>
            <a:chExt cx="974" cy="559"/>
          </a:xfrm>
        </p:grpSpPr>
        <p:graphicFrame>
          <p:nvGraphicFramePr>
            <p:cNvPr id="40028" name="Object 102"/>
            <p:cNvGraphicFramePr/>
            <p:nvPr/>
          </p:nvGraphicFramePr>
          <p:xfrm>
            <a:off x="1282" y="2662"/>
            <a:ext cx="536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50" name="公式" r:id="rId3" imgW="850265" imgH="888365" progId="Equation.3">
                    <p:embed/>
                  </p:oleObj>
                </mc:Choice>
                <mc:Fallback>
                  <p:oleObj name="公式" r:id="rId3" imgW="850265" imgH="888365" progId="Equation.3">
                    <p:embed/>
                    <p:pic>
                      <p:nvPicPr>
                        <p:cNvPr id="0" name="图片 5039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2662"/>
                          <a:ext cx="536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8183" name="Line 103"/>
            <p:cNvSpPr>
              <a:spLocks noChangeShapeType="1"/>
            </p:cNvSpPr>
            <p:nvPr/>
          </p:nvSpPr>
          <p:spPr bwMode="auto">
            <a:xfrm>
              <a:off x="1592" y="3014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8184" name="Line 104"/>
            <p:cNvSpPr>
              <a:spLocks noChangeShapeType="1"/>
            </p:cNvSpPr>
            <p:nvPr/>
          </p:nvSpPr>
          <p:spPr bwMode="auto">
            <a:xfrm>
              <a:off x="1248" y="2754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8185" name="Line 105"/>
            <p:cNvSpPr>
              <a:spLocks noChangeShapeType="1"/>
            </p:cNvSpPr>
            <p:nvPr/>
          </p:nvSpPr>
          <p:spPr bwMode="auto">
            <a:xfrm>
              <a:off x="1846" y="2752"/>
              <a:ext cx="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0032" name="Object 106"/>
            <p:cNvGraphicFramePr/>
            <p:nvPr/>
          </p:nvGraphicFramePr>
          <p:xfrm>
            <a:off x="1894" y="2831"/>
            <a:ext cx="3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51" name="公式" r:id="rId5" imgW="520700" imgH="342900" progId="Equation.3">
                    <p:embed/>
                  </p:oleObj>
                </mc:Choice>
                <mc:Fallback>
                  <p:oleObj name="公式" r:id="rId5" imgW="520700" imgH="342900" progId="Equation.3">
                    <p:embed/>
                    <p:pic>
                      <p:nvPicPr>
                        <p:cNvPr id="0" name="图片 5039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4" y="2831"/>
                          <a:ext cx="3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8187" name="Object 107"/>
          <p:cNvGraphicFramePr/>
          <p:nvPr/>
        </p:nvGraphicFramePr>
        <p:xfrm>
          <a:off x="4098925" y="3125788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52" name="公式" r:id="rId7" imgW="951865" imgH="342900" progId="Equation.3">
                  <p:embed/>
                </p:oleObj>
              </mc:Choice>
              <mc:Fallback>
                <p:oleObj name="公式" r:id="rId7" imgW="951865" imgH="342900" progId="Equation.3">
                  <p:embed/>
                  <p:pic>
                    <p:nvPicPr>
                      <p:cNvPr id="0" name="图片 50395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3125788"/>
                        <a:ext cx="95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8276" name="Group 196"/>
          <p:cNvGrpSpPr/>
          <p:nvPr/>
        </p:nvGrpSpPr>
        <p:grpSpPr bwMode="auto">
          <a:xfrm>
            <a:off x="1949450" y="3957638"/>
            <a:ext cx="1419225" cy="342900"/>
            <a:chOff x="1228" y="2523"/>
            <a:chExt cx="894" cy="216"/>
          </a:xfrm>
        </p:grpSpPr>
        <p:graphicFrame>
          <p:nvGraphicFramePr>
            <p:cNvPr id="40026" name="Object 110"/>
            <p:cNvGraphicFramePr/>
            <p:nvPr/>
          </p:nvGraphicFramePr>
          <p:xfrm>
            <a:off x="1546" y="2523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53" name="公式" r:id="rId9" imgW="914400" imgH="342900" progId="Equation.3">
                    <p:embed/>
                  </p:oleObj>
                </mc:Choice>
                <mc:Fallback>
                  <p:oleObj name="公式" r:id="rId9" imgW="914400" imgH="342900" progId="Equation.3">
                    <p:embed/>
                    <p:pic>
                      <p:nvPicPr>
                        <p:cNvPr id="0" name="图片 5039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2523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27" name="Object 111"/>
            <p:cNvGraphicFramePr/>
            <p:nvPr/>
          </p:nvGraphicFramePr>
          <p:xfrm>
            <a:off x="1228" y="2557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54" name="公式" r:id="rId11" imgW="342900" imgH="215900" progId="Equation.3">
                    <p:embed/>
                  </p:oleObj>
                </mc:Choice>
                <mc:Fallback>
                  <p:oleObj name="公式" r:id="rId11" imgW="342900" imgH="215900" progId="Equation.3">
                    <p:embed/>
                    <p:pic>
                      <p:nvPicPr>
                        <p:cNvPr id="0" name="图片 5039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2557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8277" name="Group 197"/>
          <p:cNvGrpSpPr/>
          <p:nvPr/>
        </p:nvGrpSpPr>
        <p:grpSpPr bwMode="auto">
          <a:xfrm>
            <a:off x="3470275" y="3871913"/>
            <a:ext cx="1457325" cy="473075"/>
            <a:chOff x="2186" y="2469"/>
            <a:chExt cx="918" cy="298"/>
          </a:xfrm>
        </p:grpSpPr>
        <p:graphicFrame>
          <p:nvGraphicFramePr>
            <p:cNvPr id="40024" name="Object 112"/>
            <p:cNvGraphicFramePr/>
            <p:nvPr/>
          </p:nvGraphicFramePr>
          <p:xfrm>
            <a:off x="2480" y="2469"/>
            <a:ext cx="6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55" name="公式" r:id="rId13" imgW="989965" imgH="431800" progId="Equation.3">
                    <p:embed/>
                  </p:oleObj>
                </mc:Choice>
                <mc:Fallback>
                  <p:oleObj name="公式" r:id="rId13" imgW="989965" imgH="431800" progId="Equation.3">
                    <p:embed/>
                    <p:pic>
                      <p:nvPicPr>
                        <p:cNvPr id="0" name="图片 5039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" y="2469"/>
                          <a:ext cx="6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8193" name="Rectangle 113"/>
            <p:cNvSpPr>
              <a:spLocks noChangeArrowheads="1"/>
            </p:cNvSpPr>
            <p:nvPr/>
          </p:nvSpPr>
          <p:spPr bwMode="auto">
            <a:xfrm>
              <a:off x="2186" y="2479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即</a:t>
              </a:r>
              <a:r>
                <a:rPr kumimoji="0" lang="en-US" altLang="zh-CN">
                  <a:solidFill>
                    <a:srgbClr val="000000"/>
                  </a:solidFill>
                </a:rPr>
                <a:t>  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58313" name="Group 233"/>
          <p:cNvGrpSpPr/>
          <p:nvPr/>
        </p:nvGrpSpPr>
        <p:grpSpPr bwMode="auto">
          <a:xfrm>
            <a:off x="1406525" y="5681663"/>
            <a:ext cx="3752850" cy="457200"/>
            <a:chOff x="886" y="3579"/>
            <a:chExt cx="2364" cy="288"/>
          </a:xfrm>
        </p:grpSpPr>
        <p:sp>
          <p:nvSpPr>
            <p:cNvPr id="558189" name="Rectangle 109"/>
            <p:cNvSpPr>
              <a:spLocks noChangeArrowheads="1"/>
            </p:cNvSpPr>
            <p:nvPr/>
          </p:nvSpPr>
          <p:spPr bwMode="auto">
            <a:xfrm>
              <a:off x="886" y="3579"/>
              <a:ext cx="13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15"/>
                </a:buBlip>
                <a:defRPr/>
              </a:pPr>
              <a:r>
                <a:rPr kumimoji="0"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特别地，取</a:t>
              </a:r>
              <a:r>
                <a:rPr kumimoji="0"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40022" name="Object 116"/>
            <p:cNvGraphicFramePr/>
            <p:nvPr/>
          </p:nvGraphicFramePr>
          <p:xfrm>
            <a:off x="2122" y="3636"/>
            <a:ext cx="4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56" name="公式" r:id="rId16" imgW="786765" imgH="342900" progId="Equation.3">
                    <p:embed/>
                  </p:oleObj>
                </mc:Choice>
                <mc:Fallback>
                  <p:oleObj name="公式" r:id="rId16" imgW="786765" imgH="342900" progId="Equation.3">
                    <p:embed/>
                    <p:pic>
                      <p:nvPicPr>
                        <p:cNvPr id="0" name="图片 5039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2" y="3636"/>
                          <a:ext cx="4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23" name="Object 117"/>
            <p:cNvGraphicFramePr/>
            <p:nvPr/>
          </p:nvGraphicFramePr>
          <p:xfrm>
            <a:off x="2722" y="3618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57" name="公式" r:id="rId18" imgW="838200" imgH="381000" progId="Equation.3">
                    <p:embed/>
                  </p:oleObj>
                </mc:Choice>
                <mc:Fallback>
                  <p:oleObj name="公式" r:id="rId18" imgW="838200" imgH="381000" progId="Equation.3">
                    <p:embed/>
                    <p:pic>
                      <p:nvPicPr>
                        <p:cNvPr id="0" name="图片 5039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3618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8308" name="Group 228"/>
          <p:cNvGrpSpPr/>
          <p:nvPr/>
        </p:nvGrpSpPr>
        <p:grpSpPr bwMode="auto">
          <a:xfrm>
            <a:off x="1798638" y="4540250"/>
            <a:ext cx="4011612" cy="887413"/>
            <a:chOff x="1133" y="2860"/>
            <a:chExt cx="2527" cy="559"/>
          </a:xfrm>
        </p:grpSpPr>
        <p:sp>
          <p:nvSpPr>
            <p:cNvPr id="558195" name="Text Box 115"/>
            <p:cNvSpPr txBox="1">
              <a:spLocks noChangeArrowheads="1"/>
            </p:cNvSpPr>
            <p:nvPr/>
          </p:nvSpPr>
          <p:spPr bwMode="auto">
            <a:xfrm>
              <a:off x="1133" y="2989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即得</a:t>
              </a:r>
              <a:r>
                <a:rPr kumimoji="0" lang="zh-CN" altLang="en-US" u="sng">
                  <a:solidFill>
                    <a:srgbClr val="660033"/>
                  </a:solidFill>
                  <a:ea typeface="楷体" panose="02010609060101010101" charset="-122"/>
                  <a:cs typeface="楷体" panose="02010609060101010101" charset="-122"/>
                </a:rPr>
                <a:t>通式为</a:t>
              </a:r>
              <a:r>
                <a:rPr kumimoji="0" lang="zh-CN" altLang="en-US">
                  <a:solidFill>
                    <a:srgbClr val="000000"/>
                  </a:solidFill>
                </a:rPr>
                <a:t>：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40017" name="Group 194"/>
            <p:cNvGrpSpPr/>
            <p:nvPr/>
          </p:nvGrpSpPr>
          <p:grpSpPr bwMode="auto">
            <a:xfrm>
              <a:off x="2364" y="2860"/>
              <a:ext cx="1296" cy="559"/>
              <a:chOff x="3102" y="3160"/>
              <a:chExt cx="1296" cy="559"/>
            </a:xfrm>
          </p:grpSpPr>
          <p:sp>
            <p:nvSpPr>
              <p:cNvPr id="558188" name="Rectangle 108"/>
              <p:cNvSpPr>
                <a:spLocks noChangeArrowheads="1"/>
              </p:cNvSpPr>
              <p:nvPr/>
            </p:nvSpPr>
            <p:spPr bwMode="auto">
              <a:xfrm>
                <a:off x="3102" y="3186"/>
                <a:ext cx="1296" cy="516"/>
              </a:xfrm>
              <a:prstGeom prst="rect">
                <a:avLst/>
              </a:prstGeom>
              <a:solidFill>
                <a:srgbClr val="EB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0019" name="Object 114"/>
              <p:cNvGraphicFramePr/>
              <p:nvPr/>
            </p:nvGraphicFramePr>
            <p:xfrm>
              <a:off x="3136" y="3160"/>
              <a:ext cx="1208" cy="5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958" name="公式" r:id="rId20" imgW="1917700" imgH="889000" progId="Equation.3">
                      <p:embed/>
                    </p:oleObj>
                  </mc:Choice>
                  <mc:Fallback>
                    <p:oleObj name="公式" r:id="rId20" imgW="1917700" imgH="889000" progId="Equation.3">
                      <p:embed/>
                      <p:pic>
                        <p:nvPicPr>
                          <p:cNvPr id="0" name="图片 50395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6" y="3160"/>
                            <a:ext cx="1208" cy="5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8198" name="Line 118"/>
              <p:cNvSpPr>
                <a:spLocks noChangeShapeType="1"/>
              </p:cNvSpPr>
              <p:nvPr/>
            </p:nvSpPr>
            <p:spPr bwMode="auto">
              <a:xfrm>
                <a:off x="4056" y="3510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39958" name="Picture 1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227" name="Rectangle 147"/>
          <p:cNvSpPr>
            <a:spLocks noChangeArrowheads="1"/>
          </p:cNvSpPr>
          <p:nvPr/>
        </p:nvSpPr>
        <p:spPr bwMode="auto">
          <a:xfrm>
            <a:off x="534988" y="573088"/>
            <a:ext cx="4648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七、两个典型区域间的映射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558228" name="Rectangle 148"/>
          <p:cNvSpPr>
            <a:spLocks noChangeArrowheads="1"/>
          </p:cNvSpPr>
          <p:nvPr/>
        </p:nvSpPr>
        <p:spPr bwMode="auto">
          <a:xfrm>
            <a:off x="534988" y="1200150"/>
            <a:ext cx="4394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1. </a:t>
            </a:r>
            <a:r>
              <a:rPr kumimoji="0" lang="zh-CN" altLang="en-US">
                <a:solidFill>
                  <a:srgbClr val="000099"/>
                </a:solidFill>
              </a:rPr>
              <a:t>将上半平面映射成单位圆域</a:t>
            </a:r>
            <a:r>
              <a:rPr kumimoji="0" lang="en-US" altLang="zh-CN">
                <a:solidFill>
                  <a:srgbClr val="000099"/>
                </a:solidFill>
              </a:rPr>
              <a:t>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558229" name="Rectangle 149"/>
          <p:cNvSpPr>
            <a:spLocks noChangeArrowheads="1"/>
          </p:cNvSpPr>
          <p:nvPr/>
        </p:nvSpPr>
        <p:spPr bwMode="auto">
          <a:xfrm>
            <a:off x="534988" y="17605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推导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58230" name="Rectangle 150"/>
          <p:cNvSpPr>
            <a:spLocks noChangeArrowheads="1"/>
          </p:cNvSpPr>
          <p:nvPr/>
        </p:nvSpPr>
        <p:spPr bwMode="auto">
          <a:xfrm>
            <a:off x="1349375" y="1763713"/>
            <a:ext cx="26130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kumimoji="0" lang="en-US" altLang="zh-CN" sz="18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kumimoji="0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求通式</a:t>
            </a:r>
            <a:r>
              <a:rPr kumimoji="0"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9963" name="Picture 1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4" name="Picture 15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5" name="Picture 15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8234" name="Oval 154"/>
          <p:cNvSpPr>
            <a:spLocks noChangeAspect="1" noChangeArrowheads="1"/>
          </p:cNvSpPr>
          <p:nvPr/>
        </p:nvSpPr>
        <p:spPr bwMode="auto">
          <a:xfrm>
            <a:off x="6858000" y="3686175"/>
            <a:ext cx="1008063" cy="10080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E8D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8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9967" name="Object 155"/>
          <p:cNvGraphicFramePr>
            <a:graphicFrameLocks noChangeAspect="1"/>
          </p:cNvGraphicFramePr>
          <p:nvPr/>
        </p:nvGraphicFramePr>
        <p:xfrm>
          <a:off x="7775575" y="3167063"/>
          <a:ext cx="425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59" name="公式" r:id="rId22" imgW="469900" imgH="342900" progId="Equation.3">
                  <p:embed/>
                </p:oleObj>
              </mc:Choice>
              <mc:Fallback>
                <p:oleObj name="公式" r:id="rId22" imgW="469900" imgH="342900" progId="Equation.3">
                  <p:embed/>
                  <p:pic>
                    <p:nvPicPr>
                      <p:cNvPr id="0" name="图片 5039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3167063"/>
                        <a:ext cx="4254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156"/>
          <p:cNvGraphicFramePr>
            <a:graphicFrameLocks noChangeAspect="1"/>
          </p:cNvGraphicFramePr>
          <p:nvPr/>
        </p:nvGraphicFramePr>
        <p:xfrm>
          <a:off x="6838950" y="4627563"/>
          <a:ext cx="214313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60" name="公式" r:id="rId24" imgW="279400" imgH="266700" progId="Equation.3">
                  <p:embed/>
                </p:oleObj>
              </mc:Choice>
              <mc:Fallback>
                <p:oleObj name="公式" r:id="rId24" imgW="279400" imgH="266700" progId="Equation.3">
                  <p:embed/>
                  <p:pic>
                    <p:nvPicPr>
                      <p:cNvPr id="0" name="图片 5039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4627563"/>
                        <a:ext cx="214313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237" name="Line 157"/>
          <p:cNvSpPr>
            <a:spLocks noChangeShapeType="1"/>
          </p:cNvSpPr>
          <p:nvPr/>
        </p:nvSpPr>
        <p:spPr bwMode="auto">
          <a:xfrm rot="10800000">
            <a:off x="6408738" y="4198938"/>
            <a:ext cx="24749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stealth" w="med" len="lg"/>
            <a:tailEnd type="non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8238" name="Line 158"/>
          <p:cNvSpPr>
            <a:spLocks noChangeShapeType="1"/>
          </p:cNvSpPr>
          <p:nvPr/>
        </p:nvSpPr>
        <p:spPr bwMode="auto">
          <a:xfrm rot="5400000">
            <a:off x="6361906" y="4144169"/>
            <a:ext cx="200818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stealth" w="med" len="lg"/>
            <a:tailEnd type="none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8239" name="Line 159"/>
          <p:cNvSpPr>
            <a:spLocks noChangeAspect="1" noChangeShapeType="1"/>
          </p:cNvSpPr>
          <p:nvPr/>
        </p:nvSpPr>
        <p:spPr bwMode="auto">
          <a:xfrm rot="8100000" flipH="1" flipV="1">
            <a:off x="7007225" y="4457700"/>
            <a:ext cx="1588" cy="169863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tailEnd type="stealth" w="med" len="lg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9972" name="Object 160"/>
          <p:cNvGraphicFramePr>
            <a:graphicFrameLocks noChangeAspect="1"/>
          </p:cNvGraphicFramePr>
          <p:nvPr/>
        </p:nvGraphicFramePr>
        <p:xfrm>
          <a:off x="7908925" y="4229100"/>
          <a:ext cx="12700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61" name="公式" r:id="rId26" imgW="165100" imgH="266065" progId="Equation.3">
                  <p:embed/>
                </p:oleObj>
              </mc:Choice>
              <mc:Fallback>
                <p:oleObj name="公式" r:id="rId26" imgW="165100" imgH="266065" progId="Equation.3">
                  <p:embed/>
                  <p:pic>
                    <p:nvPicPr>
                      <p:cNvPr id="0" name="图片 5039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925" y="4229100"/>
                        <a:ext cx="127000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3" name="Object 161"/>
          <p:cNvGraphicFramePr>
            <a:graphicFrameLocks noChangeAspect="1"/>
          </p:cNvGraphicFramePr>
          <p:nvPr/>
        </p:nvGraphicFramePr>
        <p:xfrm>
          <a:off x="6518275" y="4225925"/>
          <a:ext cx="2921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62" name="公式" r:id="rId28" imgW="381000" imgH="342900" progId="Equation.3">
                  <p:embed/>
                </p:oleObj>
              </mc:Choice>
              <mc:Fallback>
                <p:oleObj name="公式" r:id="rId28" imgW="381000" imgH="342900" progId="Equation.3">
                  <p:embed/>
                  <p:pic>
                    <p:nvPicPr>
                      <p:cNvPr id="0" name="图片 5039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4225925"/>
                        <a:ext cx="2921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242" name="Line 162"/>
          <p:cNvSpPr>
            <a:spLocks noChangeShapeType="1"/>
          </p:cNvSpPr>
          <p:nvPr/>
        </p:nvSpPr>
        <p:spPr bwMode="auto">
          <a:xfrm flipV="1">
            <a:off x="7369175" y="3554413"/>
            <a:ext cx="1190625" cy="633412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8243" name="Oval 163"/>
          <p:cNvSpPr>
            <a:spLocks noChangeAspect="1" noChangeArrowheads="1"/>
          </p:cNvSpPr>
          <p:nvPr/>
        </p:nvSpPr>
        <p:spPr bwMode="auto">
          <a:xfrm rot="-2715591">
            <a:off x="8551863" y="3508375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9976" name="Object 164"/>
          <p:cNvGraphicFramePr>
            <a:graphicFrameLocks noChangeAspect="1"/>
          </p:cNvGraphicFramePr>
          <p:nvPr/>
        </p:nvGraphicFramePr>
        <p:xfrm>
          <a:off x="8494713" y="3614738"/>
          <a:ext cx="24130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63" name="公式" r:id="rId30" imgW="266700" imgH="190500" progId="Equation.3">
                  <p:embed/>
                </p:oleObj>
              </mc:Choice>
              <mc:Fallback>
                <p:oleObj name="公式" r:id="rId30" imgW="266700" imgH="190500" progId="Equation.3">
                  <p:embed/>
                  <p:pic>
                    <p:nvPicPr>
                      <p:cNvPr id="0" name="图片 5039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4713" y="3614738"/>
                        <a:ext cx="241300" cy="17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245" name="Oval 165"/>
          <p:cNvSpPr>
            <a:spLocks noChangeAspect="1" noChangeArrowheads="1"/>
          </p:cNvSpPr>
          <p:nvPr/>
        </p:nvSpPr>
        <p:spPr bwMode="auto">
          <a:xfrm>
            <a:off x="6496050" y="3324225"/>
            <a:ext cx="1727200" cy="1727200"/>
          </a:xfrm>
          <a:prstGeom prst="ellipse">
            <a:avLst/>
          </a:prstGeom>
          <a:noFill/>
          <a:ln w="6350">
            <a:solidFill>
              <a:srgbClr val="C0C0C0"/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9978" name="Group 166"/>
          <p:cNvGrpSpPr/>
          <p:nvPr/>
        </p:nvGrpSpPr>
        <p:grpSpPr bwMode="auto">
          <a:xfrm>
            <a:off x="7335838" y="4159250"/>
            <a:ext cx="209550" cy="285750"/>
            <a:chOff x="4621" y="2500"/>
            <a:chExt cx="132" cy="180"/>
          </a:xfrm>
        </p:grpSpPr>
        <p:sp>
          <p:nvSpPr>
            <p:cNvPr id="558247" name="Oval 167"/>
            <p:cNvSpPr>
              <a:spLocks noChangeAspect="1" noChangeArrowheads="1"/>
            </p:cNvSpPr>
            <p:nvPr/>
          </p:nvSpPr>
          <p:spPr bwMode="auto">
            <a:xfrm rot="-2715591">
              <a:off x="4621" y="2500"/>
              <a:ext cx="40" cy="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0015" name="Object 168"/>
            <p:cNvGraphicFramePr>
              <a:graphicFrameLocks noChangeAspect="1"/>
            </p:cNvGraphicFramePr>
            <p:nvPr/>
          </p:nvGraphicFramePr>
          <p:xfrm>
            <a:off x="4660" y="2545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64" name="公式" r:id="rId32" imgW="190500" imgH="279400" progId="Equation.3">
                    <p:embed/>
                  </p:oleObj>
                </mc:Choice>
                <mc:Fallback>
                  <p:oleObj name="公式" r:id="rId32" imgW="190500" imgH="279400" progId="Equation.3">
                    <p:embed/>
                    <p:pic>
                      <p:nvPicPr>
                        <p:cNvPr id="0" name="图片 5039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0" y="2545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79" name="Group 169"/>
          <p:cNvGrpSpPr/>
          <p:nvPr/>
        </p:nvGrpSpPr>
        <p:grpSpPr bwMode="auto">
          <a:xfrm>
            <a:off x="5889625" y="828675"/>
            <a:ext cx="2946400" cy="1101725"/>
            <a:chOff x="3140" y="2706"/>
            <a:chExt cx="1947" cy="974"/>
          </a:xfrm>
        </p:grpSpPr>
        <p:sp>
          <p:nvSpPr>
            <p:cNvPr id="558250" name="Rectangle 170"/>
            <p:cNvSpPr>
              <a:spLocks noChangeArrowheads="1"/>
            </p:cNvSpPr>
            <p:nvPr/>
          </p:nvSpPr>
          <p:spPr bwMode="auto">
            <a:xfrm>
              <a:off x="3140" y="2706"/>
              <a:ext cx="974" cy="973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8251" name="Rectangle 171"/>
            <p:cNvSpPr>
              <a:spLocks noChangeArrowheads="1"/>
            </p:cNvSpPr>
            <p:nvPr/>
          </p:nvSpPr>
          <p:spPr bwMode="auto">
            <a:xfrm rot="10800000">
              <a:off x="4114" y="2707"/>
              <a:ext cx="975" cy="973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9980" name="Group 172"/>
          <p:cNvGrpSpPr/>
          <p:nvPr/>
        </p:nvGrpSpPr>
        <p:grpSpPr bwMode="auto">
          <a:xfrm>
            <a:off x="5935663" y="771525"/>
            <a:ext cx="2951162" cy="1851025"/>
            <a:chOff x="3739" y="486"/>
            <a:chExt cx="1859" cy="1166"/>
          </a:xfrm>
        </p:grpSpPr>
        <p:graphicFrame>
          <p:nvGraphicFramePr>
            <p:cNvPr id="40009" name="Object 173"/>
            <p:cNvGraphicFramePr>
              <a:graphicFrameLocks noChangeAspect="1"/>
            </p:cNvGraphicFramePr>
            <p:nvPr/>
          </p:nvGraphicFramePr>
          <p:xfrm>
            <a:off x="5305" y="491"/>
            <a:ext cx="22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65" name="公式" r:id="rId34" imgW="393700" imgH="342900" progId="Equation.3">
                    <p:embed/>
                  </p:oleObj>
                </mc:Choice>
                <mc:Fallback>
                  <p:oleObj name="公式" r:id="rId34" imgW="393700" imgH="342900" progId="Equation.3">
                    <p:embed/>
                    <p:pic>
                      <p:nvPicPr>
                        <p:cNvPr id="0" name="图片 5039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5" y="491"/>
                          <a:ext cx="22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8254" name="Line 174"/>
            <p:cNvSpPr>
              <a:spLocks noChangeShapeType="1"/>
            </p:cNvSpPr>
            <p:nvPr/>
          </p:nvSpPr>
          <p:spPr bwMode="auto">
            <a:xfrm rot="10800000">
              <a:off x="3739" y="1219"/>
              <a:ext cx="1859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8255" name="Line 175"/>
            <p:cNvSpPr>
              <a:spLocks noChangeShapeType="1"/>
            </p:cNvSpPr>
            <p:nvPr/>
          </p:nvSpPr>
          <p:spPr bwMode="auto">
            <a:xfrm rot="16200000" flipH="1">
              <a:off x="4059" y="1069"/>
              <a:ext cx="116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9981" name="Group 176"/>
          <p:cNvGrpSpPr/>
          <p:nvPr/>
        </p:nvGrpSpPr>
        <p:grpSpPr bwMode="auto">
          <a:xfrm>
            <a:off x="6059488" y="1935163"/>
            <a:ext cx="2649537" cy="296862"/>
            <a:chOff x="3817" y="1219"/>
            <a:chExt cx="1669" cy="187"/>
          </a:xfrm>
        </p:grpSpPr>
        <p:graphicFrame>
          <p:nvGraphicFramePr>
            <p:cNvPr id="40005" name="Object 177"/>
            <p:cNvGraphicFramePr>
              <a:graphicFrameLocks noChangeAspect="1"/>
            </p:cNvGraphicFramePr>
            <p:nvPr/>
          </p:nvGraphicFramePr>
          <p:xfrm>
            <a:off x="4205" y="1270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66" name="公式" r:id="rId36" imgW="266700" imgH="279400" progId="Equation.3">
                    <p:embed/>
                  </p:oleObj>
                </mc:Choice>
                <mc:Fallback>
                  <p:oleObj name="公式" r:id="rId36" imgW="266700" imgH="279400" progId="Equation.3">
                    <p:embed/>
                    <p:pic>
                      <p:nvPicPr>
                        <p:cNvPr id="0" name="图片 5039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1270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006" name="Group 178"/>
            <p:cNvGrpSpPr/>
            <p:nvPr/>
          </p:nvGrpSpPr>
          <p:grpSpPr bwMode="auto">
            <a:xfrm>
              <a:off x="3817" y="1219"/>
              <a:ext cx="1669" cy="0"/>
              <a:chOff x="3817" y="1219"/>
              <a:chExt cx="1669" cy="0"/>
            </a:xfrm>
          </p:grpSpPr>
          <p:sp>
            <p:nvSpPr>
              <p:cNvPr id="558259" name="Line 179"/>
              <p:cNvSpPr>
                <a:spLocks noChangeShapeType="1"/>
              </p:cNvSpPr>
              <p:nvPr/>
            </p:nvSpPr>
            <p:spPr bwMode="auto">
              <a:xfrm rot="10800000" flipH="1">
                <a:off x="3817" y="1219"/>
                <a:ext cx="1669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8260" name="Line 180"/>
              <p:cNvSpPr>
                <a:spLocks noChangeAspect="1" noChangeShapeType="1"/>
              </p:cNvSpPr>
              <p:nvPr/>
            </p:nvSpPr>
            <p:spPr bwMode="auto">
              <a:xfrm rot="5384409" flipH="1" flipV="1">
                <a:off x="4272" y="2752"/>
                <a:ext cx="0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58261" name="Line 181"/>
          <p:cNvSpPr>
            <a:spLocks noChangeShapeType="1"/>
          </p:cNvSpPr>
          <p:nvPr/>
        </p:nvSpPr>
        <p:spPr bwMode="auto">
          <a:xfrm flipH="1">
            <a:off x="8115300" y="1371600"/>
            <a:ext cx="0" cy="1116013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8262" name="Oval 182"/>
          <p:cNvSpPr>
            <a:spLocks noChangeAspect="1" noChangeArrowheads="1"/>
          </p:cNvSpPr>
          <p:nvPr/>
        </p:nvSpPr>
        <p:spPr bwMode="auto">
          <a:xfrm rot="-2715591">
            <a:off x="8085138" y="2463800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9984" name="Object 183"/>
          <p:cNvGraphicFramePr>
            <a:graphicFrameLocks noChangeAspect="1"/>
          </p:cNvGraphicFramePr>
          <p:nvPr/>
        </p:nvGraphicFramePr>
        <p:xfrm>
          <a:off x="8189913" y="2338388"/>
          <a:ext cx="2540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67" name="公式" r:id="rId38" imgW="279400" imgH="381000" progId="Equation.3">
                  <p:embed/>
                </p:oleObj>
              </mc:Choice>
              <mc:Fallback>
                <p:oleObj name="公式" r:id="rId38" imgW="279400" imgH="381000" progId="Equation.3">
                  <p:embed/>
                  <p:pic>
                    <p:nvPicPr>
                      <p:cNvPr id="0" name="图片 503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913" y="2338388"/>
                        <a:ext cx="2540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264" name="Line 184"/>
          <p:cNvSpPr>
            <a:spLocks noChangeShapeType="1"/>
          </p:cNvSpPr>
          <p:nvPr/>
        </p:nvSpPr>
        <p:spPr bwMode="auto">
          <a:xfrm flipV="1">
            <a:off x="8191500" y="2409825"/>
            <a:ext cx="161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8265" name="Oval 185"/>
          <p:cNvSpPr>
            <a:spLocks noChangeAspect="1" noChangeArrowheads="1"/>
          </p:cNvSpPr>
          <p:nvPr/>
        </p:nvSpPr>
        <p:spPr bwMode="auto">
          <a:xfrm rot="-2715591">
            <a:off x="8085138" y="1352550"/>
            <a:ext cx="635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9987" name="Object 186"/>
          <p:cNvGraphicFramePr>
            <a:graphicFrameLocks noChangeAspect="1"/>
          </p:cNvGraphicFramePr>
          <p:nvPr/>
        </p:nvGraphicFramePr>
        <p:xfrm>
          <a:off x="8193088" y="1208088"/>
          <a:ext cx="2540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68" name="公式" r:id="rId40" imgW="279400" imgH="381000" progId="Equation.3">
                  <p:embed/>
                </p:oleObj>
              </mc:Choice>
              <mc:Fallback>
                <p:oleObj name="公式" r:id="rId40" imgW="279400" imgH="381000" progId="Equation.3">
                  <p:embed/>
                  <p:pic>
                    <p:nvPicPr>
                      <p:cNvPr id="0" name="图片 5039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3088" y="1208088"/>
                        <a:ext cx="2540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8267" name="Group 187"/>
          <p:cNvGrpSpPr/>
          <p:nvPr/>
        </p:nvGrpSpPr>
        <p:grpSpPr bwMode="auto">
          <a:xfrm>
            <a:off x="7337425" y="1376363"/>
            <a:ext cx="196850" cy="214312"/>
            <a:chOff x="4626" y="867"/>
            <a:chExt cx="124" cy="135"/>
          </a:xfrm>
        </p:grpSpPr>
        <p:sp>
          <p:nvSpPr>
            <p:cNvPr id="558268" name="Oval 188"/>
            <p:cNvSpPr>
              <a:spLocks noChangeAspect="1" noChangeArrowheads="1"/>
            </p:cNvSpPr>
            <p:nvPr/>
          </p:nvSpPr>
          <p:spPr bwMode="auto">
            <a:xfrm rot="8084409">
              <a:off x="4626" y="923"/>
              <a:ext cx="40" cy="40"/>
            </a:xfrm>
            <a:prstGeom prst="ellipse">
              <a:avLst/>
            </a:prstGeom>
            <a:solidFill>
              <a:srgbClr val="EBFFFF"/>
            </a:solidFill>
            <a:ln w="63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0004" name="Object 189"/>
            <p:cNvGraphicFramePr>
              <a:graphicFrameLocks noChangeAspect="1"/>
            </p:cNvGraphicFramePr>
            <p:nvPr/>
          </p:nvGraphicFramePr>
          <p:xfrm>
            <a:off x="4682" y="867"/>
            <a:ext cx="68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69" name="公式" r:id="rId42" imgW="139700" imgH="279400" progId="Equation.3">
                    <p:embed/>
                  </p:oleObj>
                </mc:Choice>
                <mc:Fallback>
                  <p:oleObj name="公式" r:id="rId42" imgW="139700" imgH="279400" progId="Equation.3">
                    <p:embed/>
                    <p:pic>
                      <p:nvPicPr>
                        <p:cNvPr id="0" name="图片 5039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2" y="867"/>
                          <a:ext cx="68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89" name="Object 190"/>
          <p:cNvGraphicFramePr>
            <a:graphicFrameLocks noChangeAspect="1"/>
          </p:cNvGraphicFramePr>
          <p:nvPr/>
        </p:nvGraphicFramePr>
        <p:xfrm>
          <a:off x="7405688" y="1984375"/>
          <a:ext cx="14763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70" name="公式" r:id="rId44" imgW="190500" imgH="279400" progId="Equation.3">
                  <p:embed/>
                </p:oleObj>
              </mc:Choice>
              <mc:Fallback>
                <p:oleObj name="公式" r:id="rId44" imgW="190500" imgH="279400" progId="Equation.3">
                  <p:embed/>
                  <p:pic>
                    <p:nvPicPr>
                      <p:cNvPr id="0" name="图片 5039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5688" y="1984375"/>
                        <a:ext cx="147637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8275" name="Group 195"/>
          <p:cNvGrpSpPr/>
          <p:nvPr/>
        </p:nvGrpSpPr>
        <p:grpSpPr bwMode="auto">
          <a:xfrm>
            <a:off x="1365250" y="2316163"/>
            <a:ext cx="3832225" cy="465137"/>
            <a:chOff x="860" y="1459"/>
            <a:chExt cx="2414" cy="293"/>
          </a:xfrm>
        </p:grpSpPr>
        <p:graphicFrame>
          <p:nvGraphicFramePr>
            <p:cNvPr id="40000" name="Object 100"/>
            <p:cNvGraphicFramePr/>
            <p:nvPr/>
          </p:nvGraphicFramePr>
          <p:xfrm>
            <a:off x="1434" y="1547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71" name="公式" r:id="rId45" imgW="177800" imgH="215900" progId="Equation.3">
                    <p:embed/>
                  </p:oleObj>
                </mc:Choice>
                <mc:Fallback>
                  <p:oleObj name="公式" r:id="rId45" imgW="177800" imgH="215900" progId="Equation.3">
                    <p:embed/>
                    <p:pic>
                      <p:nvPicPr>
                        <p:cNvPr id="0" name="图片 5039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1547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8226" name="Rectangle 146"/>
            <p:cNvSpPr>
              <a:spLocks noChangeArrowheads="1"/>
            </p:cNvSpPr>
            <p:nvPr/>
          </p:nvSpPr>
          <p:spPr bwMode="auto">
            <a:xfrm>
              <a:off x="860" y="1459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(2)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58271" name="Rectangle 191"/>
            <p:cNvSpPr>
              <a:spLocks noChangeArrowheads="1"/>
            </p:cNvSpPr>
            <p:nvPr/>
          </p:nvSpPr>
          <p:spPr bwMode="auto">
            <a:xfrm>
              <a:off x="1133" y="1464"/>
              <a:ext cx="21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当</a:t>
              </a:r>
              <a:r>
                <a:rPr kumimoji="0" lang="en-US" altLang="zh-CN">
                  <a:solidFill>
                    <a:srgbClr val="000000"/>
                  </a:solidFill>
                </a:rPr>
                <a:t>    </a:t>
              </a:r>
              <a:r>
                <a:rPr kumimoji="0" lang="zh-CN" altLang="en-US">
                  <a:solidFill>
                    <a:srgbClr val="000000"/>
                  </a:solidFill>
                </a:rPr>
                <a:t>在</a:t>
              </a:r>
              <a:r>
                <a:rPr kumimoji="0"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实轴</a:t>
              </a:r>
              <a:r>
                <a:rPr kumimoji="0" lang="zh-CN" altLang="en-US">
                  <a:solidFill>
                    <a:srgbClr val="000000"/>
                  </a:solidFill>
                </a:rPr>
                <a:t>上取值时，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558272" name="Rectangle 192"/>
          <p:cNvSpPr>
            <a:spLocks noChangeArrowheads="1"/>
          </p:cNvSpPr>
          <p:nvPr/>
        </p:nvSpPr>
        <p:spPr bwMode="auto">
          <a:xfrm>
            <a:off x="4870450" y="2325688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有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58293" name="Group 213"/>
          <p:cNvGrpSpPr/>
          <p:nvPr/>
        </p:nvGrpSpPr>
        <p:grpSpPr bwMode="auto">
          <a:xfrm>
            <a:off x="5481638" y="5597525"/>
            <a:ext cx="3671887" cy="887413"/>
            <a:chOff x="1540" y="3288"/>
            <a:chExt cx="2313" cy="559"/>
          </a:xfrm>
        </p:grpSpPr>
        <p:sp>
          <p:nvSpPr>
            <p:cNvPr id="558294" name="Rectangle 214"/>
            <p:cNvSpPr>
              <a:spLocks noChangeArrowheads="1"/>
            </p:cNvSpPr>
            <p:nvPr/>
          </p:nvSpPr>
          <p:spPr bwMode="auto">
            <a:xfrm>
              <a:off x="2672" y="3417"/>
              <a:ext cx="11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777777"/>
                  </a:solidFill>
                  <a:latin typeface="宋体" panose="02010600030101010101" charset="-122"/>
                </a:rPr>
                <a:t>(</a:t>
              </a:r>
              <a:r>
                <a:rPr lang="en-US" altLang="zh-CN" sz="1400">
                  <a:solidFill>
                    <a:srgbClr val="777777"/>
                  </a:solidFill>
                </a:rPr>
                <a:t> </a:t>
              </a:r>
              <a:r>
                <a:rPr lang="en-US" altLang="zh-CN" i="1">
                  <a:solidFill>
                    <a:srgbClr val="777777"/>
                  </a:solidFill>
                </a:rPr>
                <a:t>k </a:t>
              </a:r>
              <a:r>
                <a:rPr lang="zh-CN" altLang="en-US">
                  <a:solidFill>
                    <a:srgbClr val="777777"/>
                  </a:solidFill>
                  <a:ea typeface="楷体" panose="02010609060101010101" charset="-122"/>
                  <a:cs typeface="楷体" panose="02010609060101010101" charset="-122"/>
                </a:rPr>
                <a:t>待定</a:t>
              </a:r>
              <a:r>
                <a:rPr lang="en-US" altLang="zh-CN" sz="1200">
                  <a:solidFill>
                    <a:srgbClr val="777777"/>
                  </a:solidFill>
                </a:rPr>
                <a:t> </a:t>
              </a:r>
              <a:r>
                <a:rPr lang="en-US" altLang="zh-CN">
                  <a:solidFill>
                    <a:srgbClr val="777777"/>
                  </a:solidFill>
                  <a:latin typeface="宋体" panose="02010600030101010101" charset="-122"/>
                </a:rPr>
                <a:t>)</a:t>
              </a:r>
              <a:r>
                <a:rPr lang="zh-CN" altLang="en-US">
                  <a:solidFill>
                    <a:srgbClr val="777777"/>
                  </a:solidFill>
                  <a:latin typeface="宋体" panose="02010600030101010101" charset="-122"/>
                </a:rPr>
                <a:t>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pSp>
          <p:nvGrpSpPr>
            <p:cNvPr id="39997" name="Group 215"/>
            <p:cNvGrpSpPr/>
            <p:nvPr/>
          </p:nvGrpSpPr>
          <p:grpSpPr bwMode="auto">
            <a:xfrm>
              <a:off x="1540" y="3288"/>
              <a:ext cx="1080" cy="559"/>
              <a:chOff x="1234" y="2958"/>
              <a:chExt cx="1080" cy="559"/>
            </a:xfrm>
          </p:grpSpPr>
          <p:graphicFrame>
            <p:nvGraphicFramePr>
              <p:cNvPr id="39998" name="Object 216"/>
              <p:cNvGraphicFramePr/>
              <p:nvPr/>
            </p:nvGraphicFramePr>
            <p:xfrm>
              <a:off x="1234" y="2958"/>
              <a:ext cx="1080" cy="5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972" name="Equation" r:id="rId47" imgW="1714500" imgH="889000" progId="Equation.DSMT4">
                      <p:embed/>
                    </p:oleObj>
                  </mc:Choice>
                  <mc:Fallback>
                    <p:oleObj name="Equation" r:id="rId47" imgW="1714500" imgH="889000" progId="Equation.DSMT4">
                      <p:embed/>
                      <p:pic>
                        <p:nvPicPr>
                          <p:cNvPr id="0" name="图片 50397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4" y="2958"/>
                            <a:ext cx="1080" cy="5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8297" name="Line 217"/>
              <p:cNvSpPr>
                <a:spLocks noChangeShapeType="1"/>
              </p:cNvSpPr>
              <p:nvPr/>
            </p:nvSpPr>
            <p:spPr bwMode="auto">
              <a:xfrm>
                <a:off x="2020" y="3310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58311" name="Rectangle 231"/>
          <p:cNvSpPr>
            <a:spLocks noChangeArrowheads="1"/>
          </p:cNvSpPr>
          <p:nvPr/>
        </p:nvSpPr>
        <p:spPr bwMode="auto">
          <a:xfrm>
            <a:off x="5419725" y="5657850"/>
            <a:ext cx="3429000" cy="790575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8312" name="Rectangle 232"/>
          <p:cNvSpPr>
            <a:spLocks noChangeArrowheads="1"/>
          </p:cNvSpPr>
          <p:nvPr/>
        </p:nvSpPr>
        <p:spPr bwMode="auto">
          <a:xfrm>
            <a:off x="5362575" y="5629275"/>
            <a:ext cx="3543300" cy="847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8309" name="Rectangle 229"/>
          <p:cNvSpPr>
            <a:spLocks noChangeArrowheads="1"/>
          </p:cNvSpPr>
          <p:nvPr/>
        </p:nvSpPr>
        <p:spPr bwMode="auto">
          <a:xfrm>
            <a:off x="5273675" y="5686425"/>
            <a:ext cx="3379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则得到</a:t>
            </a:r>
            <a:r>
              <a:rPr kumimoji="0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kumimoji="0" lang="en-US" altLang="zh-CN" sz="1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zh-CN" altLang="en-US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的结果。</a:t>
            </a:r>
            <a:r>
              <a:rPr kumimoji="0"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chemeClr val="hlink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09 -0.05787 L 0.00035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8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5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5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5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5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5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5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5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5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5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5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5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5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272" grpId="0"/>
      <p:bldP spid="558311" grpId="0" animBg="1"/>
      <p:bldP spid="558312" grpId="0" animBg="1"/>
      <p:bldP spid="5583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661" name="Group 101"/>
          <p:cNvGrpSpPr/>
          <p:nvPr/>
        </p:nvGrpSpPr>
        <p:grpSpPr bwMode="auto">
          <a:xfrm>
            <a:off x="6965950" y="703263"/>
            <a:ext cx="935038" cy="1760537"/>
            <a:chOff x="4388" y="443"/>
            <a:chExt cx="589" cy="1109"/>
          </a:xfrm>
        </p:grpSpPr>
        <p:grpSp>
          <p:nvGrpSpPr>
            <p:cNvPr id="14441" name="Group 56"/>
            <p:cNvGrpSpPr/>
            <p:nvPr/>
          </p:nvGrpSpPr>
          <p:grpSpPr bwMode="auto">
            <a:xfrm>
              <a:off x="4388" y="443"/>
              <a:ext cx="589" cy="999"/>
              <a:chOff x="1358" y="575"/>
              <a:chExt cx="589" cy="999"/>
            </a:xfrm>
          </p:grpSpPr>
          <p:sp>
            <p:nvSpPr>
              <p:cNvPr id="322617" name="Freeform 57"/>
              <p:cNvSpPr/>
              <p:nvPr/>
            </p:nvSpPr>
            <p:spPr bwMode="auto">
              <a:xfrm rot="18600000">
                <a:off x="1396" y="787"/>
                <a:ext cx="763" cy="339"/>
              </a:xfrm>
              <a:custGeom>
                <a:avLst/>
                <a:gdLst>
                  <a:gd name="T0" fmla="*/ 0 w 763"/>
                  <a:gd name="T1" fmla="*/ 339 h 339"/>
                  <a:gd name="T2" fmla="*/ 48 w 763"/>
                  <a:gd name="T3" fmla="*/ 266 h 339"/>
                  <a:gd name="T4" fmla="*/ 107 w 763"/>
                  <a:gd name="T5" fmla="*/ 208 h 339"/>
                  <a:gd name="T6" fmla="*/ 166 w 763"/>
                  <a:gd name="T7" fmla="*/ 154 h 339"/>
                  <a:gd name="T8" fmla="*/ 238 w 763"/>
                  <a:gd name="T9" fmla="*/ 97 h 339"/>
                  <a:gd name="T10" fmla="*/ 274 w 763"/>
                  <a:gd name="T11" fmla="*/ 71 h 339"/>
                  <a:gd name="T12" fmla="*/ 311 w 763"/>
                  <a:gd name="T13" fmla="*/ 49 h 339"/>
                  <a:gd name="T14" fmla="*/ 350 w 763"/>
                  <a:gd name="T15" fmla="*/ 31 h 339"/>
                  <a:gd name="T16" fmla="*/ 382 w 763"/>
                  <a:gd name="T17" fmla="*/ 18 h 339"/>
                  <a:gd name="T18" fmla="*/ 417 w 763"/>
                  <a:gd name="T19" fmla="*/ 8 h 339"/>
                  <a:gd name="T20" fmla="*/ 451 w 763"/>
                  <a:gd name="T21" fmla="*/ 4 h 339"/>
                  <a:gd name="T22" fmla="*/ 498 w 763"/>
                  <a:gd name="T23" fmla="*/ 0 h 339"/>
                  <a:gd name="T24" fmla="*/ 554 w 763"/>
                  <a:gd name="T25" fmla="*/ 3 h 339"/>
                  <a:gd name="T26" fmla="*/ 614 w 763"/>
                  <a:gd name="T27" fmla="*/ 11 h 339"/>
                  <a:gd name="T28" fmla="*/ 657 w 763"/>
                  <a:gd name="T29" fmla="*/ 17 h 339"/>
                  <a:gd name="T30" fmla="*/ 707 w 763"/>
                  <a:gd name="T31" fmla="*/ 26 h 339"/>
                  <a:gd name="T32" fmla="*/ 763 w 763"/>
                  <a:gd name="T33" fmla="*/ 42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3" h="339">
                    <a:moveTo>
                      <a:pt x="0" y="339"/>
                    </a:moveTo>
                    <a:lnTo>
                      <a:pt x="48" y="266"/>
                    </a:lnTo>
                    <a:lnTo>
                      <a:pt x="107" y="208"/>
                    </a:lnTo>
                    <a:lnTo>
                      <a:pt x="166" y="154"/>
                    </a:lnTo>
                    <a:lnTo>
                      <a:pt x="238" y="97"/>
                    </a:lnTo>
                    <a:cubicBezTo>
                      <a:pt x="255" y="84"/>
                      <a:pt x="262" y="79"/>
                      <a:pt x="274" y="71"/>
                    </a:cubicBezTo>
                    <a:cubicBezTo>
                      <a:pt x="286" y="64"/>
                      <a:pt x="301" y="54"/>
                      <a:pt x="311" y="49"/>
                    </a:cubicBezTo>
                    <a:cubicBezTo>
                      <a:pt x="322" y="43"/>
                      <a:pt x="339" y="36"/>
                      <a:pt x="350" y="31"/>
                    </a:cubicBezTo>
                    <a:cubicBezTo>
                      <a:pt x="362" y="25"/>
                      <a:pt x="371" y="21"/>
                      <a:pt x="382" y="18"/>
                    </a:cubicBezTo>
                    <a:cubicBezTo>
                      <a:pt x="394" y="14"/>
                      <a:pt x="405" y="11"/>
                      <a:pt x="417" y="8"/>
                    </a:cubicBezTo>
                    <a:cubicBezTo>
                      <a:pt x="429" y="6"/>
                      <a:pt x="438" y="6"/>
                      <a:pt x="451" y="4"/>
                    </a:cubicBezTo>
                    <a:cubicBezTo>
                      <a:pt x="464" y="2"/>
                      <a:pt x="498" y="0"/>
                      <a:pt x="498" y="0"/>
                    </a:cubicBezTo>
                    <a:cubicBezTo>
                      <a:pt x="498" y="0"/>
                      <a:pt x="554" y="3"/>
                      <a:pt x="554" y="3"/>
                    </a:cubicBezTo>
                    <a:cubicBezTo>
                      <a:pt x="554" y="3"/>
                      <a:pt x="614" y="11"/>
                      <a:pt x="614" y="11"/>
                    </a:cubicBezTo>
                    <a:cubicBezTo>
                      <a:pt x="614" y="11"/>
                      <a:pt x="642" y="14"/>
                      <a:pt x="657" y="17"/>
                    </a:cubicBezTo>
                    <a:cubicBezTo>
                      <a:pt x="673" y="21"/>
                      <a:pt x="689" y="23"/>
                      <a:pt x="707" y="26"/>
                    </a:cubicBezTo>
                    <a:cubicBezTo>
                      <a:pt x="724" y="30"/>
                      <a:pt x="752" y="39"/>
                      <a:pt x="763" y="42"/>
                    </a:cubicBezTo>
                  </a:path>
                </a:pathLst>
              </a:custGeom>
              <a:noFill/>
              <a:ln w="25400" cap="rnd" cmpd="sng">
                <a:solidFill>
                  <a:srgbClr val="0099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2618" name="Freeform 58"/>
              <p:cNvSpPr/>
              <p:nvPr/>
            </p:nvSpPr>
            <p:spPr bwMode="auto">
              <a:xfrm rot="18161794">
                <a:off x="1318" y="992"/>
                <a:ext cx="622" cy="542"/>
              </a:xfrm>
              <a:custGeom>
                <a:avLst/>
                <a:gdLst>
                  <a:gd name="T0" fmla="*/ 731 w 731"/>
                  <a:gd name="T1" fmla="*/ 0 h 637"/>
                  <a:gd name="T2" fmla="*/ 0 w 731"/>
                  <a:gd name="T3" fmla="*/ 637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31" h="637">
                    <a:moveTo>
                      <a:pt x="731" y="0"/>
                    </a:moveTo>
                    <a:lnTo>
                      <a:pt x="0" y="637"/>
                    </a:ln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2626" name="弧 66"/>
            <p:cNvSpPr/>
            <p:nvPr/>
          </p:nvSpPr>
          <p:spPr bwMode="auto">
            <a:xfrm rot="-480115">
              <a:off x="4632" y="1471"/>
              <a:ext cx="146" cy="81"/>
            </a:xfrm>
            <a:custGeom>
              <a:avLst/>
              <a:gdLst>
                <a:gd name="G0" fmla="+- 0 0 0"/>
                <a:gd name="G1" fmla="+- 17357 0 0"/>
                <a:gd name="G2" fmla="+- 21600 0 0"/>
                <a:gd name="T0" fmla="*/ 12857 w 21583"/>
                <a:gd name="T1" fmla="*/ 0 h 17357"/>
                <a:gd name="T2" fmla="*/ 21583 w 21583"/>
                <a:gd name="T3" fmla="*/ 16492 h 17357"/>
                <a:gd name="T4" fmla="*/ 0 w 21583"/>
                <a:gd name="T5" fmla="*/ 17357 h 17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3" h="17357" fill="none" extrusionOk="0">
                  <a:moveTo>
                    <a:pt x="12856" y="0"/>
                  </a:moveTo>
                  <a:cubicBezTo>
                    <a:pt x="18112" y="3892"/>
                    <a:pt x="21320" y="9957"/>
                    <a:pt x="21582" y="16492"/>
                  </a:cubicBezTo>
                </a:path>
                <a:path w="21583" h="17357" stroke="0" extrusionOk="0">
                  <a:moveTo>
                    <a:pt x="12856" y="0"/>
                  </a:moveTo>
                  <a:cubicBezTo>
                    <a:pt x="18112" y="3892"/>
                    <a:pt x="21320" y="9957"/>
                    <a:pt x="21582" y="16492"/>
                  </a:cubicBezTo>
                  <a:lnTo>
                    <a:pt x="0" y="17357"/>
                  </a:lnTo>
                  <a:close/>
                </a:path>
              </a:pathLst>
            </a:custGeom>
            <a:noFill/>
            <a:ln w="25400" cap="rnd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443" name="Object 67"/>
            <p:cNvGraphicFramePr>
              <a:graphicFrameLocks noChangeAspect="1"/>
            </p:cNvGraphicFramePr>
            <p:nvPr/>
          </p:nvGraphicFramePr>
          <p:xfrm>
            <a:off x="4759" y="1350"/>
            <a:ext cx="13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24" name="公式" r:id="rId1" imgW="279400" imgH="368300" progId="Equation.3">
                    <p:embed/>
                  </p:oleObj>
                </mc:Choice>
                <mc:Fallback>
                  <p:oleObj name="公式" r:id="rId1" imgW="279400" imgH="368300" progId="Equation.3">
                    <p:embed/>
                    <p:pic>
                      <p:nvPicPr>
                        <p:cNvPr id="0" name="图片 3405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9" y="1350"/>
                          <a:ext cx="130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4" name="Object 74"/>
            <p:cNvGraphicFramePr>
              <a:graphicFrameLocks noChangeAspect="1"/>
            </p:cNvGraphicFramePr>
            <p:nvPr/>
          </p:nvGraphicFramePr>
          <p:xfrm>
            <a:off x="4583" y="454"/>
            <a:ext cx="154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25" name="公式" r:id="rId3" imgW="330200" imgH="368300" progId="Equation.3">
                    <p:embed/>
                  </p:oleObj>
                </mc:Choice>
                <mc:Fallback>
                  <p:oleObj name="公式" r:id="rId3" imgW="330200" imgH="368300" progId="Equation.3">
                    <p:embed/>
                    <p:pic>
                      <p:nvPicPr>
                        <p:cNvPr id="0" name="图片 3405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" y="454"/>
                          <a:ext cx="154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338" name="Picture 138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112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Picture 113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Picture 114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Picture 115" descr="xsf"/>
          <p:cNvPicPr>
            <a:picLocks noChangeAspect="1" noChangeArrowheads="1"/>
          </p:cNvPicPr>
          <p:nvPr/>
        </p:nvPicPr>
        <p:blipFill>
          <a:blip r:embed="rId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Picture 116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Picture 117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Picture 118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6" name="Picture 119" descr="xsf"/>
          <p:cNvPicPr>
            <a:picLocks noChangeAspect="1" noChangeArrowheads="1"/>
          </p:cNvPicPr>
          <p:nvPr/>
        </p:nvPicPr>
        <p:blipFill>
          <a:blip r:embed="rId6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7" name="Picture 120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8" name="Picture 121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9" name="Picture 124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0" name="Picture 125" descr="xsf"/>
          <p:cNvPicPr>
            <a:picLocks noChangeAspect="1" noChangeArrowheads="1"/>
          </p:cNvPicPr>
          <p:nvPr/>
        </p:nvPicPr>
        <p:blipFill>
          <a:blip r:embed="rId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1" name="Picture 126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2" name="Picture 127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3" name="Picture 128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4" name="Picture 129" descr="xsf"/>
          <p:cNvPicPr>
            <a:picLocks noChangeAspect="1" noChangeArrowheads="1"/>
          </p:cNvPicPr>
          <p:nvPr/>
        </p:nvPicPr>
        <p:blipFill>
          <a:blip r:embed="rId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5" name="Picture 130" descr="x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6" name="Picture 131" descr="xs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534988" y="528638"/>
            <a:ext cx="26797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00099"/>
                </a:solidFill>
              </a:rPr>
              <a:t>三、</a:t>
            </a:r>
            <a:r>
              <a:rPr kumimoji="0" lang="zh-CN" altLang="en-US" sz="2800" dirty="0">
                <a:solidFill>
                  <a:srgbClr val="000099"/>
                </a:solidFill>
              </a:rPr>
              <a:t>共形映射</a:t>
            </a:r>
            <a:r>
              <a:rPr kumimoji="0" lang="en-US" altLang="zh-CN" sz="2800" dirty="0">
                <a:solidFill>
                  <a:srgbClr val="000099"/>
                </a:solidFill>
              </a:rPr>
              <a:t>  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534988" y="1154113"/>
            <a:ext cx="27860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99"/>
                </a:solidFill>
              </a:rPr>
              <a:t>1. </a:t>
            </a:r>
            <a:r>
              <a:rPr lang="zh-CN" altLang="en-US">
                <a:solidFill>
                  <a:srgbClr val="000099"/>
                </a:solidFill>
              </a:rPr>
              <a:t>第一类</a:t>
            </a:r>
            <a:r>
              <a:rPr kumimoji="0" lang="zh-CN" altLang="en-US">
                <a:solidFill>
                  <a:srgbClr val="000099"/>
                </a:solidFill>
              </a:rPr>
              <a:t>保角映射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534988" y="1716088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定义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322708" name="Group 148"/>
          <p:cNvGrpSpPr/>
          <p:nvPr/>
        </p:nvGrpSpPr>
        <p:grpSpPr bwMode="auto">
          <a:xfrm>
            <a:off x="1355725" y="1698625"/>
            <a:ext cx="4852988" cy="457200"/>
            <a:chOff x="854" y="1070"/>
            <a:chExt cx="3057" cy="288"/>
          </a:xfrm>
        </p:grpSpPr>
        <p:sp>
          <p:nvSpPr>
            <p:cNvPr id="322573" name="Text Box 13"/>
            <p:cNvSpPr txBox="1">
              <a:spLocks noChangeArrowheads="1"/>
            </p:cNvSpPr>
            <p:nvPr/>
          </p:nvSpPr>
          <p:spPr bwMode="auto">
            <a:xfrm>
              <a:off x="854" y="1070"/>
              <a:ext cx="30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zh-CN" altLang="en-US"/>
                <a:t>若函数</a:t>
              </a:r>
              <a:r>
                <a:rPr lang="en-US" altLang="zh-CN"/>
                <a:t>               </a:t>
              </a:r>
              <a:r>
                <a:rPr lang="en-US" altLang="zh-CN" sz="1400"/>
                <a:t>  </a:t>
              </a:r>
              <a:r>
                <a:rPr lang="zh-CN" altLang="en-US"/>
                <a:t>在区域</a:t>
              </a:r>
              <a:r>
                <a:rPr lang="en-US" altLang="zh-CN" sz="1600"/>
                <a:t> </a:t>
              </a:r>
              <a:r>
                <a:rPr lang="en-US" altLang="zh-CN" i="1"/>
                <a:t>D</a:t>
              </a:r>
              <a:r>
                <a:rPr lang="en-US" altLang="zh-CN" sz="800" i="1"/>
                <a:t> </a:t>
              </a:r>
              <a:r>
                <a:rPr lang="zh-CN" altLang="en-US"/>
                <a:t>内满足：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aphicFrame>
          <p:nvGraphicFramePr>
            <p:cNvPr id="14440" name="Object 14"/>
            <p:cNvGraphicFramePr/>
            <p:nvPr/>
          </p:nvGraphicFramePr>
          <p:xfrm>
            <a:off x="1520" y="1121"/>
            <a:ext cx="73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26" name="公式" r:id="rId7" imgW="1167765" imgH="342900" progId="Equation.3">
                    <p:embed/>
                  </p:oleObj>
                </mc:Choice>
                <mc:Fallback>
                  <p:oleObj name="公式" r:id="rId7" imgW="1167765" imgH="342900" progId="Equation.3">
                    <p:embed/>
                    <p:pic>
                      <p:nvPicPr>
                        <p:cNvPr id="0" name="图片 3405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121"/>
                          <a:ext cx="73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2575" name="Rectangle 15"/>
          <p:cNvSpPr>
            <a:spLocks noChangeArrowheads="1"/>
          </p:cNvSpPr>
          <p:nvPr/>
        </p:nvSpPr>
        <p:spPr bwMode="auto">
          <a:xfrm>
            <a:off x="1657350" y="2784475"/>
            <a:ext cx="3073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(2)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伸缩率不变性，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2578" name="Rectangle 18"/>
          <p:cNvSpPr>
            <a:spLocks noChangeArrowheads="1"/>
          </p:cNvSpPr>
          <p:nvPr/>
        </p:nvSpPr>
        <p:spPr bwMode="auto">
          <a:xfrm>
            <a:off x="1657350" y="2247900"/>
            <a:ext cx="4292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(1)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保角性</a:t>
            </a:r>
            <a:r>
              <a:rPr lang="en-US" altLang="zh-CN">
                <a:solidFill>
                  <a:srgbClr val="000000"/>
                </a:solidFill>
                <a:latin typeface="宋体" panose="02010600030101010101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保</a:t>
            </a: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大小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, 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保</a:t>
            </a: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方向</a:t>
            </a:r>
            <a:r>
              <a:rPr lang="en-US" altLang="zh-CN">
                <a:solidFill>
                  <a:srgbClr val="000000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；</a:t>
            </a:r>
            <a:r>
              <a:rPr lang="en-US" altLang="zh-CN">
                <a:solidFill>
                  <a:srgbClr val="000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>
              <a:solidFill>
                <a:srgbClr val="000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322668" name="Group 108"/>
          <p:cNvGrpSpPr/>
          <p:nvPr/>
        </p:nvGrpSpPr>
        <p:grpSpPr bwMode="auto">
          <a:xfrm>
            <a:off x="1352550" y="3343275"/>
            <a:ext cx="4672013" cy="457200"/>
            <a:chOff x="852" y="2106"/>
            <a:chExt cx="2943" cy="288"/>
          </a:xfrm>
        </p:grpSpPr>
        <p:sp>
          <p:nvSpPr>
            <p:cNvPr id="322579" name="Text Box 19"/>
            <p:cNvSpPr txBox="1">
              <a:spLocks noChangeArrowheads="1"/>
            </p:cNvSpPr>
            <p:nvPr/>
          </p:nvSpPr>
          <p:spPr bwMode="auto">
            <a:xfrm>
              <a:off x="852" y="2106"/>
              <a:ext cx="29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则称函数</a:t>
              </a:r>
              <a:r>
                <a:rPr lang="en-US" altLang="zh-CN">
                  <a:solidFill>
                    <a:srgbClr val="000000"/>
                  </a:solidFill>
                </a:rPr>
                <a:t>                </a:t>
              </a:r>
              <a:r>
                <a:rPr lang="zh-CN" altLang="en-US">
                  <a:solidFill>
                    <a:srgbClr val="000000"/>
                  </a:solidFill>
                </a:rPr>
                <a:t>为区域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 i="1">
                  <a:solidFill>
                    <a:srgbClr val="000000"/>
                  </a:solidFill>
                </a:rPr>
                <a:t>D </a:t>
              </a:r>
              <a:r>
                <a:rPr lang="zh-CN" altLang="en-US">
                  <a:solidFill>
                    <a:srgbClr val="000000"/>
                  </a:solidFill>
                </a:rPr>
                <a:t>内的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14438" name="Object 20"/>
            <p:cNvGraphicFramePr/>
            <p:nvPr/>
          </p:nvGraphicFramePr>
          <p:xfrm>
            <a:off x="1698" y="2163"/>
            <a:ext cx="73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27" name="公式" r:id="rId9" imgW="1167765" imgH="342900" progId="Equation.3">
                    <p:embed/>
                  </p:oleObj>
                </mc:Choice>
                <mc:Fallback>
                  <p:oleObj name="公式" r:id="rId9" imgW="1167765" imgH="342900" progId="Equation.3">
                    <p:embed/>
                    <p:pic>
                      <p:nvPicPr>
                        <p:cNvPr id="0" name="图片 3405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2163"/>
                          <a:ext cx="73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2659" name="Group 99"/>
          <p:cNvGrpSpPr/>
          <p:nvPr/>
        </p:nvGrpSpPr>
        <p:grpSpPr bwMode="auto">
          <a:xfrm>
            <a:off x="7258050" y="2743200"/>
            <a:ext cx="1295400" cy="647700"/>
            <a:chOff x="4572" y="1728"/>
            <a:chExt cx="816" cy="408"/>
          </a:xfrm>
        </p:grpSpPr>
        <p:sp>
          <p:nvSpPr>
            <p:cNvPr id="322610" name="Line 50"/>
            <p:cNvSpPr>
              <a:spLocks noChangeShapeType="1"/>
            </p:cNvSpPr>
            <p:nvPr/>
          </p:nvSpPr>
          <p:spPr bwMode="auto">
            <a:xfrm>
              <a:off x="4572" y="1728"/>
              <a:ext cx="0" cy="408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436" name="Object 51"/>
            <p:cNvGraphicFramePr/>
            <p:nvPr/>
          </p:nvGraphicFramePr>
          <p:xfrm>
            <a:off x="4652" y="1806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28" name="公式" r:id="rId10" imgW="1167765" imgH="342900" progId="Equation.3">
                    <p:embed/>
                  </p:oleObj>
                </mc:Choice>
                <mc:Fallback>
                  <p:oleObj name="公式" r:id="rId10" imgW="1167765" imgH="342900" progId="Equation.3">
                    <p:embed/>
                    <p:pic>
                      <p:nvPicPr>
                        <p:cNvPr id="0" name="图片 3405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1806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2658" name="Group 98"/>
          <p:cNvGrpSpPr/>
          <p:nvPr/>
        </p:nvGrpSpPr>
        <p:grpSpPr bwMode="auto">
          <a:xfrm>
            <a:off x="6376988" y="709613"/>
            <a:ext cx="2492375" cy="4914900"/>
            <a:chOff x="4017" y="447"/>
            <a:chExt cx="1570" cy="3096"/>
          </a:xfrm>
        </p:grpSpPr>
        <p:sp>
          <p:nvSpPr>
            <p:cNvPr id="322587" name="Freeform 27"/>
            <p:cNvSpPr/>
            <p:nvPr/>
          </p:nvSpPr>
          <p:spPr bwMode="auto">
            <a:xfrm>
              <a:off x="4608" y="876"/>
              <a:ext cx="763" cy="339"/>
            </a:xfrm>
            <a:custGeom>
              <a:avLst/>
              <a:gdLst>
                <a:gd name="T0" fmla="*/ 0 w 763"/>
                <a:gd name="T1" fmla="*/ 339 h 339"/>
                <a:gd name="T2" fmla="*/ 48 w 763"/>
                <a:gd name="T3" fmla="*/ 266 h 339"/>
                <a:gd name="T4" fmla="*/ 107 w 763"/>
                <a:gd name="T5" fmla="*/ 208 h 339"/>
                <a:gd name="T6" fmla="*/ 166 w 763"/>
                <a:gd name="T7" fmla="*/ 154 h 339"/>
                <a:gd name="T8" fmla="*/ 238 w 763"/>
                <a:gd name="T9" fmla="*/ 97 h 339"/>
                <a:gd name="T10" fmla="*/ 274 w 763"/>
                <a:gd name="T11" fmla="*/ 71 h 339"/>
                <a:gd name="T12" fmla="*/ 311 w 763"/>
                <a:gd name="T13" fmla="*/ 49 h 339"/>
                <a:gd name="T14" fmla="*/ 350 w 763"/>
                <a:gd name="T15" fmla="*/ 31 h 339"/>
                <a:gd name="T16" fmla="*/ 382 w 763"/>
                <a:gd name="T17" fmla="*/ 18 h 339"/>
                <a:gd name="T18" fmla="*/ 417 w 763"/>
                <a:gd name="T19" fmla="*/ 8 h 339"/>
                <a:gd name="T20" fmla="*/ 451 w 763"/>
                <a:gd name="T21" fmla="*/ 4 h 339"/>
                <a:gd name="T22" fmla="*/ 498 w 763"/>
                <a:gd name="T23" fmla="*/ 0 h 339"/>
                <a:gd name="T24" fmla="*/ 554 w 763"/>
                <a:gd name="T25" fmla="*/ 3 h 339"/>
                <a:gd name="T26" fmla="*/ 614 w 763"/>
                <a:gd name="T27" fmla="*/ 11 h 339"/>
                <a:gd name="T28" fmla="*/ 657 w 763"/>
                <a:gd name="T29" fmla="*/ 17 h 339"/>
                <a:gd name="T30" fmla="*/ 707 w 763"/>
                <a:gd name="T31" fmla="*/ 26 h 339"/>
                <a:gd name="T32" fmla="*/ 763 w 763"/>
                <a:gd name="T33" fmla="*/ 4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3" h="339">
                  <a:moveTo>
                    <a:pt x="0" y="339"/>
                  </a:moveTo>
                  <a:lnTo>
                    <a:pt x="48" y="266"/>
                  </a:lnTo>
                  <a:lnTo>
                    <a:pt x="107" y="208"/>
                  </a:lnTo>
                  <a:lnTo>
                    <a:pt x="166" y="154"/>
                  </a:lnTo>
                  <a:lnTo>
                    <a:pt x="238" y="97"/>
                  </a:lnTo>
                  <a:cubicBezTo>
                    <a:pt x="255" y="84"/>
                    <a:pt x="262" y="79"/>
                    <a:pt x="274" y="71"/>
                  </a:cubicBezTo>
                  <a:cubicBezTo>
                    <a:pt x="286" y="64"/>
                    <a:pt x="301" y="54"/>
                    <a:pt x="311" y="49"/>
                  </a:cubicBezTo>
                  <a:cubicBezTo>
                    <a:pt x="322" y="43"/>
                    <a:pt x="339" y="36"/>
                    <a:pt x="350" y="31"/>
                  </a:cubicBezTo>
                  <a:cubicBezTo>
                    <a:pt x="362" y="25"/>
                    <a:pt x="371" y="21"/>
                    <a:pt x="382" y="18"/>
                  </a:cubicBezTo>
                  <a:cubicBezTo>
                    <a:pt x="394" y="14"/>
                    <a:pt x="405" y="11"/>
                    <a:pt x="417" y="8"/>
                  </a:cubicBezTo>
                  <a:cubicBezTo>
                    <a:pt x="429" y="6"/>
                    <a:pt x="438" y="6"/>
                    <a:pt x="451" y="4"/>
                  </a:cubicBezTo>
                  <a:cubicBezTo>
                    <a:pt x="464" y="2"/>
                    <a:pt x="498" y="0"/>
                    <a:pt x="498" y="0"/>
                  </a:cubicBezTo>
                  <a:cubicBezTo>
                    <a:pt x="498" y="0"/>
                    <a:pt x="554" y="3"/>
                    <a:pt x="554" y="3"/>
                  </a:cubicBezTo>
                  <a:cubicBezTo>
                    <a:pt x="554" y="3"/>
                    <a:pt x="614" y="11"/>
                    <a:pt x="614" y="11"/>
                  </a:cubicBezTo>
                  <a:cubicBezTo>
                    <a:pt x="614" y="11"/>
                    <a:pt x="642" y="14"/>
                    <a:pt x="657" y="17"/>
                  </a:cubicBezTo>
                  <a:cubicBezTo>
                    <a:pt x="673" y="21"/>
                    <a:pt x="689" y="23"/>
                    <a:pt x="707" y="26"/>
                  </a:cubicBezTo>
                  <a:cubicBezTo>
                    <a:pt x="724" y="30"/>
                    <a:pt x="752" y="39"/>
                    <a:pt x="763" y="42"/>
                  </a:cubicBezTo>
                </a:path>
              </a:pathLst>
            </a:custGeom>
            <a:noFill/>
            <a:ln w="25400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2589" name="Freeform 29"/>
            <p:cNvSpPr/>
            <p:nvPr/>
          </p:nvSpPr>
          <p:spPr bwMode="auto">
            <a:xfrm rot="-438206">
              <a:off x="4255" y="967"/>
              <a:ext cx="615" cy="537"/>
            </a:xfrm>
            <a:custGeom>
              <a:avLst/>
              <a:gdLst>
                <a:gd name="T0" fmla="*/ 731 w 731"/>
                <a:gd name="T1" fmla="*/ 0 h 637"/>
                <a:gd name="T2" fmla="*/ 0 w 731"/>
                <a:gd name="T3" fmla="*/ 63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1" h="637">
                  <a:moveTo>
                    <a:pt x="731" y="0"/>
                  </a:moveTo>
                  <a:lnTo>
                    <a:pt x="0" y="637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2591" name="弧 31"/>
            <p:cNvSpPr/>
            <p:nvPr/>
          </p:nvSpPr>
          <p:spPr bwMode="auto">
            <a:xfrm rot="257550">
              <a:off x="4247" y="1479"/>
              <a:ext cx="136" cy="159"/>
            </a:xfrm>
            <a:custGeom>
              <a:avLst/>
              <a:gdLst>
                <a:gd name="G0" fmla="+- 0 0 0"/>
                <a:gd name="G1" fmla="+- 16469 0 0"/>
                <a:gd name="G2" fmla="+- 21600 0 0"/>
                <a:gd name="T0" fmla="*/ 13976 w 18601"/>
                <a:gd name="T1" fmla="*/ 0 h 16469"/>
                <a:gd name="T2" fmla="*/ 18601 w 18601"/>
                <a:gd name="T3" fmla="*/ 5489 h 16469"/>
                <a:gd name="T4" fmla="*/ 0 w 18601"/>
                <a:gd name="T5" fmla="*/ 16469 h 16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01" h="16469" fill="none" extrusionOk="0">
                  <a:moveTo>
                    <a:pt x="13976" y="-1"/>
                  </a:moveTo>
                  <a:cubicBezTo>
                    <a:pt x="15813" y="1558"/>
                    <a:pt x="17376" y="3414"/>
                    <a:pt x="18601" y="5488"/>
                  </a:cubicBezTo>
                </a:path>
                <a:path w="18601" h="16469" stroke="0" extrusionOk="0">
                  <a:moveTo>
                    <a:pt x="13976" y="-1"/>
                  </a:moveTo>
                  <a:cubicBezTo>
                    <a:pt x="15813" y="1558"/>
                    <a:pt x="17376" y="3414"/>
                    <a:pt x="18601" y="5488"/>
                  </a:cubicBezTo>
                  <a:lnTo>
                    <a:pt x="0" y="16469"/>
                  </a:lnTo>
                  <a:close/>
                </a:path>
              </a:pathLst>
            </a:custGeom>
            <a:noFill/>
            <a:ln w="25400" cap="rnd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425" name="Object 33"/>
            <p:cNvGraphicFramePr>
              <a:graphicFrameLocks noChangeAspect="1"/>
            </p:cNvGraphicFramePr>
            <p:nvPr/>
          </p:nvGraphicFramePr>
          <p:xfrm>
            <a:off x="4413" y="1364"/>
            <a:ext cx="13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29" name="公式" r:id="rId12" imgW="292100" imgH="381000" progId="Equation.3">
                    <p:embed/>
                  </p:oleObj>
                </mc:Choice>
                <mc:Fallback>
                  <p:oleObj name="公式" r:id="rId12" imgW="292100" imgH="381000" progId="Equation.3">
                    <p:embed/>
                    <p:pic>
                      <p:nvPicPr>
                        <p:cNvPr id="0" name="图片 3405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" y="1364"/>
                          <a:ext cx="13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6" name="Object 34"/>
            <p:cNvGraphicFramePr/>
            <p:nvPr/>
          </p:nvGraphicFramePr>
          <p:xfrm>
            <a:off x="5251" y="1257"/>
            <a:ext cx="24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30" name="公式" r:id="rId14" imgW="393700" imgH="342900" progId="Equation.3">
                    <p:embed/>
                  </p:oleObj>
                </mc:Choice>
                <mc:Fallback>
                  <p:oleObj name="公式" r:id="rId14" imgW="393700" imgH="342900" progId="Equation.3">
                    <p:embed/>
                    <p:pic>
                      <p:nvPicPr>
                        <p:cNvPr id="0" name="图片 3405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1" y="1257"/>
                          <a:ext cx="24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7" name="Object 35"/>
            <p:cNvGraphicFramePr>
              <a:graphicFrameLocks noChangeAspect="1"/>
            </p:cNvGraphicFramePr>
            <p:nvPr/>
          </p:nvGraphicFramePr>
          <p:xfrm>
            <a:off x="5206" y="930"/>
            <a:ext cx="16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31" name="公式" r:id="rId16" imgW="342900" imgH="381000" progId="Equation.3">
                    <p:embed/>
                  </p:oleObj>
                </mc:Choice>
                <mc:Fallback>
                  <p:oleObj name="公式" r:id="rId16" imgW="342900" imgH="381000" progId="Equation.3">
                    <p:embed/>
                    <p:pic>
                      <p:nvPicPr>
                        <p:cNvPr id="0" name="图片 340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6" y="930"/>
                          <a:ext cx="160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8" name="Object 37"/>
            <p:cNvGraphicFramePr>
              <a:graphicFrameLocks noChangeAspect="1"/>
            </p:cNvGraphicFramePr>
            <p:nvPr/>
          </p:nvGraphicFramePr>
          <p:xfrm>
            <a:off x="4708" y="1062"/>
            <a:ext cx="13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32" name="公式" r:id="rId18" imgW="279400" imgH="381000" progId="Equation.3">
                    <p:embed/>
                  </p:oleObj>
                </mc:Choice>
                <mc:Fallback>
                  <p:oleObj name="公式" r:id="rId18" imgW="279400" imgH="381000" progId="Equation.3">
                    <p:embed/>
                    <p:pic>
                      <p:nvPicPr>
                        <p:cNvPr id="0" name="图片 3405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" y="1062"/>
                          <a:ext cx="130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9" name="Object 42"/>
            <p:cNvGraphicFramePr/>
            <p:nvPr/>
          </p:nvGraphicFramePr>
          <p:xfrm>
            <a:off x="5201" y="3115"/>
            <a:ext cx="29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33" name="公式" r:id="rId20" imgW="469900" imgH="342900" progId="Equation.3">
                    <p:embed/>
                  </p:oleObj>
                </mc:Choice>
                <mc:Fallback>
                  <p:oleObj name="公式" r:id="rId20" imgW="469900" imgH="342900" progId="Equation.3">
                    <p:embed/>
                    <p:pic>
                      <p:nvPicPr>
                        <p:cNvPr id="0" name="图片 3405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1" y="3115"/>
                          <a:ext cx="29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2583" name="Line 23"/>
            <p:cNvSpPr>
              <a:spLocks noChangeShapeType="1"/>
            </p:cNvSpPr>
            <p:nvPr/>
          </p:nvSpPr>
          <p:spPr bwMode="auto">
            <a:xfrm>
              <a:off x="4017" y="1542"/>
              <a:ext cx="156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2609" name="Line 49"/>
            <p:cNvSpPr>
              <a:spLocks noChangeShapeType="1"/>
            </p:cNvSpPr>
            <p:nvPr/>
          </p:nvSpPr>
          <p:spPr bwMode="auto">
            <a:xfrm>
              <a:off x="4020" y="3406"/>
              <a:ext cx="156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2612" name="Line 52"/>
            <p:cNvSpPr>
              <a:spLocks noChangeShapeType="1"/>
            </p:cNvSpPr>
            <p:nvPr/>
          </p:nvSpPr>
          <p:spPr bwMode="auto">
            <a:xfrm rot="-5400000">
              <a:off x="3489" y="1071"/>
              <a:ext cx="12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2613" name="Line 53"/>
            <p:cNvSpPr>
              <a:spLocks noChangeShapeType="1"/>
            </p:cNvSpPr>
            <p:nvPr/>
          </p:nvSpPr>
          <p:spPr bwMode="auto">
            <a:xfrm rot="-5400000">
              <a:off x="3489" y="2919"/>
              <a:ext cx="12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2622" name="Oval 62"/>
            <p:cNvSpPr>
              <a:spLocks noChangeAspect="1" noChangeArrowheads="1"/>
            </p:cNvSpPr>
            <p:nvPr/>
          </p:nvSpPr>
          <p:spPr bwMode="auto">
            <a:xfrm>
              <a:off x="4640" y="1109"/>
              <a:ext cx="45" cy="45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22664" name="Group 104"/>
          <p:cNvGrpSpPr/>
          <p:nvPr/>
        </p:nvGrpSpPr>
        <p:grpSpPr bwMode="auto">
          <a:xfrm>
            <a:off x="6438900" y="3657600"/>
            <a:ext cx="1284288" cy="1792288"/>
            <a:chOff x="4056" y="2304"/>
            <a:chExt cx="809" cy="1129"/>
          </a:xfrm>
        </p:grpSpPr>
        <p:grpSp>
          <p:nvGrpSpPr>
            <p:cNvPr id="14414" name="Group 59"/>
            <p:cNvGrpSpPr/>
            <p:nvPr/>
          </p:nvGrpSpPr>
          <p:grpSpPr bwMode="auto">
            <a:xfrm>
              <a:off x="4056" y="2304"/>
              <a:ext cx="809" cy="871"/>
              <a:chOff x="3336" y="582"/>
              <a:chExt cx="809" cy="871"/>
            </a:xfrm>
          </p:grpSpPr>
          <p:sp>
            <p:nvSpPr>
              <p:cNvPr id="322620" name="Freeform 60"/>
              <p:cNvSpPr/>
              <p:nvPr/>
            </p:nvSpPr>
            <p:spPr bwMode="auto">
              <a:xfrm>
                <a:off x="3667" y="582"/>
                <a:ext cx="178" cy="868"/>
              </a:xfrm>
              <a:custGeom>
                <a:avLst/>
                <a:gdLst>
                  <a:gd name="T0" fmla="*/ 178 w 178"/>
                  <a:gd name="T1" fmla="*/ 868 h 868"/>
                  <a:gd name="T2" fmla="*/ 149 w 178"/>
                  <a:gd name="T3" fmla="*/ 833 h 868"/>
                  <a:gd name="T4" fmla="*/ 135 w 178"/>
                  <a:gd name="T5" fmla="*/ 818 h 868"/>
                  <a:gd name="T6" fmla="*/ 93 w 178"/>
                  <a:gd name="T7" fmla="*/ 751 h 868"/>
                  <a:gd name="T8" fmla="*/ 59 w 178"/>
                  <a:gd name="T9" fmla="*/ 683 h 868"/>
                  <a:gd name="T10" fmla="*/ 45 w 178"/>
                  <a:gd name="T11" fmla="*/ 649 h 868"/>
                  <a:gd name="T12" fmla="*/ 35 w 178"/>
                  <a:gd name="T13" fmla="*/ 617 h 868"/>
                  <a:gd name="T14" fmla="*/ 20 w 178"/>
                  <a:gd name="T15" fmla="*/ 551 h 868"/>
                  <a:gd name="T16" fmla="*/ 8 w 178"/>
                  <a:gd name="T17" fmla="*/ 483 h 868"/>
                  <a:gd name="T18" fmla="*/ 1 w 178"/>
                  <a:gd name="T19" fmla="*/ 412 h 868"/>
                  <a:gd name="T20" fmla="*/ 0 w 178"/>
                  <a:gd name="T21" fmla="*/ 339 h 868"/>
                  <a:gd name="T22" fmla="*/ 4 w 178"/>
                  <a:gd name="T23" fmla="*/ 267 h 868"/>
                  <a:gd name="T24" fmla="*/ 14 w 178"/>
                  <a:gd name="T25" fmla="*/ 195 h 868"/>
                  <a:gd name="T26" fmla="*/ 31 w 178"/>
                  <a:gd name="T27" fmla="*/ 123 h 868"/>
                  <a:gd name="T28" fmla="*/ 57 w 178"/>
                  <a:gd name="T29" fmla="*/ 54 h 868"/>
                  <a:gd name="T30" fmla="*/ 77 w 178"/>
                  <a:gd name="T31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" h="868">
                    <a:moveTo>
                      <a:pt x="178" y="868"/>
                    </a:moveTo>
                    <a:lnTo>
                      <a:pt x="149" y="833"/>
                    </a:lnTo>
                    <a:lnTo>
                      <a:pt x="135" y="818"/>
                    </a:lnTo>
                    <a:lnTo>
                      <a:pt x="93" y="751"/>
                    </a:lnTo>
                    <a:lnTo>
                      <a:pt x="59" y="683"/>
                    </a:lnTo>
                    <a:lnTo>
                      <a:pt x="45" y="649"/>
                    </a:lnTo>
                    <a:lnTo>
                      <a:pt x="35" y="617"/>
                    </a:lnTo>
                    <a:lnTo>
                      <a:pt x="20" y="551"/>
                    </a:lnTo>
                    <a:lnTo>
                      <a:pt x="8" y="483"/>
                    </a:lnTo>
                    <a:lnTo>
                      <a:pt x="1" y="412"/>
                    </a:lnTo>
                    <a:lnTo>
                      <a:pt x="0" y="339"/>
                    </a:lnTo>
                    <a:lnTo>
                      <a:pt x="4" y="267"/>
                    </a:lnTo>
                    <a:lnTo>
                      <a:pt x="14" y="195"/>
                    </a:lnTo>
                    <a:lnTo>
                      <a:pt x="31" y="123"/>
                    </a:lnTo>
                    <a:lnTo>
                      <a:pt x="57" y="54"/>
                    </a:lnTo>
                    <a:lnTo>
                      <a:pt x="77" y="0"/>
                    </a:lnTo>
                  </a:path>
                </a:pathLst>
              </a:custGeom>
              <a:noFill/>
              <a:ln w="25400" cap="rnd" cmpd="sng">
                <a:solidFill>
                  <a:srgbClr val="009900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2621" name="Line 61"/>
              <p:cNvSpPr>
                <a:spLocks noChangeShapeType="1"/>
              </p:cNvSpPr>
              <p:nvPr/>
            </p:nvSpPr>
            <p:spPr bwMode="auto">
              <a:xfrm rot="18600000" flipH="1">
                <a:off x="3592" y="900"/>
                <a:ext cx="297" cy="8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2624" name="弧 64"/>
            <p:cNvSpPr/>
            <p:nvPr/>
          </p:nvSpPr>
          <p:spPr bwMode="auto">
            <a:xfrm rot="-480115">
              <a:off x="4600" y="3348"/>
              <a:ext cx="137" cy="85"/>
            </a:xfrm>
            <a:custGeom>
              <a:avLst/>
              <a:gdLst>
                <a:gd name="G0" fmla="+- 0 0 0"/>
                <a:gd name="G1" fmla="+- 19742 0 0"/>
                <a:gd name="G2" fmla="+- 21600 0 0"/>
                <a:gd name="T0" fmla="*/ 8763 w 20699"/>
                <a:gd name="T1" fmla="*/ 0 h 19742"/>
                <a:gd name="T2" fmla="*/ 20699 w 20699"/>
                <a:gd name="T3" fmla="*/ 13568 h 19742"/>
                <a:gd name="T4" fmla="*/ 0 w 20699"/>
                <a:gd name="T5" fmla="*/ 19742 h 19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9" h="19742" fill="none" extrusionOk="0">
                  <a:moveTo>
                    <a:pt x="8763" y="-1"/>
                  </a:moveTo>
                  <a:cubicBezTo>
                    <a:pt x="14533" y="2560"/>
                    <a:pt x="18894" y="7518"/>
                    <a:pt x="20698" y="13568"/>
                  </a:cubicBezTo>
                </a:path>
                <a:path w="20699" h="19742" stroke="0" extrusionOk="0">
                  <a:moveTo>
                    <a:pt x="8763" y="-1"/>
                  </a:moveTo>
                  <a:cubicBezTo>
                    <a:pt x="14533" y="2560"/>
                    <a:pt x="18894" y="7518"/>
                    <a:pt x="20698" y="13568"/>
                  </a:cubicBezTo>
                  <a:lnTo>
                    <a:pt x="0" y="19742"/>
                  </a:lnTo>
                  <a:close/>
                </a:path>
              </a:pathLst>
            </a:custGeom>
            <a:noFill/>
            <a:ln w="25400" cap="rnd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4416" name="Object 65"/>
            <p:cNvGraphicFramePr>
              <a:graphicFrameLocks noChangeAspect="1"/>
            </p:cNvGraphicFramePr>
            <p:nvPr/>
          </p:nvGraphicFramePr>
          <p:xfrm>
            <a:off x="4697" y="3196"/>
            <a:ext cx="15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34" name="公式" r:id="rId22" imgW="330200" imgH="444500" progId="Equation.3">
                    <p:embed/>
                  </p:oleObj>
                </mc:Choice>
                <mc:Fallback>
                  <p:oleObj name="公式" r:id="rId22" imgW="330200" imgH="444500" progId="Equation.3">
                    <p:embed/>
                    <p:pic>
                      <p:nvPicPr>
                        <p:cNvPr id="0" name="图片 340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3196"/>
                          <a:ext cx="15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417" name="Group 71"/>
            <p:cNvGrpSpPr/>
            <p:nvPr/>
          </p:nvGrpSpPr>
          <p:grpSpPr bwMode="auto">
            <a:xfrm>
              <a:off x="4233" y="2361"/>
              <a:ext cx="149" cy="172"/>
              <a:chOff x="2918" y="2123"/>
              <a:chExt cx="149" cy="172"/>
            </a:xfrm>
          </p:grpSpPr>
          <p:graphicFrame>
            <p:nvGraphicFramePr>
              <p:cNvPr id="14418" name="Object 72"/>
              <p:cNvGraphicFramePr>
                <a:graphicFrameLocks noChangeAspect="1"/>
              </p:cNvGraphicFramePr>
              <p:nvPr/>
            </p:nvGraphicFramePr>
            <p:xfrm>
              <a:off x="2918" y="2135"/>
              <a:ext cx="131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535" name="公式" r:id="rId24" imgW="279400" imgH="266700" progId="Equation.3">
                      <p:embed/>
                    </p:oleObj>
                  </mc:Choice>
                  <mc:Fallback>
                    <p:oleObj name="公式" r:id="rId24" imgW="279400" imgH="266700" progId="Equation.3">
                      <p:embed/>
                      <p:pic>
                        <p:nvPicPr>
                          <p:cNvPr id="0" name="图片 3405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8" y="2135"/>
                            <a:ext cx="131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19" name="Object 73"/>
              <p:cNvGraphicFramePr>
                <a:graphicFrameLocks noChangeAspect="1"/>
              </p:cNvGraphicFramePr>
              <p:nvPr/>
            </p:nvGraphicFramePr>
            <p:xfrm>
              <a:off x="3007" y="2123"/>
              <a:ext cx="60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536" name="公式" r:id="rId26" imgW="127000" imgH="368300" progId="Equation.3">
                      <p:embed/>
                    </p:oleObj>
                  </mc:Choice>
                  <mc:Fallback>
                    <p:oleObj name="公式" r:id="rId26" imgW="127000" imgH="368300" progId="Equation.3">
                      <p:embed/>
                      <p:pic>
                        <p:nvPicPr>
                          <p:cNvPr id="0" name="图片 3405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7" y="2123"/>
                            <a:ext cx="60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22646" name="Rectangle 86"/>
          <p:cNvSpPr>
            <a:spLocks noChangeArrowheads="1"/>
          </p:cNvSpPr>
          <p:nvPr/>
        </p:nvSpPr>
        <p:spPr bwMode="auto">
          <a:xfrm>
            <a:off x="1352550" y="3887788"/>
            <a:ext cx="2787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第一类保角映射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322670" name="Group 110"/>
          <p:cNvGrpSpPr/>
          <p:nvPr/>
        </p:nvGrpSpPr>
        <p:grpSpPr bwMode="auto">
          <a:xfrm>
            <a:off x="1355725" y="5316538"/>
            <a:ext cx="1833563" cy="457200"/>
            <a:chOff x="854" y="3349"/>
            <a:chExt cx="1155" cy="288"/>
          </a:xfrm>
        </p:grpSpPr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854" y="3349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且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graphicFrame>
          <p:nvGraphicFramePr>
            <p:cNvPr id="14413" name="Object 91"/>
            <p:cNvGraphicFramePr/>
            <p:nvPr/>
          </p:nvGraphicFramePr>
          <p:xfrm>
            <a:off x="1148" y="3383"/>
            <a:ext cx="86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37" name="公式" r:id="rId28" imgW="1282700" imgH="355600" progId="Equation.3">
                    <p:embed/>
                  </p:oleObj>
                </mc:Choice>
                <mc:Fallback>
                  <p:oleObj name="公式" r:id="rId28" imgW="1282700" imgH="355600" progId="Equation.3">
                    <p:embed/>
                    <p:pic>
                      <p:nvPicPr>
                        <p:cNvPr id="0" name="图片 3405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3383"/>
                          <a:ext cx="861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2715" name="Group 155"/>
          <p:cNvGrpSpPr/>
          <p:nvPr/>
        </p:nvGrpSpPr>
        <p:grpSpPr bwMode="auto">
          <a:xfrm>
            <a:off x="1355725" y="4737100"/>
            <a:ext cx="4929188" cy="457200"/>
            <a:chOff x="854" y="2984"/>
            <a:chExt cx="3105" cy="288"/>
          </a:xfrm>
        </p:grpSpPr>
        <p:sp>
          <p:nvSpPr>
            <p:cNvPr id="322647" name="Text Box 87"/>
            <p:cNvSpPr txBox="1">
              <a:spLocks noChangeArrowheads="1"/>
            </p:cNvSpPr>
            <p:nvPr/>
          </p:nvSpPr>
          <p:spPr bwMode="auto">
            <a:xfrm>
              <a:off x="854" y="2984"/>
              <a:ext cx="31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zh-CN" altLang="en-US"/>
                <a:t>若函数</a:t>
              </a:r>
              <a:r>
                <a:rPr lang="en-US" altLang="zh-CN"/>
                <a:t>               </a:t>
              </a:r>
              <a:r>
                <a:rPr lang="en-US" altLang="zh-CN" sz="1400"/>
                <a:t>  </a:t>
              </a:r>
              <a:r>
                <a:rPr lang="zh-CN" altLang="en-US"/>
                <a:t>在区域</a:t>
              </a:r>
              <a:r>
                <a:rPr lang="en-US" altLang="zh-CN"/>
                <a:t> </a:t>
              </a:r>
              <a:r>
                <a:rPr lang="en-US" altLang="zh-CN" i="1"/>
                <a:t>D </a:t>
              </a:r>
              <a:r>
                <a:rPr lang="zh-CN" altLang="en-US"/>
                <a:t>内</a:t>
              </a: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解析</a:t>
              </a:r>
              <a:r>
                <a:rPr lang="zh-CN" altLang="en-US"/>
                <a:t>，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aphicFrame>
          <p:nvGraphicFramePr>
            <p:cNvPr id="14411" name="Object 90"/>
            <p:cNvGraphicFramePr/>
            <p:nvPr/>
          </p:nvGraphicFramePr>
          <p:xfrm>
            <a:off x="1490" y="3035"/>
            <a:ext cx="73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38" name="公式" r:id="rId30" imgW="1167765" imgH="342900" progId="Equation.3">
                    <p:embed/>
                  </p:oleObj>
                </mc:Choice>
                <mc:Fallback>
                  <p:oleObj name="公式" r:id="rId30" imgW="1167765" imgH="342900" progId="Equation.3">
                    <p:embed/>
                    <p:pic>
                      <p:nvPicPr>
                        <p:cNvPr id="0" name="图片 3405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3035"/>
                          <a:ext cx="73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2652" name="Rectangle 92"/>
          <p:cNvSpPr>
            <a:spLocks noChangeArrowheads="1"/>
          </p:cNvSpPr>
          <p:nvPr/>
        </p:nvSpPr>
        <p:spPr bwMode="auto">
          <a:xfrm>
            <a:off x="531813" y="4732338"/>
            <a:ext cx="1025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结论</a:t>
            </a:r>
            <a:r>
              <a:rPr lang="en-US" altLang="zh-CN">
                <a:solidFill>
                  <a:srgbClr val="0000FF"/>
                </a:solidFill>
              </a:rPr>
              <a:t> 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322671" name="Group 111"/>
          <p:cNvGrpSpPr/>
          <p:nvPr/>
        </p:nvGrpSpPr>
        <p:grpSpPr bwMode="auto">
          <a:xfrm>
            <a:off x="3273425" y="5314950"/>
            <a:ext cx="2933700" cy="457200"/>
            <a:chOff x="2062" y="3330"/>
            <a:chExt cx="1848" cy="288"/>
          </a:xfrm>
        </p:grpSpPr>
        <p:sp>
          <p:nvSpPr>
            <p:cNvPr id="322653" name="Text Box 93"/>
            <p:cNvSpPr txBox="1">
              <a:spLocks noChangeArrowheads="1"/>
            </p:cNvSpPr>
            <p:nvPr/>
          </p:nvSpPr>
          <p:spPr bwMode="auto">
            <a:xfrm>
              <a:off x="2062" y="3330"/>
              <a:ext cx="18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90000"/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则函数</a:t>
              </a:r>
              <a:r>
                <a:rPr lang="en-US" altLang="zh-CN">
                  <a:solidFill>
                    <a:srgbClr val="000000"/>
                  </a:solidFill>
                </a:rPr>
                <a:t>                 </a:t>
              </a:r>
              <a:r>
                <a:rPr lang="zh-CN" altLang="en-US">
                  <a:solidFill>
                    <a:srgbClr val="000000"/>
                  </a:solidFill>
                </a:rPr>
                <a:t>为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14409" name="Object 94"/>
            <p:cNvGraphicFramePr/>
            <p:nvPr/>
          </p:nvGraphicFramePr>
          <p:xfrm>
            <a:off x="2728" y="3381"/>
            <a:ext cx="77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39" name="公式" r:id="rId31" imgW="1167765" imgH="342900" progId="Equation.3">
                    <p:embed/>
                  </p:oleObj>
                </mc:Choice>
                <mc:Fallback>
                  <p:oleObj name="公式" r:id="rId31" imgW="1167765" imgH="342900" progId="Equation.3">
                    <p:embed/>
                    <p:pic>
                      <p:nvPicPr>
                        <p:cNvPr id="0" name="图片 3405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3381"/>
                          <a:ext cx="77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2655" name="Rectangle 95"/>
          <p:cNvSpPr>
            <a:spLocks noChangeArrowheads="1"/>
          </p:cNvSpPr>
          <p:nvPr/>
        </p:nvSpPr>
        <p:spPr bwMode="auto">
          <a:xfrm>
            <a:off x="1349375" y="5859463"/>
            <a:ext cx="4386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区域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D </a:t>
            </a:r>
            <a:r>
              <a:rPr lang="zh-CN" altLang="en-US">
                <a:solidFill>
                  <a:srgbClr val="000000"/>
                </a:solidFill>
              </a:rPr>
              <a:t>内的</a:t>
            </a:r>
            <a:r>
              <a:rPr lang="zh-CN" altLang="en-US" u="sng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rPr>
              <a:t>第一类保角映射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322665" name="Group 105"/>
          <p:cNvGrpSpPr/>
          <p:nvPr/>
        </p:nvGrpSpPr>
        <p:grpSpPr bwMode="auto">
          <a:xfrm>
            <a:off x="7439025" y="941388"/>
            <a:ext cx="984250" cy="620712"/>
            <a:chOff x="4686" y="593"/>
            <a:chExt cx="620" cy="391"/>
          </a:xfrm>
        </p:grpSpPr>
        <p:grpSp>
          <p:nvGrpSpPr>
            <p:cNvPr id="14404" name="Group 84"/>
            <p:cNvGrpSpPr/>
            <p:nvPr/>
          </p:nvGrpSpPr>
          <p:grpSpPr bwMode="auto">
            <a:xfrm>
              <a:off x="4907" y="593"/>
              <a:ext cx="399" cy="186"/>
              <a:chOff x="3875" y="953"/>
              <a:chExt cx="399" cy="186"/>
            </a:xfrm>
          </p:grpSpPr>
          <p:graphicFrame>
            <p:nvGraphicFramePr>
              <p:cNvPr id="14406" name="Object 75"/>
              <p:cNvGraphicFramePr>
                <a:graphicFrameLocks noChangeAspect="1"/>
              </p:cNvGraphicFramePr>
              <p:nvPr/>
            </p:nvGraphicFramePr>
            <p:xfrm>
              <a:off x="3889" y="961"/>
              <a:ext cx="379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540" name="公式" r:id="rId33" imgW="812165" imgH="381000" progId="Equation.3">
                      <p:embed/>
                    </p:oleObj>
                  </mc:Choice>
                  <mc:Fallback>
                    <p:oleObj name="公式" r:id="rId33" imgW="812165" imgH="381000" progId="Equation.3">
                      <p:embed/>
                      <p:pic>
                        <p:nvPicPr>
                          <p:cNvPr id="0" name="图片 3405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9" y="961"/>
                            <a:ext cx="379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2638" name="Rectangle 78"/>
              <p:cNvSpPr>
                <a:spLocks noChangeArrowheads="1"/>
              </p:cNvSpPr>
              <p:nvPr/>
            </p:nvSpPr>
            <p:spPr bwMode="auto">
              <a:xfrm>
                <a:off x="3875" y="953"/>
                <a:ext cx="399" cy="184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2656" name="弧 96"/>
            <p:cNvSpPr/>
            <p:nvPr/>
          </p:nvSpPr>
          <p:spPr bwMode="auto">
            <a:xfrm>
              <a:off x="4686" y="697"/>
              <a:ext cx="253" cy="287"/>
            </a:xfrm>
            <a:custGeom>
              <a:avLst/>
              <a:gdLst>
                <a:gd name="G0" fmla="+- 0 0 0"/>
                <a:gd name="G1" fmla="+- 21522 0 0"/>
                <a:gd name="G2" fmla="+- 21600 0 0"/>
                <a:gd name="T0" fmla="*/ 1835 w 20772"/>
                <a:gd name="T1" fmla="*/ 0 h 21522"/>
                <a:gd name="T2" fmla="*/ 20772 w 20772"/>
                <a:gd name="T3" fmla="*/ 15600 h 21522"/>
                <a:gd name="T4" fmla="*/ 0 w 20772"/>
                <a:gd name="T5" fmla="*/ 21522 h 2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72" h="21522" fill="none" extrusionOk="0">
                  <a:moveTo>
                    <a:pt x="1834" y="0"/>
                  </a:moveTo>
                  <a:cubicBezTo>
                    <a:pt x="10774" y="762"/>
                    <a:pt x="18312" y="6971"/>
                    <a:pt x="20772" y="15599"/>
                  </a:cubicBezTo>
                </a:path>
                <a:path w="20772" h="21522" stroke="0" extrusionOk="0">
                  <a:moveTo>
                    <a:pt x="1834" y="0"/>
                  </a:moveTo>
                  <a:cubicBezTo>
                    <a:pt x="10774" y="762"/>
                    <a:pt x="18312" y="6971"/>
                    <a:pt x="20772" y="15599"/>
                  </a:cubicBezTo>
                  <a:lnTo>
                    <a:pt x="0" y="21522"/>
                  </a:lnTo>
                  <a:close/>
                </a:path>
              </a:pathLst>
            </a:custGeom>
            <a:noFill/>
            <a:ln w="25400" cmpd="dbl">
              <a:solidFill>
                <a:srgbClr val="CC0066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22666" name="Group 106"/>
          <p:cNvGrpSpPr/>
          <p:nvPr/>
        </p:nvGrpSpPr>
        <p:grpSpPr bwMode="auto">
          <a:xfrm>
            <a:off x="7016750" y="3786188"/>
            <a:ext cx="779463" cy="792162"/>
            <a:chOff x="4420" y="2385"/>
            <a:chExt cx="491" cy="499"/>
          </a:xfrm>
        </p:grpSpPr>
        <p:grpSp>
          <p:nvGrpSpPr>
            <p:cNvPr id="14400" name="Group 83"/>
            <p:cNvGrpSpPr/>
            <p:nvPr/>
          </p:nvGrpSpPr>
          <p:grpSpPr bwMode="auto">
            <a:xfrm>
              <a:off x="4461" y="2385"/>
              <a:ext cx="450" cy="207"/>
              <a:chOff x="3867" y="2685"/>
              <a:chExt cx="450" cy="207"/>
            </a:xfrm>
          </p:grpSpPr>
          <p:graphicFrame>
            <p:nvGraphicFramePr>
              <p:cNvPr id="14402" name="Object 76"/>
              <p:cNvGraphicFramePr>
                <a:graphicFrameLocks noChangeAspect="1"/>
              </p:cNvGraphicFramePr>
              <p:nvPr/>
            </p:nvGraphicFramePr>
            <p:xfrm>
              <a:off x="3879" y="2685"/>
              <a:ext cx="432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541" name="公式" r:id="rId35" imgW="926465" imgH="444500" progId="Equation.3">
                      <p:embed/>
                    </p:oleObj>
                  </mc:Choice>
                  <mc:Fallback>
                    <p:oleObj name="公式" r:id="rId35" imgW="926465" imgH="444500" progId="Equation.3">
                      <p:embed/>
                      <p:pic>
                        <p:nvPicPr>
                          <p:cNvPr id="0" name="图片 3405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9" y="2685"/>
                            <a:ext cx="432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2641" name="Rectangle 81"/>
              <p:cNvSpPr>
                <a:spLocks noChangeArrowheads="1"/>
              </p:cNvSpPr>
              <p:nvPr/>
            </p:nvSpPr>
            <p:spPr bwMode="auto">
              <a:xfrm>
                <a:off x="3867" y="2697"/>
                <a:ext cx="450" cy="187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22657" name="弧 97"/>
            <p:cNvSpPr/>
            <p:nvPr/>
          </p:nvSpPr>
          <p:spPr bwMode="auto">
            <a:xfrm rot="-1415082">
              <a:off x="4420" y="2597"/>
              <a:ext cx="253" cy="287"/>
            </a:xfrm>
            <a:custGeom>
              <a:avLst/>
              <a:gdLst>
                <a:gd name="G0" fmla="+- 0 0 0"/>
                <a:gd name="G1" fmla="+- 21522 0 0"/>
                <a:gd name="G2" fmla="+- 21600 0 0"/>
                <a:gd name="T0" fmla="*/ 1835 w 20772"/>
                <a:gd name="T1" fmla="*/ 0 h 21522"/>
                <a:gd name="T2" fmla="*/ 20772 w 20772"/>
                <a:gd name="T3" fmla="*/ 15600 h 21522"/>
                <a:gd name="T4" fmla="*/ 0 w 20772"/>
                <a:gd name="T5" fmla="*/ 21522 h 2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72" h="21522" fill="none" extrusionOk="0">
                  <a:moveTo>
                    <a:pt x="1834" y="0"/>
                  </a:moveTo>
                  <a:cubicBezTo>
                    <a:pt x="10774" y="762"/>
                    <a:pt x="18312" y="6971"/>
                    <a:pt x="20772" y="15599"/>
                  </a:cubicBezTo>
                </a:path>
                <a:path w="20772" h="21522" stroke="0" extrusionOk="0">
                  <a:moveTo>
                    <a:pt x="1834" y="0"/>
                  </a:moveTo>
                  <a:cubicBezTo>
                    <a:pt x="10774" y="762"/>
                    <a:pt x="18312" y="6971"/>
                    <a:pt x="20772" y="15599"/>
                  </a:cubicBezTo>
                  <a:lnTo>
                    <a:pt x="0" y="21522"/>
                  </a:lnTo>
                  <a:close/>
                </a:path>
              </a:pathLst>
            </a:custGeom>
            <a:noFill/>
            <a:ln w="25400" cmpd="dbl">
              <a:solidFill>
                <a:srgbClr val="CC0066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22663" name="Group 103"/>
          <p:cNvGrpSpPr/>
          <p:nvPr/>
        </p:nvGrpSpPr>
        <p:grpSpPr bwMode="auto">
          <a:xfrm>
            <a:off x="6772275" y="4049713"/>
            <a:ext cx="1563688" cy="1504950"/>
            <a:chOff x="4266" y="2551"/>
            <a:chExt cx="985" cy="948"/>
          </a:xfrm>
        </p:grpSpPr>
        <p:grpSp>
          <p:nvGrpSpPr>
            <p:cNvPr id="14390" name="Group 100"/>
            <p:cNvGrpSpPr/>
            <p:nvPr/>
          </p:nvGrpSpPr>
          <p:grpSpPr bwMode="auto">
            <a:xfrm>
              <a:off x="4266" y="2551"/>
              <a:ext cx="985" cy="948"/>
              <a:chOff x="4266" y="2551"/>
              <a:chExt cx="985" cy="948"/>
            </a:xfrm>
          </p:grpSpPr>
          <p:sp>
            <p:nvSpPr>
              <p:cNvPr id="322584" name="Freeform 24"/>
              <p:cNvSpPr/>
              <p:nvPr/>
            </p:nvSpPr>
            <p:spPr bwMode="auto">
              <a:xfrm>
                <a:off x="4440" y="2551"/>
                <a:ext cx="810" cy="647"/>
              </a:xfrm>
              <a:custGeom>
                <a:avLst/>
                <a:gdLst>
                  <a:gd name="T0" fmla="*/ 0 w 810"/>
                  <a:gd name="T1" fmla="*/ 647 h 647"/>
                  <a:gd name="T2" fmla="*/ 9 w 810"/>
                  <a:gd name="T3" fmla="*/ 602 h 647"/>
                  <a:gd name="T4" fmla="*/ 11 w 810"/>
                  <a:gd name="T5" fmla="*/ 582 h 647"/>
                  <a:gd name="T6" fmla="*/ 36 w 810"/>
                  <a:gd name="T7" fmla="*/ 507 h 647"/>
                  <a:gd name="T8" fmla="*/ 66 w 810"/>
                  <a:gd name="T9" fmla="*/ 437 h 647"/>
                  <a:gd name="T10" fmla="*/ 83 w 810"/>
                  <a:gd name="T11" fmla="*/ 404 h 647"/>
                  <a:gd name="T12" fmla="*/ 101 w 810"/>
                  <a:gd name="T13" fmla="*/ 376 h 647"/>
                  <a:gd name="T14" fmla="*/ 142 w 810"/>
                  <a:gd name="T15" fmla="*/ 322 h 647"/>
                  <a:gd name="T16" fmla="*/ 186 w 810"/>
                  <a:gd name="T17" fmla="*/ 269 h 647"/>
                  <a:gd name="T18" fmla="*/ 236 w 810"/>
                  <a:gd name="T19" fmla="*/ 219 h 647"/>
                  <a:gd name="T20" fmla="*/ 291 w 810"/>
                  <a:gd name="T21" fmla="*/ 171 h 647"/>
                  <a:gd name="T22" fmla="*/ 349 w 810"/>
                  <a:gd name="T23" fmla="*/ 127 h 647"/>
                  <a:gd name="T24" fmla="*/ 411 w 810"/>
                  <a:gd name="T25" fmla="*/ 89 h 647"/>
                  <a:gd name="T26" fmla="*/ 477 w 810"/>
                  <a:gd name="T27" fmla="*/ 56 h 647"/>
                  <a:gd name="T28" fmla="*/ 546 w 810"/>
                  <a:gd name="T29" fmla="*/ 31 h 647"/>
                  <a:gd name="T30" fmla="*/ 584 w 810"/>
                  <a:gd name="T31" fmla="*/ 20 h 647"/>
                  <a:gd name="T32" fmla="*/ 624 w 810"/>
                  <a:gd name="T33" fmla="*/ 12 h 647"/>
                  <a:gd name="T34" fmla="*/ 714 w 810"/>
                  <a:gd name="T35" fmla="*/ 4 h 647"/>
                  <a:gd name="T36" fmla="*/ 810 w 810"/>
                  <a:gd name="T37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0" h="647">
                    <a:moveTo>
                      <a:pt x="0" y="647"/>
                    </a:moveTo>
                    <a:lnTo>
                      <a:pt x="9" y="602"/>
                    </a:lnTo>
                    <a:lnTo>
                      <a:pt x="11" y="582"/>
                    </a:lnTo>
                    <a:lnTo>
                      <a:pt x="36" y="507"/>
                    </a:lnTo>
                    <a:lnTo>
                      <a:pt x="66" y="437"/>
                    </a:lnTo>
                    <a:lnTo>
                      <a:pt x="83" y="404"/>
                    </a:lnTo>
                    <a:lnTo>
                      <a:pt x="101" y="376"/>
                    </a:lnTo>
                    <a:lnTo>
                      <a:pt x="142" y="322"/>
                    </a:lnTo>
                    <a:lnTo>
                      <a:pt x="186" y="269"/>
                    </a:lnTo>
                    <a:lnTo>
                      <a:pt x="236" y="219"/>
                    </a:lnTo>
                    <a:lnTo>
                      <a:pt x="291" y="171"/>
                    </a:lnTo>
                    <a:lnTo>
                      <a:pt x="349" y="127"/>
                    </a:lnTo>
                    <a:lnTo>
                      <a:pt x="411" y="89"/>
                    </a:lnTo>
                    <a:lnTo>
                      <a:pt x="477" y="56"/>
                    </a:lnTo>
                    <a:lnTo>
                      <a:pt x="546" y="31"/>
                    </a:lnTo>
                    <a:lnTo>
                      <a:pt x="584" y="20"/>
                    </a:lnTo>
                    <a:lnTo>
                      <a:pt x="624" y="12"/>
                    </a:lnTo>
                    <a:lnTo>
                      <a:pt x="714" y="4"/>
                    </a:lnTo>
                    <a:lnTo>
                      <a:pt x="810" y="0"/>
                    </a:lnTo>
                  </a:path>
                </a:pathLst>
              </a:custGeom>
              <a:noFill/>
              <a:ln w="25400" cap="rnd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2590" name="Line 30"/>
              <p:cNvSpPr>
                <a:spLocks noChangeShapeType="1"/>
              </p:cNvSpPr>
              <p:nvPr/>
            </p:nvSpPr>
            <p:spPr bwMode="auto">
              <a:xfrm flipH="1">
                <a:off x="4345" y="2799"/>
                <a:ext cx="223" cy="6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2599" name="弧 39"/>
              <p:cNvSpPr/>
              <p:nvPr/>
            </p:nvSpPr>
            <p:spPr bwMode="auto">
              <a:xfrm rot="257550">
                <a:off x="4266" y="3340"/>
                <a:ext cx="136" cy="159"/>
              </a:xfrm>
              <a:custGeom>
                <a:avLst/>
                <a:gdLst>
                  <a:gd name="G0" fmla="+- 0 0 0"/>
                  <a:gd name="G1" fmla="+- 16469 0 0"/>
                  <a:gd name="G2" fmla="+- 21600 0 0"/>
                  <a:gd name="T0" fmla="*/ 13976 w 18601"/>
                  <a:gd name="T1" fmla="*/ 0 h 16469"/>
                  <a:gd name="T2" fmla="*/ 18601 w 18601"/>
                  <a:gd name="T3" fmla="*/ 5489 h 16469"/>
                  <a:gd name="T4" fmla="*/ 0 w 18601"/>
                  <a:gd name="T5" fmla="*/ 16469 h 16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601" h="16469" fill="none" extrusionOk="0">
                    <a:moveTo>
                      <a:pt x="13976" y="-1"/>
                    </a:moveTo>
                    <a:cubicBezTo>
                      <a:pt x="15813" y="1558"/>
                      <a:pt x="17376" y="3414"/>
                      <a:pt x="18601" y="5488"/>
                    </a:cubicBezTo>
                  </a:path>
                  <a:path w="18601" h="16469" stroke="0" extrusionOk="0">
                    <a:moveTo>
                      <a:pt x="13976" y="-1"/>
                    </a:moveTo>
                    <a:cubicBezTo>
                      <a:pt x="15813" y="1558"/>
                      <a:pt x="17376" y="3414"/>
                      <a:pt x="18601" y="5488"/>
                    </a:cubicBezTo>
                    <a:lnTo>
                      <a:pt x="0" y="16469"/>
                    </a:lnTo>
                    <a:close/>
                  </a:path>
                </a:pathLst>
              </a:custGeom>
              <a:noFill/>
              <a:ln w="25400" cap="rnd" cmpd="dbl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14396" name="Object 41"/>
              <p:cNvGraphicFramePr>
                <a:graphicFrameLocks noChangeAspect="1"/>
              </p:cNvGraphicFramePr>
              <p:nvPr/>
            </p:nvGraphicFramePr>
            <p:xfrm>
              <a:off x="4414" y="3222"/>
              <a:ext cx="16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542" name="公式" r:id="rId37" imgW="342900" imgH="444500" progId="Equation.3">
                      <p:embed/>
                    </p:oleObj>
                  </mc:Choice>
                  <mc:Fallback>
                    <p:oleObj name="公式" r:id="rId37" imgW="342900" imgH="444500" progId="Equation.3">
                      <p:embed/>
                      <p:pic>
                        <p:nvPicPr>
                          <p:cNvPr id="0" name="图片 3405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4" y="3222"/>
                            <a:ext cx="16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397" name="Group 68"/>
              <p:cNvGrpSpPr/>
              <p:nvPr/>
            </p:nvGrpSpPr>
            <p:grpSpPr bwMode="auto">
              <a:xfrm>
                <a:off x="5099" y="2603"/>
                <a:ext cx="152" cy="178"/>
                <a:chOff x="2918" y="2120"/>
                <a:chExt cx="152" cy="178"/>
              </a:xfrm>
            </p:grpSpPr>
            <p:graphicFrame>
              <p:nvGraphicFramePr>
                <p:cNvPr id="14398" name="Object 69"/>
                <p:cNvGraphicFramePr>
                  <a:graphicFrameLocks noChangeAspect="1"/>
                </p:cNvGraphicFramePr>
                <p:nvPr/>
              </p:nvGraphicFramePr>
              <p:xfrm>
                <a:off x="2918" y="2135"/>
                <a:ext cx="131" cy="1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43" name="公式" r:id="rId39" imgW="279400" imgH="266700" progId="Equation.3">
                        <p:embed/>
                      </p:oleObj>
                    </mc:Choice>
                    <mc:Fallback>
                      <p:oleObj name="公式" r:id="rId39" imgW="279400" imgH="266700" progId="Equation.3">
                        <p:embed/>
                        <p:pic>
                          <p:nvPicPr>
                            <p:cNvPr id="0" name="图片 34054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8" y="2135"/>
                              <a:ext cx="131" cy="1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99" name="Object 70"/>
                <p:cNvGraphicFramePr>
                  <a:graphicFrameLocks noChangeAspect="1"/>
                </p:cNvGraphicFramePr>
                <p:nvPr/>
              </p:nvGraphicFramePr>
              <p:xfrm>
                <a:off x="3005" y="2120"/>
                <a:ext cx="65" cy="1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44" name="公式" r:id="rId41" imgW="139700" imgH="381000" progId="Equation.3">
                        <p:embed/>
                      </p:oleObj>
                    </mc:Choice>
                    <mc:Fallback>
                      <p:oleObj name="公式" r:id="rId41" imgW="139700" imgH="381000" progId="Equation.3">
                        <p:embed/>
                        <p:pic>
                          <p:nvPicPr>
                            <p:cNvPr id="0" name="图片 3405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05" y="2120"/>
                              <a:ext cx="65" cy="1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4391" name="Object 44"/>
            <p:cNvGraphicFramePr>
              <a:graphicFrameLocks noChangeAspect="1"/>
            </p:cNvGraphicFramePr>
            <p:nvPr/>
          </p:nvGraphicFramePr>
          <p:xfrm>
            <a:off x="4505" y="2986"/>
            <a:ext cx="16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45" name="Equation" r:id="rId43" imgW="355600" imgH="381000" progId="Equation.DSMT4">
                    <p:embed/>
                  </p:oleObj>
                </mc:Choice>
                <mc:Fallback>
                  <p:oleObj name="Equation" r:id="rId43" imgW="355600" imgH="381000" progId="Equation.DSMT4">
                    <p:embed/>
                    <p:pic>
                      <p:nvPicPr>
                        <p:cNvPr id="0" name="图片 340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" y="2986"/>
                          <a:ext cx="16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2623" name="Oval 63"/>
            <p:cNvSpPr>
              <a:spLocks noChangeAspect="1" noChangeArrowheads="1"/>
            </p:cNvSpPr>
            <p:nvPr/>
          </p:nvSpPr>
          <p:spPr bwMode="auto">
            <a:xfrm>
              <a:off x="4455" y="3030"/>
              <a:ext cx="45" cy="45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22707" name="Group 147"/>
          <p:cNvGrpSpPr/>
          <p:nvPr/>
        </p:nvGrpSpPr>
        <p:grpSpPr bwMode="auto">
          <a:xfrm>
            <a:off x="519113" y="2193925"/>
            <a:ext cx="801687" cy="1092200"/>
            <a:chOff x="2823" y="194"/>
            <a:chExt cx="505" cy="688"/>
          </a:xfrm>
        </p:grpSpPr>
        <p:grpSp>
          <p:nvGrpSpPr>
            <p:cNvPr id="14382" name="Group 139"/>
            <p:cNvGrpSpPr/>
            <p:nvPr/>
          </p:nvGrpSpPr>
          <p:grpSpPr bwMode="auto">
            <a:xfrm>
              <a:off x="2823" y="194"/>
              <a:ext cx="502" cy="502"/>
              <a:chOff x="1467" y="524"/>
              <a:chExt cx="502" cy="502"/>
            </a:xfrm>
          </p:grpSpPr>
          <p:sp>
            <p:nvSpPr>
              <p:cNvPr id="322700" name="Rectangle 140"/>
              <p:cNvSpPr>
                <a:spLocks noChangeArrowheads="1"/>
              </p:cNvSpPr>
              <p:nvPr/>
            </p:nvSpPr>
            <p:spPr bwMode="auto">
              <a:xfrm>
                <a:off x="1562" y="536"/>
                <a:ext cx="317" cy="480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2701" name="Rectangle 141"/>
              <p:cNvSpPr>
                <a:spLocks noChangeArrowheads="1"/>
              </p:cNvSpPr>
              <p:nvPr/>
            </p:nvSpPr>
            <p:spPr bwMode="auto">
              <a:xfrm>
                <a:off x="1508" y="524"/>
                <a:ext cx="422" cy="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4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P</a:t>
                </a:r>
                <a:r>
                  <a:rPr kumimoji="0" lang="en-US" altLang="zh-CN" sz="500" dirty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sz="1400" dirty="0" smtClean="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120  </a:t>
                </a:r>
                <a:endPara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322702" name="Rectangle 142"/>
              <p:cNvSpPr>
                <a:spLocks noChangeArrowheads="1"/>
              </p:cNvSpPr>
              <p:nvPr/>
            </p:nvSpPr>
            <p:spPr bwMode="auto">
              <a:xfrm>
                <a:off x="1467" y="671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kumimoji="0"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定义</a:t>
                </a: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322703" name="Rectangle 143"/>
              <p:cNvSpPr>
                <a:spLocks noChangeArrowheads="1"/>
              </p:cNvSpPr>
              <p:nvPr/>
            </p:nvSpPr>
            <p:spPr bwMode="auto">
              <a:xfrm>
                <a:off x="1521" y="814"/>
                <a:ext cx="404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6.1  </a:t>
                </a:r>
                <a:endPara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14383" name="Group 144"/>
            <p:cNvGrpSpPr/>
            <p:nvPr/>
          </p:nvGrpSpPr>
          <p:grpSpPr bwMode="auto">
            <a:xfrm>
              <a:off x="2826" y="670"/>
              <a:ext cx="502" cy="212"/>
              <a:chOff x="672" y="1972"/>
              <a:chExt cx="502" cy="212"/>
            </a:xfrm>
          </p:grpSpPr>
          <p:sp>
            <p:nvSpPr>
              <p:cNvPr id="322705" name="Rectangle 145"/>
              <p:cNvSpPr>
                <a:spLocks noChangeArrowheads="1"/>
              </p:cNvSpPr>
              <p:nvPr/>
            </p:nvSpPr>
            <p:spPr bwMode="auto">
              <a:xfrm>
                <a:off x="765" y="1989"/>
                <a:ext cx="317" cy="181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2706" name="Rectangle 146"/>
              <p:cNvSpPr>
                <a:spLocks noChangeArrowheads="1"/>
              </p:cNvSpPr>
              <p:nvPr/>
            </p:nvSpPr>
            <p:spPr bwMode="auto">
              <a:xfrm>
                <a:off x="672" y="1972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kumimoji="0"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部分</a:t>
                </a: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 sz="1600">
                  <a:solidFill>
                    <a:srgbClr val="9163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grpSp>
        <p:nvGrpSpPr>
          <p:cNvPr id="322709" name="Group 149"/>
          <p:cNvGrpSpPr/>
          <p:nvPr/>
        </p:nvGrpSpPr>
        <p:grpSpPr bwMode="auto">
          <a:xfrm>
            <a:off x="523875" y="5241925"/>
            <a:ext cx="796925" cy="796925"/>
            <a:chOff x="772" y="525"/>
            <a:chExt cx="502" cy="502"/>
          </a:xfrm>
        </p:grpSpPr>
        <p:sp>
          <p:nvSpPr>
            <p:cNvPr id="322710" name="Rectangle 150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2711" name="Rectangle 151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121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2712" name="Rectangle 152"/>
            <p:cNvSpPr>
              <a:spLocks noChangeArrowheads="1"/>
            </p:cNvSpPr>
            <p:nvPr/>
          </p:nvSpPr>
          <p:spPr bwMode="auto">
            <a:xfrm>
              <a:off x="772" y="672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定理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22713" name="Rectangle 153"/>
            <p:cNvSpPr>
              <a:spLocks noChangeArrowheads="1"/>
            </p:cNvSpPr>
            <p:nvPr/>
          </p:nvSpPr>
          <p:spPr bwMode="auto">
            <a:xfrm>
              <a:off x="826" y="81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6.1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2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3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2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2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3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32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2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2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2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2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2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3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32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5" grpId="0"/>
      <p:bldP spid="322571" grpId="0"/>
      <p:bldP spid="322572" grpId="0"/>
      <p:bldP spid="322575" grpId="0"/>
      <p:bldP spid="322578" grpId="0"/>
      <p:bldP spid="322646" grpId="0"/>
      <p:bldP spid="322652" grpId="0"/>
      <p:bldP spid="32265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285" name="Rectangle 181"/>
          <p:cNvSpPr>
            <a:spLocks noChangeArrowheads="1"/>
          </p:cNvSpPr>
          <p:nvPr/>
        </p:nvSpPr>
        <p:spPr bwMode="auto">
          <a:xfrm>
            <a:off x="534988" y="17605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推导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pic>
        <p:nvPicPr>
          <p:cNvPr id="40962" name="Picture 15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3" name="Picture 1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4" name="Picture 1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5" name="Picture 15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Picture 1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860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7" name="Picture 1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859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8" name="Picture 16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9" name="Picture 16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0" name="Picture 16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1" name="Picture 1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2" name="Picture 1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3" name="Picture 16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4" name="Picture 16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03463" y="5108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5" name="Picture 16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301875" y="5106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6" name="Picture 1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65638" y="51085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7" name="Picture 1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464050" y="51069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8" name="Picture 17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79" name="Picture 17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0" name="Picture 17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1" name="Picture 1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305" name="Group 201"/>
          <p:cNvGrpSpPr/>
          <p:nvPr/>
        </p:nvGrpSpPr>
        <p:grpSpPr bwMode="auto">
          <a:xfrm>
            <a:off x="5114925" y="2382838"/>
            <a:ext cx="1368425" cy="368300"/>
            <a:chOff x="3222" y="1501"/>
            <a:chExt cx="862" cy="232"/>
          </a:xfrm>
        </p:grpSpPr>
        <p:sp>
          <p:nvSpPr>
            <p:cNvPr id="559119" name="Line 15"/>
            <p:cNvSpPr>
              <a:spLocks noChangeShapeType="1"/>
            </p:cNvSpPr>
            <p:nvPr/>
          </p:nvSpPr>
          <p:spPr bwMode="auto">
            <a:xfrm>
              <a:off x="3222" y="1620"/>
              <a:ext cx="218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1076" name="Object 11"/>
            <p:cNvGraphicFramePr>
              <a:graphicFrameLocks noChangeAspect="1"/>
            </p:cNvGraphicFramePr>
            <p:nvPr/>
          </p:nvGraphicFramePr>
          <p:xfrm>
            <a:off x="3492" y="1501"/>
            <a:ext cx="5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992" name="公式" r:id="rId3" imgW="939800" imgH="368300" progId="Equation.3">
                    <p:embed/>
                  </p:oleObj>
                </mc:Choice>
                <mc:Fallback>
                  <p:oleObj name="公式" r:id="rId3" imgW="939800" imgH="368300" progId="Equation.3">
                    <p:embed/>
                    <p:pic>
                      <p:nvPicPr>
                        <p:cNvPr id="0" name="图片 5049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1501"/>
                          <a:ext cx="5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9116" name="Rectangle 12"/>
          <p:cNvSpPr>
            <a:spLocks noChangeArrowheads="1"/>
          </p:cNvSpPr>
          <p:nvPr/>
        </p:nvSpPr>
        <p:spPr bwMode="auto">
          <a:xfrm>
            <a:off x="1798638" y="3008313"/>
            <a:ext cx="26336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由</a:t>
            </a:r>
            <a:r>
              <a:rPr kumimoji="0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保对称点性</a:t>
            </a:r>
            <a:r>
              <a:rPr kumimoji="0" lang="zh-CN" altLang="en-US">
                <a:solidFill>
                  <a:srgbClr val="000000"/>
                </a:solidFill>
              </a:rPr>
              <a:t>，</a:t>
            </a:r>
            <a:r>
              <a:rPr kumimoji="0" lang="en-US" altLang="zh-CN">
                <a:solidFill>
                  <a:srgbClr val="000000"/>
                </a:solidFill>
              </a:rPr>
              <a:t>  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59307" name="Group 203"/>
          <p:cNvGrpSpPr/>
          <p:nvPr/>
        </p:nvGrpSpPr>
        <p:grpSpPr bwMode="auto">
          <a:xfrm>
            <a:off x="2276475" y="4330700"/>
            <a:ext cx="3848100" cy="1138238"/>
            <a:chOff x="1434" y="2728"/>
            <a:chExt cx="2424" cy="717"/>
          </a:xfrm>
        </p:grpSpPr>
        <p:sp>
          <p:nvSpPr>
            <p:cNvPr id="559124" name="Rectangle 20"/>
            <p:cNvSpPr>
              <a:spLocks noChangeArrowheads="1"/>
            </p:cNvSpPr>
            <p:nvPr/>
          </p:nvSpPr>
          <p:spPr bwMode="auto">
            <a:xfrm>
              <a:off x="2636" y="2847"/>
              <a:ext cx="12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 sz="1400"/>
                <a:t> </a:t>
              </a:r>
              <a:r>
                <a:rPr lang="en-US" altLang="zh-CN" i="1"/>
                <a:t>k</a:t>
              </a:r>
              <a:r>
                <a:rPr lang="en-US" altLang="zh-CN" sz="2000" i="1"/>
                <a:t> </a:t>
              </a:r>
              <a:r>
                <a:rPr lang="zh-CN" altLang="en-US">
                  <a:ea typeface="楷体" panose="02010609060101010101" charset="-122"/>
                  <a:cs typeface="楷体" panose="02010609060101010101" charset="-122"/>
                </a:rPr>
                <a:t>待定</a:t>
              </a:r>
              <a:r>
                <a:rPr lang="en-US" altLang="zh-CN" sz="1200"/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，</a:t>
              </a:r>
              <a:r>
                <a:rPr lang="en-US" altLang="zh-CN">
                  <a:latin typeface="宋体" panose="02010600030101010101" charset="-122"/>
                </a:rPr>
                <a:t> </a:t>
              </a:r>
              <a:r>
                <a:rPr lang="en-US" altLang="zh-CN"/>
                <a:t> </a:t>
              </a:r>
              <a:endParaRPr lang="en-US" altLang="zh-CN"/>
            </a:p>
          </p:txBody>
        </p:sp>
        <p:grpSp>
          <p:nvGrpSpPr>
            <p:cNvPr id="41065" name="Group 195"/>
            <p:cNvGrpSpPr/>
            <p:nvPr/>
          </p:nvGrpSpPr>
          <p:grpSpPr bwMode="auto">
            <a:xfrm>
              <a:off x="1434" y="2728"/>
              <a:ext cx="1184" cy="717"/>
              <a:chOff x="1158" y="2614"/>
              <a:chExt cx="1184" cy="717"/>
            </a:xfrm>
          </p:grpSpPr>
          <p:graphicFrame>
            <p:nvGraphicFramePr>
              <p:cNvPr id="41066" name="Object 22"/>
              <p:cNvGraphicFramePr/>
              <p:nvPr/>
            </p:nvGraphicFramePr>
            <p:xfrm>
              <a:off x="1158" y="2614"/>
              <a:ext cx="1184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993" name="公式" r:id="rId5" imgW="1879600" imgH="838200" progId="Equation.3">
                      <p:embed/>
                    </p:oleObj>
                  </mc:Choice>
                  <mc:Fallback>
                    <p:oleObj name="公式" r:id="rId5" imgW="1879600" imgH="838200" progId="Equation.3">
                      <p:embed/>
                      <p:pic>
                        <p:nvPicPr>
                          <p:cNvPr id="0" name="图片 50499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8" y="2614"/>
                            <a:ext cx="1184" cy="5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1067" name="Group 93"/>
              <p:cNvGrpSpPr/>
              <p:nvPr/>
            </p:nvGrpSpPr>
            <p:grpSpPr bwMode="auto">
              <a:xfrm>
                <a:off x="1698" y="2917"/>
                <a:ext cx="508" cy="414"/>
                <a:chOff x="1728" y="2917"/>
                <a:chExt cx="508" cy="414"/>
              </a:xfrm>
            </p:grpSpPr>
            <p:graphicFrame>
              <p:nvGraphicFramePr>
                <p:cNvPr id="41068" name="Object 86"/>
                <p:cNvGraphicFramePr/>
                <p:nvPr/>
              </p:nvGraphicFramePr>
              <p:xfrm>
                <a:off x="1728" y="3035"/>
                <a:ext cx="256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4994" name="公式" r:id="rId7" imgW="405765" imgH="215900" progId="Equation.3">
                        <p:embed/>
                      </p:oleObj>
                    </mc:Choice>
                    <mc:Fallback>
                      <p:oleObj name="公式" r:id="rId7" imgW="405765" imgH="215900" progId="Equation.3">
                        <p:embed/>
                        <p:pic>
                          <p:nvPicPr>
                            <p:cNvPr id="0" name="图片 50499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28" y="3035"/>
                              <a:ext cx="256" cy="1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1069" name="Group 87"/>
                <p:cNvGrpSpPr/>
                <p:nvPr/>
              </p:nvGrpSpPr>
              <p:grpSpPr bwMode="auto">
                <a:xfrm>
                  <a:off x="2020" y="2917"/>
                  <a:ext cx="216" cy="414"/>
                  <a:chOff x="2256" y="3561"/>
                  <a:chExt cx="216" cy="414"/>
                </a:xfrm>
              </p:grpSpPr>
              <p:grpSp>
                <p:nvGrpSpPr>
                  <p:cNvPr id="41070" name="Group 88"/>
                  <p:cNvGrpSpPr/>
                  <p:nvPr/>
                </p:nvGrpSpPr>
                <p:grpSpPr bwMode="auto">
                  <a:xfrm>
                    <a:off x="2296" y="3735"/>
                    <a:ext cx="176" cy="240"/>
                    <a:chOff x="2752" y="2223"/>
                    <a:chExt cx="176" cy="240"/>
                  </a:xfrm>
                </p:grpSpPr>
                <p:graphicFrame>
                  <p:nvGraphicFramePr>
                    <p:cNvPr id="41073" name="Object 8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752" y="2223"/>
                    <a:ext cx="176" cy="2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04995" name="公式" r:id="rId9" imgW="279400" imgH="381000" progId="Equation.3">
                            <p:embed/>
                          </p:oleObj>
                        </mc:Choice>
                        <mc:Fallback>
                          <p:oleObj name="公式" r:id="rId9" imgW="279400" imgH="381000" progId="Equation.3">
                            <p:embed/>
                            <p:pic>
                              <p:nvPicPr>
                                <p:cNvPr id="0" name="图片 50499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752" y="2223"/>
                                  <a:ext cx="176" cy="24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559194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54" y="2274"/>
                      <a:ext cx="11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</p:grpSp>
              <p:sp>
                <p:nvSpPr>
                  <p:cNvPr id="559195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3744"/>
                    <a:ext cx="21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graphicFrame>
                <p:nvGraphicFramePr>
                  <p:cNvPr id="41072" name="Object 92"/>
                  <p:cNvGraphicFramePr>
                    <a:graphicFrameLocks noChangeAspect="1"/>
                  </p:cNvGraphicFramePr>
                  <p:nvPr/>
                </p:nvGraphicFramePr>
                <p:xfrm>
                  <a:off x="2308" y="3561"/>
                  <a:ext cx="104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4996" name="公式" r:id="rId11" imgW="165100" imgH="266065" progId="Equation.3">
                          <p:embed/>
                        </p:oleObj>
                      </mc:Choice>
                      <mc:Fallback>
                        <p:oleObj name="公式" r:id="rId11" imgW="165100" imgH="266065" progId="Equation.3">
                          <p:embed/>
                          <p:pic>
                            <p:nvPicPr>
                              <p:cNvPr id="0" name="图片 50499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08" y="3561"/>
                                <a:ext cx="104" cy="16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grpSp>
        <p:nvGrpSpPr>
          <p:cNvPr id="559308" name="Group 204"/>
          <p:cNvGrpSpPr/>
          <p:nvPr/>
        </p:nvGrpSpPr>
        <p:grpSpPr bwMode="auto">
          <a:xfrm>
            <a:off x="1798638" y="5594350"/>
            <a:ext cx="5575300" cy="798513"/>
            <a:chOff x="1133" y="3524"/>
            <a:chExt cx="3512" cy="503"/>
          </a:xfrm>
        </p:grpSpPr>
        <p:sp>
          <p:nvSpPr>
            <p:cNvPr id="559198" name="Rectangle 94"/>
            <p:cNvSpPr>
              <a:spLocks noChangeArrowheads="1"/>
            </p:cNvSpPr>
            <p:nvPr/>
          </p:nvSpPr>
          <p:spPr bwMode="auto">
            <a:xfrm>
              <a:off x="1133" y="3619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即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41057" name="Group 101"/>
            <p:cNvGrpSpPr/>
            <p:nvPr/>
          </p:nvGrpSpPr>
          <p:grpSpPr bwMode="auto">
            <a:xfrm>
              <a:off x="1442" y="3524"/>
              <a:ext cx="1224" cy="503"/>
              <a:chOff x="1166" y="3374"/>
              <a:chExt cx="1224" cy="503"/>
            </a:xfrm>
          </p:grpSpPr>
          <p:graphicFrame>
            <p:nvGraphicFramePr>
              <p:cNvPr id="41062" name="Object 95"/>
              <p:cNvGraphicFramePr/>
              <p:nvPr/>
            </p:nvGraphicFramePr>
            <p:xfrm>
              <a:off x="1166" y="3374"/>
              <a:ext cx="1224" cy="5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997" name="公式" r:id="rId13" imgW="1943100" imgH="800100" progId="Equation.3">
                      <p:embed/>
                    </p:oleObj>
                  </mc:Choice>
                  <mc:Fallback>
                    <p:oleObj name="公式" r:id="rId13" imgW="1943100" imgH="800100" progId="Equation.3">
                      <p:embed/>
                      <p:pic>
                        <p:nvPicPr>
                          <p:cNvPr id="0" name="图片 50499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6" y="3374"/>
                            <a:ext cx="1224" cy="5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9200" name="Line 96"/>
              <p:cNvSpPr>
                <a:spLocks noChangeShapeType="1"/>
              </p:cNvSpPr>
              <p:nvPr/>
            </p:nvSpPr>
            <p:spPr bwMode="auto">
              <a:xfrm>
                <a:off x="1998" y="3690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1058" name="Group 196"/>
            <p:cNvGrpSpPr/>
            <p:nvPr/>
          </p:nvGrpSpPr>
          <p:grpSpPr bwMode="auto">
            <a:xfrm>
              <a:off x="2724" y="3618"/>
              <a:ext cx="1921" cy="288"/>
              <a:chOff x="2448" y="3468"/>
              <a:chExt cx="1921" cy="288"/>
            </a:xfrm>
          </p:grpSpPr>
          <p:sp>
            <p:nvSpPr>
              <p:cNvPr id="559202" name="Rectangle 98"/>
              <p:cNvSpPr>
                <a:spLocks noChangeArrowheads="1"/>
              </p:cNvSpPr>
              <p:nvPr/>
            </p:nvSpPr>
            <p:spPr bwMode="auto">
              <a:xfrm>
                <a:off x="2448" y="3468"/>
                <a:ext cx="1921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latin typeface="宋体" panose="02010600030101010101" charset="-122"/>
                  </a:rPr>
                  <a:t>(</a:t>
                </a:r>
                <a:r>
                  <a:rPr lang="en-US" altLang="zh-CN"/>
                  <a:t>                 </a:t>
                </a:r>
                <a:r>
                  <a:rPr lang="en-US" altLang="zh-CN" sz="1200"/>
                  <a:t>  </a:t>
                </a:r>
                <a:r>
                  <a:rPr lang="zh-CN" altLang="en-US">
                    <a:ea typeface="楷体" panose="02010609060101010101" charset="-122"/>
                    <a:cs typeface="楷体" panose="02010609060101010101" charset="-122"/>
                  </a:rPr>
                  <a:t>待定</a:t>
                </a:r>
                <a:r>
                  <a:rPr lang="en-US" altLang="zh-CN" sz="1200"/>
                  <a:t> </a:t>
                </a:r>
                <a:r>
                  <a:rPr lang="en-US" altLang="zh-CN">
                    <a:latin typeface="宋体" panose="02010600030101010101" charset="-122"/>
                  </a:rPr>
                  <a:t>)</a:t>
                </a:r>
                <a:r>
                  <a:rPr lang="zh-CN" altLang="en-US"/>
                  <a:t>。</a:t>
                </a:r>
                <a:r>
                  <a:rPr lang="en-US" altLang="zh-CN"/>
                  <a:t>   </a:t>
                </a:r>
                <a:endParaRPr lang="en-US" altLang="zh-CN"/>
              </a:p>
            </p:txBody>
          </p:sp>
          <p:sp>
            <p:nvSpPr>
              <p:cNvPr id="559201" name="Line 97"/>
              <p:cNvSpPr>
                <a:spLocks noChangeShapeType="1"/>
              </p:cNvSpPr>
              <p:nvPr/>
            </p:nvSpPr>
            <p:spPr bwMode="auto">
              <a:xfrm>
                <a:off x="3274" y="3550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1061" name="Object 99"/>
              <p:cNvGraphicFramePr/>
              <p:nvPr/>
            </p:nvGraphicFramePr>
            <p:xfrm>
              <a:off x="2626" y="3492"/>
              <a:ext cx="808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998" name="公式" r:id="rId15" imgW="1282700" imgH="419100" progId="Equation.3">
                      <p:embed/>
                    </p:oleObj>
                  </mc:Choice>
                  <mc:Fallback>
                    <p:oleObj name="公式" r:id="rId15" imgW="1282700" imgH="419100" progId="Equation.3">
                      <p:embed/>
                      <p:pic>
                        <p:nvPicPr>
                          <p:cNvPr id="0" name="图片 50499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6" y="3492"/>
                            <a:ext cx="808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59303" name="Group 199"/>
          <p:cNvGrpSpPr/>
          <p:nvPr/>
        </p:nvGrpSpPr>
        <p:grpSpPr bwMode="auto">
          <a:xfrm>
            <a:off x="6399213" y="3187700"/>
            <a:ext cx="2474912" cy="2008188"/>
            <a:chOff x="4031" y="2008"/>
            <a:chExt cx="1559" cy="1265"/>
          </a:xfrm>
        </p:grpSpPr>
        <p:grpSp>
          <p:nvGrpSpPr>
            <p:cNvPr id="41046" name="Group 146"/>
            <p:cNvGrpSpPr/>
            <p:nvPr/>
          </p:nvGrpSpPr>
          <p:grpSpPr bwMode="auto">
            <a:xfrm>
              <a:off x="4100" y="2352"/>
              <a:ext cx="956" cy="723"/>
              <a:chOff x="4100" y="1902"/>
              <a:chExt cx="956" cy="723"/>
            </a:xfrm>
          </p:grpSpPr>
          <p:sp>
            <p:nvSpPr>
              <p:cNvPr id="559208" name="Oval 104"/>
              <p:cNvSpPr>
                <a:spLocks noChangeAspect="1" noChangeArrowheads="1"/>
              </p:cNvSpPr>
              <p:nvPr/>
            </p:nvSpPr>
            <p:spPr bwMode="auto">
              <a:xfrm>
                <a:off x="4314" y="1902"/>
                <a:ext cx="635" cy="63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E8D1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1052" name="Object 106"/>
              <p:cNvGraphicFramePr>
                <a:graphicFrameLocks noChangeAspect="1"/>
              </p:cNvGraphicFramePr>
              <p:nvPr/>
            </p:nvGraphicFramePr>
            <p:xfrm>
              <a:off x="4302" y="2495"/>
              <a:ext cx="135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999" name="公式" r:id="rId17" imgW="279400" imgH="266700" progId="Equation.3">
                      <p:embed/>
                    </p:oleObj>
                  </mc:Choice>
                  <mc:Fallback>
                    <p:oleObj name="公式" r:id="rId17" imgW="279400" imgH="266700" progId="Equation.3">
                      <p:embed/>
                      <p:pic>
                        <p:nvPicPr>
                          <p:cNvPr id="0" name="图片 5049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2" y="2495"/>
                            <a:ext cx="135" cy="1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9213" name="Line 109"/>
              <p:cNvSpPr>
                <a:spLocks noChangeAspect="1" noChangeShapeType="1"/>
              </p:cNvSpPr>
              <p:nvPr/>
            </p:nvSpPr>
            <p:spPr bwMode="auto">
              <a:xfrm rot="8100000" flipH="1" flipV="1">
                <a:off x="4408" y="2388"/>
                <a:ext cx="1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1054" name="Object 111"/>
              <p:cNvGraphicFramePr>
                <a:graphicFrameLocks noChangeAspect="1"/>
              </p:cNvGraphicFramePr>
              <p:nvPr/>
            </p:nvGraphicFramePr>
            <p:xfrm>
              <a:off x="4976" y="2244"/>
              <a:ext cx="80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00" name="公式" r:id="rId19" imgW="165100" imgH="266065" progId="Equation.3">
                      <p:embed/>
                    </p:oleObj>
                  </mc:Choice>
                  <mc:Fallback>
                    <p:oleObj name="公式" r:id="rId19" imgW="165100" imgH="266065" progId="Equation.3">
                      <p:embed/>
                      <p:pic>
                        <p:nvPicPr>
                          <p:cNvPr id="0" name="图片 5049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6" y="2244"/>
                            <a:ext cx="80" cy="1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55" name="Object 113"/>
              <p:cNvGraphicFramePr>
                <a:graphicFrameLocks noChangeAspect="1"/>
              </p:cNvGraphicFramePr>
              <p:nvPr/>
            </p:nvGraphicFramePr>
            <p:xfrm>
              <a:off x="4100" y="2242"/>
              <a:ext cx="184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01" name="公式" r:id="rId21" imgW="381000" imgH="342900" progId="Equation.3">
                      <p:embed/>
                    </p:oleObj>
                  </mc:Choice>
                  <mc:Fallback>
                    <p:oleObj name="公式" r:id="rId21" imgW="381000" imgH="342900" progId="Equation.3">
                      <p:embed/>
                      <p:pic>
                        <p:nvPicPr>
                          <p:cNvPr id="0" name="图片 5050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0" y="2242"/>
                            <a:ext cx="184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047" name="Group 143"/>
            <p:cNvGrpSpPr/>
            <p:nvPr/>
          </p:nvGrpSpPr>
          <p:grpSpPr bwMode="auto">
            <a:xfrm>
              <a:off x="4031" y="2008"/>
              <a:ext cx="1559" cy="1265"/>
              <a:chOff x="4031" y="1558"/>
              <a:chExt cx="1559" cy="1265"/>
            </a:xfrm>
          </p:grpSpPr>
          <p:graphicFrame>
            <p:nvGraphicFramePr>
              <p:cNvPr id="41048" name="Object 105"/>
              <p:cNvGraphicFramePr>
                <a:graphicFrameLocks noChangeAspect="1"/>
              </p:cNvGraphicFramePr>
              <p:nvPr/>
            </p:nvGraphicFramePr>
            <p:xfrm>
              <a:off x="4892" y="1575"/>
              <a:ext cx="268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02" name="公式" r:id="rId23" imgW="469900" imgH="342900" progId="Equation.3">
                      <p:embed/>
                    </p:oleObj>
                  </mc:Choice>
                  <mc:Fallback>
                    <p:oleObj name="公式" r:id="rId23" imgW="469900" imgH="342900" progId="Equation.3">
                      <p:embed/>
                      <p:pic>
                        <p:nvPicPr>
                          <p:cNvPr id="0" name="图片 5050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2" y="1575"/>
                            <a:ext cx="268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9211" name="Line 107"/>
              <p:cNvSpPr>
                <a:spLocks noChangeShapeType="1"/>
              </p:cNvSpPr>
              <p:nvPr/>
            </p:nvSpPr>
            <p:spPr bwMode="auto">
              <a:xfrm rot="10800000">
                <a:off x="4031" y="2225"/>
                <a:ext cx="1559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9212" name="Line 108"/>
              <p:cNvSpPr>
                <a:spLocks noChangeShapeType="1"/>
              </p:cNvSpPr>
              <p:nvPr/>
            </p:nvSpPr>
            <p:spPr bwMode="auto">
              <a:xfrm rot="5400000">
                <a:off x="4001" y="2191"/>
                <a:ext cx="1265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59255" name="Group 151"/>
          <p:cNvGrpSpPr/>
          <p:nvPr/>
        </p:nvGrpSpPr>
        <p:grpSpPr bwMode="auto">
          <a:xfrm>
            <a:off x="7369175" y="3556000"/>
            <a:ext cx="1419225" cy="669925"/>
            <a:chOff x="4642" y="1790"/>
            <a:chExt cx="894" cy="422"/>
          </a:xfrm>
        </p:grpSpPr>
        <p:sp>
          <p:nvSpPr>
            <p:cNvPr id="559218" name="Line 114"/>
            <p:cNvSpPr>
              <a:spLocks noChangeShapeType="1"/>
            </p:cNvSpPr>
            <p:nvPr/>
          </p:nvSpPr>
          <p:spPr bwMode="auto">
            <a:xfrm flipV="1">
              <a:off x="4642" y="1813"/>
              <a:ext cx="750" cy="39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9219" name="Oval 115"/>
            <p:cNvSpPr>
              <a:spLocks noChangeAspect="1" noChangeArrowheads="1"/>
            </p:cNvSpPr>
            <p:nvPr/>
          </p:nvSpPr>
          <p:spPr bwMode="auto">
            <a:xfrm rot="-2715591">
              <a:off x="5381" y="1790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1045" name="Object 116"/>
            <p:cNvGraphicFramePr>
              <a:graphicFrameLocks noChangeAspect="1"/>
            </p:cNvGraphicFramePr>
            <p:nvPr/>
          </p:nvGraphicFramePr>
          <p:xfrm>
            <a:off x="5384" y="1842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003" name="公式" r:id="rId25" imgW="266700" imgH="190500" progId="Equation.3">
                    <p:embed/>
                  </p:oleObj>
                </mc:Choice>
                <mc:Fallback>
                  <p:oleObj name="公式" r:id="rId25" imgW="266700" imgH="190500" progId="Equation.3">
                    <p:embed/>
                    <p:pic>
                      <p:nvPicPr>
                        <p:cNvPr id="0" name="图片 5050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1842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9222" name="Oval 118"/>
          <p:cNvSpPr>
            <a:spLocks noChangeAspect="1" noChangeArrowheads="1"/>
          </p:cNvSpPr>
          <p:nvPr/>
        </p:nvSpPr>
        <p:spPr bwMode="auto">
          <a:xfrm>
            <a:off x="6486525" y="3371850"/>
            <a:ext cx="1727200" cy="1727200"/>
          </a:xfrm>
          <a:prstGeom prst="ellipse">
            <a:avLst/>
          </a:prstGeom>
          <a:noFill/>
          <a:ln w="3175">
            <a:solidFill>
              <a:srgbClr val="B2B2B2"/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59302" name="Group 198"/>
          <p:cNvGrpSpPr/>
          <p:nvPr/>
        </p:nvGrpSpPr>
        <p:grpSpPr bwMode="auto">
          <a:xfrm>
            <a:off x="6396038" y="630238"/>
            <a:ext cx="2474912" cy="1619250"/>
            <a:chOff x="4029" y="397"/>
            <a:chExt cx="1559" cy="1020"/>
          </a:xfrm>
        </p:grpSpPr>
        <p:grpSp>
          <p:nvGrpSpPr>
            <p:cNvPr id="41032" name="Group 145"/>
            <p:cNvGrpSpPr/>
            <p:nvPr/>
          </p:nvGrpSpPr>
          <p:grpSpPr bwMode="auto">
            <a:xfrm>
              <a:off x="4098" y="676"/>
              <a:ext cx="956" cy="726"/>
              <a:chOff x="4098" y="676"/>
              <a:chExt cx="956" cy="726"/>
            </a:xfrm>
          </p:grpSpPr>
          <p:graphicFrame>
            <p:nvGraphicFramePr>
              <p:cNvPr id="41037" name="Object 121"/>
              <p:cNvGraphicFramePr>
                <a:graphicFrameLocks noChangeAspect="1"/>
              </p:cNvGraphicFramePr>
              <p:nvPr/>
            </p:nvGraphicFramePr>
            <p:xfrm>
              <a:off x="4303" y="1266"/>
              <a:ext cx="12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04" name="公式" r:id="rId27" imgW="266700" imgH="279400" progId="Equation.3">
                      <p:embed/>
                    </p:oleObj>
                  </mc:Choice>
                  <mc:Fallback>
                    <p:oleObj name="公式" r:id="rId27" imgW="266700" imgH="279400" progId="Equation.3">
                      <p:embed/>
                      <p:pic>
                        <p:nvPicPr>
                          <p:cNvPr id="0" name="图片 5050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3" y="1266"/>
                            <a:ext cx="12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1038" name="Group 144"/>
              <p:cNvGrpSpPr/>
              <p:nvPr/>
            </p:nvGrpSpPr>
            <p:grpSpPr bwMode="auto">
              <a:xfrm>
                <a:off x="4098" y="676"/>
                <a:ext cx="956" cy="635"/>
                <a:chOff x="4098" y="676"/>
                <a:chExt cx="956" cy="635"/>
              </a:xfrm>
            </p:grpSpPr>
            <p:sp>
              <p:nvSpPr>
                <p:cNvPr id="559223" name="Oval 119"/>
                <p:cNvSpPr>
                  <a:spLocks noChangeAspect="1" noChangeArrowheads="1"/>
                </p:cNvSpPr>
                <p:nvPr/>
              </p:nvSpPr>
              <p:spPr bwMode="auto">
                <a:xfrm>
                  <a:off x="4312" y="676"/>
                  <a:ext cx="635" cy="6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E8D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008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59228" name="Line 124"/>
                <p:cNvSpPr>
                  <a:spLocks noChangeAspect="1" noChangeShapeType="1"/>
                </p:cNvSpPr>
                <p:nvPr/>
              </p:nvSpPr>
              <p:spPr bwMode="auto">
                <a:xfrm rot="8100000" flipH="1" flipV="1">
                  <a:off x="4406" y="1162"/>
                  <a:ext cx="1" cy="10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41041" name="Object 126"/>
                <p:cNvGraphicFramePr>
                  <a:graphicFrameLocks noChangeAspect="1"/>
                </p:cNvGraphicFramePr>
                <p:nvPr/>
              </p:nvGraphicFramePr>
              <p:xfrm>
                <a:off x="4974" y="1018"/>
                <a:ext cx="80" cy="1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5005" name="公式" r:id="rId29" imgW="165100" imgH="266065" progId="Equation.3">
                        <p:embed/>
                      </p:oleObj>
                    </mc:Choice>
                    <mc:Fallback>
                      <p:oleObj name="公式" r:id="rId29" imgW="165100" imgH="266065" progId="Equation.3">
                        <p:embed/>
                        <p:pic>
                          <p:nvPicPr>
                            <p:cNvPr id="0" name="图片 50500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4" y="1018"/>
                              <a:ext cx="80" cy="1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042" name="Object 128"/>
                <p:cNvGraphicFramePr>
                  <a:graphicFrameLocks noChangeAspect="1"/>
                </p:cNvGraphicFramePr>
                <p:nvPr/>
              </p:nvGraphicFramePr>
              <p:xfrm>
                <a:off x="4098" y="1016"/>
                <a:ext cx="184" cy="1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5006" name="公式" r:id="rId30" imgW="381000" imgH="342900" progId="Equation.3">
                        <p:embed/>
                      </p:oleObj>
                    </mc:Choice>
                    <mc:Fallback>
                      <p:oleObj name="公式" r:id="rId30" imgW="381000" imgH="342900" progId="Equation.3">
                        <p:embed/>
                        <p:pic>
                          <p:nvPicPr>
                            <p:cNvPr id="0" name="图片 50500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98" y="1016"/>
                              <a:ext cx="184" cy="1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1033" name="Group 142"/>
            <p:cNvGrpSpPr/>
            <p:nvPr/>
          </p:nvGrpSpPr>
          <p:grpSpPr bwMode="auto">
            <a:xfrm>
              <a:off x="4029" y="397"/>
              <a:ext cx="1559" cy="1020"/>
              <a:chOff x="4029" y="397"/>
              <a:chExt cx="1559" cy="1020"/>
            </a:xfrm>
          </p:grpSpPr>
          <p:graphicFrame>
            <p:nvGraphicFramePr>
              <p:cNvPr id="41034" name="Object 120"/>
              <p:cNvGraphicFramePr>
                <a:graphicFrameLocks noChangeAspect="1"/>
              </p:cNvGraphicFramePr>
              <p:nvPr/>
            </p:nvGraphicFramePr>
            <p:xfrm>
              <a:off x="4804" y="397"/>
              <a:ext cx="224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07" name="公式" r:id="rId31" imgW="393700" imgH="342900" progId="Equation.3">
                      <p:embed/>
                    </p:oleObj>
                  </mc:Choice>
                  <mc:Fallback>
                    <p:oleObj name="公式" r:id="rId31" imgW="393700" imgH="342900" progId="Equation.3">
                      <p:embed/>
                      <p:pic>
                        <p:nvPicPr>
                          <p:cNvPr id="0" name="图片 5050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4" y="397"/>
                            <a:ext cx="224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9226" name="Line 122"/>
              <p:cNvSpPr>
                <a:spLocks noChangeShapeType="1"/>
              </p:cNvSpPr>
              <p:nvPr/>
            </p:nvSpPr>
            <p:spPr bwMode="auto">
              <a:xfrm rot="10800000">
                <a:off x="4029" y="999"/>
                <a:ext cx="1559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9227" name="Line 123"/>
              <p:cNvSpPr>
                <a:spLocks noChangeShapeType="1"/>
              </p:cNvSpPr>
              <p:nvPr/>
            </p:nvSpPr>
            <p:spPr bwMode="auto">
              <a:xfrm rot="5400000">
                <a:off x="4125" y="910"/>
                <a:ext cx="1013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59252" name="Group 148"/>
          <p:cNvGrpSpPr/>
          <p:nvPr/>
        </p:nvGrpSpPr>
        <p:grpSpPr bwMode="auto">
          <a:xfrm>
            <a:off x="7366000" y="795338"/>
            <a:ext cx="1177925" cy="779462"/>
            <a:chOff x="4640" y="495"/>
            <a:chExt cx="742" cy="491"/>
          </a:xfrm>
        </p:grpSpPr>
        <p:sp>
          <p:nvSpPr>
            <p:cNvPr id="559233" name="Line 129"/>
            <p:cNvSpPr>
              <a:spLocks noChangeShapeType="1"/>
            </p:cNvSpPr>
            <p:nvPr/>
          </p:nvSpPr>
          <p:spPr bwMode="auto">
            <a:xfrm flipV="1">
              <a:off x="4640" y="653"/>
              <a:ext cx="504" cy="33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9234" name="Oval 130"/>
            <p:cNvSpPr>
              <a:spLocks noChangeAspect="1" noChangeArrowheads="1"/>
            </p:cNvSpPr>
            <p:nvPr/>
          </p:nvSpPr>
          <p:spPr bwMode="auto">
            <a:xfrm rot="-2715591">
              <a:off x="5127" y="630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027" name="Group 133"/>
            <p:cNvGrpSpPr>
              <a:grpSpLocks noChangeAspect="1"/>
            </p:cNvGrpSpPr>
            <p:nvPr/>
          </p:nvGrpSpPr>
          <p:grpSpPr bwMode="auto">
            <a:xfrm>
              <a:off x="5245" y="630"/>
              <a:ext cx="137" cy="187"/>
              <a:chOff x="2752" y="2223"/>
              <a:chExt cx="176" cy="240"/>
            </a:xfrm>
          </p:grpSpPr>
          <p:graphicFrame>
            <p:nvGraphicFramePr>
              <p:cNvPr id="41030" name="Object 134"/>
              <p:cNvGraphicFramePr>
                <a:graphicFrameLocks noChangeAspect="1"/>
              </p:cNvGraphicFramePr>
              <p:nvPr/>
            </p:nvGraphicFramePr>
            <p:xfrm>
              <a:off x="2752" y="2223"/>
              <a:ext cx="1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08" name="公式" r:id="rId33" imgW="279400" imgH="381000" progId="Equation.3">
                      <p:embed/>
                    </p:oleObj>
                  </mc:Choice>
                  <mc:Fallback>
                    <p:oleObj name="公式" r:id="rId33" imgW="279400" imgH="381000" progId="Equation.3">
                      <p:embed/>
                      <p:pic>
                        <p:nvPicPr>
                          <p:cNvPr id="0" name="图片 5050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2" y="2223"/>
                            <a:ext cx="1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9239" name="Line 135"/>
              <p:cNvSpPr>
                <a:spLocks noChangeAspect="1" noChangeShapeType="1"/>
              </p:cNvSpPr>
              <p:nvPr/>
            </p:nvSpPr>
            <p:spPr bwMode="auto">
              <a:xfrm>
                <a:off x="2755" y="2274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9240" name="Line 136"/>
            <p:cNvSpPr>
              <a:spLocks noChangeAspect="1" noChangeShapeType="1"/>
            </p:cNvSpPr>
            <p:nvPr/>
          </p:nvSpPr>
          <p:spPr bwMode="auto">
            <a:xfrm>
              <a:off x="5214" y="637"/>
              <a:ext cx="1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1029" name="Object 137"/>
            <p:cNvGraphicFramePr>
              <a:graphicFrameLocks noChangeAspect="1"/>
            </p:cNvGraphicFramePr>
            <p:nvPr/>
          </p:nvGraphicFramePr>
          <p:xfrm>
            <a:off x="5254" y="495"/>
            <a:ext cx="8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009" name="公式" r:id="rId34" imgW="165100" imgH="266065" progId="Equation.3">
                    <p:embed/>
                  </p:oleObj>
                </mc:Choice>
                <mc:Fallback>
                  <p:oleObj name="公式" r:id="rId34" imgW="165100" imgH="266065" progId="Equation.3">
                    <p:embed/>
                    <p:pic>
                      <p:nvPicPr>
                        <p:cNvPr id="0" name="图片 5050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4" y="495"/>
                          <a:ext cx="8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9254" name="Group 150"/>
          <p:cNvGrpSpPr/>
          <p:nvPr/>
        </p:nvGrpSpPr>
        <p:grpSpPr bwMode="auto">
          <a:xfrm>
            <a:off x="7326313" y="4206875"/>
            <a:ext cx="206375" cy="300038"/>
            <a:chOff x="4615" y="2200"/>
            <a:chExt cx="130" cy="189"/>
          </a:xfrm>
        </p:grpSpPr>
        <p:sp>
          <p:nvSpPr>
            <p:cNvPr id="559221" name="Oval 117"/>
            <p:cNvSpPr>
              <a:spLocks noChangeAspect="1" noChangeArrowheads="1"/>
            </p:cNvSpPr>
            <p:nvPr/>
          </p:nvSpPr>
          <p:spPr bwMode="auto">
            <a:xfrm rot="-2715591">
              <a:off x="4615" y="2200"/>
              <a:ext cx="40" cy="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1024" name="Object 149"/>
            <p:cNvGraphicFramePr>
              <a:graphicFrameLocks noChangeAspect="1"/>
            </p:cNvGraphicFramePr>
            <p:nvPr/>
          </p:nvGraphicFramePr>
          <p:xfrm>
            <a:off x="4652" y="2254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010" name="公式" r:id="rId36" imgW="190500" imgH="279400" progId="Equation.3">
                    <p:embed/>
                  </p:oleObj>
                </mc:Choice>
                <mc:Fallback>
                  <p:oleObj name="公式" r:id="rId36" imgW="190500" imgH="279400" progId="Equation.3">
                    <p:embed/>
                    <p:pic>
                      <p:nvPicPr>
                        <p:cNvPr id="0" name="图片 5050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2254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0992" name="Picture 17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283" name="Rectangle 179"/>
          <p:cNvSpPr>
            <a:spLocks noChangeArrowheads="1"/>
          </p:cNvSpPr>
          <p:nvPr/>
        </p:nvSpPr>
        <p:spPr bwMode="auto">
          <a:xfrm>
            <a:off x="534988" y="573088"/>
            <a:ext cx="4648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七、两个典型区域间的映射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559284" name="Rectangle 180"/>
          <p:cNvSpPr>
            <a:spLocks noChangeArrowheads="1"/>
          </p:cNvSpPr>
          <p:nvPr/>
        </p:nvSpPr>
        <p:spPr bwMode="auto">
          <a:xfrm>
            <a:off x="534988" y="1200150"/>
            <a:ext cx="4394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2. </a:t>
            </a:r>
            <a:r>
              <a:rPr kumimoji="0" lang="zh-CN" altLang="en-US">
                <a:solidFill>
                  <a:srgbClr val="000099"/>
                </a:solidFill>
              </a:rPr>
              <a:t>将单位圆域映射成单位圆域</a:t>
            </a:r>
            <a:r>
              <a:rPr kumimoji="0" lang="en-US" altLang="zh-CN">
                <a:solidFill>
                  <a:srgbClr val="000099"/>
                </a:solidFill>
              </a:rPr>
              <a:t>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559287" name="Group 183"/>
          <p:cNvGrpSpPr/>
          <p:nvPr/>
        </p:nvGrpSpPr>
        <p:grpSpPr bwMode="auto">
          <a:xfrm>
            <a:off x="568326" y="2262188"/>
            <a:ext cx="742950" cy="796925"/>
            <a:chOff x="794" y="525"/>
            <a:chExt cx="468" cy="502"/>
          </a:xfrm>
        </p:grpSpPr>
        <p:sp>
          <p:nvSpPr>
            <p:cNvPr id="559288" name="Rectangle 184"/>
            <p:cNvSpPr>
              <a:spLocks noChangeArrowheads="1"/>
            </p:cNvSpPr>
            <p:nvPr/>
          </p:nvSpPr>
          <p:spPr bwMode="auto">
            <a:xfrm>
              <a:off x="867" y="537"/>
              <a:ext cx="317" cy="480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9289" name="Rectangle 185"/>
            <p:cNvSpPr>
              <a:spLocks noChangeArrowheads="1"/>
            </p:cNvSpPr>
            <p:nvPr/>
          </p:nvSpPr>
          <p:spPr bwMode="auto">
            <a:xfrm>
              <a:off x="813" y="525"/>
              <a:ext cx="422" cy="1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134  </a:t>
              </a:r>
              <a:endParaRPr kumimoji="0" lang="en-US" altLang="zh-CN" sz="1400" dirty="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59290" name="Rectangle 186"/>
            <p:cNvSpPr>
              <a:spLocks noChangeArrowheads="1"/>
            </p:cNvSpPr>
            <p:nvPr/>
          </p:nvSpPr>
          <p:spPr bwMode="auto">
            <a:xfrm>
              <a:off x="836" y="672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zh-CN" altLang="en-US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559291" name="Rectangle 187"/>
            <p:cNvSpPr>
              <a:spLocks noChangeArrowheads="1"/>
            </p:cNvSpPr>
            <p:nvPr/>
          </p:nvSpPr>
          <p:spPr bwMode="auto">
            <a:xfrm>
              <a:off x="794" y="815"/>
              <a:ext cx="4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6.11  </a:t>
              </a:r>
              <a:endParaRPr kumimoji="0" lang="en-US" altLang="zh-CN" sz="1600">
                <a:solidFill>
                  <a:srgbClr val="8443B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559286" name="Rectangle 182"/>
          <p:cNvSpPr>
            <a:spLocks noChangeArrowheads="1"/>
          </p:cNvSpPr>
          <p:nvPr/>
        </p:nvSpPr>
        <p:spPr bwMode="auto">
          <a:xfrm>
            <a:off x="1349375" y="1763713"/>
            <a:ext cx="2174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直接求通式</a:t>
            </a:r>
            <a:r>
              <a:rPr kumimoji="0"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559304" name="Group 200"/>
          <p:cNvGrpSpPr/>
          <p:nvPr/>
        </p:nvGrpSpPr>
        <p:grpSpPr bwMode="auto">
          <a:xfrm>
            <a:off x="1363663" y="2305050"/>
            <a:ext cx="3611562" cy="476250"/>
            <a:chOff x="859" y="1452"/>
            <a:chExt cx="2275" cy="300"/>
          </a:xfrm>
        </p:grpSpPr>
        <p:sp>
          <p:nvSpPr>
            <p:cNvPr id="559297" name="Rectangle 193"/>
            <p:cNvSpPr>
              <a:spLocks noChangeArrowheads="1"/>
            </p:cNvSpPr>
            <p:nvPr/>
          </p:nvSpPr>
          <p:spPr bwMode="auto">
            <a:xfrm>
              <a:off x="1133" y="1464"/>
              <a:ext cx="194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在</a:t>
              </a:r>
              <a:r>
                <a:rPr kumimoji="0" lang="en-US" altLang="zh-CN">
                  <a:solidFill>
                    <a:srgbClr val="000000"/>
                  </a:solidFill>
                </a:rPr>
                <a:t>            </a:t>
              </a:r>
              <a:r>
                <a:rPr kumimoji="0" lang="zh-CN" altLang="en-US">
                  <a:solidFill>
                    <a:srgbClr val="000000"/>
                  </a:solidFill>
                </a:rPr>
                <a:t>内任取一点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1014" name="Object 10"/>
            <p:cNvGraphicFramePr>
              <a:graphicFrameLocks noChangeAspect="1"/>
            </p:cNvGraphicFramePr>
            <p:nvPr/>
          </p:nvGraphicFramePr>
          <p:xfrm>
            <a:off x="2958" y="1481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011" name="公式" r:id="rId38" imgW="279400" imgH="381000" progId="Equation.3">
                    <p:embed/>
                  </p:oleObj>
                </mc:Choice>
                <mc:Fallback>
                  <p:oleObj name="公式" r:id="rId38" imgW="279400" imgH="381000" progId="Equation.3">
                    <p:embed/>
                    <p:pic>
                      <p:nvPicPr>
                        <p:cNvPr id="0" name="图片 5050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8" y="1481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15" name="Group 191"/>
            <p:cNvGrpSpPr/>
            <p:nvPr/>
          </p:nvGrpSpPr>
          <p:grpSpPr bwMode="auto">
            <a:xfrm>
              <a:off x="1440" y="1501"/>
              <a:ext cx="476" cy="216"/>
              <a:chOff x="4026" y="3025"/>
              <a:chExt cx="476" cy="216"/>
            </a:xfrm>
          </p:grpSpPr>
          <p:graphicFrame>
            <p:nvGraphicFramePr>
              <p:cNvPr id="41017" name="Object 189"/>
              <p:cNvGraphicFramePr/>
              <p:nvPr/>
            </p:nvGraphicFramePr>
            <p:xfrm>
              <a:off x="4026" y="3025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12" name="公式" r:id="rId39" imgW="330200" imgH="342900" progId="Equation.3">
                      <p:embed/>
                    </p:oleObj>
                  </mc:Choice>
                  <mc:Fallback>
                    <p:oleObj name="公式" r:id="rId39" imgW="330200" imgH="342900" progId="Equation.3">
                      <p:embed/>
                      <p:pic>
                        <p:nvPicPr>
                          <p:cNvPr id="0" name="图片 5050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6" y="3025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18" name="Object 190"/>
              <p:cNvGraphicFramePr/>
              <p:nvPr/>
            </p:nvGraphicFramePr>
            <p:xfrm>
              <a:off x="4246" y="3035"/>
              <a:ext cx="25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13" name="公式" r:id="rId41" imgW="405765" imgH="266700" progId="Equation.3">
                      <p:embed/>
                    </p:oleObj>
                  </mc:Choice>
                  <mc:Fallback>
                    <p:oleObj name="公式" r:id="rId41" imgW="405765" imgH="266700" progId="Equation.3">
                      <p:embed/>
                      <p:pic>
                        <p:nvPicPr>
                          <p:cNvPr id="0" name="图片 5050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6" y="3035"/>
                            <a:ext cx="256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59296" name="Rectangle 192"/>
            <p:cNvSpPr>
              <a:spLocks noChangeArrowheads="1"/>
            </p:cNvSpPr>
            <p:nvPr/>
          </p:nvSpPr>
          <p:spPr bwMode="auto">
            <a:xfrm>
              <a:off x="859" y="145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(1)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559298" name="Rectangle 194"/>
          <p:cNvSpPr>
            <a:spLocks noChangeArrowheads="1"/>
          </p:cNvSpPr>
          <p:nvPr/>
        </p:nvSpPr>
        <p:spPr bwMode="auto">
          <a:xfrm>
            <a:off x="1798638" y="3760788"/>
            <a:ext cx="43195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因此相应的</a:t>
            </a:r>
            <a:r>
              <a:rPr kumimoji="0"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分式线性映射</a:t>
            </a:r>
            <a:r>
              <a:rPr kumimoji="0" lang="zh-CN" altLang="en-US">
                <a:solidFill>
                  <a:srgbClr val="000000"/>
                </a:solidFill>
              </a:rPr>
              <a:t>为：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59309" name="Group 205"/>
          <p:cNvGrpSpPr/>
          <p:nvPr/>
        </p:nvGrpSpPr>
        <p:grpSpPr bwMode="auto">
          <a:xfrm>
            <a:off x="3946525" y="2957513"/>
            <a:ext cx="2330450" cy="657225"/>
            <a:chOff x="2486" y="1863"/>
            <a:chExt cx="1468" cy="414"/>
          </a:xfrm>
        </p:grpSpPr>
        <p:grpSp>
          <p:nvGrpSpPr>
            <p:cNvPr id="41003" name="Group 197"/>
            <p:cNvGrpSpPr/>
            <p:nvPr/>
          </p:nvGrpSpPr>
          <p:grpSpPr bwMode="auto">
            <a:xfrm>
              <a:off x="2790" y="1863"/>
              <a:ext cx="1164" cy="414"/>
              <a:chOff x="2790" y="1797"/>
              <a:chExt cx="1164" cy="414"/>
            </a:xfrm>
          </p:grpSpPr>
          <p:sp>
            <p:nvSpPr>
              <p:cNvPr id="559120" name="Line 16"/>
              <p:cNvSpPr>
                <a:spLocks noChangeShapeType="1"/>
              </p:cNvSpPr>
              <p:nvPr/>
            </p:nvSpPr>
            <p:spPr bwMode="auto">
              <a:xfrm>
                <a:off x="3070" y="1978"/>
                <a:ext cx="218" cy="0"/>
              </a:xfrm>
              <a:prstGeom prst="line">
                <a:avLst/>
              </a:prstGeom>
              <a:noFill/>
              <a:ln w="19050">
                <a:solidFill>
                  <a:srgbClr val="990033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1006" name="Object 13"/>
              <p:cNvGraphicFramePr>
                <a:graphicFrameLocks noChangeAspect="1"/>
              </p:cNvGraphicFramePr>
              <p:nvPr/>
            </p:nvGraphicFramePr>
            <p:xfrm>
              <a:off x="3330" y="1859"/>
              <a:ext cx="62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5014" name="公式" r:id="rId43" imgW="990600" imgH="368300" progId="Equation.3">
                      <p:embed/>
                    </p:oleObj>
                  </mc:Choice>
                  <mc:Fallback>
                    <p:oleObj name="公式" r:id="rId43" imgW="990600" imgH="368300" progId="Equation.3">
                      <p:embed/>
                      <p:pic>
                        <p:nvPicPr>
                          <p:cNvPr id="0" name="图片 5050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0" y="1859"/>
                            <a:ext cx="624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1007" name="Group 85"/>
              <p:cNvGrpSpPr/>
              <p:nvPr/>
            </p:nvGrpSpPr>
            <p:grpSpPr bwMode="auto">
              <a:xfrm>
                <a:off x="2790" y="1797"/>
                <a:ext cx="216" cy="414"/>
                <a:chOff x="2256" y="3561"/>
                <a:chExt cx="216" cy="414"/>
              </a:xfrm>
            </p:grpSpPr>
            <p:grpSp>
              <p:nvGrpSpPr>
                <p:cNvPr id="41008" name="Group 17"/>
                <p:cNvGrpSpPr/>
                <p:nvPr/>
              </p:nvGrpSpPr>
              <p:grpSpPr bwMode="auto">
                <a:xfrm>
                  <a:off x="2296" y="3735"/>
                  <a:ext cx="176" cy="240"/>
                  <a:chOff x="2752" y="2223"/>
                  <a:chExt cx="176" cy="240"/>
                </a:xfrm>
              </p:grpSpPr>
              <p:graphicFrame>
                <p:nvGraphicFramePr>
                  <p:cNvPr id="41011" name="Object 18"/>
                  <p:cNvGraphicFramePr>
                    <a:graphicFrameLocks noChangeAspect="1"/>
                  </p:cNvGraphicFramePr>
                  <p:nvPr/>
                </p:nvGraphicFramePr>
                <p:xfrm>
                  <a:off x="2752" y="2223"/>
                  <a:ext cx="176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5015" name="公式" r:id="rId45" imgW="279400" imgH="381000" progId="Equation.3">
                          <p:embed/>
                        </p:oleObj>
                      </mc:Choice>
                      <mc:Fallback>
                        <p:oleObj name="公式" r:id="rId45" imgW="279400" imgH="381000" progId="Equation.3">
                          <p:embed/>
                          <p:pic>
                            <p:nvPicPr>
                              <p:cNvPr id="0" name="图片 50501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52" y="2223"/>
                                <a:ext cx="176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5912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54" y="2274"/>
                    <a:ext cx="11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559187" name="Line 83"/>
                <p:cNvSpPr>
                  <a:spLocks noChangeShapeType="1"/>
                </p:cNvSpPr>
                <p:nvPr/>
              </p:nvSpPr>
              <p:spPr bwMode="auto">
                <a:xfrm>
                  <a:off x="2256" y="3744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41010" name="Object 84"/>
                <p:cNvGraphicFramePr>
                  <a:graphicFrameLocks noChangeAspect="1"/>
                </p:cNvGraphicFramePr>
                <p:nvPr/>
              </p:nvGraphicFramePr>
              <p:xfrm>
                <a:off x="2308" y="3561"/>
                <a:ext cx="104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5016" name="公式" r:id="rId46" imgW="165100" imgH="266065" progId="Equation.3">
                        <p:embed/>
                      </p:oleObj>
                    </mc:Choice>
                    <mc:Fallback>
                      <p:oleObj name="公式" r:id="rId46" imgW="165100" imgH="266065" progId="Equation.3">
                        <p:embed/>
                        <p:pic>
                          <p:nvPicPr>
                            <p:cNvPr id="0" name="图片 5050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08" y="3561"/>
                              <a:ext cx="104" cy="1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559306" name="Rectangle 202"/>
            <p:cNvSpPr>
              <a:spLocks noChangeArrowheads="1"/>
            </p:cNvSpPr>
            <p:nvPr/>
          </p:nvSpPr>
          <p:spPr bwMode="auto">
            <a:xfrm>
              <a:off x="2486" y="189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有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59310" name="Group 206"/>
          <p:cNvGrpSpPr/>
          <p:nvPr/>
        </p:nvGrpSpPr>
        <p:grpSpPr bwMode="auto">
          <a:xfrm>
            <a:off x="7416800" y="1071563"/>
            <a:ext cx="265113" cy="342900"/>
            <a:chOff x="4672" y="675"/>
            <a:chExt cx="167" cy="216"/>
          </a:xfrm>
        </p:grpSpPr>
        <p:graphicFrame>
          <p:nvGraphicFramePr>
            <p:cNvPr id="41001" name="Object 132"/>
            <p:cNvGraphicFramePr>
              <a:graphicFrameLocks noChangeAspect="1"/>
            </p:cNvGraphicFramePr>
            <p:nvPr/>
          </p:nvGraphicFramePr>
          <p:xfrm>
            <a:off x="4672" y="675"/>
            <a:ext cx="141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017" name="Equation" r:id="rId47" imgW="279400" imgH="381000" progId="Equation.DSMT4">
                    <p:embed/>
                  </p:oleObj>
                </mc:Choice>
                <mc:Fallback>
                  <p:oleObj name="Equation" r:id="rId47" imgW="279400" imgH="381000" progId="Equation.DSMT4">
                    <p:embed/>
                    <p:pic>
                      <p:nvPicPr>
                        <p:cNvPr id="0" name="图片 5050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675"/>
                          <a:ext cx="141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9235" name="Oval 131"/>
            <p:cNvSpPr>
              <a:spLocks noChangeAspect="1" noChangeArrowheads="1"/>
            </p:cNvSpPr>
            <p:nvPr/>
          </p:nvSpPr>
          <p:spPr bwMode="auto">
            <a:xfrm rot="-2715591">
              <a:off x="4799" y="851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5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5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5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5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5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5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5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5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5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5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55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55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5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5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285" grpId="0"/>
      <p:bldP spid="559116" grpId="0"/>
      <p:bldP spid="559222" grpId="0" animBg="1"/>
      <p:bldP spid="559284" grpId="0"/>
      <p:bldP spid="559286" grpId="0"/>
      <p:bldP spid="55929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6" name="Picture 8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0671" name="Group 127"/>
          <p:cNvGrpSpPr/>
          <p:nvPr/>
        </p:nvGrpSpPr>
        <p:grpSpPr bwMode="auto">
          <a:xfrm>
            <a:off x="6638925" y="5591175"/>
            <a:ext cx="1943100" cy="798513"/>
            <a:chOff x="1166" y="3374"/>
            <a:chExt cx="1224" cy="503"/>
          </a:xfrm>
        </p:grpSpPr>
        <p:graphicFrame>
          <p:nvGraphicFramePr>
            <p:cNvPr id="42102" name="Object 128"/>
            <p:cNvGraphicFramePr/>
            <p:nvPr/>
          </p:nvGraphicFramePr>
          <p:xfrm>
            <a:off x="1166" y="3374"/>
            <a:ext cx="1224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28" name="公式" r:id="rId2" imgW="1943100" imgH="800100" progId="Equation.3">
                    <p:embed/>
                  </p:oleObj>
                </mc:Choice>
                <mc:Fallback>
                  <p:oleObj name="公式" r:id="rId2" imgW="1943100" imgH="800100" progId="Equation.3">
                    <p:embed/>
                    <p:pic>
                      <p:nvPicPr>
                        <p:cNvPr id="0" name="图片 5060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6" y="3374"/>
                          <a:ext cx="1224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673" name="Line 129"/>
            <p:cNvSpPr>
              <a:spLocks noChangeShapeType="1"/>
            </p:cNvSpPr>
            <p:nvPr/>
          </p:nvSpPr>
          <p:spPr bwMode="auto">
            <a:xfrm>
              <a:off x="1998" y="3690"/>
              <a:ext cx="113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20684" name="Rectangle 140"/>
          <p:cNvSpPr>
            <a:spLocks noChangeArrowheads="1"/>
          </p:cNvSpPr>
          <p:nvPr/>
        </p:nvSpPr>
        <p:spPr bwMode="auto">
          <a:xfrm>
            <a:off x="6553200" y="5600700"/>
            <a:ext cx="2143125" cy="809625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1989" name="Picture 14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06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0" name="Picture 14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0622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1" name="Picture 143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0607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2" name="Picture 14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3" name="Picture 145" descr="xsf"/>
          <p:cNvPicPr>
            <a:picLocks noChangeAspect="1" noChangeArrowheads="1"/>
          </p:cNvPicPr>
          <p:nvPr/>
        </p:nvPicPr>
        <p:blipFill>
          <a:blip r:embed="rId4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4" name="Picture 14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5" name="Picture 14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6" name="Picture 14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7" name="Picture 149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8" name="Picture 15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99" name="Picture 15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0" name="Picture 15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1" name="Picture 153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0699" name="Object 155"/>
          <p:cNvGraphicFramePr/>
          <p:nvPr/>
        </p:nvGraphicFramePr>
        <p:xfrm>
          <a:off x="4854575" y="4141788"/>
          <a:ext cx="520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29" name="公式" r:id="rId5" imgW="520700" imgH="342900" progId="Equation.3">
                  <p:embed/>
                </p:oleObj>
              </mc:Choice>
              <mc:Fallback>
                <p:oleObj name="公式" r:id="rId5" imgW="520700" imgH="342900" progId="Equation.3">
                  <p:embed/>
                  <p:pic>
                    <p:nvPicPr>
                      <p:cNvPr id="0" name="图片 50602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4141788"/>
                        <a:ext cx="520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AutoShape 157"/>
          <p:cNvSpPr>
            <a:spLocks noChangeAspect="1" noChangeArrowheads="1" noTextEdit="1"/>
          </p:cNvSpPr>
          <p:nvPr/>
        </p:nvSpPr>
        <p:spPr bwMode="auto">
          <a:xfrm>
            <a:off x="3321050" y="4357688"/>
            <a:ext cx="215900" cy="139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0702" name="Group 158"/>
          <p:cNvGrpSpPr/>
          <p:nvPr/>
        </p:nvGrpSpPr>
        <p:grpSpPr bwMode="auto">
          <a:xfrm>
            <a:off x="1949450" y="4954588"/>
            <a:ext cx="1508125" cy="368300"/>
            <a:chOff x="922" y="3535"/>
            <a:chExt cx="950" cy="232"/>
          </a:xfrm>
        </p:grpSpPr>
        <p:graphicFrame>
          <p:nvGraphicFramePr>
            <p:cNvPr id="42100" name="Object 159"/>
            <p:cNvGraphicFramePr/>
            <p:nvPr/>
          </p:nvGraphicFramePr>
          <p:xfrm>
            <a:off x="1232" y="3535"/>
            <a:ext cx="6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30" name="公式" r:id="rId7" imgW="1016000" imgH="368300" progId="Equation.3">
                    <p:embed/>
                  </p:oleObj>
                </mc:Choice>
                <mc:Fallback>
                  <p:oleObj name="公式" r:id="rId7" imgW="1016000" imgH="368300" progId="Equation.3">
                    <p:embed/>
                    <p:pic>
                      <p:nvPicPr>
                        <p:cNvPr id="0" name="图片 506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" y="3535"/>
                          <a:ext cx="6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01" name="Object 160"/>
            <p:cNvGraphicFramePr/>
            <p:nvPr/>
          </p:nvGraphicFramePr>
          <p:xfrm>
            <a:off x="922" y="3589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31" name="公式" r:id="rId9" imgW="342900" imgH="215900" progId="Equation.3">
                    <p:embed/>
                  </p:oleObj>
                </mc:Choice>
                <mc:Fallback>
                  <p:oleObj name="公式" r:id="rId9" imgW="342900" imgH="215900" progId="Equation.3">
                    <p:embed/>
                    <p:pic>
                      <p:nvPicPr>
                        <p:cNvPr id="0" name="图片 5060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3589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0795" name="Group 251"/>
          <p:cNvGrpSpPr/>
          <p:nvPr/>
        </p:nvGrpSpPr>
        <p:grpSpPr bwMode="auto">
          <a:xfrm>
            <a:off x="3556000" y="4891088"/>
            <a:ext cx="1565275" cy="482600"/>
            <a:chOff x="2240" y="3081"/>
            <a:chExt cx="986" cy="304"/>
          </a:xfrm>
        </p:grpSpPr>
        <p:graphicFrame>
          <p:nvGraphicFramePr>
            <p:cNvPr id="42098" name="Object 161"/>
            <p:cNvGraphicFramePr/>
            <p:nvPr/>
          </p:nvGraphicFramePr>
          <p:xfrm>
            <a:off x="2538" y="3081"/>
            <a:ext cx="6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32" name="公式" r:id="rId11" imgW="1091565" imgH="431800" progId="Equation.3">
                    <p:embed/>
                  </p:oleObj>
                </mc:Choice>
                <mc:Fallback>
                  <p:oleObj name="公式" r:id="rId11" imgW="1091565" imgH="431800" progId="Equation.3">
                    <p:embed/>
                    <p:pic>
                      <p:nvPicPr>
                        <p:cNvPr id="0" name="图片 5060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" y="3081"/>
                          <a:ext cx="6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06" name="Rectangle 162"/>
            <p:cNvSpPr>
              <a:spLocks noChangeArrowheads="1"/>
            </p:cNvSpPr>
            <p:nvPr/>
          </p:nvSpPr>
          <p:spPr bwMode="auto">
            <a:xfrm>
              <a:off x="2240" y="309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即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pic>
        <p:nvPicPr>
          <p:cNvPr id="42006" name="Picture 16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860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7" name="Picture 16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859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8" name="Picture 17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09" name="Picture 171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10" name="Picture 17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11" name="Picture 173" descr="xsf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12" name="Picture 17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13" name="Group 175"/>
          <p:cNvGrpSpPr/>
          <p:nvPr/>
        </p:nvGrpSpPr>
        <p:grpSpPr bwMode="auto">
          <a:xfrm>
            <a:off x="6508750" y="3733800"/>
            <a:ext cx="1517650" cy="1147763"/>
            <a:chOff x="4100" y="1902"/>
            <a:chExt cx="956" cy="723"/>
          </a:xfrm>
        </p:grpSpPr>
        <p:sp>
          <p:nvSpPr>
            <p:cNvPr id="620720" name="Oval 176"/>
            <p:cNvSpPr>
              <a:spLocks noChangeAspect="1" noChangeArrowheads="1"/>
            </p:cNvSpPr>
            <p:nvPr/>
          </p:nvSpPr>
          <p:spPr bwMode="auto">
            <a:xfrm>
              <a:off x="4314" y="1902"/>
              <a:ext cx="635" cy="63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2094" name="Object 177"/>
            <p:cNvGraphicFramePr>
              <a:graphicFrameLocks noChangeAspect="1"/>
            </p:cNvGraphicFramePr>
            <p:nvPr/>
          </p:nvGraphicFramePr>
          <p:xfrm>
            <a:off x="4302" y="2495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33" name="公式" r:id="rId13" imgW="279400" imgH="266700" progId="Equation.3">
                    <p:embed/>
                  </p:oleObj>
                </mc:Choice>
                <mc:Fallback>
                  <p:oleObj name="公式" r:id="rId13" imgW="279400" imgH="266700" progId="Equation.3">
                    <p:embed/>
                    <p:pic>
                      <p:nvPicPr>
                        <p:cNvPr id="0" name="图片 506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2" y="2495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22" name="Line 178"/>
            <p:cNvSpPr>
              <a:spLocks noChangeAspect="1" noChangeShapeType="1"/>
            </p:cNvSpPr>
            <p:nvPr/>
          </p:nvSpPr>
          <p:spPr bwMode="auto">
            <a:xfrm rot="8100000" flipH="1" flipV="1">
              <a:off x="4408" y="2388"/>
              <a:ext cx="1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2096" name="Object 179"/>
            <p:cNvGraphicFramePr>
              <a:graphicFrameLocks noChangeAspect="1"/>
            </p:cNvGraphicFramePr>
            <p:nvPr/>
          </p:nvGraphicFramePr>
          <p:xfrm>
            <a:off x="4976" y="2244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34" name="公式" r:id="rId15" imgW="165100" imgH="266065" progId="Equation.3">
                    <p:embed/>
                  </p:oleObj>
                </mc:Choice>
                <mc:Fallback>
                  <p:oleObj name="公式" r:id="rId15" imgW="165100" imgH="266065" progId="Equation.3">
                    <p:embed/>
                    <p:pic>
                      <p:nvPicPr>
                        <p:cNvPr id="0" name="图片 506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2244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7" name="Object 180"/>
            <p:cNvGraphicFramePr>
              <a:graphicFrameLocks noChangeAspect="1"/>
            </p:cNvGraphicFramePr>
            <p:nvPr/>
          </p:nvGraphicFramePr>
          <p:xfrm>
            <a:off x="4100" y="2242"/>
            <a:ext cx="18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35" name="公式" r:id="rId17" imgW="381000" imgH="342900" progId="Equation.3">
                    <p:embed/>
                  </p:oleObj>
                </mc:Choice>
                <mc:Fallback>
                  <p:oleObj name="公式" r:id="rId17" imgW="381000" imgH="342900" progId="Equation.3">
                    <p:embed/>
                    <p:pic>
                      <p:nvPicPr>
                        <p:cNvPr id="0" name="图片 506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" y="2242"/>
                          <a:ext cx="184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14" name="Group 181"/>
          <p:cNvGrpSpPr/>
          <p:nvPr/>
        </p:nvGrpSpPr>
        <p:grpSpPr bwMode="auto">
          <a:xfrm>
            <a:off x="6505575" y="1073150"/>
            <a:ext cx="1517650" cy="1152525"/>
            <a:chOff x="4098" y="676"/>
            <a:chExt cx="956" cy="726"/>
          </a:xfrm>
        </p:grpSpPr>
        <p:graphicFrame>
          <p:nvGraphicFramePr>
            <p:cNvPr id="42087" name="Object 182"/>
            <p:cNvGraphicFramePr>
              <a:graphicFrameLocks noChangeAspect="1"/>
            </p:cNvGraphicFramePr>
            <p:nvPr/>
          </p:nvGraphicFramePr>
          <p:xfrm>
            <a:off x="4303" y="1266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36" name="公式" r:id="rId19" imgW="266700" imgH="279400" progId="Equation.3">
                    <p:embed/>
                  </p:oleObj>
                </mc:Choice>
                <mc:Fallback>
                  <p:oleObj name="公式" r:id="rId19" imgW="266700" imgH="279400" progId="Equation.3">
                    <p:embed/>
                    <p:pic>
                      <p:nvPicPr>
                        <p:cNvPr id="0" name="图片 506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" y="1266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88" name="Group 183"/>
            <p:cNvGrpSpPr/>
            <p:nvPr/>
          </p:nvGrpSpPr>
          <p:grpSpPr bwMode="auto">
            <a:xfrm>
              <a:off x="4098" y="676"/>
              <a:ext cx="956" cy="635"/>
              <a:chOff x="4098" y="676"/>
              <a:chExt cx="956" cy="635"/>
            </a:xfrm>
          </p:grpSpPr>
          <p:sp>
            <p:nvSpPr>
              <p:cNvPr id="620728" name="Oval 184"/>
              <p:cNvSpPr>
                <a:spLocks noChangeAspect="1" noChangeArrowheads="1"/>
              </p:cNvSpPr>
              <p:nvPr/>
            </p:nvSpPr>
            <p:spPr bwMode="auto">
              <a:xfrm>
                <a:off x="4312" y="676"/>
                <a:ext cx="635" cy="63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E8D1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29" name="Line 185"/>
              <p:cNvSpPr>
                <a:spLocks noChangeAspect="1" noChangeShapeType="1"/>
              </p:cNvSpPr>
              <p:nvPr/>
            </p:nvSpPr>
            <p:spPr bwMode="auto">
              <a:xfrm rot="8100000" flipH="1" flipV="1">
                <a:off x="4406" y="1162"/>
                <a:ext cx="1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2091" name="Object 186"/>
              <p:cNvGraphicFramePr>
                <a:graphicFrameLocks noChangeAspect="1"/>
              </p:cNvGraphicFramePr>
              <p:nvPr/>
            </p:nvGraphicFramePr>
            <p:xfrm>
              <a:off x="4974" y="1018"/>
              <a:ext cx="80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037" name="公式" r:id="rId21" imgW="165100" imgH="266065" progId="Equation.3">
                      <p:embed/>
                    </p:oleObj>
                  </mc:Choice>
                  <mc:Fallback>
                    <p:oleObj name="公式" r:id="rId21" imgW="165100" imgH="266065" progId="Equation.3">
                      <p:embed/>
                      <p:pic>
                        <p:nvPicPr>
                          <p:cNvPr id="0" name="图片 5060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4" y="1018"/>
                            <a:ext cx="80" cy="1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92" name="Object 187"/>
              <p:cNvGraphicFramePr>
                <a:graphicFrameLocks noChangeAspect="1"/>
              </p:cNvGraphicFramePr>
              <p:nvPr/>
            </p:nvGraphicFramePr>
            <p:xfrm>
              <a:off x="4098" y="1016"/>
              <a:ext cx="184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038" name="公式" r:id="rId22" imgW="381000" imgH="342900" progId="Equation.3">
                      <p:embed/>
                    </p:oleObj>
                  </mc:Choice>
                  <mc:Fallback>
                    <p:oleObj name="公式" r:id="rId22" imgW="381000" imgH="342900" progId="Equation.3">
                      <p:embed/>
                      <p:pic>
                        <p:nvPicPr>
                          <p:cNvPr id="0" name="图片 5060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8" y="1016"/>
                            <a:ext cx="184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2015" name="Group 188"/>
          <p:cNvGrpSpPr/>
          <p:nvPr/>
        </p:nvGrpSpPr>
        <p:grpSpPr bwMode="auto">
          <a:xfrm>
            <a:off x="6399213" y="3187700"/>
            <a:ext cx="2474912" cy="2008188"/>
            <a:chOff x="4031" y="1558"/>
            <a:chExt cx="1559" cy="1265"/>
          </a:xfrm>
        </p:grpSpPr>
        <p:graphicFrame>
          <p:nvGraphicFramePr>
            <p:cNvPr id="42084" name="Object 189"/>
            <p:cNvGraphicFramePr>
              <a:graphicFrameLocks noChangeAspect="1"/>
            </p:cNvGraphicFramePr>
            <p:nvPr/>
          </p:nvGraphicFramePr>
          <p:xfrm>
            <a:off x="4892" y="1575"/>
            <a:ext cx="26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39" name="公式" r:id="rId23" imgW="469900" imgH="342900" progId="Equation.3">
                    <p:embed/>
                  </p:oleObj>
                </mc:Choice>
                <mc:Fallback>
                  <p:oleObj name="公式" r:id="rId23" imgW="469900" imgH="342900" progId="Equation.3">
                    <p:embed/>
                    <p:pic>
                      <p:nvPicPr>
                        <p:cNvPr id="0" name="图片 506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2" y="1575"/>
                          <a:ext cx="26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34" name="Line 190"/>
            <p:cNvSpPr>
              <a:spLocks noChangeShapeType="1"/>
            </p:cNvSpPr>
            <p:nvPr/>
          </p:nvSpPr>
          <p:spPr bwMode="auto">
            <a:xfrm rot="10800000">
              <a:off x="4031" y="2225"/>
              <a:ext cx="1559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0735" name="Line 191"/>
            <p:cNvSpPr>
              <a:spLocks noChangeShapeType="1"/>
            </p:cNvSpPr>
            <p:nvPr/>
          </p:nvSpPr>
          <p:spPr bwMode="auto">
            <a:xfrm rot="5400000">
              <a:off x="4001" y="2191"/>
              <a:ext cx="126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2016" name="Group 192"/>
          <p:cNvGrpSpPr/>
          <p:nvPr/>
        </p:nvGrpSpPr>
        <p:grpSpPr bwMode="auto">
          <a:xfrm>
            <a:off x="7369175" y="3556000"/>
            <a:ext cx="1419225" cy="669925"/>
            <a:chOff x="4642" y="1790"/>
            <a:chExt cx="894" cy="422"/>
          </a:xfrm>
        </p:grpSpPr>
        <p:sp>
          <p:nvSpPr>
            <p:cNvPr id="620737" name="Line 193"/>
            <p:cNvSpPr>
              <a:spLocks noChangeShapeType="1"/>
            </p:cNvSpPr>
            <p:nvPr/>
          </p:nvSpPr>
          <p:spPr bwMode="auto">
            <a:xfrm flipV="1">
              <a:off x="4642" y="1813"/>
              <a:ext cx="750" cy="39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0738" name="Oval 194"/>
            <p:cNvSpPr>
              <a:spLocks noChangeAspect="1" noChangeArrowheads="1"/>
            </p:cNvSpPr>
            <p:nvPr/>
          </p:nvSpPr>
          <p:spPr bwMode="auto">
            <a:xfrm rot="-2715591">
              <a:off x="5381" y="1790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2083" name="Object 195"/>
            <p:cNvGraphicFramePr>
              <a:graphicFrameLocks noChangeAspect="1"/>
            </p:cNvGraphicFramePr>
            <p:nvPr/>
          </p:nvGraphicFramePr>
          <p:xfrm>
            <a:off x="5384" y="1842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40" name="公式" r:id="rId25" imgW="266700" imgH="190500" progId="Equation.3">
                    <p:embed/>
                  </p:oleObj>
                </mc:Choice>
                <mc:Fallback>
                  <p:oleObj name="公式" r:id="rId25" imgW="266700" imgH="190500" progId="Equation.3">
                    <p:embed/>
                    <p:pic>
                      <p:nvPicPr>
                        <p:cNvPr id="0" name="图片 506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1842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0740" name="Oval 196"/>
          <p:cNvSpPr>
            <a:spLocks noChangeAspect="1" noChangeArrowheads="1"/>
          </p:cNvSpPr>
          <p:nvPr/>
        </p:nvSpPr>
        <p:spPr bwMode="auto">
          <a:xfrm>
            <a:off x="6486525" y="3371850"/>
            <a:ext cx="1727200" cy="1727200"/>
          </a:xfrm>
          <a:prstGeom prst="ellipse">
            <a:avLst/>
          </a:prstGeom>
          <a:noFill/>
          <a:ln w="3175">
            <a:solidFill>
              <a:srgbClr val="B2B2B2"/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2018" name="Group 197"/>
          <p:cNvGrpSpPr/>
          <p:nvPr/>
        </p:nvGrpSpPr>
        <p:grpSpPr bwMode="auto">
          <a:xfrm>
            <a:off x="6396038" y="630238"/>
            <a:ext cx="2474912" cy="1619250"/>
            <a:chOff x="4029" y="397"/>
            <a:chExt cx="1559" cy="1020"/>
          </a:xfrm>
        </p:grpSpPr>
        <p:graphicFrame>
          <p:nvGraphicFramePr>
            <p:cNvPr id="42078" name="Object 198"/>
            <p:cNvGraphicFramePr>
              <a:graphicFrameLocks noChangeAspect="1"/>
            </p:cNvGraphicFramePr>
            <p:nvPr/>
          </p:nvGraphicFramePr>
          <p:xfrm>
            <a:off x="4804" y="397"/>
            <a:ext cx="22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41" name="公式" r:id="rId27" imgW="393700" imgH="342900" progId="Equation.3">
                    <p:embed/>
                  </p:oleObj>
                </mc:Choice>
                <mc:Fallback>
                  <p:oleObj name="公式" r:id="rId27" imgW="393700" imgH="342900" progId="Equation.3">
                    <p:embed/>
                    <p:pic>
                      <p:nvPicPr>
                        <p:cNvPr id="0" name="图片 506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4" y="397"/>
                          <a:ext cx="224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43" name="Line 199"/>
            <p:cNvSpPr>
              <a:spLocks noChangeShapeType="1"/>
            </p:cNvSpPr>
            <p:nvPr/>
          </p:nvSpPr>
          <p:spPr bwMode="auto">
            <a:xfrm rot="10800000">
              <a:off x="4029" y="999"/>
              <a:ext cx="1559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0744" name="Line 200"/>
            <p:cNvSpPr>
              <a:spLocks noChangeShapeType="1"/>
            </p:cNvSpPr>
            <p:nvPr/>
          </p:nvSpPr>
          <p:spPr bwMode="auto">
            <a:xfrm rot="5400000">
              <a:off x="4125" y="910"/>
              <a:ext cx="1013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2019" name="Group 201"/>
          <p:cNvGrpSpPr/>
          <p:nvPr/>
        </p:nvGrpSpPr>
        <p:grpSpPr bwMode="auto">
          <a:xfrm>
            <a:off x="7366000" y="795338"/>
            <a:ext cx="1177925" cy="779462"/>
            <a:chOff x="4640" y="495"/>
            <a:chExt cx="742" cy="491"/>
          </a:xfrm>
        </p:grpSpPr>
        <p:sp>
          <p:nvSpPr>
            <p:cNvPr id="620746" name="Line 202"/>
            <p:cNvSpPr>
              <a:spLocks noChangeShapeType="1"/>
            </p:cNvSpPr>
            <p:nvPr/>
          </p:nvSpPr>
          <p:spPr bwMode="auto">
            <a:xfrm flipV="1">
              <a:off x="4640" y="653"/>
              <a:ext cx="504" cy="33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0747" name="Oval 203"/>
            <p:cNvSpPr>
              <a:spLocks noChangeAspect="1" noChangeArrowheads="1"/>
            </p:cNvSpPr>
            <p:nvPr/>
          </p:nvSpPr>
          <p:spPr bwMode="auto">
            <a:xfrm rot="-2715591">
              <a:off x="5127" y="630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2073" name="Group 204"/>
            <p:cNvGrpSpPr>
              <a:grpSpLocks noChangeAspect="1"/>
            </p:cNvGrpSpPr>
            <p:nvPr/>
          </p:nvGrpSpPr>
          <p:grpSpPr bwMode="auto">
            <a:xfrm>
              <a:off x="5245" y="630"/>
              <a:ext cx="137" cy="187"/>
              <a:chOff x="2752" y="2223"/>
              <a:chExt cx="176" cy="240"/>
            </a:xfrm>
          </p:grpSpPr>
          <p:graphicFrame>
            <p:nvGraphicFramePr>
              <p:cNvPr id="42076" name="Object 205"/>
              <p:cNvGraphicFramePr>
                <a:graphicFrameLocks noChangeAspect="1"/>
              </p:cNvGraphicFramePr>
              <p:nvPr/>
            </p:nvGraphicFramePr>
            <p:xfrm>
              <a:off x="2752" y="2223"/>
              <a:ext cx="1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042" name="公式" r:id="rId29" imgW="279400" imgH="381000" progId="Equation.3">
                      <p:embed/>
                    </p:oleObj>
                  </mc:Choice>
                  <mc:Fallback>
                    <p:oleObj name="公式" r:id="rId29" imgW="279400" imgH="381000" progId="Equation.3">
                      <p:embed/>
                      <p:pic>
                        <p:nvPicPr>
                          <p:cNvPr id="0" name="图片 5060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2" y="2223"/>
                            <a:ext cx="1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750" name="Line 206"/>
              <p:cNvSpPr>
                <a:spLocks noChangeAspect="1" noChangeShapeType="1"/>
              </p:cNvSpPr>
              <p:nvPr/>
            </p:nvSpPr>
            <p:spPr bwMode="auto">
              <a:xfrm>
                <a:off x="2755" y="2274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20751" name="Line 207"/>
            <p:cNvSpPr>
              <a:spLocks noChangeAspect="1" noChangeShapeType="1"/>
            </p:cNvSpPr>
            <p:nvPr/>
          </p:nvSpPr>
          <p:spPr bwMode="auto">
            <a:xfrm>
              <a:off x="5214" y="637"/>
              <a:ext cx="1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2075" name="Object 208"/>
            <p:cNvGraphicFramePr>
              <a:graphicFrameLocks noChangeAspect="1"/>
            </p:cNvGraphicFramePr>
            <p:nvPr/>
          </p:nvGraphicFramePr>
          <p:xfrm>
            <a:off x="5254" y="495"/>
            <a:ext cx="8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43" name="公式" r:id="rId31" imgW="165100" imgH="266065" progId="Equation.3">
                    <p:embed/>
                  </p:oleObj>
                </mc:Choice>
                <mc:Fallback>
                  <p:oleObj name="公式" r:id="rId31" imgW="165100" imgH="266065" progId="Equation.3">
                    <p:embed/>
                    <p:pic>
                      <p:nvPicPr>
                        <p:cNvPr id="0" name="图片 506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4" y="495"/>
                          <a:ext cx="8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20" name="Group 209"/>
          <p:cNvGrpSpPr/>
          <p:nvPr/>
        </p:nvGrpSpPr>
        <p:grpSpPr bwMode="auto">
          <a:xfrm>
            <a:off x="7326313" y="4206875"/>
            <a:ext cx="206375" cy="300038"/>
            <a:chOff x="4615" y="2200"/>
            <a:chExt cx="130" cy="189"/>
          </a:xfrm>
        </p:grpSpPr>
        <p:sp>
          <p:nvSpPr>
            <p:cNvPr id="620754" name="Oval 210"/>
            <p:cNvSpPr>
              <a:spLocks noChangeAspect="1" noChangeArrowheads="1"/>
            </p:cNvSpPr>
            <p:nvPr/>
          </p:nvSpPr>
          <p:spPr bwMode="auto">
            <a:xfrm rot="-2715591">
              <a:off x="4615" y="2200"/>
              <a:ext cx="40" cy="4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2070" name="Object 211"/>
            <p:cNvGraphicFramePr>
              <a:graphicFrameLocks noChangeAspect="1"/>
            </p:cNvGraphicFramePr>
            <p:nvPr/>
          </p:nvGraphicFramePr>
          <p:xfrm>
            <a:off x="4652" y="2254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44" name="公式" r:id="rId33" imgW="190500" imgH="279400" progId="Equation.3">
                    <p:embed/>
                  </p:oleObj>
                </mc:Choice>
                <mc:Fallback>
                  <p:oleObj name="公式" r:id="rId33" imgW="190500" imgH="279400" progId="Equation.3">
                    <p:embed/>
                    <p:pic>
                      <p:nvPicPr>
                        <p:cNvPr id="0" name="图片 506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2254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0757" name="Rectangle 213"/>
          <p:cNvSpPr>
            <a:spLocks noChangeArrowheads="1"/>
          </p:cNvSpPr>
          <p:nvPr/>
        </p:nvSpPr>
        <p:spPr bwMode="auto">
          <a:xfrm>
            <a:off x="534988" y="17605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推导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620758" name="Rectangle 214"/>
          <p:cNvSpPr>
            <a:spLocks noChangeArrowheads="1"/>
          </p:cNvSpPr>
          <p:nvPr/>
        </p:nvSpPr>
        <p:spPr bwMode="auto">
          <a:xfrm>
            <a:off x="534988" y="573088"/>
            <a:ext cx="4648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>
                <a:solidFill>
                  <a:srgbClr val="000099"/>
                </a:solidFill>
              </a:rPr>
              <a:t>七、两个典型区域间的映射</a:t>
            </a:r>
            <a:r>
              <a:rPr lang="en-US" altLang="zh-CN" sz="2800">
                <a:solidFill>
                  <a:srgbClr val="000099"/>
                </a:solidFill>
              </a:rPr>
              <a:t>  </a:t>
            </a:r>
            <a:endParaRPr lang="en-US" altLang="zh-CN" sz="2800">
              <a:solidFill>
                <a:srgbClr val="000099"/>
              </a:solidFill>
            </a:endParaRPr>
          </a:p>
        </p:txBody>
      </p:sp>
      <p:sp>
        <p:nvSpPr>
          <p:cNvPr id="620759" name="Rectangle 215"/>
          <p:cNvSpPr>
            <a:spLocks noChangeArrowheads="1"/>
          </p:cNvSpPr>
          <p:nvPr/>
        </p:nvSpPr>
        <p:spPr bwMode="auto">
          <a:xfrm>
            <a:off x="534988" y="1200150"/>
            <a:ext cx="4394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2. </a:t>
            </a:r>
            <a:r>
              <a:rPr kumimoji="0" lang="zh-CN" altLang="en-US">
                <a:solidFill>
                  <a:srgbClr val="000099"/>
                </a:solidFill>
              </a:rPr>
              <a:t>将单位圆域映射成单位圆域</a:t>
            </a:r>
            <a:r>
              <a:rPr kumimoji="0" lang="en-US" altLang="zh-CN">
                <a:solidFill>
                  <a:srgbClr val="000099"/>
                </a:solidFill>
              </a:rPr>
              <a:t> 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620760" name="Rectangle 216"/>
          <p:cNvSpPr>
            <a:spLocks noChangeArrowheads="1"/>
          </p:cNvSpPr>
          <p:nvPr/>
        </p:nvSpPr>
        <p:spPr bwMode="auto">
          <a:xfrm>
            <a:off x="1349375" y="1763713"/>
            <a:ext cx="2174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直接求通式</a:t>
            </a:r>
            <a:r>
              <a:rPr kumimoji="0"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620798" name="Group 254"/>
          <p:cNvGrpSpPr/>
          <p:nvPr/>
        </p:nvGrpSpPr>
        <p:grpSpPr bwMode="auto">
          <a:xfrm>
            <a:off x="1363663" y="2305050"/>
            <a:ext cx="4103687" cy="476250"/>
            <a:chOff x="859" y="1452"/>
            <a:chExt cx="2585" cy="300"/>
          </a:xfrm>
        </p:grpSpPr>
        <p:sp>
          <p:nvSpPr>
            <p:cNvPr id="620756" name="Rectangle 212"/>
            <p:cNvSpPr>
              <a:spLocks noChangeArrowheads="1"/>
            </p:cNvSpPr>
            <p:nvPr/>
          </p:nvSpPr>
          <p:spPr bwMode="auto">
            <a:xfrm>
              <a:off x="1133" y="1464"/>
              <a:ext cx="231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当</a:t>
              </a:r>
              <a:r>
                <a:rPr kumimoji="0" lang="en-US" altLang="zh-CN">
                  <a:solidFill>
                    <a:srgbClr val="000000"/>
                  </a:solidFill>
                </a:rPr>
                <a:t>   </a:t>
              </a:r>
              <a:r>
                <a:rPr kumimoji="0" lang="en-US" altLang="zh-CN" sz="2000">
                  <a:solidFill>
                    <a:srgbClr val="000000"/>
                  </a:solidFill>
                </a:rPr>
                <a:t> </a:t>
              </a:r>
              <a:r>
                <a:rPr kumimoji="0" lang="zh-CN" altLang="en-US">
                  <a:solidFill>
                    <a:srgbClr val="000000"/>
                  </a:solidFill>
                </a:rPr>
                <a:t>在</a:t>
              </a:r>
              <a:r>
                <a:rPr kumimoji="0" lang="en-US" altLang="zh-CN">
                  <a:solidFill>
                    <a:srgbClr val="000000"/>
                  </a:solidFill>
                </a:rPr>
                <a:t>           </a:t>
              </a:r>
              <a:r>
                <a:rPr kumimoji="0" lang="en-US" altLang="zh-CN" sz="1800">
                  <a:solidFill>
                    <a:srgbClr val="000000"/>
                  </a:solidFill>
                </a:rPr>
                <a:t> </a:t>
              </a:r>
              <a:r>
                <a:rPr kumimoji="0" lang="zh-CN" altLang="en-US">
                  <a:solidFill>
                    <a:srgbClr val="000000"/>
                  </a:solidFill>
                </a:rPr>
                <a:t>上取值时，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/>
            </a:p>
          </p:txBody>
        </p:sp>
        <p:sp>
          <p:nvSpPr>
            <p:cNvPr id="620761" name="Rectangle 217"/>
            <p:cNvSpPr>
              <a:spLocks noChangeArrowheads="1"/>
            </p:cNvSpPr>
            <p:nvPr/>
          </p:nvSpPr>
          <p:spPr bwMode="auto">
            <a:xfrm>
              <a:off x="859" y="145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(2)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42065" name="Group 218"/>
            <p:cNvGrpSpPr/>
            <p:nvPr/>
          </p:nvGrpSpPr>
          <p:grpSpPr bwMode="auto">
            <a:xfrm>
              <a:off x="1818" y="1507"/>
              <a:ext cx="476" cy="216"/>
              <a:chOff x="372" y="2047"/>
              <a:chExt cx="476" cy="216"/>
            </a:xfrm>
          </p:grpSpPr>
          <p:graphicFrame>
            <p:nvGraphicFramePr>
              <p:cNvPr id="42067" name="Object 219"/>
              <p:cNvGraphicFramePr/>
              <p:nvPr/>
            </p:nvGraphicFramePr>
            <p:xfrm>
              <a:off x="372" y="2047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045" name="公式" r:id="rId35" imgW="330200" imgH="342900" progId="Equation.3">
                      <p:embed/>
                    </p:oleObj>
                  </mc:Choice>
                  <mc:Fallback>
                    <p:oleObj name="公式" r:id="rId35" imgW="330200" imgH="342900" progId="Equation.3">
                      <p:embed/>
                      <p:pic>
                        <p:nvPicPr>
                          <p:cNvPr id="0" name="图片 50604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" y="2047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68" name="Object 220"/>
              <p:cNvGraphicFramePr/>
              <p:nvPr/>
            </p:nvGraphicFramePr>
            <p:xfrm>
              <a:off x="592" y="2057"/>
              <a:ext cx="25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046" name="公式" r:id="rId37" imgW="405765" imgH="266700" progId="Equation.3">
                      <p:embed/>
                    </p:oleObj>
                  </mc:Choice>
                  <mc:Fallback>
                    <p:oleObj name="公式" r:id="rId37" imgW="405765" imgH="266700" progId="Equation.3">
                      <p:embed/>
                      <p:pic>
                        <p:nvPicPr>
                          <p:cNvPr id="0" name="图片 50604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2" y="2057"/>
                            <a:ext cx="256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2066" name="Object 221"/>
            <p:cNvGraphicFramePr/>
            <p:nvPr/>
          </p:nvGraphicFramePr>
          <p:xfrm>
            <a:off x="1428" y="1553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47" name="公式" r:id="rId39" imgW="177800" imgH="215900" progId="Equation.3">
                    <p:embed/>
                  </p:oleObj>
                </mc:Choice>
                <mc:Fallback>
                  <p:oleObj name="公式" r:id="rId39" imgW="177800" imgH="215900" progId="Equation.3">
                    <p:embed/>
                    <p:pic>
                      <p:nvPicPr>
                        <p:cNvPr id="0" name="图片 5060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1553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0794" name="Group 250"/>
          <p:cNvGrpSpPr/>
          <p:nvPr/>
        </p:nvGrpSpPr>
        <p:grpSpPr bwMode="auto">
          <a:xfrm>
            <a:off x="1798638" y="2917825"/>
            <a:ext cx="1595437" cy="798513"/>
            <a:chOff x="1133" y="1838"/>
            <a:chExt cx="1005" cy="503"/>
          </a:xfrm>
        </p:grpSpPr>
        <p:sp>
          <p:nvSpPr>
            <p:cNvPr id="620700" name="Rectangle 156"/>
            <p:cNvSpPr>
              <a:spLocks noChangeArrowheads="1"/>
            </p:cNvSpPr>
            <p:nvPr/>
          </p:nvSpPr>
          <p:spPr bwMode="auto">
            <a:xfrm>
              <a:off x="1133" y="192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且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42058" name="Group 222"/>
            <p:cNvGrpSpPr/>
            <p:nvPr/>
          </p:nvGrpSpPr>
          <p:grpSpPr bwMode="auto">
            <a:xfrm>
              <a:off x="1474" y="1838"/>
              <a:ext cx="664" cy="503"/>
              <a:chOff x="1162" y="1928"/>
              <a:chExt cx="664" cy="503"/>
            </a:xfrm>
          </p:grpSpPr>
          <p:graphicFrame>
            <p:nvGraphicFramePr>
              <p:cNvPr id="42059" name="Object 223"/>
              <p:cNvGraphicFramePr/>
              <p:nvPr/>
            </p:nvGraphicFramePr>
            <p:xfrm>
              <a:off x="1182" y="1928"/>
              <a:ext cx="616" cy="5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048" name="公式" r:id="rId41" imgW="977900" imgH="800100" progId="Equation.3">
                      <p:embed/>
                    </p:oleObj>
                  </mc:Choice>
                  <mc:Fallback>
                    <p:oleObj name="公式" r:id="rId41" imgW="977900" imgH="800100" progId="Equation.3">
                      <p:embed/>
                      <p:pic>
                        <p:nvPicPr>
                          <p:cNvPr id="0" name="图片 50604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2" y="1928"/>
                            <a:ext cx="616" cy="5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768" name="Line 224"/>
              <p:cNvSpPr>
                <a:spLocks noChangeShapeType="1"/>
              </p:cNvSpPr>
              <p:nvPr/>
            </p:nvSpPr>
            <p:spPr bwMode="auto">
              <a:xfrm>
                <a:off x="1482" y="2244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69" name="Line 225"/>
              <p:cNvSpPr>
                <a:spLocks noChangeShapeType="1"/>
              </p:cNvSpPr>
              <p:nvPr/>
            </p:nvSpPr>
            <p:spPr bwMode="auto">
              <a:xfrm>
                <a:off x="1162" y="1983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70" name="Line 226"/>
              <p:cNvSpPr>
                <a:spLocks noChangeShapeType="1"/>
              </p:cNvSpPr>
              <p:nvPr/>
            </p:nvSpPr>
            <p:spPr bwMode="auto">
              <a:xfrm>
                <a:off x="1826" y="1983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620771" name="Group 227"/>
          <p:cNvGrpSpPr/>
          <p:nvPr/>
        </p:nvGrpSpPr>
        <p:grpSpPr bwMode="auto">
          <a:xfrm>
            <a:off x="3517900" y="2914650"/>
            <a:ext cx="1581150" cy="798513"/>
            <a:chOff x="1904" y="1926"/>
            <a:chExt cx="996" cy="503"/>
          </a:xfrm>
        </p:grpSpPr>
        <p:grpSp>
          <p:nvGrpSpPr>
            <p:cNvPr id="42050" name="Group 228"/>
            <p:cNvGrpSpPr/>
            <p:nvPr/>
          </p:nvGrpSpPr>
          <p:grpSpPr bwMode="auto">
            <a:xfrm>
              <a:off x="2110" y="1926"/>
              <a:ext cx="790" cy="503"/>
              <a:chOff x="2302" y="1926"/>
              <a:chExt cx="790" cy="503"/>
            </a:xfrm>
          </p:grpSpPr>
          <p:graphicFrame>
            <p:nvGraphicFramePr>
              <p:cNvPr id="42052" name="Object 229"/>
              <p:cNvGraphicFramePr/>
              <p:nvPr/>
            </p:nvGraphicFramePr>
            <p:xfrm>
              <a:off x="2328" y="1926"/>
              <a:ext cx="744" cy="5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049" name="公式" r:id="rId43" imgW="1180465" imgH="799465" progId="Equation.3">
                      <p:embed/>
                    </p:oleObj>
                  </mc:Choice>
                  <mc:Fallback>
                    <p:oleObj name="公式" r:id="rId43" imgW="1180465" imgH="799465" progId="Equation.3">
                      <p:embed/>
                      <p:pic>
                        <p:nvPicPr>
                          <p:cNvPr id="0" name="图片 50604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8" y="1926"/>
                            <a:ext cx="744" cy="5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774" name="Line 230"/>
              <p:cNvSpPr>
                <a:spLocks noChangeShapeType="1"/>
              </p:cNvSpPr>
              <p:nvPr/>
            </p:nvSpPr>
            <p:spPr bwMode="auto">
              <a:xfrm>
                <a:off x="2746" y="2242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75" name="Line 231"/>
              <p:cNvSpPr>
                <a:spLocks noChangeShapeType="1"/>
              </p:cNvSpPr>
              <p:nvPr/>
            </p:nvSpPr>
            <p:spPr bwMode="auto">
              <a:xfrm>
                <a:off x="2372" y="2240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76" name="Line 232"/>
              <p:cNvSpPr>
                <a:spLocks noChangeShapeType="1"/>
              </p:cNvSpPr>
              <p:nvPr/>
            </p:nvSpPr>
            <p:spPr bwMode="auto">
              <a:xfrm>
                <a:off x="2302" y="1983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77" name="Line 233"/>
              <p:cNvSpPr>
                <a:spLocks noChangeShapeType="1"/>
              </p:cNvSpPr>
              <p:nvPr/>
            </p:nvSpPr>
            <p:spPr bwMode="auto">
              <a:xfrm>
                <a:off x="3092" y="1983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42051" name="Object 234"/>
            <p:cNvGraphicFramePr/>
            <p:nvPr/>
          </p:nvGraphicFramePr>
          <p:xfrm>
            <a:off x="1904" y="2125"/>
            <a:ext cx="13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50" name="公式" r:id="rId45" imgW="215900" imgH="139700" progId="Equation.3">
                    <p:embed/>
                  </p:oleObj>
                </mc:Choice>
                <mc:Fallback>
                  <p:oleObj name="公式" r:id="rId45" imgW="215900" imgH="139700" progId="Equation.3">
                    <p:embed/>
                    <p:pic>
                      <p:nvPicPr>
                        <p:cNvPr id="0" name="图片 5060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4" y="2125"/>
                          <a:ext cx="13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0779" name="Group 235"/>
          <p:cNvGrpSpPr/>
          <p:nvPr/>
        </p:nvGrpSpPr>
        <p:grpSpPr bwMode="auto">
          <a:xfrm>
            <a:off x="3524250" y="3863975"/>
            <a:ext cx="1225550" cy="887413"/>
            <a:chOff x="3144" y="1894"/>
            <a:chExt cx="772" cy="559"/>
          </a:xfrm>
        </p:grpSpPr>
        <p:graphicFrame>
          <p:nvGraphicFramePr>
            <p:cNvPr id="42043" name="Object 236"/>
            <p:cNvGraphicFramePr/>
            <p:nvPr/>
          </p:nvGraphicFramePr>
          <p:xfrm>
            <a:off x="3144" y="2123"/>
            <a:ext cx="13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51" name="公式" r:id="rId47" imgW="215900" imgH="139700" progId="Equation.3">
                    <p:embed/>
                  </p:oleObj>
                </mc:Choice>
                <mc:Fallback>
                  <p:oleObj name="公式" r:id="rId47" imgW="215900" imgH="139700" progId="Equation.3">
                    <p:embed/>
                    <p:pic>
                      <p:nvPicPr>
                        <p:cNvPr id="0" name="图片 5060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123"/>
                          <a:ext cx="136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44" name="Group 237"/>
            <p:cNvGrpSpPr/>
            <p:nvPr/>
          </p:nvGrpSpPr>
          <p:grpSpPr bwMode="auto">
            <a:xfrm>
              <a:off x="3342" y="1894"/>
              <a:ext cx="574" cy="559"/>
              <a:chOff x="3366" y="1894"/>
              <a:chExt cx="574" cy="559"/>
            </a:xfrm>
          </p:grpSpPr>
          <p:graphicFrame>
            <p:nvGraphicFramePr>
              <p:cNvPr id="42045" name="Object 238"/>
              <p:cNvGraphicFramePr/>
              <p:nvPr/>
            </p:nvGraphicFramePr>
            <p:xfrm>
              <a:off x="3388" y="1894"/>
              <a:ext cx="536" cy="5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6052" name="公式" r:id="rId48" imgW="850265" imgH="888365" progId="Equation.3">
                      <p:embed/>
                    </p:oleObj>
                  </mc:Choice>
                  <mc:Fallback>
                    <p:oleObj name="公式" r:id="rId48" imgW="850265" imgH="888365" progId="Equation.3">
                      <p:embed/>
                      <p:pic>
                        <p:nvPicPr>
                          <p:cNvPr id="0" name="图片 50605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8" y="1894"/>
                            <a:ext cx="536" cy="5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783" name="Line 239"/>
              <p:cNvSpPr>
                <a:spLocks noChangeShapeType="1"/>
              </p:cNvSpPr>
              <p:nvPr/>
            </p:nvSpPr>
            <p:spPr bwMode="auto">
              <a:xfrm>
                <a:off x="3366" y="1983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84" name="Line 240"/>
              <p:cNvSpPr>
                <a:spLocks noChangeShapeType="1"/>
              </p:cNvSpPr>
              <p:nvPr/>
            </p:nvSpPr>
            <p:spPr bwMode="auto">
              <a:xfrm>
                <a:off x="3940" y="1983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85" name="Line 241"/>
              <p:cNvSpPr>
                <a:spLocks noChangeShapeType="1"/>
              </p:cNvSpPr>
              <p:nvPr/>
            </p:nvSpPr>
            <p:spPr bwMode="auto">
              <a:xfrm>
                <a:off x="3698" y="2240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0786" name="Line 242"/>
              <p:cNvSpPr>
                <a:spLocks noChangeShapeType="1"/>
              </p:cNvSpPr>
              <p:nvPr/>
            </p:nvSpPr>
            <p:spPr bwMode="auto">
              <a:xfrm>
                <a:off x="3432" y="2238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620796" name="Group 252"/>
          <p:cNvGrpSpPr/>
          <p:nvPr/>
        </p:nvGrpSpPr>
        <p:grpSpPr bwMode="auto">
          <a:xfrm>
            <a:off x="1798638" y="5564188"/>
            <a:ext cx="4192587" cy="817562"/>
            <a:chOff x="1133" y="3505"/>
            <a:chExt cx="2641" cy="515"/>
          </a:xfrm>
        </p:grpSpPr>
        <p:grpSp>
          <p:nvGrpSpPr>
            <p:cNvPr id="42037" name="Group 163"/>
            <p:cNvGrpSpPr/>
            <p:nvPr/>
          </p:nvGrpSpPr>
          <p:grpSpPr bwMode="auto">
            <a:xfrm>
              <a:off x="2370" y="3505"/>
              <a:ext cx="1404" cy="515"/>
              <a:chOff x="3258" y="3421"/>
              <a:chExt cx="1404" cy="515"/>
            </a:xfrm>
          </p:grpSpPr>
          <p:sp>
            <p:nvSpPr>
              <p:cNvPr id="620708" name="Rectangle 164"/>
              <p:cNvSpPr>
                <a:spLocks noChangeArrowheads="1"/>
              </p:cNvSpPr>
              <p:nvPr/>
            </p:nvSpPr>
            <p:spPr bwMode="auto">
              <a:xfrm>
                <a:off x="3258" y="3432"/>
                <a:ext cx="1404" cy="504"/>
              </a:xfrm>
              <a:prstGeom prst="rect">
                <a:avLst/>
              </a:prstGeom>
              <a:solidFill>
                <a:srgbClr val="EBFFFF"/>
              </a:solidFill>
              <a:ln w="3175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42040" name="Group 165"/>
              <p:cNvGrpSpPr/>
              <p:nvPr/>
            </p:nvGrpSpPr>
            <p:grpSpPr bwMode="auto">
              <a:xfrm>
                <a:off x="3300" y="3421"/>
                <a:ext cx="1296" cy="503"/>
                <a:chOff x="816" y="3817"/>
                <a:chExt cx="1296" cy="503"/>
              </a:xfrm>
            </p:grpSpPr>
            <p:graphicFrame>
              <p:nvGraphicFramePr>
                <p:cNvPr id="42041" name="Object 166"/>
                <p:cNvGraphicFramePr/>
                <p:nvPr/>
              </p:nvGraphicFramePr>
              <p:xfrm>
                <a:off x="816" y="3817"/>
                <a:ext cx="1296" cy="5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6053" name="公式" r:id="rId50" imgW="2057400" imgH="800100" progId="Equation.3">
                        <p:embed/>
                      </p:oleObj>
                    </mc:Choice>
                    <mc:Fallback>
                      <p:oleObj name="公式" r:id="rId50" imgW="2057400" imgH="800100" progId="Equation.3">
                        <p:embed/>
                        <p:pic>
                          <p:nvPicPr>
                            <p:cNvPr id="0" name="图片 50605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6" y="3817"/>
                              <a:ext cx="1296" cy="50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20711" name="Line 167"/>
                <p:cNvSpPr>
                  <a:spLocks noChangeShapeType="1"/>
                </p:cNvSpPr>
                <p:nvPr/>
              </p:nvSpPr>
              <p:spPr bwMode="auto">
                <a:xfrm>
                  <a:off x="1732" y="4133"/>
                  <a:ext cx="11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620787" name="Text Box 243"/>
            <p:cNvSpPr txBox="1">
              <a:spLocks noChangeArrowheads="1"/>
            </p:cNvSpPr>
            <p:nvPr/>
          </p:nvSpPr>
          <p:spPr bwMode="auto">
            <a:xfrm>
              <a:off x="1133" y="3589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即得</a:t>
              </a:r>
              <a:r>
                <a:rPr kumimoji="0" lang="zh-CN" altLang="en-US" u="sng">
                  <a:solidFill>
                    <a:srgbClr val="660033"/>
                  </a:solidFill>
                  <a:ea typeface="楷体" panose="02010609060101010101" charset="-122"/>
                  <a:cs typeface="楷体" panose="02010609060101010101" charset="-122"/>
                </a:rPr>
                <a:t>通式</a:t>
              </a:r>
              <a:r>
                <a:rPr kumimoji="0" lang="zh-CN" altLang="en-US">
                  <a:solidFill>
                    <a:srgbClr val="000000"/>
                  </a:solidFill>
                </a:rPr>
                <a:t>为：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2030" name="Group 244"/>
          <p:cNvGrpSpPr/>
          <p:nvPr/>
        </p:nvGrpSpPr>
        <p:grpSpPr bwMode="auto">
          <a:xfrm>
            <a:off x="7416800" y="1071563"/>
            <a:ext cx="265113" cy="342900"/>
            <a:chOff x="4672" y="675"/>
            <a:chExt cx="167" cy="216"/>
          </a:xfrm>
        </p:grpSpPr>
        <p:graphicFrame>
          <p:nvGraphicFramePr>
            <p:cNvPr id="42035" name="Object 245"/>
            <p:cNvGraphicFramePr>
              <a:graphicFrameLocks noChangeAspect="1"/>
            </p:cNvGraphicFramePr>
            <p:nvPr/>
          </p:nvGraphicFramePr>
          <p:xfrm>
            <a:off x="4672" y="675"/>
            <a:ext cx="141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54" name="公式" r:id="rId52" imgW="279400" imgH="381000" progId="Equation.3">
                    <p:embed/>
                  </p:oleObj>
                </mc:Choice>
                <mc:Fallback>
                  <p:oleObj name="公式" r:id="rId52" imgW="279400" imgH="381000" progId="Equation.3">
                    <p:embed/>
                    <p:pic>
                      <p:nvPicPr>
                        <p:cNvPr id="0" name="图片 506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675"/>
                          <a:ext cx="141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90" name="Oval 246"/>
            <p:cNvSpPr>
              <a:spLocks noChangeAspect="1" noChangeArrowheads="1"/>
            </p:cNvSpPr>
            <p:nvPr/>
          </p:nvSpPr>
          <p:spPr bwMode="auto">
            <a:xfrm rot="-2715591">
              <a:off x="4799" y="851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20793" name="Group 249"/>
          <p:cNvGrpSpPr/>
          <p:nvPr/>
        </p:nvGrpSpPr>
        <p:grpSpPr bwMode="auto">
          <a:xfrm>
            <a:off x="5137150" y="2325688"/>
            <a:ext cx="1441450" cy="457200"/>
            <a:chOff x="3236" y="1465"/>
            <a:chExt cx="908" cy="288"/>
          </a:xfrm>
        </p:grpSpPr>
        <p:graphicFrame>
          <p:nvGraphicFramePr>
            <p:cNvPr id="42033" name="Object 154"/>
            <p:cNvGraphicFramePr/>
            <p:nvPr/>
          </p:nvGraphicFramePr>
          <p:xfrm>
            <a:off x="3544" y="1497"/>
            <a:ext cx="6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55" name="Equation" r:id="rId54" imgW="951865" imgH="342900" progId="Equation.DSMT4">
                    <p:embed/>
                  </p:oleObj>
                </mc:Choice>
                <mc:Fallback>
                  <p:oleObj name="Equation" r:id="rId54" imgW="951865" imgH="342900" progId="Equation.DSMT4">
                    <p:embed/>
                    <p:pic>
                      <p:nvPicPr>
                        <p:cNvPr id="0" name="图片 5060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" y="1497"/>
                          <a:ext cx="6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92" name="Rectangle 248"/>
            <p:cNvSpPr>
              <a:spLocks noChangeArrowheads="1"/>
            </p:cNvSpPr>
            <p:nvPr/>
          </p:nvSpPr>
          <p:spPr bwMode="auto">
            <a:xfrm>
              <a:off x="3236" y="1465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有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620797" name="Rectangle 253"/>
          <p:cNvSpPr>
            <a:spLocks noChangeArrowheads="1"/>
          </p:cNvSpPr>
          <p:nvPr/>
        </p:nvSpPr>
        <p:spPr bwMode="auto">
          <a:xfrm>
            <a:off x="6524625" y="5581650"/>
            <a:ext cx="2190750" cy="8572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69 3.7037E-7 L 0.00035 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20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2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2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2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62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2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2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2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2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2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2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684" grpId="0" animBg="1"/>
      <p:bldP spid="62079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480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0" name="Picture 12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228975" y="2633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1" name="Picture 12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3227388" y="2632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2" name="Picture 12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3" name="Picture 12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Picture 12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6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5" name="Picture 1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6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6" name="Picture 1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7" name="Picture 13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8" name="Picture 13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57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9" name="Picture 13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57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0" name="Picture 13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57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1" name="Picture 13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5737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2" name="Picture 1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3" name="Picture 13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4" name="Picture 13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2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25" name="Picture 13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534988" y="1152525"/>
            <a:ext cx="638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561161" name="Rectangle 9"/>
          <p:cNvSpPr>
            <a:spLocks noChangeArrowheads="1"/>
          </p:cNvSpPr>
          <p:nvPr/>
        </p:nvSpPr>
        <p:spPr bwMode="auto">
          <a:xfrm>
            <a:off x="1049338" y="1154113"/>
            <a:ext cx="35321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kumimoji="0" lang="en-US" altLang="zh-CN" sz="1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kumimoji="0"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利用三点定圆。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61166" name="Rectangle 14"/>
          <p:cNvSpPr>
            <a:spLocks noChangeArrowheads="1"/>
          </p:cNvSpPr>
          <p:nvPr/>
        </p:nvSpPr>
        <p:spPr bwMode="auto">
          <a:xfrm>
            <a:off x="1049338" y="3903663"/>
            <a:ext cx="2787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根据</a:t>
            </a:r>
            <a:r>
              <a:rPr kumimoji="0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对应点公式</a:t>
            </a:r>
            <a:r>
              <a:rPr kumimoji="0" lang="zh-CN" altLang="en-US">
                <a:solidFill>
                  <a:srgbClr val="000000"/>
                </a:solidFill>
              </a:rPr>
              <a:t>，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61170" name="Rectangle 18"/>
          <p:cNvSpPr>
            <a:spLocks noChangeArrowheads="1"/>
          </p:cNvSpPr>
          <p:nvPr/>
        </p:nvSpPr>
        <p:spPr bwMode="auto">
          <a:xfrm>
            <a:off x="1049338" y="5735638"/>
            <a:ext cx="1555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整理后，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61367" name="Group 215"/>
          <p:cNvGrpSpPr/>
          <p:nvPr/>
        </p:nvGrpSpPr>
        <p:grpSpPr bwMode="auto">
          <a:xfrm>
            <a:off x="1689100" y="4581525"/>
            <a:ext cx="4327525" cy="785813"/>
            <a:chOff x="1064" y="2886"/>
            <a:chExt cx="2726" cy="495"/>
          </a:xfrm>
        </p:grpSpPr>
        <p:graphicFrame>
          <p:nvGraphicFramePr>
            <p:cNvPr id="43099" name="Object 15"/>
            <p:cNvGraphicFramePr/>
            <p:nvPr/>
          </p:nvGraphicFramePr>
          <p:xfrm>
            <a:off x="1064" y="2886"/>
            <a:ext cx="2726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46" name="公式" r:id="rId3" imgW="4330700" imgH="787400" progId="Equation.3">
                    <p:embed/>
                  </p:oleObj>
                </mc:Choice>
                <mc:Fallback>
                  <p:oleObj name="公式" r:id="rId3" imgW="4330700" imgH="787400" progId="Equation.3">
                    <p:embed/>
                    <p:pic>
                      <p:nvPicPr>
                        <p:cNvPr id="0" name="图片 5070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2886"/>
                          <a:ext cx="2726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100" name="Group 111"/>
            <p:cNvGrpSpPr/>
            <p:nvPr/>
          </p:nvGrpSpPr>
          <p:grpSpPr bwMode="auto">
            <a:xfrm>
              <a:off x="1102" y="2899"/>
              <a:ext cx="1134" cy="218"/>
              <a:chOff x="1024" y="2581"/>
              <a:chExt cx="1134" cy="218"/>
            </a:xfrm>
          </p:grpSpPr>
          <p:graphicFrame>
            <p:nvGraphicFramePr>
              <p:cNvPr id="43101" name="Object 17"/>
              <p:cNvGraphicFramePr>
                <a:graphicFrameLocks noChangeAspect="1"/>
              </p:cNvGraphicFramePr>
              <p:nvPr/>
            </p:nvGraphicFramePr>
            <p:xfrm>
              <a:off x="1024" y="2583"/>
              <a:ext cx="48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047" name="公式" r:id="rId5" imgW="774065" imgH="342900" progId="Equation.3">
                      <p:embed/>
                    </p:oleObj>
                  </mc:Choice>
                  <mc:Fallback>
                    <p:oleObj name="公式" r:id="rId5" imgW="774065" imgH="342900" progId="Equation.3">
                      <p:embed/>
                      <p:pic>
                        <p:nvPicPr>
                          <p:cNvPr id="0" name="图片 5070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4" y="2583"/>
                            <a:ext cx="488" cy="216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102" name="Object 63"/>
              <p:cNvGraphicFramePr>
                <a:graphicFrameLocks noChangeAspect="1"/>
              </p:cNvGraphicFramePr>
              <p:nvPr/>
            </p:nvGraphicFramePr>
            <p:xfrm>
              <a:off x="1670" y="2581"/>
              <a:ext cx="48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048" name="公式" r:id="rId7" imgW="774065" imgH="342900" progId="Equation.3">
                      <p:embed/>
                    </p:oleObj>
                  </mc:Choice>
                  <mc:Fallback>
                    <p:oleObj name="公式" r:id="rId7" imgW="774065" imgH="342900" progId="Equation.3">
                      <p:embed/>
                      <p:pic>
                        <p:nvPicPr>
                          <p:cNvPr id="0" name="图片 5070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0" y="2581"/>
                            <a:ext cx="488" cy="216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61364" name="Group 212"/>
          <p:cNvGrpSpPr/>
          <p:nvPr/>
        </p:nvGrpSpPr>
        <p:grpSpPr bwMode="auto">
          <a:xfrm>
            <a:off x="6494463" y="3611563"/>
            <a:ext cx="2393950" cy="2909887"/>
            <a:chOff x="4091" y="2275"/>
            <a:chExt cx="1508" cy="1833"/>
          </a:xfrm>
        </p:grpSpPr>
        <p:grpSp>
          <p:nvGrpSpPr>
            <p:cNvPr id="43088" name="Group 105"/>
            <p:cNvGrpSpPr/>
            <p:nvPr/>
          </p:nvGrpSpPr>
          <p:grpSpPr bwMode="auto">
            <a:xfrm>
              <a:off x="4551" y="2360"/>
              <a:ext cx="1048" cy="1748"/>
              <a:chOff x="4551" y="2240"/>
              <a:chExt cx="988" cy="1994"/>
            </a:xfrm>
          </p:grpSpPr>
          <p:sp>
            <p:nvSpPr>
              <p:cNvPr id="561220" name="Rectangle 68"/>
              <p:cNvSpPr>
                <a:spLocks noChangeArrowheads="1"/>
              </p:cNvSpPr>
              <p:nvPr/>
            </p:nvSpPr>
            <p:spPr bwMode="auto">
              <a:xfrm rot="5400000">
                <a:off x="4546" y="2247"/>
                <a:ext cx="999" cy="986"/>
              </a:xfrm>
              <a:prstGeom prst="rect">
                <a:avLst/>
              </a:prstGeom>
              <a:gradFill rotWithShape="1">
                <a:gsLst>
                  <a:gs pos="0">
                    <a:srgbClr val="FFDCB9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1221" name="Rectangle 69"/>
              <p:cNvSpPr>
                <a:spLocks noChangeArrowheads="1"/>
              </p:cNvSpPr>
              <p:nvPr/>
            </p:nvSpPr>
            <p:spPr bwMode="auto">
              <a:xfrm rot="16200000">
                <a:off x="4544" y="3240"/>
                <a:ext cx="999" cy="986"/>
              </a:xfrm>
              <a:prstGeom prst="rect">
                <a:avLst/>
              </a:prstGeom>
              <a:gradFill rotWithShape="1">
                <a:gsLst>
                  <a:gs pos="0">
                    <a:srgbClr val="FFDCB9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89" name="Group 117"/>
            <p:cNvGrpSpPr/>
            <p:nvPr/>
          </p:nvGrpSpPr>
          <p:grpSpPr bwMode="auto">
            <a:xfrm>
              <a:off x="4091" y="2275"/>
              <a:ext cx="1256" cy="1601"/>
              <a:chOff x="4085" y="2257"/>
              <a:chExt cx="1256" cy="1601"/>
            </a:xfrm>
          </p:grpSpPr>
          <p:graphicFrame>
            <p:nvGraphicFramePr>
              <p:cNvPr id="43094" name="Object 70"/>
              <p:cNvGraphicFramePr>
                <a:graphicFrameLocks noChangeAspect="1"/>
              </p:cNvGraphicFramePr>
              <p:nvPr/>
            </p:nvGraphicFramePr>
            <p:xfrm>
              <a:off x="4948" y="2489"/>
              <a:ext cx="268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049" name="公式" r:id="rId9" imgW="469900" imgH="342900" progId="Equation.3">
                      <p:embed/>
                    </p:oleObj>
                  </mc:Choice>
                  <mc:Fallback>
                    <p:oleObj name="公式" r:id="rId9" imgW="469900" imgH="342900" progId="Equation.3">
                      <p:embed/>
                      <p:pic>
                        <p:nvPicPr>
                          <p:cNvPr id="0" name="图片 5070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8" y="2489"/>
                            <a:ext cx="268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1228" name="Line 76"/>
              <p:cNvSpPr>
                <a:spLocks noChangeShapeType="1"/>
              </p:cNvSpPr>
              <p:nvPr/>
            </p:nvSpPr>
            <p:spPr bwMode="auto">
              <a:xfrm rot="5400000" flipV="1">
                <a:off x="3741" y="3058"/>
                <a:ext cx="1601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1229" name="Line 77"/>
              <p:cNvSpPr>
                <a:spLocks noChangeShapeType="1"/>
              </p:cNvSpPr>
              <p:nvPr/>
            </p:nvSpPr>
            <p:spPr bwMode="auto">
              <a:xfrm flipH="1">
                <a:off x="4085" y="3220"/>
                <a:ext cx="1256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stealth" w="med" len="lg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090" name="Group 201"/>
            <p:cNvGrpSpPr/>
            <p:nvPr/>
          </p:nvGrpSpPr>
          <p:grpSpPr bwMode="auto">
            <a:xfrm>
              <a:off x="4382" y="2413"/>
              <a:ext cx="166" cy="1387"/>
              <a:chOff x="4382" y="2413"/>
              <a:chExt cx="166" cy="1387"/>
            </a:xfrm>
          </p:grpSpPr>
          <p:graphicFrame>
            <p:nvGraphicFramePr>
              <p:cNvPr id="43091" name="Object 71"/>
              <p:cNvGraphicFramePr>
                <a:graphicFrameLocks noChangeAspect="1"/>
              </p:cNvGraphicFramePr>
              <p:nvPr/>
            </p:nvGraphicFramePr>
            <p:xfrm>
              <a:off x="4382" y="3433"/>
              <a:ext cx="135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050" name="公式" r:id="rId11" imgW="279400" imgH="266700" progId="Equation.3">
                      <p:embed/>
                    </p:oleObj>
                  </mc:Choice>
                  <mc:Fallback>
                    <p:oleObj name="公式" r:id="rId11" imgW="279400" imgH="266700" progId="Equation.3">
                      <p:embed/>
                      <p:pic>
                        <p:nvPicPr>
                          <p:cNvPr id="0" name="图片 5070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2" y="3433"/>
                            <a:ext cx="135" cy="1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1230" name="Line 78"/>
              <p:cNvSpPr>
                <a:spLocks noChangeShapeType="1"/>
              </p:cNvSpPr>
              <p:nvPr/>
            </p:nvSpPr>
            <p:spPr bwMode="auto">
              <a:xfrm rot="16200000" flipH="1">
                <a:off x="3854" y="3107"/>
                <a:ext cx="138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1231" name="Line 79"/>
              <p:cNvSpPr>
                <a:spLocks noChangeAspect="1" noChangeShapeType="1"/>
              </p:cNvSpPr>
              <p:nvPr/>
            </p:nvSpPr>
            <p:spPr bwMode="auto">
              <a:xfrm rot="10784409" flipH="1" flipV="1">
                <a:off x="4548" y="3457"/>
                <a:ext cx="0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61271" name="Group 119"/>
          <p:cNvGrpSpPr/>
          <p:nvPr/>
        </p:nvGrpSpPr>
        <p:grpSpPr bwMode="auto">
          <a:xfrm>
            <a:off x="7185025" y="3925888"/>
            <a:ext cx="333375" cy="1463675"/>
            <a:chOff x="4526" y="2455"/>
            <a:chExt cx="210" cy="922"/>
          </a:xfrm>
        </p:grpSpPr>
        <p:graphicFrame>
          <p:nvGraphicFramePr>
            <p:cNvPr id="43082" name="Object 73"/>
            <p:cNvGraphicFramePr>
              <a:graphicFrameLocks noChangeAspect="1"/>
            </p:cNvGraphicFramePr>
            <p:nvPr/>
          </p:nvGraphicFramePr>
          <p:xfrm>
            <a:off x="4584" y="2455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51" name="公式" r:id="rId13" imgW="266700" imgH="190500" progId="Equation.3">
                    <p:embed/>
                  </p:oleObj>
                </mc:Choice>
                <mc:Fallback>
                  <p:oleObj name="公式" r:id="rId13" imgW="266700" imgH="190500" progId="Equation.3">
                    <p:embed/>
                    <p:pic>
                      <p:nvPicPr>
                        <p:cNvPr id="0" name="图片 507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" y="2455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83" name="Object 75"/>
            <p:cNvGraphicFramePr>
              <a:graphicFrameLocks noChangeAspect="1"/>
            </p:cNvGraphicFramePr>
            <p:nvPr/>
          </p:nvGraphicFramePr>
          <p:xfrm>
            <a:off x="4576" y="3242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52" name="公式" r:id="rId15" imgW="190500" imgH="279400" progId="Equation.3">
                    <p:embed/>
                  </p:oleObj>
                </mc:Choice>
                <mc:Fallback>
                  <p:oleObj name="公式" r:id="rId15" imgW="190500" imgH="279400" progId="Equation.3">
                    <p:embed/>
                    <p:pic>
                      <p:nvPicPr>
                        <p:cNvPr id="0" name="图片 507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3242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1232" name="Oval 80"/>
            <p:cNvSpPr>
              <a:spLocks noChangeAspect="1" noChangeArrowheads="1"/>
            </p:cNvSpPr>
            <p:nvPr/>
          </p:nvSpPr>
          <p:spPr bwMode="auto">
            <a:xfrm rot="13484409">
              <a:off x="4526" y="2917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1233" name="Oval 81"/>
            <p:cNvSpPr>
              <a:spLocks noChangeAspect="1" noChangeArrowheads="1"/>
            </p:cNvSpPr>
            <p:nvPr/>
          </p:nvSpPr>
          <p:spPr bwMode="auto">
            <a:xfrm rot="2684409">
              <a:off x="4529" y="2497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1234" name="Oval 82"/>
            <p:cNvSpPr>
              <a:spLocks noChangeAspect="1" noChangeArrowheads="1"/>
            </p:cNvSpPr>
            <p:nvPr/>
          </p:nvSpPr>
          <p:spPr bwMode="auto">
            <a:xfrm rot="2684409">
              <a:off x="4531" y="3203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3087" name="Object 84"/>
            <p:cNvGraphicFramePr>
              <a:graphicFrameLocks noChangeAspect="1"/>
            </p:cNvGraphicFramePr>
            <p:nvPr/>
          </p:nvGraphicFramePr>
          <p:xfrm>
            <a:off x="4594" y="2864"/>
            <a:ext cx="68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53" name="公式" r:id="rId17" imgW="139700" imgH="279400" progId="Equation.3">
                    <p:embed/>
                  </p:oleObj>
                </mc:Choice>
                <mc:Fallback>
                  <p:oleObj name="公式" r:id="rId17" imgW="139700" imgH="279400" progId="Equation.3">
                    <p:embed/>
                    <p:pic>
                      <p:nvPicPr>
                        <p:cNvPr id="0" name="图片 507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2864"/>
                          <a:ext cx="68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1363" name="Group 211"/>
          <p:cNvGrpSpPr/>
          <p:nvPr/>
        </p:nvGrpSpPr>
        <p:grpSpPr bwMode="auto">
          <a:xfrm>
            <a:off x="6021388" y="1157288"/>
            <a:ext cx="2646362" cy="2174875"/>
            <a:chOff x="3793" y="729"/>
            <a:chExt cx="1667" cy="1370"/>
          </a:xfrm>
        </p:grpSpPr>
        <p:grpSp>
          <p:nvGrpSpPr>
            <p:cNvPr id="43071" name="Group 115"/>
            <p:cNvGrpSpPr/>
            <p:nvPr/>
          </p:nvGrpSpPr>
          <p:grpSpPr bwMode="auto">
            <a:xfrm>
              <a:off x="4088" y="1001"/>
              <a:ext cx="950" cy="907"/>
              <a:chOff x="4088" y="983"/>
              <a:chExt cx="950" cy="907"/>
            </a:xfrm>
          </p:grpSpPr>
          <p:sp>
            <p:nvSpPr>
              <p:cNvPr id="561239" name="Oval 87"/>
              <p:cNvSpPr>
                <a:spLocks noChangeAspect="1" noChangeArrowheads="1"/>
              </p:cNvSpPr>
              <p:nvPr/>
            </p:nvSpPr>
            <p:spPr bwMode="auto">
              <a:xfrm>
                <a:off x="4088" y="983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E8D1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1242" name="Line 90"/>
              <p:cNvSpPr>
                <a:spLocks noChangeAspect="1" noChangeShapeType="1"/>
              </p:cNvSpPr>
              <p:nvPr/>
            </p:nvSpPr>
            <p:spPr bwMode="auto">
              <a:xfrm rot="8100000">
                <a:off x="4854" y="1055"/>
                <a:ext cx="1" cy="10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3081" name="Object 101"/>
              <p:cNvGraphicFramePr>
                <a:graphicFrameLocks noChangeAspect="1"/>
              </p:cNvGraphicFramePr>
              <p:nvPr/>
            </p:nvGraphicFramePr>
            <p:xfrm>
              <a:off x="4909" y="984"/>
              <a:ext cx="12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054" name="公式" r:id="rId19" imgW="266700" imgH="279400" progId="Equation.3">
                      <p:embed/>
                    </p:oleObj>
                  </mc:Choice>
                  <mc:Fallback>
                    <p:oleObj name="公式" r:id="rId19" imgW="266700" imgH="279400" progId="Equation.3">
                      <p:embed/>
                      <p:pic>
                        <p:nvPicPr>
                          <p:cNvPr id="0" name="图片 5070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9" y="984"/>
                            <a:ext cx="12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3072" name="Group 116"/>
            <p:cNvGrpSpPr/>
            <p:nvPr/>
          </p:nvGrpSpPr>
          <p:grpSpPr bwMode="auto">
            <a:xfrm>
              <a:off x="3793" y="729"/>
              <a:ext cx="1667" cy="1370"/>
              <a:chOff x="3793" y="711"/>
              <a:chExt cx="1667" cy="1370"/>
            </a:xfrm>
          </p:grpSpPr>
          <p:grpSp>
            <p:nvGrpSpPr>
              <p:cNvPr id="43073" name="Group 114"/>
              <p:cNvGrpSpPr/>
              <p:nvPr/>
            </p:nvGrpSpPr>
            <p:grpSpPr bwMode="auto">
              <a:xfrm>
                <a:off x="3793" y="711"/>
                <a:ext cx="1667" cy="1370"/>
                <a:chOff x="3793" y="711"/>
                <a:chExt cx="1667" cy="1370"/>
              </a:xfrm>
            </p:grpSpPr>
            <p:sp>
              <p:nvSpPr>
                <p:cNvPr id="561240" name="Line 88"/>
                <p:cNvSpPr>
                  <a:spLocks noChangeShapeType="1"/>
                </p:cNvSpPr>
                <p:nvPr/>
              </p:nvSpPr>
              <p:spPr bwMode="auto">
                <a:xfrm rot="10800000">
                  <a:off x="3793" y="1444"/>
                  <a:ext cx="1667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 type="stealth" w="med" len="lg"/>
                  <a:tailEnd type="none" w="med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61241" name="Line 89"/>
                <p:cNvSpPr>
                  <a:spLocks noChangeShapeType="1"/>
                </p:cNvSpPr>
                <p:nvPr/>
              </p:nvSpPr>
              <p:spPr bwMode="auto">
                <a:xfrm rot="5400000">
                  <a:off x="3861" y="1396"/>
                  <a:ext cx="1370" cy="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 type="stealth" w="med" len="lg"/>
                  <a:tailEnd type="none" w="med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43078" name="Object 100"/>
                <p:cNvGraphicFramePr>
                  <a:graphicFrameLocks noChangeAspect="1"/>
                </p:cNvGraphicFramePr>
                <p:nvPr/>
              </p:nvGraphicFramePr>
              <p:xfrm>
                <a:off x="5139" y="781"/>
                <a:ext cx="225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7055" name="公式" r:id="rId21" imgW="393700" imgH="342900" progId="Equation.3">
                        <p:embed/>
                      </p:oleObj>
                    </mc:Choice>
                    <mc:Fallback>
                      <p:oleObj name="公式" r:id="rId21" imgW="393700" imgH="342900" progId="Equation.3">
                        <p:embed/>
                        <p:pic>
                          <p:nvPicPr>
                            <p:cNvPr id="0" name="图片 50705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39" y="781"/>
                              <a:ext cx="225" cy="1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3074" name="Object 94"/>
              <p:cNvGraphicFramePr>
                <a:graphicFrameLocks noChangeAspect="1"/>
              </p:cNvGraphicFramePr>
              <p:nvPr/>
            </p:nvGraphicFramePr>
            <p:xfrm>
              <a:off x="5014" y="1463"/>
              <a:ext cx="92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056" name="公式" r:id="rId23" imgW="190500" imgH="266700" progId="Equation.3">
                      <p:embed/>
                    </p:oleObj>
                  </mc:Choice>
                  <mc:Fallback>
                    <p:oleObj name="公式" r:id="rId23" imgW="190500" imgH="266700" progId="Equation.3">
                      <p:embed/>
                      <p:pic>
                        <p:nvPicPr>
                          <p:cNvPr id="0" name="图片 5070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4" y="1463"/>
                            <a:ext cx="92" cy="1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75" name="Object 104"/>
              <p:cNvGraphicFramePr>
                <a:graphicFrameLocks noChangeAspect="1"/>
              </p:cNvGraphicFramePr>
              <p:nvPr/>
            </p:nvGraphicFramePr>
            <p:xfrm>
              <a:off x="3866" y="1466"/>
              <a:ext cx="223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057" name="公式" r:id="rId25" imgW="393700" imgH="342900" progId="Equation.3">
                      <p:embed/>
                    </p:oleObj>
                  </mc:Choice>
                  <mc:Fallback>
                    <p:oleObj name="公式" r:id="rId25" imgW="393700" imgH="342900" progId="Equation.3">
                      <p:embed/>
                      <p:pic>
                        <p:nvPicPr>
                          <p:cNvPr id="0" name="图片 5070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6" y="1466"/>
                            <a:ext cx="223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61366" name="Group 214"/>
          <p:cNvGrpSpPr/>
          <p:nvPr/>
        </p:nvGrpSpPr>
        <p:grpSpPr bwMode="auto">
          <a:xfrm>
            <a:off x="6456363" y="1308100"/>
            <a:ext cx="1504950" cy="1039813"/>
            <a:chOff x="4067" y="824"/>
            <a:chExt cx="948" cy="655"/>
          </a:xfrm>
        </p:grpSpPr>
        <p:grpSp>
          <p:nvGrpSpPr>
            <p:cNvPr id="43066" name="Group 213"/>
            <p:cNvGrpSpPr/>
            <p:nvPr/>
          </p:nvGrpSpPr>
          <p:grpSpPr bwMode="auto">
            <a:xfrm>
              <a:off x="4525" y="824"/>
              <a:ext cx="221" cy="198"/>
              <a:chOff x="4525" y="824"/>
              <a:chExt cx="221" cy="198"/>
            </a:xfrm>
          </p:grpSpPr>
          <p:graphicFrame>
            <p:nvGraphicFramePr>
              <p:cNvPr id="43069" name="Object 103"/>
              <p:cNvGraphicFramePr>
                <a:graphicFrameLocks noChangeAspect="1"/>
              </p:cNvGraphicFramePr>
              <p:nvPr/>
            </p:nvGraphicFramePr>
            <p:xfrm>
              <a:off x="4566" y="824"/>
              <a:ext cx="180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058" name="公式" r:id="rId27" imgW="317500" imgH="342900" progId="Equation.3">
                      <p:embed/>
                    </p:oleObj>
                  </mc:Choice>
                  <mc:Fallback>
                    <p:oleObj name="公式" r:id="rId27" imgW="317500" imgH="342900" progId="Equation.3">
                      <p:embed/>
                      <p:pic>
                        <p:nvPicPr>
                          <p:cNvPr id="0" name="图片 5070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6" y="824"/>
                            <a:ext cx="180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1243" name="Oval 91"/>
              <p:cNvSpPr>
                <a:spLocks noChangeAspect="1" noChangeArrowheads="1"/>
              </p:cNvSpPr>
              <p:nvPr/>
            </p:nvSpPr>
            <p:spPr bwMode="auto">
              <a:xfrm rot="8084409">
                <a:off x="4525" y="982"/>
                <a:ext cx="40" cy="40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61247" name="Oval 95"/>
            <p:cNvSpPr>
              <a:spLocks noChangeAspect="1" noChangeArrowheads="1"/>
            </p:cNvSpPr>
            <p:nvPr/>
          </p:nvSpPr>
          <p:spPr bwMode="auto">
            <a:xfrm rot="-2715591">
              <a:off x="4067" y="1439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1244" name="Oval 92"/>
            <p:cNvSpPr>
              <a:spLocks noChangeAspect="1" noChangeArrowheads="1"/>
            </p:cNvSpPr>
            <p:nvPr/>
          </p:nvSpPr>
          <p:spPr bwMode="auto">
            <a:xfrm rot="-2715591">
              <a:off x="4975" y="1435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43035" name="Picture 140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1354" name="Group 202"/>
          <p:cNvGrpSpPr/>
          <p:nvPr/>
        </p:nvGrpSpPr>
        <p:grpSpPr bwMode="auto">
          <a:xfrm>
            <a:off x="534988" y="557213"/>
            <a:ext cx="8059737" cy="463550"/>
            <a:chOff x="337" y="351"/>
            <a:chExt cx="5077" cy="292"/>
          </a:xfrm>
        </p:grpSpPr>
        <p:sp>
          <p:nvSpPr>
            <p:cNvPr id="561155" name="Rectangle 3"/>
            <p:cNvSpPr>
              <a:spLocks noChangeArrowheads="1"/>
            </p:cNvSpPr>
            <p:nvPr/>
          </p:nvSpPr>
          <p:spPr bwMode="auto">
            <a:xfrm>
              <a:off x="657" y="355"/>
              <a:ext cx="40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求一共形映射</a:t>
              </a:r>
              <a:r>
                <a:rPr kumimoji="0" lang="en-US" altLang="zh-CN"/>
                <a:t>                    </a:t>
              </a:r>
              <a:r>
                <a:rPr kumimoji="0" lang="zh-CN" altLang="en-US"/>
                <a:t>将区域</a:t>
              </a:r>
              <a:r>
                <a:rPr kumimoji="0" lang="en-US" altLang="zh-CN"/>
                <a:t>             </a:t>
              </a:r>
              <a:r>
                <a:rPr kumimoji="0" lang="zh-CN" altLang="en-US"/>
                <a:t>映射为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sp>
          <p:nvSpPr>
            <p:cNvPr id="561154" name="Rectangle 2"/>
            <p:cNvSpPr>
              <a:spLocks noChangeArrowheads="1"/>
            </p:cNvSpPr>
            <p:nvPr/>
          </p:nvSpPr>
          <p:spPr bwMode="auto">
            <a:xfrm>
              <a:off x="337" y="351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43061" name="Object 5"/>
            <p:cNvGraphicFramePr/>
            <p:nvPr/>
          </p:nvGraphicFramePr>
          <p:xfrm>
            <a:off x="1910" y="399"/>
            <a:ext cx="8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59" name="公式" r:id="rId29" imgW="1282700" imgH="342900" progId="Equation.3">
                    <p:embed/>
                  </p:oleObj>
                </mc:Choice>
                <mc:Fallback>
                  <p:oleObj name="公式" r:id="rId29" imgW="1282700" imgH="342900" progId="Equation.3">
                    <p:embed/>
                    <p:pic>
                      <p:nvPicPr>
                        <p:cNvPr id="0" name="图片 5070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399"/>
                          <a:ext cx="8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2" name="Object 7"/>
            <p:cNvGraphicFramePr/>
            <p:nvPr/>
          </p:nvGraphicFramePr>
          <p:xfrm>
            <a:off x="4646" y="415"/>
            <a:ext cx="7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60" name="公式" r:id="rId31" imgW="1218565" imgH="342900" progId="Equation.3">
                    <p:embed/>
                  </p:oleObj>
                </mc:Choice>
                <mc:Fallback>
                  <p:oleObj name="公式" r:id="rId31" imgW="1218565" imgH="342900" progId="Equation.3">
                    <p:embed/>
                    <p:pic>
                      <p:nvPicPr>
                        <p:cNvPr id="0" name="图片 5070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415"/>
                          <a:ext cx="7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063" name="Group 141"/>
            <p:cNvGrpSpPr/>
            <p:nvPr/>
          </p:nvGrpSpPr>
          <p:grpSpPr bwMode="auto">
            <a:xfrm>
              <a:off x="3486" y="403"/>
              <a:ext cx="484" cy="216"/>
              <a:chOff x="4026" y="3025"/>
              <a:chExt cx="484" cy="216"/>
            </a:xfrm>
          </p:grpSpPr>
          <p:graphicFrame>
            <p:nvGraphicFramePr>
              <p:cNvPr id="43064" name="Object 142"/>
              <p:cNvGraphicFramePr/>
              <p:nvPr/>
            </p:nvGraphicFramePr>
            <p:xfrm>
              <a:off x="4026" y="3025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061" name="公式" r:id="rId33" imgW="330200" imgH="342900" progId="Equation.3">
                      <p:embed/>
                    </p:oleObj>
                  </mc:Choice>
                  <mc:Fallback>
                    <p:oleObj name="公式" r:id="rId33" imgW="330200" imgH="342900" progId="Equation.3">
                      <p:embed/>
                      <p:pic>
                        <p:nvPicPr>
                          <p:cNvPr id="0" name="图片 50706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6" y="3025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65" name="Object 143"/>
              <p:cNvGraphicFramePr/>
              <p:nvPr/>
            </p:nvGraphicFramePr>
            <p:xfrm>
              <a:off x="4238" y="3035"/>
              <a:ext cx="27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062" name="公式" r:id="rId35" imgW="431165" imgH="266700" progId="Equation.3">
                      <p:embed/>
                    </p:oleObj>
                  </mc:Choice>
                  <mc:Fallback>
                    <p:oleObj name="公式" r:id="rId35" imgW="431165" imgH="266700" progId="Equation.3">
                      <p:embed/>
                      <p:pic>
                        <p:nvPicPr>
                          <p:cNvPr id="0" name="图片 50706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8" y="3035"/>
                            <a:ext cx="27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61303" name="Rectangle 151"/>
          <p:cNvSpPr>
            <a:spLocks noChangeArrowheads="1"/>
          </p:cNvSpPr>
          <p:nvPr/>
        </p:nvSpPr>
        <p:spPr bwMode="auto">
          <a:xfrm>
            <a:off x="3498850" y="3906838"/>
            <a:ext cx="6429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有</a:t>
            </a:r>
            <a:r>
              <a:rPr kumimoji="0" lang="en-US" altLang="zh-CN">
                <a:solidFill>
                  <a:srgbClr val="000000"/>
                </a:solidFill>
              </a:rPr>
              <a:t>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561357" name="Group 205"/>
          <p:cNvGrpSpPr/>
          <p:nvPr/>
        </p:nvGrpSpPr>
        <p:grpSpPr bwMode="auto">
          <a:xfrm>
            <a:off x="2136775" y="2379663"/>
            <a:ext cx="1057275" cy="1347787"/>
            <a:chOff x="1346" y="1499"/>
            <a:chExt cx="666" cy="849"/>
          </a:xfrm>
        </p:grpSpPr>
        <p:graphicFrame>
          <p:nvGraphicFramePr>
            <p:cNvPr id="43056" name="Object 144"/>
            <p:cNvGraphicFramePr>
              <a:graphicFrameLocks noChangeAspect="1"/>
            </p:cNvGraphicFramePr>
            <p:nvPr/>
          </p:nvGraphicFramePr>
          <p:xfrm>
            <a:off x="1348" y="2108"/>
            <a:ext cx="6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63" name="公式" r:id="rId37" imgW="1054100" imgH="381000" progId="Equation.3">
                    <p:embed/>
                  </p:oleObj>
                </mc:Choice>
                <mc:Fallback>
                  <p:oleObj name="公式" r:id="rId37" imgW="1054100" imgH="381000" progId="Equation.3">
                    <p:embed/>
                    <p:pic>
                      <p:nvPicPr>
                        <p:cNvPr id="0" name="图片 507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2108"/>
                          <a:ext cx="6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7" name="Object 146"/>
            <p:cNvGraphicFramePr>
              <a:graphicFrameLocks noChangeAspect="1"/>
            </p:cNvGraphicFramePr>
            <p:nvPr/>
          </p:nvGraphicFramePr>
          <p:xfrm>
            <a:off x="1346" y="1799"/>
            <a:ext cx="6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64" name="公式" r:id="rId39" imgW="965200" imgH="368300" progId="Equation.3">
                    <p:embed/>
                  </p:oleObj>
                </mc:Choice>
                <mc:Fallback>
                  <p:oleObj name="公式" r:id="rId39" imgW="965200" imgH="368300" progId="Equation.3">
                    <p:embed/>
                    <p:pic>
                      <p:nvPicPr>
                        <p:cNvPr id="0" name="图片 507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1799"/>
                          <a:ext cx="6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8" name="Object 148"/>
            <p:cNvGraphicFramePr>
              <a:graphicFrameLocks noChangeAspect="1"/>
            </p:cNvGraphicFramePr>
            <p:nvPr/>
          </p:nvGraphicFramePr>
          <p:xfrm>
            <a:off x="1350" y="1499"/>
            <a:ext cx="5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65" name="公式" r:id="rId41" imgW="838200" imgH="368300" progId="Equation.3">
                    <p:embed/>
                  </p:oleObj>
                </mc:Choice>
                <mc:Fallback>
                  <p:oleObj name="公式" r:id="rId41" imgW="838200" imgH="368300" progId="Equation.3">
                    <p:embed/>
                    <p:pic>
                      <p:nvPicPr>
                        <p:cNvPr id="0" name="图片 507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1499"/>
                          <a:ext cx="52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1359" name="Group 207"/>
          <p:cNvGrpSpPr/>
          <p:nvPr/>
        </p:nvGrpSpPr>
        <p:grpSpPr bwMode="auto">
          <a:xfrm>
            <a:off x="3309938" y="2568575"/>
            <a:ext cx="441325" cy="955675"/>
            <a:chOff x="2085" y="1618"/>
            <a:chExt cx="278" cy="602"/>
          </a:xfrm>
        </p:grpSpPr>
        <p:sp>
          <p:nvSpPr>
            <p:cNvPr id="561349" name="Line 197"/>
            <p:cNvSpPr>
              <a:spLocks noChangeShapeType="1"/>
            </p:cNvSpPr>
            <p:nvPr/>
          </p:nvSpPr>
          <p:spPr bwMode="auto">
            <a:xfrm>
              <a:off x="2085" y="1618"/>
              <a:ext cx="27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1350" name="Line 198"/>
            <p:cNvSpPr>
              <a:spLocks noChangeShapeType="1"/>
            </p:cNvSpPr>
            <p:nvPr/>
          </p:nvSpPr>
          <p:spPr bwMode="auto">
            <a:xfrm>
              <a:off x="2085" y="1916"/>
              <a:ext cx="27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1351" name="Line 199"/>
            <p:cNvSpPr>
              <a:spLocks noChangeShapeType="1"/>
            </p:cNvSpPr>
            <p:nvPr/>
          </p:nvSpPr>
          <p:spPr bwMode="auto">
            <a:xfrm>
              <a:off x="2085" y="2220"/>
              <a:ext cx="27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61358" name="Group 206"/>
          <p:cNvGrpSpPr/>
          <p:nvPr/>
        </p:nvGrpSpPr>
        <p:grpSpPr bwMode="auto">
          <a:xfrm>
            <a:off x="3940175" y="2386013"/>
            <a:ext cx="1060450" cy="1338262"/>
            <a:chOff x="2482" y="1503"/>
            <a:chExt cx="668" cy="843"/>
          </a:xfrm>
        </p:grpSpPr>
        <p:graphicFrame>
          <p:nvGraphicFramePr>
            <p:cNvPr id="43049" name="Object 145"/>
            <p:cNvGraphicFramePr>
              <a:graphicFrameLocks noChangeAspect="1"/>
            </p:cNvGraphicFramePr>
            <p:nvPr/>
          </p:nvGraphicFramePr>
          <p:xfrm>
            <a:off x="2486" y="2106"/>
            <a:ext cx="6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66" name="公式" r:id="rId43" imgW="1054100" imgH="381000" progId="Equation.3">
                    <p:embed/>
                  </p:oleObj>
                </mc:Choice>
                <mc:Fallback>
                  <p:oleObj name="公式" r:id="rId43" imgW="1054100" imgH="381000" progId="Equation.3">
                    <p:embed/>
                    <p:pic>
                      <p:nvPicPr>
                        <p:cNvPr id="0" name="图片 507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6" y="2106"/>
                          <a:ext cx="6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0" name="Object 147"/>
            <p:cNvGraphicFramePr>
              <a:graphicFrameLocks noChangeAspect="1"/>
            </p:cNvGraphicFramePr>
            <p:nvPr/>
          </p:nvGraphicFramePr>
          <p:xfrm>
            <a:off x="2484" y="1803"/>
            <a:ext cx="56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67" name="公式" r:id="rId45" imgW="889000" imgH="368300" progId="Equation.3">
                    <p:embed/>
                  </p:oleObj>
                </mc:Choice>
                <mc:Fallback>
                  <p:oleObj name="公式" r:id="rId45" imgW="889000" imgH="368300" progId="Equation.3">
                    <p:embed/>
                    <p:pic>
                      <p:nvPicPr>
                        <p:cNvPr id="0" name="图片 5070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" y="1803"/>
                          <a:ext cx="56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1" name="Object 149"/>
            <p:cNvGraphicFramePr>
              <a:graphicFrameLocks noChangeAspect="1"/>
            </p:cNvGraphicFramePr>
            <p:nvPr/>
          </p:nvGraphicFramePr>
          <p:xfrm>
            <a:off x="2482" y="1503"/>
            <a:ext cx="6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68" name="公式" r:id="rId47" imgW="990600" imgH="368300" progId="Equation.3">
                    <p:embed/>
                  </p:oleObj>
                </mc:Choice>
                <mc:Fallback>
                  <p:oleObj name="公式" r:id="rId47" imgW="990600" imgH="368300" progId="Equation.3">
                    <p:embed/>
                    <p:pic>
                      <p:nvPicPr>
                        <p:cNvPr id="0" name="图片 507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2" y="1503"/>
                          <a:ext cx="6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2" name="Object 200"/>
            <p:cNvGraphicFramePr>
              <a:graphicFrameLocks noChangeAspect="1"/>
            </p:cNvGraphicFramePr>
            <p:nvPr/>
          </p:nvGraphicFramePr>
          <p:xfrm>
            <a:off x="2873" y="1560"/>
            <a:ext cx="16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69" name="公式" r:id="rId49" imgW="266700" imgH="190500" progId="Equation.3">
                    <p:embed/>
                  </p:oleObj>
                </mc:Choice>
                <mc:Fallback>
                  <p:oleObj name="公式" r:id="rId49" imgW="266700" imgH="190500" progId="Equation.3">
                    <p:embed/>
                    <p:pic>
                      <p:nvPicPr>
                        <p:cNvPr id="0" name="图片 507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1560"/>
                          <a:ext cx="168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1356" name="Group 204"/>
          <p:cNvGrpSpPr/>
          <p:nvPr/>
        </p:nvGrpSpPr>
        <p:grpSpPr bwMode="auto">
          <a:xfrm>
            <a:off x="1049338" y="1754188"/>
            <a:ext cx="4826000" cy="457200"/>
            <a:chOff x="661" y="1105"/>
            <a:chExt cx="3040" cy="288"/>
          </a:xfrm>
        </p:grpSpPr>
        <p:grpSp>
          <p:nvGrpSpPr>
            <p:cNvPr id="43045" name="Group 203"/>
            <p:cNvGrpSpPr/>
            <p:nvPr/>
          </p:nvGrpSpPr>
          <p:grpSpPr bwMode="auto">
            <a:xfrm>
              <a:off x="661" y="1105"/>
              <a:ext cx="3040" cy="288"/>
              <a:chOff x="661" y="1105"/>
              <a:chExt cx="3040" cy="288"/>
            </a:xfrm>
          </p:grpSpPr>
          <p:sp>
            <p:nvSpPr>
              <p:cNvPr id="561162" name="Rectangle 10"/>
              <p:cNvSpPr>
                <a:spLocks noChangeArrowheads="1"/>
              </p:cNvSpPr>
              <p:nvPr/>
            </p:nvSpPr>
            <p:spPr bwMode="auto">
              <a:xfrm>
                <a:off x="661" y="1105"/>
                <a:ext cx="304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rgbClr val="000000"/>
                    </a:solidFill>
                  </a:rPr>
                  <a:t>如图，在</a:t>
                </a:r>
                <a:r>
                  <a:rPr kumimoji="0" lang="en-US" altLang="zh-CN">
                    <a:solidFill>
                      <a:srgbClr val="000000"/>
                    </a:solidFill>
                  </a:rPr>
                  <a:t>    </a:t>
                </a:r>
                <a:r>
                  <a:rPr kumimoji="0" lang="en-US" altLang="zh-CN" sz="800">
                    <a:solidFill>
                      <a:srgbClr val="000000"/>
                    </a:solidFill>
                  </a:rPr>
                  <a:t> </a:t>
                </a:r>
                <a:r>
                  <a:rPr kumimoji="0" lang="zh-CN" altLang="en-US">
                    <a:solidFill>
                      <a:srgbClr val="000000"/>
                    </a:solidFill>
                  </a:rPr>
                  <a:t>和</a:t>
                </a:r>
                <a:r>
                  <a:rPr kumimoji="0" lang="en-US" altLang="zh-CN">
                    <a:solidFill>
                      <a:srgbClr val="000000"/>
                    </a:solidFill>
                  </a:rPr>
                  <a:t>    </a:t>
                </a:r>
                <a:r>
                  <a:rPr kumimoji="0" lang="en-US" altLang="zh-CN" sz="800">
                    <a:solidFill>
                      <a:srgbClr val="000000"/>
                    </a:solidFill>
                  </a:rPr>
                  <a:t> </a:t>
                </a:r>
                <a:r>
                  <a:rPr kumimoji="0" lang="zh-CN" altLang="en-US">
                    <a:solidFill>
                      <a:srgbClr val="000000"/>
                    </a:solidFill>
                  </a:rPr>
                  <a:t>上分别取三点：</a:t>
                </a:r>
                <a:r>
                  <a:rPr kumimoji="0" lang="en-US" altLang="zh-CN">
                    <a:solidFill>
                      <a:srgbClr val="000000"/>
                    </a:solidFill>
                  </a:rPr>
                  <a:t>    </a:t>
                </a:r>
                <a:endParaRPr kumimoji="0" lang="en-US" altLang="zh-CN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43048" name="Object 62"/>
              <p:cNvGraphicFramePr/>
              <p:nvPr/>
            </p:nvGraphicFramePr>
            <p:xfrm>
              <a:off x="1928" y="1157"/>
              <a:ext cx="17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7070" name="公式" r:id="rId51" imgW="279400" imgH="266700" progId="Equation.3">
                      <p:embed/>
                    </p:oleObj>
                  </mc:Choice>
                  <mc:Fallback>
                    <p:oleObj name="公式" r:id="rId51" imgW="279400" imgH="266700" progId="Equation.3">
                      <p:embed/>
                      <p:pic>
                        <p:nvPicPr>
                          <p:cNvPr id="0" name="图片 50706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8" y="1157"/>
                            <a:ext cx="176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3046" name="Object 61"/>
            <p:cNvGraphicFramePr/>
            <p:nvPr/>
          </p:nvGraphicFramePr>
          <p:xfrm>
            <a:off x="1520" y="1167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71" name="公式" r:id="rId53" imgW="266700" imgH="279400" progId="Equation.3">
                    <p:embed/>
                  </p:oleObj>
                </mc:Choice>
                <mc:Fallback>
                  <p:oleObj name="公式" r:id="rId53" imgW="266700" imgH="279400" progId="Equation.3">
                    <p:embed/>
                    <p:pic>
                      <p:nvPicPr>
                        <p:cNvPr id="0" name="图片 5070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167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1361" name="Group 209"/>
          <p:cNvGrpSpPr/>
          <p:nvPr/>
        </p:nvGrpSpPr>
        <p:grpSpPr bwMode="auto">
          <a:xfrm>
            <a:off x="2270125" y="5597525"/>
            <a:ext cx="2365375" cy="787400"/>
            <a:chOff x="1430" y="3526"/>
            <a:chExt cx="1490" cy="496"/>
          </a:xfrm>
        </p:grpSpPr>
        <p:graphicFrame>
          <p:nvGraphicFramePr>
            <p:cNvPr id="43043" name="Object 11"/>
            <p:cNvGraphicFramePr/>
            <p:nvPr/>
          </p:nvGraphicFramePr>
          <p:xfrm>
            <a:off x="1904" y="3526"/>
            <a:ext cx="101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72" name="Equation" r:id="rId55" imgW="1612900" imgH="787400" progId="Equation.DSMT4">
                    <p:embed/>
                  </p:oleObj>
                </mc:Choice>
                <mc:Fallback>
                  <p:oleObj name="Equation" r:id="rId55" imgW="1612900" imgH="787400" progId="Equation.DSMT4">
                    <p:embed/>
                    <p:pic>
                      <p:nvPicPr>
                        <p:cNvPr id="0" name="图片 5070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4" y="3526"/>
                          <a:ext cx="101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1360" name="Rectangle 208"/>
            <p:cNvSpPr>
              <a:spLocks noChangeArrowheads="1"/>
            </p:cNvSpPr>
            <p:nvPr/>
          </p:nvSpPr>
          <p:spPr bwMode="auto">
            <a:xfrm>
              <a:off x="1430" y="3613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即得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6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6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6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6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6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6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6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6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6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6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6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6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6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56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56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56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6" grpId="0"/>
      <p:bldP spid="561161" grpId="0"/>
      <p:bldP spid="561166" grpId="0"/>
      <p:bldP spid="561170" grpId="0"/>
      <p:bldP spid="56130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3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28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4" name="Picture 34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27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5" name="Picture 3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289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6" name="Picture 34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273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7" name="Picture 3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8" name="Picture 34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9" name="Picture 3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0" name="Picture 3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1" name="Picture 35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2" name="Picture 35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3" name="Picture 35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18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4" name="Picture 35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16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5" name="Picture 35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180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6" name="Picture 35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164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7" name="Picture 35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8" name="Picture 35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9" name="Picture 36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2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50" name="Picture 361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51" name="Object 298"/>
          <p:cNvGraphicFramePr>
            <a:graphicFrameLocks noChangeAspect="1"/>
          </p:cNvGraphicFramePr>
          <p:nvPr/>
        </p:nvGraphicFramePr>
        <p:xfrm>
          <a:off x="7959725" y="2351088"/>
          <a:ext cx="146050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12" name="公式" r:id="rId3" imgW="190500" imgH="266700" progId="Equation.3">
                  <p:embed/>
                </p:oleObj>
              </mc:Choice>
              <mc:Fallback>
                <p:oleObj name="公式" r:id="rId3" imgW="190500" imgH="266700" progId="Equation.3">
                  <p:embed/>
                  <p:pic>
                    <p:nvPicPr>
                      <p:cNvPr id="0" name="图片 508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9725" y="2351088"/>
                        <a:ext cx="146050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52" name="Group 329"/>
          <p:cNvGrpSpPr/>
          <p:nvPr/>
        </p:nvGrpSpPr>
        <p:grpSpPr bwMode="auto">
          <a:xfrm>
            <a:off x="6489700" y="1589088"/>
            <a:ext cx="1508125" cy="1439862"/>
            <a:chOff x="4088" y="983"/>
            <a:chExt cx="950" cy="907"/>
          </a:xfrm>
        </p:grpSpPr>
        <p:sp>
          <p:nvSpPr>
            <p:cNvPr id="486691" name="Oval 291"/>
            <p:cNvSpPr>
              <a:spLocks noChangeAspect="1" noChangeArrowheads="1"/>
            </p:cNvSpPr>
            <p:nvPr/>
          </p:nvSpPr>
          <p:spPr bwMode="auto">
            <a:xfrm>
              <a:off x="4088" y="983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6694" name="Line 294"/>
            <p:cNvSpPr>
              <a:spLocks noChangeAspect="1" noChangeShapeType="1"/>
            </p:cNvSpPr>
            <p:nvPr/>
          </p:nvSpPr>
          <p:spPr bwMode="auto">
            <a:xfrm rot="8100000">
              <a:off x="4854" y="1055"/>
              <a:ext cx="1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4150" name="Object 305"/>
            <p:cNvGraphicFramePr>
              <a:graphicFrameLocks noChangeAspect="1"/>
            </p:cNvGraphicFramePr>
            <p:nvPr/>
          </p:nvGraphicFramePr>
          <p:xfrm>
            <a:off x="4909" y="984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13" name="公式" r:id="rId5" imgW="266700" imgH="279400" progId="Equation.3">
                    <p:embed/>
                  </p:oleObj>
                </mc:Choice>
                <mc:Fallback>
                  <p:oleObj name="公式" r:id="rId5" imgW="266700" imgH="279400" progId="Equation.3">
                    <p:embed/>
                    <p:pic>
                      <p:nvPicPr>
                        <p:cNvPr id="0" name="图片 508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9" y="984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53" name="Object 308"/>
          <p:cNvGraphicFramePr>
            <a:graphicFrameLocks noChangeAspect="1"/>
          </p:cNvGraphicFramePr>
          <p:nvPr/>
        </p:nvGraphicFramePr>
        <p:xfrm>
          <a:off x="6137275" y="2355850"/>
          <a:ext cx="3540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14" name="公式" r:id="rId7" imgW="393700" imgH="342900" progId="Equation.3">
                  <p:embed/>
                </p:oleObj>
              </mc:Choice>
              <mc:Fallback>
                <p:oleObj name="公式" r:id="rId7" imgW="393700" imgH="342900" progId="Equation.3">
                  <p:embed/>
                  <p:pic>
                    <p:nvPicPr>
                      <p:cNvPr id="0" name="图片 508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2355850"/>
                        <a:ext cx="3540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6791" name="Group 391"/>
          <p:cNvGrpSpPr/>
          <p:nvPr/>
        </p:nvGrpSpPr>
        <p:grpSpPr bwMode="auto">
          <a:xfrm>
            <a:off x="1049338" y="3003550"/>
            <a:ext cx="4733925" cy="785813"/>
            <a:chOff x="661" y="1892"/>
            <a:chExt cx="2982" cy="495"/>
          </a:xfrm>
        </p:grpSpPr>
        <p:sp>
          <p:nvSpPr>
            <p:cNvPr id="486474" name="Rectangle 74"/>
            <p:cNvSpPr>
              <a:spLocks noChangeArrowheads="1"/>
            </p:cNvSpPr>
            <p:nvPr/>
          </p:nvSpPr>
          <p:spPr bwMode="auto">
            <a:xfrm>
              <a:off x="661" y="1997"/>
              <a:ext cx="7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即得</a:t>
              </a:r>
              <a:r>
                <a:rPr kumimoji="0" lang="en-US" altLang="zh-CN">
                  <a:solidFill>
                    <a:srgbClr val="000000"/>
                  </a:solidFill>
                </a:rPr>
                <a:t>   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86485" name="Rectangle 85"/>
            <p:cNvSpPr>
              <a:spLocks noChangeArrowheads="1"/>
            </p:cNvSpPr>
            <p:nvPr/>
          </p:nvSpPr>
          <p:spPr bwMode="auto">
            <a:xfrm>
              <a:off x="2462" y="1995"/>
              <a:ext cx="11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lang="en-US" altLang="zh-CN" sz="1400">
                  <a:solidFill>
                    <a:schemeClr val="hlink"/>
                  </a:solidFill>
                </a:rPr>
                <a:t> </a:t>
              </a:r>
              <a:r>
                <a:rPr lang="en-US" altLang="zh-CN" i="1">
                  <a:solidFill>
                    <a:schemeClr val="hlink"/>
                  </a:solidFill>
                </a:rPr>
                <a:t>k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待定</a:t>
              </a:r>
              <a:r>
                <a:rPr lang="en-US" altLang="zh-CN" sz="1200">
                  <a:solidFill>
                    <a:schemeClr val="hlink"/>
                  </a:solidFill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r>
                <a:rPr lang="zh-CN" altLang="en-US">
                  <a:solidFill>
                    <a:schemeClr val="hlink"/>
                  </a:solidFill>
                  <a:latin typeface="宋体" panose="02010600030101010101" charset="-122"/>
                </a:rPr>
                <a:t>。</a:t>
              </a:r>
              <a:r>
                <a:rPr lang="en-US" altLang="zh-CN">
                  <a:solidFill>
                    <a:schemeClr val="hlink"/>
                  </a:solidFill>
                </a:rPr>
                <a:t>  </a:t>
              </a:r>
              <a:endParaRPr lang="en-US" altLang="zh-CN">
                <a:solidFill>
                  <a:schemeClr val="hlink"/>
                </a:solidFill>
              </a:endParaRPr>
            </a:p>
          </p:txBody>
        </p:sp>
        <p:graphicFrame>
          <p:nvGraphicFramePr>
            <p:cNvPr id="44147" name="Object 87"/>
            <p:cNvGraphicFramePr/>
            <p:nvPr/>
          </p:nvGraphicFramePr>
          <p:xfrm>
            <a:off x="1162" y="1892"/>
            <a:ext cx="124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15" name="公式" r:id="rId9" imgW="1981200" imgH="787400" progId="Equation.3">
                    <p:embed/>
                  </p:oleObj>
                </mc:Choice>
                <mc:Fallback>
                  <p:oleObj name="公式" r:id="rId9" imgW="1981200" imgH="787400" progId="Equation.3">
                    <p:embed/>
                    <p:pic>
                      <p:nvPicPr>
                        <p:cNvPr id="0" name="图片 5081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" y="1892"/>
                          <a:ext cx="124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6786" name="Group 386"/>
          <p:cNvGrpSpPr/>
          <p:nvPr/>
        </p:nvGrpSpPr>
        <p:grpSpPr bwMode="auto">
          <a:xfrm>
            <a:off x="4419600" y="1820863"/>
            <a:ext cx="1308100" cy="368300"/>
            <a:chOff x="2784" y="1147"/>
            <a:chExt cx="824" cy="232"/>
          </a:xfrm>
        </p:grpSpPr>
        <p:graphicFrame>
          <p:nvGraphicFramePr>
            <p:cNvPr id="44143" name="Object 76"/>
            <p:cNvGraphicFramePr>
              <a:graphicFrameLocks noChangeAspect="1"/>
            </p:cNvGraphicFramePr>
            <p:nvPr/>
          </p:nvGraphicFramePr>
          <p:xfrm>
            <a:off x="3032" y="1147"/>
            <a:ext cx="5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16" name="公式" r:id="rId11" imgW="914400" imgH="368300" progId="Equation.3">
                    <p:embed/>
                  </p:oleObj>
                </mc:Choice>
                <mc:Fallback>
                  <p:oleObj name="公式" r:id="rId11" imgW="914400" imgH="368300" progId="Equation.3">
                    <p:embed/>
                    <p:pic>
                      <p:nvPicPr>
                        <p:cNvPr id="0" name="图片 508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" y="1147"/>
                          <a:ext cx="5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480" name="Line 80"/>
            <p:cNvSpPr>
              <a:spLocks noChangeShapeType="1"/>
            </p:cNvSpPr>
            <p:nvPr/>
          </p:nvSpPr>
          <p:spPr bwMode="auto">
            <a:xfrm>
              <a:off x="2784" y="1260"/>
              <a:ext cx="218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86477" name="Rectangle 77"/>
          <p:cNvSpPr>
            <a:spLocks noChangeArrowheads="1"/>
          </p:cNvSpPr>
          <p:nvPr/>
        </p:nvSpPr>
        <p:spPr bwMode="auto">
          <a:xfrm>
            <a:off x="1049338" y="2379663"/>
            <a:ext cx="25574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由</a:t>
            </a:r>
            <a:r>
              <a:rPr kumimoji="0" lang="zh-CN" altLang="en-US" u="sng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保对称点性</a:t>
            </a:r>
            <a:r>
              <a:rPr kumimoji="0" lang="zh-CN" altLang="en-US"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kumimoji="0" lang="en-US" altLang="zh-CN">
                <a:solidFill>
                  <a:srgbClr val="000000"/>
                </a:solidFill>
              </a:rPr>
              <a:t>   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486801" name="Group 401"/>
          <p:cNvGrpSpPr/>
          <p:nvPr/>
        </p:nvGrpSpPr>
        <p:grpSpPr bwMode="auto">
          <a:xfrm>
            <a:off x="1049338" y="3989388"/>
            <a:ext cx="2827337" cy="457200"/>
            <a:chOff x="661" y="2513"/>
            <a:chExt cx="1781" cy="288"/>
          </a:xfrm>
        </p:grpSpPr>
        <p:sp>
          <p:nvSpPr>
            <p:cNvPr id="486492" name="Rectangle 92"/>
            <p:cNvSpPr>
              <a:spLocks noChangeArrowheads="1"/>
            </p:cNvSpPr>
            <p:nvPr/>
          </p:nvSpPr>
          <p:spPr bwMode="auto">
            <a:xfrm>
              <a:off x="661" y="2513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再令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4140" name="Object 93"/>
            <p:cNvGraphicFramePr>
              <a:graphicFrameLocks noChangeAspect="1"/>
            </p:cNvGraphicFramePr>
            <p:nvPr/>
          </p:nvGraphicFramePr>
          <p:xfrm>
            <a:off x="1160" y="2563"/>
            <a:ext cx="40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17" name="公式" r:id="rId13" imgW="647700" imgH="292100" progId="Equation.3">
                    <p:embed/>
                  </p:oleObj>
                </mc:Choice>
                <mc:Fallback>
                  <p:oleObj name="公式" r:id="rId13" imgW="647700" imgH="292100" progId="Equation.3">
                    <p:embed/>
                    <p:pic>
                      <p:nvPicPr>
                        <p:cNvPr id="0" name="图片 508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2563"/>
                          <a:ext cx="40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41" name="Object 94"/>
            <p:cNvGraphicFramePr>
              <a:graphicFrameLocks noChangeAspect="1"/>
            </p:cNvGraphicFramePr>
            <p:nvPr/>
          </p:nvGraphicFramePr>
          <p:xfrm>
            <a:off x="1914" y="2565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18" name="公式" r:id="rId15" imgW="837565" imgH="342900" progId="Equation.3">
                    <p:embed/>
                  </p:oleObj>
                </mc:Choice>
                <mc:Fallback>
                  <p:oleObj name="公式" r:id="rId15" imgW="837565" imgH="342900" progId="Equation.3">
                    <p:embed/>
                    <p:pic>
                      <p:nvPicPr>
                        <p:cNvPr id="0" name="图片 508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4" y="2565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497" name="Line 97"/>
            <p:cNvSpPr>
              <a:spLocks noChangeShapeType="1"/>
            </p:cNvSpPr>
            <p:nvPr/>
          </p:nvSpPr>
          <p:spPr bwMode="auto">
            <a:xfrm>
              <a:off x="1642" y="2666"/>
              <a:ext cx="218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6802" name="Group 402"/>
          <p:cNvGrpSpPr/>
          <p:nvPr/>
        </p:nvGrpSpPr>
        <p:grpSpPr bwMode="auto">
          <a:xfrm>
            <a:off x="4092575" y="4075113"/>
            <a:ext cx="1539875" cy="342900"/>
            <a:chOff x="2578" y="2567"/>
            <a:chExt cx="970" cy="216"/>
          </a:xfrm>
        </p:grpSpPr>
        <p:graphicFrame>
          <p:nvGraphicFramePr>
            <p:cNvPr id="44137" name="Object 99"/>
            <p:cNvGraphicFramePr/>
            <p:nvPr/>
          </p:nvGraphicFramePr>
          <p:xfrm>
            <a:off x="2940" y="2567"/>
            <a:ext cx="6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19" name="公式" r:id="rId17" imgW="965200" imgH="342900" progId="Equation.3">
                    <p:embed/>
                  </p:oleObj>
                </mc:Choice>
                <mc:Fallback>
                  <p:oleObj name="公式" r:id="rId17" imgW="965200" imgH="342900" progId="Equation.3">
                    <p:embed/>
                    <p:pic>
                      <p:nvPicPr>
                        <p:cNvPr id="0" name="图片 5081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2567"/>
                          <a:ext cx="6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38" name="Object 100"/>
            <p:cNvGraphicFramePr/>
            <p:nvPr/>
          </p:nvGraphicFramePr>
          <p:xfrm>
            <a:off x="2578" y="2607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20" name="公式" r:id="rId19" imgW="342900" imgH="215900" progId="Equation.3">
                    <p:embed/>
                  </p:oleObj>
                </mc:Choice>
                <mc:Fallback>
                  <p:oleObj name="公式" r:id="rId19" imgW="342900" imgH="215900" progId="Equation.3">
                    <p:embed/>
                    <p:pic>
                      <p:nvPicPr>
                        <p:cNvPr id="0" name="图片 5081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" y="2607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6803" name="Group 403"/>
          <p:cNvGrpSpPr/>
          <p:nvPr/>
        </p:nvGrpSpPr>
        <p:grpSpPr bwMode="auto">
          <a:xfrm>
            <a:off x="1049338" y="4724400"/>
            <a:ext cx="2233612" cy="785813"/>
            <a:chOff x="661" y="2976"/>
            <a:chExt cx="1407" cy="495"/>
          </a:xfrm>
        </p:grpSpPr>
        <p:graphicFrame>
          <p:nvGraphicFramePr>
            <p:cNvPr id="44135" name="Object 101"/>
            <p:cNvGraphicFramePr/>
            <p:nvPr/>
          </p:nvGraphicFramePr>
          <p:xfrm>
            <a:off x="972" y="2976"/>
            <a:ext cx="1096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21" name="公式" r:id="rId21" imgW="1739900" imgH="787400" progId="Equation.3">
                    <p:embed/>
                  </p:oleObj>
                </mc:Choice>
                <mc:Fallback>
                  <p:oleObj name="公式" r:id="rId21" imgW="1739900" imgH="787400" progId="Equation.3">
                    <p:embed/>
                    <p:pic>
                      <p:nvPicPr>
                        <p:cNvPr id="0" name="图片 5081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2976"/>
                          <a:ext cx="1096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502" name="Rectangle 102"/>
            <p:cNvSpPr>
              <a:spLocks noChangeArrowheads="1"/>
            </p:cNvSpPr>
            <p:nvPr/>
          </p:nvSpPr>
          <p:spPr bwMode="auto">
            <a:xfrm>
              <a:off x="661" y="3061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故</a:t>
              </a:r>
              <a:r>
                <a:rPr kumimoji="0" lang="en-US" altLang="zh-CN">
                  <a:solidFill>
                    <a:srgbClr val="000000"/>
                  </a:solidFill>
                </a:rPr>
                <a:t> 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486804" name="Group 404"/>
          <p:cNvGrpSpPr/>
          <p:nvPr/>
        </p:nvGrpSpPr>
        <p:grpSpPr bwMode="auto">
          <a:xfrm>
            <a:off x="3651250" y="4721225"/>
            <a:ext cx="2193925" cy="785813"/>
            <a:chOff x="2300" y="2974"/>
            <a:chExt cx="1382" cy="495"/>
          </a:xfrm>
        </p:grpSpPr>
        <p:graphicFrame>
          <p:nvGraphicFramePr>
            <p:cNvPr id="44133" name="Object 104"/>
            <p:cNvGraphicFramePr/>
            <p:nvPr/>
          </p:nvGraphicFramePr>
          <p:xfrm>
            <a:off x="2300" y="3149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22" name="公式" r:id="rId23" imgW="342900" imgH="215900" progId="Equation.3">
                    <p:embed/>
                  </p:oleObj>
                </mc:Choice>
                <mc:Fallback>
                  <p:oleObj name="公式" r:id="rId23" imgW="342900" imgH="215900" progId="Equation.3">
                    <p:embed/>
                    <p:pic>
                      <p:nvPicPr>
                        <p:cNvPr id="0" name="图片 5081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0" y="3149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34" name="Object 105"/>
            <p:cNvGraphicFramePr/>
            <p:nvPr/>
          </p:nvGraphicFramePr>
          <p:xfrm>
            <a:off x="2666" y="2974"/>
            <a:ext cx="1016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23" name="公式" r:id="rId24" imgW="1612900" imgH="787400" progId="Equation.3">
                    <p:embed/>
                  </p:oleObj>
                </mc:Choice>
                <mc:Fallback>
                  <p:oleObj name="公式" r:id="rId24" imgW="1612900" imgH="787400" progId="Equation.3">
                    <p:embed/>
                    <p:pic>
                      <p:nvPicPr>
                        <p:cNvPr id="0" name="图片 5081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6" y="2974"/>
                          <a:ext cx="1016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61" name="Group 271"/>
          <p:cNvGrpSpPr/>
          <p:nvPr/>
        </p:nvGrpSpPr>
        <p:grpSpPr bwMode="auto">
          <a:xfrm>
            <a:off x="7224713" y="3746500"/>
            <a:ext cx="1663700" cy="2774950"/>
            <a:chOff x="4551" y="2240"/>
            <a:chExt cx="988" cy="1994"/>
          </a:xfrm>
        </p:grpSpPr>
        <p:sp>
          <p:nvSpPr>
            <p:cNvPr id="486672" name="Rectangle 272"/>
            <p:cNvSpPr>
              <a:spLocks noChangeArrowheads="1"/>
            </p:cNvSpPr>
            <p:nvPr/>
          </p:nvSpPr>
          <p:spPr bwMode="auto">
            <a:xfrm rot="5400000">
              <a:off x="4546" y="2247"/>
              <a:ext cx="999" cy="986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6673" name="Rectangle 273"/>
            <p:cNvSpPr>
              <a:spLocks noChangeArrowheads="1"/>
            </p:cNvSpPr>
            <p:nvPr/>
          </p:nvSpPr>
          <p:spPr bwMode="auto">
            <a:xfrm rot="16200000">
              <a:off x="4544" y="3240"/>
              <a:ext cx="999" cy="986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6734" name="Group 334"/>
          <p:cNvGrpSpPr/>
          <p:nvPr/>
        </p:nvGrpSpPr>
        <p:grpSpPr bwMode="auto">
          <a:xfrm>
            <a:off x="7219950" y="2322513"/>
            <a:ext cx="1409700" cy="822325"/>
            <a:chOff x="4548" y="1445"/>
            <a:chExt cx="888" cy="518"/>
          </a:xfrm>
        </p:grpSpPr>
        <p:sp>
          <p:nvSpPr>
            <p:cNvPr id="486700" name="Line 300"/>
            <p:cNvSpPr>
              <a:spLocks noChangeShapeType="1"/>
            </p:cNvSpPr>
            <p:nvPr/>
          </p:nvSpPr>
          <p:spPr bwMode="auto">
            <a:xfrm>
              <a:off x="4548" y="1445"/>
              <a:ext cx="828" cy="36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6701" name="Oval 301"/>
            <p:cNvSpPr>
              <a:spLocks noChangeAspect="1" noChangeArrowheads="1"/>
            </p:cNvSpPr>
            <p:nvPr/>
          </p:nvSpPr>
          <p:spPr bwMode="auto">
            <a:xfrm rot="-2715591">
              <a:off x="5341" y="1785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4130" name="Object 302"/>
            <p:cNvGraphicFramePr>
              <a:graphicFrameLocks noChangeAspect="1"/>
            </p:cNvGraphicFramePr>
            <p:nvPr/>
          </p:nvGraphicFramePr>
          <p:xfrm>
            <a:off x="5284" y="1855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24" name="公式" r:id="rId26" imgW="266700" imgH="190500" progId="Equation.3">
                    <p:embed/>
                  </p:oleObj>
                </mc:Choice>
                <mc:Fallback>
                  <p:oleObj name="公式" r:id="rId26" imgW="266700" imgH="190500" progId="Equation.3">
                    <p:embed/>
                    <p:pic>
                      <p:nvPicPr>
                        <p:cNvPr id="0" name="图片 508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1855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63" name="Group 328"/>
          <p:cNvGrpSpPr/>
          <p:nvPr/>
        </p:nvGrpSpPr>
        <p:grpSpPr bwMode="auto">
          <a:xfrm>
            <a:off x="6021388" y="1157288"/>
            <a:ext cx="2646362" cy="2174875"/>
            <a:chOff x="3793" y="711"/>
            <a:chExt cx="1667" cy="1370"/>
          </a:xfrm>
        </p:grpSpPr>
        <p:sp>
          <p:nvSpPr>
            <p:cNvPr id="486692" name="Line 292"/>
            <p:cNvSpPr>
              <a:spLocks noChangeShapeType="1"/>
            </p:cNvSpPr>
            <p:nvPr/>
          </p:nvSpPr>
          <p:spPr bwMode="auto">
            <a:xfrm rot="10800000">
              <a:off x="3793" y="1444"/>
              <a:ext cx="166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6693" name="Line 293"/>
            <p:cNvSpPr>
              <a:spLocks noChangeShapeType="1"/>
            </p:cNvSpPr>
            <p:nvPr/>
          </p:nvSpPr>
          <p:spPr bwMode="auto">
            <a:xfrm rot="5400000">
              <a:off x="3861" y="1396"/>
              <a:ext cx="137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4127" name="Object 304"/>
            <p:cNvGraphicFramePr>
              <a:graphicFrameLocks noChangeAspect="1"/>
            </p:cNvGraphicFramePr>
            <p:nvPr/>
          </p:nvGraphicFramePr>
          <p:xfrm>
            <a:off x="5139" y="781"/>
            <a:ext cx="22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25" name="公式" r:id="rId28" imgW="393700" imgH="342900" progId="Equation.3">
                    <p:embed/>
                  </p:oleObj>
                </mc:Choice>
                <mc:Fallback>
                  <p:oleObj name="公式" r:id="rId28" imgW="393700" imgH="342900" progId="Equation.3">
                    <p:embed/>
                    <p:pic>
                      <p:nvPicPr>
                        <p:cNvPr id="0" name="图片 508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9" y="781"/>
                          <a:ext cx="22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6695" name="Oval 295"/>
          <p:cNvSpPr>
            <a:spLocks noChangeAspect="1" noChangeArrowheads="1"/>
          </p:cNvSpPr>
          <p:nvPr/>
        </p:nvSpPr>
        <p:spPr bwMode="auto">
          <a:xfrm rot="8084409">
            <a:off x="6459538" y="2289175"/>
            <a:ext cx="63500" cy="63500"/>
          </a:xfrm>
          <a:prstGeom prst="ellipse">
            <a:avLst/>
          </a:prstGeom>
          <a:solidFill>
            <a:srgbClr val="DDDDDD"/>
          </a:solidFill>
          <a:ln w="3175">
            <a:solidFill>
              <a:srgbClr val="0000FF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86798" name="Group 398"/>
          <p:cNvGrpSpPr/>
          <p:nvPr/>
        </p:nvGrpSpPr>
        <p:grpSpPr bwMode="auto">
          <a:xfrm>
            <a:off x="7189788" y="2997200"/>
            <a:ext cx="519112" cy="307975"/>
            <a:chOff x="4529" y="1888"/>
            <a:chExt cx="327" cy="194"/>
          </a:xfrm>
        </p:grpSpPr>
        <p:graphicFrame>
          <p:nvGraphicFramePr>
            <p:cNvPr id="44123" name="Object 297"/>
            <p:cNvGraphicFramePr>
              <a:graphicFrameLocks noChangeAspect="1"/>
            </p:cNvGraphicFramePr>
            <p:nvPr/>
          </p:nvGraphicFramePr>
          <p:xfrm>
            <a:off x="4568" y="1888"/>
            <a:ext cx="28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26" name="公式" r:id="rId30" imgW="508000" imgH="342900" progId="Equation.3">
                    <p:embed/>
                  </p:oleObj>
                </mc:Choice>
                <mc:Fallback>
                  <p:oleObj name="公式" r:id="rId30" imgW="508000" imgH="342900" progId="Equation.3">
                    <p:embed/>
                    <p:pic>
                      <p:nvPicPr>
                        <p:cNvPr id="0" name="图片 508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888"/>
                          <a:ext cx="288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706" name="Oval 306"/>
            <p:cNvSpPr>
              <a:spLocks noChangeAspect="1" noChangeArrowheads="1"/>
            </p:cNvSpPr>
            <p:nvPr/>
          </p:nvSpPr>
          <p:spPr bwMode="auto">
            <a:xfrm rot="-2715591">
              <a:off x="4529" y="1889"/>
              <a:ext cx="40" cy="40"/>
            </a:xfrm>
            <a:prstGeom prst="ellipse">
              <a:avLst/>
            </a:prstGeom>
            <a:solidFill>
              <a:srgbClr val="DDDDDD"/>
            </a:solidFill>
            <a:ln w="3175">
              <a:solidFill>
                <a:srgbClr val="0033CC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6805" name="Group 405"/>
          <p:cNvGrpSpPr/>
          <p:nvPr/>
        </p:nvGrpSpPr>
        <p:grpSpPr bwMode="auto">
          <a:xfrm>
            <a:off x="1028700" y="5753100"/>
            <a:ext cx="4943475" cy="457200"/>
            <a:chOff x="648" y="3624"/>
            <a:chExt cx="3114" cy="288"/>
          </a:xfrm>
        </p:grpSpPr>
        <p:sp>
          <p:nvSpPr>
            <p:cNvPr id="486718" name="Rectangle 318"/>
            <p:cNvSpPr>
              <a:spLocks noChangeArrowheads="1"/>
            </p:cNvSpPr>
            <p:nvPr/>
          </p:nvSpPr>
          <p:spPr bwMode="auto">
            <a:xfrm>
              <a:off x="648" y="3624"/>
              <a:ext cx="311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(</a:t>
              </a:r>
              <a:r>
                <a:rPr kumimoji="0" lang="en-US" altLang="zh-CN" sz="800">
                  <a:solidFill>
                    <a:schemeClr val="hlink"/>
                  </a:solidFill>
                </a:rPr>
                <a:t> </a:t>
              </a:r>
              <a:r>
                <a:rPr kumimoji="0"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相当于将</a:t>
              </a:r>
              <a:r>
                <a:rPr kumimoji="0" lang="en-US" altLang="zh-CN">
                  <a:solidFill>
                    <a:schemeClr val="hlink"/>
                  </a:solidFill>
                </a:rPr>
                <a:t>                                          </a:t>
              </a:r>
              <a:r>
                <a:rPr kumimoji="0" lang="en-US" altLang="zh-CN">
                  <a:solidFill>
                    <a:schemeClr val="hlink"/>
                  </a:solidFill>
                  <a:latin typeface="宋体" panose="02010600030101010101" charset="-122"/>
                </a:rPr>
                <a:t>)</a:t>
              </a:r>
              <a:endParaRPr kumimoji="0" lang="en-US" altLang="zh-CN">
                <a:solidFill>
                  <a:schemeClr val="hlink"/>
                </a:solidFill>
                <a:latin typeface="宋体" panose="02010600030101010101" charset="-122"/>
              </a:endParaRPr>
            </a:p>
          </p:txBody>
        </p:sp>
        <p:graphicFrame>
          <p:nvGraphicFramePr>
            <p:cNvPr id="44120" name="Object 315"/>
            <p:cNvGraphicFramePr/>
            <p:nvPr/>
          </p:nvGraphicFramePr>
          <p:xfrm>
            <a:off x="1652" y="3671"/>
            <a:ext cx="9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27" name="公式" r:id="rId32" imgW="1473200" imgH="342900" progId="Equation.3">
                    <p:embed/>
                  </p:oleObj>
                </mc:Choice>
                <mc:Fallback>
                  <p:oleObj name="公式" r:id="rId32" imgW="1473200" imgH="342900" progId="Equation.3">
                    <p:embed/>
                    <p:pic>
                      <p:nvPicPr>
                        <p:cNvPr id="0" name="图片 5081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3671"/>
                          <a:ext cx="9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21" name="Object 316"/>
            <p:cNvGraphicFramePr/>
            <p:nvPr/>
          </p:nvGraphicFramePr>
          <p:xfrm>
            <a:off x="3012" y="3671"/>
            <a:ext cx="5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28" name="公式" r:id="rId34" imgW="926465" imgH="342900" progId="Equation.3">
                    <p:embed/>
                  </p:oleObj>
                </mc:Choice>
                <mc:Fallback>
                  <p:oleObj name="公式" r:id="rId34" imgW="926465" imgH="342900" progId="Equation.3">
                    <p:embed/>
                    <p:pic>
                      <p:nvPicPr>
                        <p:cNvPr id="0" name="图片 5081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2" y="3671"/>
                          <a:ext cx="58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717" name="Line 317"/>
            <p:cNvSpPr>
              <a:spLocks noChangeShapeType="1"/>
            </p:cNvSpPr>
            <p:nvPr/>
          </p:nvSpPr>
          <p:spPr bwMode="auto">
            <a:xfrm>
              <a:off x="2658" y="3770"/>
              <a:ext cx="27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6733" name="Group 333"/>
          <p:cNvGrpSpPr/>
          <p:nvPr/>
        </p:nvGrpSpPr>
        <p:grpSpPr bwMode="auto">
          <a:xfrm>
            <a:off x="7186613" y="2281238"/>
            <a:ext cx="204787" cy="315912"/>
            <a:chOff x="4527" y="1419"/>
            <a:chExt cx="129" cy="199"/>
          </a:xfrm>
        </p:grpSpPr>
        <p:sp>
          <p:nvSpPr>
            <p:cNvPr id="486703" name="Oval 303"/>
            <p:cNvSpPr>
              <a:spLocks noChangeAspect="1" noChangeArrowheads="1"/>
            </p:cNvSpPr>
            <p:nvPr/>
          </p:nvSpPr>
          <p:spPr bwMode="auto">
            <a:xfrm rot="-2715591">
              <a:off x="4527" y="1419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4118" name="Object 332"/>
            <p:cNvGraphicFramePr>
              <a:graphicFrameLocks noChangeAspect="1"/>
            </p:cNvGraphicFramePr>
            <p:nvPr/>
          </p:nvGraphicFramePr>
          <p:xfrm>
            <a:off x="4563" y="1483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29" name="公式" r:id="rId36" imgW="190500" imgH="279400" progId="Equation.3">
                    <p:embed/>
                  </p:oleObj>
                </mc:Choice>
                <mc:Fallback>
                  <p:oleObj name="公式" r:id="rId36" imgW="190500" imgH="279400" progId="Equation.3">
                    <p:embed/>
                    <p:pic>
                      <p:nvPicPr>
                        <p:cNvPr id="0" name="图片 508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3" y="1483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6696" name="Oval 296"/>
          <p:cNvSpPr>
            <a:spLocks noChangeAspect="1" noChangeArrowheads="1"/>
          </p:cNvSpPr>
          <p:nvPr/>
        </p:nvSpPr>
        <p:spPr bwMode="auto">
          <a:xfrm rot="-2715591">
            <a:off x="7897813" y="2278063"/>
            <a:ext cx="63500" cy="63500"/>
          </a:xfrm>
          <a:prstGeom prst="ellipse">
            <a:avLst/>
          </a:prstGeom>
          <a:solidFill>
            <a:srgbClr val="DDDDDD"/>
          </a:solidFill>
          <a:ln w="3175">
            <a:solidFill>
              <a:srgbClr val="0033CC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44069" name="Picture 36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70" name="Group 367"/>
          <p:cNvGrpSpPr/>
          <p:nvPr/>
        </p:nvGrpSpPr>
        <p:grpSpPr bwMode="auto">
          <a:xfrm>
            <a:off x="6494463" y="3611563"/>
            <a:ext cx="1993900" cy="2541587"/>
            <a:chOff x="4085" y="2257"/>
            <a:chExt cx="1256" cy="1601"/>
          </a:xfrm>
        </p:grpSpPr>
        <p:graphicFrame>
          <p:nvGraphicFramePr>
            <p:cNvPr id="44114" name="Object 368"/>
            <p:cNvGraphicFramePr>
              <a:graphicFrameLocks noChangeAspect="1"/>
            </p:cNvGraphicFramePr>
            <p:nvPr/>
          </p:nvGraphicFramePr>
          <p:xfrm>
            <a:off x="4948" y="2489"/>
            <a:ext cx="26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30" name="公式" r:id="rId38" imgW="469900" imgH="342900" progId="Equation.3">
                    <p:embed/>
                  </p:oleObj>
                </mc:Choice>
                <mc:Fallback>
                  <p:oleObj name="公式" r:id="rId38" imgW="469900" imgH="342900" progId="Equation.3">
                    <p:embed/>
                    <p:pic>
                      <p:nvPicPr>
                        <p:cNvPr id="0" name="图片 508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8" y="2489"/>
                          <a:ext cx="26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769" name="Line 369"/>
            <p:cNvSpPr>
              <a:spLocks noChangeShapeType="1"/>
            </p:cNvSpPr>
            <p:nvPr/>
          </p:nvSpPr>
          <p:spPr bwMode="auto">
            <a:xfrm rot="5400000" flipV="1">
              <a:off x="3741" y="3058"/>
              <a:ext cx="160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6770" name="Line 370"/>
            <p:cNvSpPr>
              <a:spLocks noChangeShapeType="1"/>
            </p:cNvSpPr>
            <p:nvPr/>
          </p:nvSpPr>
          <p:spPr bwMode="auto">
            <a:xfrm flipH="1">
              <a:off x="4085" y="3220"/>
              <a:ext cx="125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86776" name="Rectangle 376"/>
          <p:cNvSpPr>
            <a:spLocks noChangeArrowheads="1"/>
          </p:cNvSpPr>
          <p:nvPr/>
        </p:nvSpPr>
        <p:spPr bwMode="auto">
          <a:xfrm>
            <a:off x="534988" y="1152525"/>
            <a:ext cx="638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486777" name="Rectangle 377"/>
          <p:cNvSpPr>
            <a:spLocks noChangeArrowheads="1"/>
          </p:cNvSpPr>
          <p:nvPr/>
        </p:nvSpPr>
        <p:spPr bwMode="auto">
          <a:xfrm>
            <a:off x="1049338" y="1154113"/>
            <a:ext cx="38385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kumimoji="0" lang="en-US" altLang="zh-CN" sz="1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kumimoji="0"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利用保对称点性。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44073" name="Group 397"/>
          <p:cNvGrpSpPr/>
          <p:nvPr/>
        </p:nvGrpSpPr>
        <p:grpSpPr bwMode="auto">
          <a:xfrm>
            <a:off x="534988" y="557213"/>
            <a:ext cx="8059737" cy="463550"/>
            <a:chOff x="337" y="351"/>
            <a:chExt cx="5077" cy="292"/>
          </a:xfrm>
        </p:grpSpPr>
        <p:sp>
          <p:nvSpPr>
            <p:cNvPr id="486772" name="Rectangle 372"/>
            <p:cNvSpPr>
              <a:spLocks noChangeArrowheads="1"/>
            </p:cNvSpPr>
            <p:nvPr/>
          </p:nvSpPr>
          <p:spPr bwMode="auto">
            <a:xfrm>
              <a:off x="657" y="355"/>
              <a:ext cx="40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求一共形映射</a:t>
              </a:r>
              <a:r>
                <a:rPr kumimoji="0" lang="en-US" altLang="zh-CN"/>
                <a:t>                    </a:t>
              </a:r>
              <a:r>
                <a:rPr kumimoji="0" lang="zh-CN" altLang="en-US"/>
                <a:t>将区域</a:t>
              </a:r>
              <a:r>
                <a:rPr kumimoji="0" lang="en-US" altLang="zh-CN"/>
                <a:t>             </a:t>
              </a:r>
              <a:r>
                <a:rPr kumimoji="0" lang="zh-CN" altLang="en-US"/>
                <a:t>映射为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sp>
          <p:nvSpPr>
            <p:cNvPr id="486773" name="Rectangle 373"/>
            <p:cNvSpPr>
              <a:spLocks noChangeArrowheads="1"/>
            </p:cNvSpPr>
            <p:nvPr/>
          </p:nvSpPr>
          <p:spPr bwMode="auto">
            <a:xfrm>
              <a:off x="337" y="351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44109" name="Object 374"/>
            <p:cNvGraphicFramePr/>
            <p:nvPr/>
          </p:nvGraphicFramePr>
          <p:xfrm>
            <a:off x="1910" y="399"/>
            <a:ext cx="8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31" name="公式" r:id="rId40" imgW="1282700" imgH="342900" progId="Equation.3">
                    <p:embed/>
                  </p:oleObj>
                </mc:Choice>
                <mc:Fallback>
                  <p:oleObj name="公式" r:id="rId40" imgW="1282700" imgH="342900" progId="Equation.3">
                    <p:embed/>
                    <p:pic>
                      <p:nvPicPr>
                        <p:cNvPr id="0" name="图片 5081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399"/>
                          <a:ext cx="8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10" name="Object 375"/>
            <p:cNvGraphicFramePr/>
            <p:nvPr/>
          </p:nvGraphicFramePr>
          <p:xfrm>
            <a:off x="4646" y="415"/>
            <a:ext cx="7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32" name="公式" r:id="rId42" imgW="1218565" imgH="342900" progId="Equation.3">
                    <p:embed/>
                  </p:oleObj>
                </mc:Choice>
                <mc:Fallback>
                  <p:oleObj name="公式" r:id="rId42" imgW="1218565" imgH="342900" progId="Equation.3">
                    <p:embed/>
                    <p:pic>
                      <p:nvPicPr>
                        <p:cNvPr id="0" name="图片 5081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415"/>
                          <a:ext cx="7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111" name="Group 378"/>
            <p:cNvGrpSpPr/>
            <p:nvPr/>
          </p:nvGrpSpPr>
          <p:grpSpPr bwMode="auto">
            <a:xfrm>
              <a:off x="3486" y="403"/>
              <a:ext cx="484" cy="216"/>
              <a:chOff x="4026" y="3025"/>
              <a:chExt cx="484" cy="216"/>
            </a:xfrm>
          </p:grpSpPr>
          <p:graphicFrame>
            <p:nvGraphicFramePr>
              <p:cNvPr id="44112" name="Object 379"/>
              <p:cNvGraphicFramePr/>
              <p:nvPr/>
            </p:nvGraphicFramePr>
            <p:xfrm>
              <a:off x="4026" y="3025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8133" name="公式" r:id="rId44" imgW="330200" imgH="342900" progId="Equation.3">
                      <p:embed/>
                    </p:oleObj>
                  </mc:Choice>
                  <mc:Fallback>
                    <p:oleObj name="公式" r:id="rId44" imgW="330200" imgH="342900" progId="Equation.3">
                      <p:embed/>
                      <p:pic>
                        <p:nvPicPr>
                          <p:cNvPr id="0" name="图片 5081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6" y="3025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113" name="Object 380"/>
              <p:cNvGraphicFramePr/>
              <p:nvPr/>
            </p:nvGraphicFramePr>
            <p:xfrm>
              <a:off x="4238" y="3035"/>
              <a:ext cx="27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8134" name="公式" r:id="rId46" imgW="431165" imgH="266700" progId="Equation.3">
                      <p:embed/>
                    </p:oleObj>
                  </mc:Choice>
                  <mc:Fallback>
                    <p:oleObj name="公式" r:id="rId46" imgW="431165" imgH="266700" progId="Equation.3">
                      <p:embed/>
                      <p:pic>
                        <p:nvPicPr>
                          <p:cNvPr id="0" name="图片 50813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8" y="3035"/>
                            <a:ext cx="27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86785" name="Group 385"/>
          <p:cNvGrpSpPr/>
          <p:nvPr/>
        </p:nvGrpSpPr>
        <p:grpSpPr bwMode="auto">
          <a:xfrm>
            <a:off x="1049338" y="1773238"/>
            <a:ext cx="3294062" cy="457200"/>
            <a:chOff x="661" y="1117"/>
            <a:chExt cx="2075" cy="288"/>
          </a:xfrm>
        </p:grpSpPr>
        <p:sp>
          <p:nvSpPr>
            <p:cNvPr id="486473" name="Rectangle 73"/>
            <p:cNvSpPr>
              <a:spLocks noChangeArrowheads="1"/>
            </p:cNvSpPr>
            <p:nvPr/>
          </p:nvSpPr>
          <p:spPr bwMode="auto">
            <a:xfrm>
              <a:off x="661" y="1117"/>
              <a:ext cx="17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在</a:t>
              </a:r>
              <a:r>
                <a:rPr kumimoji="0" lang="en-US" altLang="zh-CN">
                  <a:solidFill>
                    <a:srgbClr val="000000"/>
                  </a:solidFill>
                </a:rPr>
                <a:t>           </a:t>
              </a:r>
              <a:r>
                <a:rPr kumimoji="0" lang="en-US" altLang="zh-CN" sz="800">
                  <a:solidFill>
                    <a:srgbClr val="000000"/>
                  </a:solidFill>
                </a:rPr>
                <a:t> </a:t>
              </a:r>
              <a:r>
                <a:rPr kumimoji="0" lang="zh-CN" altLang="en-US">
                  <a:solidFill>
                    <a:srgbClr val="000000"/>
                  </a:solidFill>
                </a:rPr>
                <a:t>内取一点</a:t>
              </a:r>
              <a:r>
                <a:rPr kumimoji="0" lang="en-US" altLang="zh-CN">
                  <a:solidFill>
                    <a:srgbClr val="000000"/>
                  </a:solidFill>
                </a:rPr>
                <a:t>  </a:t>
              </a:r>
              <a:endParaRPr kumimoji="0" lang="en-US" altLang="zh-CN">
                <a:solidFill>
                  <a:srgbClr val="000000"/>
                </a:solidFill>
              </a:endParaRPr>
            </a:p>
          </p:txBody>
        </p:sp>
        <p:graphicFrame>
          <p:nvGraphicFramePr>
            <p:cNvPr id="44103" name="Object 75"/>
            <p:cNvGraphicFramePr>
              <a:graphicFrameLocks noChangeAspect="1"/>
            </p:cNvGraphicFramePr>
            <p:nvPr/>
          </p:nvGraphicFramePr>
          <p:xfrm>
            <a:off x="2264" y="1149"/>
            <a:ext cx="4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35" name="公式" r:id="rId48" imgW="749300" imgH="368300" progId="Equation.3">
                    <p:embed/>
                  </p:oleObj>
                </mc:Choice>
                <mc:Fallback>
                  <p:oleObj name="公式" r:id="rId48" imgW="749300" imgH="368300" progId="Equation.3">
                    <p:embed/>
                    <p:pic>
                      <p:nvPicPr>
                        <p:cNvPr id="0" name="图片 508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1149"/>
                          <a:ext cx="47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104" name="Group 381"/>
            <p:cNvGrpSpPr/>
            <p:nvPr/>
          </p:nvGrpSpPr>
          <p:grpSpPr bwMode="auto">
            <a:xfrm>
              <a:off x="958" y="1157"/>
              <a:ext cx="484" cy="216"/>
              <a:chOff x="4026" y="3025"/>
              <a:chExt cx="484" cy="216"/>
            </a:xfrm>
          </p:grpSpPr>
          <p:graphicFrame>
            <p:nvGraphicFramePr>
              <p:cNvPr id="44105" name="Object 382"/>
              <p:cNvGraphicFramePr/>
              <p:nvPr/>
            </p:nvGraphicFramePr>
            <p:xfrm>
              <a:off x="4026" y="3025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8136" name="公式" r:id="rId50" imgW="330200" imgH="342900" progId="Equation.3">
                      <p:embed/>
                    </p:oleObj>
                  </mc:Choice>
                  <mc:Fallback>
                    <p:oleObj name="公式" r:id="rId50" imgW="330200" imgH="342900" progId="Equation.3">
                      <p:embed/>
                      <p:pic>
                        <p:nvPicPr>
                          <p:cNvPr id="0" name="图片 5081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6" y="3025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106" name="Object 383"/>
              <p:cNvGraphicFramePr/>
              <p:nvPr/>
            </p:nvGraphicFramePr>
            <p:xfrm>
              <a:off x="4238" y="3035"/>
              <a:ext cx="27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8137" name="公式" r:id="rId51" imgW="431165" imgH="266700" progId="Equation.3">
                      <p:embed/>
                    </p:oleObj>
                  </mc:Choice>
                  <mc:Fallback>
                    <p:oleObj name="公式" r:id="rId51" imgW="431165" imgH="266700" progId="Equation.3">
                      <p:embed/>
                      <p:pic>
                        <p:nvPicPr>
                          <p:cNvPr id="0" name="图片 5081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8" y="3035"/>
                            <a:ext cx="27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86741" name="Group 341"/>
          <p:cNvGrpSpPr/>
          <p:nvPr/>
        </p:nvGrpSpPr>
        <p:grpSpPr bwMode="auto">
          <a:xfrm>
            <a:off x="6616700" y="5110163"/>
            <a:ext cx="1033463" cy="354012"/>
            <a:chOff x="4168" y="3201"/>
            <a:chExt cx="651" cy="223"/>
          </a:xfrm>
        </p:grpSpPr>
        <p:sp>
          <p:nvSpPr>
            <p:cNvPr id="486721" name="Line 321"/>
            <p:cNvSpPr>
              <a:spLocks noChangeShapeType="1"/>
            </p:cNvSpPr>
            <p:nvPr/>
          </p:nvSpPr>
          <p:spPr bwMode="auto">
            <a:xfrm>
              <a:off x="4259" y="3220"/>
              <a:ext cx="56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sysDot"/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4100" name="Object 277"/>
            <p:cNvGraphicFramePr>
              <a:graphicFrameLocks noChangeAspect="1"/>
            </p:cNvGraphicFramePr>
            <p:nvPr/>
          </p:nvGraphicFramePr>
          <p:xfrm>
            <a:off x="4168" y="3258"/>
            <a:ext cx="18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38" name="公式" r:id="rId52" imgW="381000" imgH="342900" progId="Equation.3">
                    <p:embed/>
                  </p:oleObj>
                </mc:Choice>
                <mc:Fallback>
                  <p:oleObj name="公式" r:id="rId52" imgW="381000" imgH="342900" progId="Equation.3">
                    <p:embed/>
                    <p:pic>
                      <p:nvPicPr>
                        <p:cNvPr id="0" name="图片 508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3258"/>
                          <a:ext cx="184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690" name="Oval 290"/>
            <p:cNvSpPr>
              <a:spLocks noChangeAspect="1" noChangeArrowheads="1"/>
            </p:cNvSpPr>
            <p:nvPr/>
          </p:nvSpPr>
          <p:spPr bwMode="auto">
            <a:xfrm rot="13484409">
              <a:off x="4238" y="3201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6738" name="Group 338"/>
          <p:cNvGrpSpPr/>
          <p:nvPr/>
        </p:nvGrpSpPr>
        <p:grpSpPr bwMode="auto">
          <a:xfrm>
            <a:off x="7600950" y="5103813"/>
            <a:ext cx="127000" cy="303212"/>
            <a:chOff x="4788" y="3197"/>
            <a:chExt cx="80" cy="191"/>
          </a:xfrm>
        </p:grpSpPr>
        <p:graphicFrame>
          <p:nvGraphicFramePr>
            <p:cNvPr id="44097" name="Object 279"/>
            <p:cNvGraphicFramePr>
              <a:graphicFrameLocks noChangeAspect="1"/>
            </p:cNvGraphicFramePr>
            <p:nvPr/>
          </p:nvGraphicFramePr>
          <p:xfrm>
            <a:off x="4788" y="3259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39" name="公式" r:id="rId54" imgW="165100" imgH="266065" progId="Equation.3">
                    <p:embed/>
                  </p:oleObj>
                </mc:Choice>
                <mc:Fallback>
                  <p:oleObj name="公式" r:id="rId54" imgW="165100" imgH="266065" progId="Equation.3">
                    <p:embed/>
                    <p:pic>
                      <p:nvPicPr>
                        <p:cNvPr id="0" name="图片 508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" y="3259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688" name="Oval 288"/>
            <p:cNvSpPr>
              <a:spLocks noChangeAspect="1" noChangeArrowheads="1"/>
            </p:cNvSpPr>
            <p:nvPr/>
          </p:nvSpPr>
          <p:spPr bwMode="auto">
            <a:xfrm rot="13484409">
              <a:off x="4804" y="3197"/>
              <a:ext cx="40" cy="4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4077" name="Group 363"/>
          <p:cNvGrpSpPr/>
          <p:nvPr/>
        </p:nvGrpSpPr>
        <p:grpSpPr bwMode="auto">
          <a:xfrm>
            <a:off x="6956425" y="3830638"/>
            <a:ext cx="263525" cy="2201862"/>
            <a:chOff x="4382" y="2413"/>
            <a:chExt cx="166" cy="1387"/>
          </a:xfrm>
        </p:grpSpPr>
        <p:graphicFrame>
          <p:nvGraphicFramePr>
            <p:cNvPr id="44094" name="Object 364"/>
            <p:cNvGraphicFramePr>
              <a:graphicFrameLocks noChangeAspect="1"/>
            </p:cNvGraphicFramePr>
            <p:nvPr/>
          </p:nvGraphicFramePr>
          <p:xfrm>
            <a:off x="4382" y="3433"/>
            <a:ext cx="13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40" name="公式" r:id="rId56" imgW="279400" imgH="266700" progId="Equation.3">
                    <p:embed/>
                  </p:oleObj>
                </mc:Choice>
                <mc:Fallback>
                  <p:oleObj name="公式" r:id="rId56" imgW="279400" imgH="266700" progId="Equation.3">
                    <p:embed/>
                    <p:pic>
                      <p:nvPicPr>
                        <p:cNvPr id="0" name="图片 508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" y="3433"/>
                          <a:ext cx="135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765" name="Line 365"/>
            <p:cNvSpPr>
              <a:spLocks noChangeShapeType="1"/>
            </p:cNvSpPr>
            <p:nvPr/>
          </p:nvSpPr>
          <p:spPr bwMode="auto">
            <a:xfrm rot="16200000" flipH="1">
              <a:off x="3856" y="3107"/>
              <a:ext cx="1387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6766" name="Line 366"/>
            <p:cNvSpPr>
              <a:spLocks noChangeAspect="1" noChangeShapeType="1"/>
            </p:cNvSpPr>
            <p:nvPr/>
          </p:nvSpPr>
          <p:spPr bwMode="auto">
            <a:xfrm rot="10784409" flipH="1" flipV="1">
              <a:off x="4548" y="3457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6800" name="Group 400"/>
          <p:cNvGrpSpPr/>
          <p:nvPr/>
        </p:nvGrpSpPr>
        <p:grpSpPr bwMode="auto">
          <a:xfrm>
            <a:off x="7189788" y="3925888"/>
            <a:ext cx="328612" cy="171450"/>
            <a:chOff x="4529" y="2473"/>
            <a:chExt cx="207" cy="108"/>
          </a:xfrm>
        </p:grpSpPr>
        <p:graphicFrame>
          <p:nvGraphicFramePr>
            <p:cNvPr id="44092" name="Object 278"/>
            <p:cNvGraphicFramePr>
              <a:graphicFrameLocks noChangeAspect="1"/>
            </p:cNvGraphicFramePr>
            <p:nvPr/>
          </p:nvGraphicFramePr>
          <p:xfrm>
            <a:off x="4584" y="2473"/>
            <a:ext cx="152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41" name="公式" r:id="rId58" imgW="266700" imgH="190500" progId="Equation.3">
                    <p:embed/>
                  </p:oleObj>
                </mc:Choice>
                <mc:Fallback>
                  <p:oleObj name="公式" r:id="rId58" imgW="266700" imgH="190500" progId="Equation.3">
                    <p:embed/>
                    <p:pic>
                      <p:nvPicPr>
                        <p:cNvPr id="0" name="图片 508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" y="2473"/>
                          <a:ext cx="152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686" name="Oval 286"/>
            <p:cNvSpPr>
              <a:spLocks noChangeAspect="1" noChangeArrowheads="1"/>
            </p:cNvSpPr>
            <p:nvPr/>
          </p:nvSpPr>
          <p:spPr bwMode="auto">
            <a:xfrm rot="2684409">
              <a:off x="4529" y="2515"/>
              <a:ext cx="40" cy="40"/>
            </a:xfrm>
            <a:prstGeom prst="ellipse">
              <a:avLst/>
            </a:prstGeom>
            <a:solidFill>
              <a:srgbClr val="DDDDDD"/>
            </a:solidFill>
            <a:ln w="3175">
              <a:solidFill>
                <a:srgbClr val="0033CC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6799" name="Group 399"/>
          <p:cNvGrpSpPr/>
          <p:nvPr/>
        </p:nvGrpSpPr>
        <p:grpSpPr bwMode="auto">
          <a:xfrm>
            <a:off x="7192963" y="5113338"/>
            <a:ext cx="219075" cy="276225"/>
            <a:chOff x="4531" y="3221"/>
            <a:chExt cx="138" cy="174"/>
          </a:xfrm>
        </p:grpSpPr>
        <p:graphicFrame>
          <p:nvGraphicFramePr>
            <p:cNvPr id="44090" name="Object 280"/>
            <p:cNvGraphicFramePr>
              <a:graphicFrameLocks noChangeAspect="1"/>
            </p:cNvGraphicFramePr>
            <p:nvPr/>
          </p:nvGraphicFramePr>
          <p:xfrm>
            <a:off x="4576" y="3260"/>
            <a:ext cx="9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42" name="公式" r:id="rId59" imgW="190500" imgH="279400" progId="Equation.3">
                    <p:embed/>
                  </p:oleObj>
                </mc:Choice>
                <mc:Fallback>
                  <p:oleObj name="公式" r:id="rId59" imgW="190500" imgH="279400" progId="Equation.3">
                    <p:embed/>
                    <p:pic>
                      <p:nvPicPr>
                        <p:cNvPr id="0" name="图片 508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3260"/>
                          <a:ext cx="9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687" name="Oval 287"/>
            <p:cNvSpPr>
              <a:spLocks noChangeAspect="1" noChangeArrowheads="1"/>
            </p:cNvSpPr>
            <p:nvPr/>
          </p:nvSpPr>
          <p:spPr bwMode="auto">
            <a:xfrm rot="2684409">
              <a:off x="4531" y="3221"/>
              <a:ext cx="40" cy="40"/>
            </a:xfrm>
            <a:prstGeom prst="ellipse">
              <a:avLst/>
            </a:prstGeom>
            <a:solidFill>
              <a:srgbClr val="DDDDDD"/>
            </a:solidFill>
            <a:ln w="3175">
              <a:solidFill>
                <a:srgbClr val="0033CC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86740" name="Group 340"/>
          <p:cNvGrpSpPr/>
          <p:nvPr/>
        </p:nvGrpSpPr>
        <p:grpSpPr bwMode="auto">
          <a:xfrm>
            <a:off x="7185025" y="4575175"/>
            <a:ext cx="215900" cy="214313"/>
            <a:chOff x="4526" y="2864"/>
            <a:chExt cx="136" cy="135"/>
          </a:xfrm>
        </p:grpSpPr>
        <p:sp>
          <p:nvSpPr>
            <p:cNvPr id="486685" name="Oval 285"/>
            <p:cNvSpPr>
              <a:spLocks noChangeAspect="1" noChangeArrowheads="1"/>
            </p:cNvSpPr>
            <p:nvPr/>
          </p:nvSpPr>
          <p:spPr bwMode="auto">
            <a:xfrm rot="13484409">
              <a:off x="4526" y="2917"/>
              <a:ext cx="40" cy="40"/>
            </a:xfrm>
            <a:prstGeom prst="ellipse">
              <a:avLst/>
            </a:prstGeom>
            <a:solidFill>
              <a:srgbClr val="DDDDDD"/>
            </a:solidFill>
            <a:ln w="3175">
              <a:solidFill>
                <a:srgbClr val="0033CC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4089" name="Object 289"/>
            <p:cNvGraphicFramePr>
              <a:graphicFrameLocks noChangeAspect="1"/>
            </p:cNvGraphicFramePr>
            <p:nvPr/>
          </p:nvGraphicFramePr>
          <p:xfrm>
            <a:off x="4594" y="2864"/>
            <a:ext cx="68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43" name="公式" r:id="rId60" imgW="139700" imgH="279400" progId="Equation.3">
                    <p:embed/>
                  </p:oleObj>
                </mc:Choice>
                <mc:Fallback>
                  <p:oleObj name="公式" r:id="rId60" imgW="139700" imgH="279400" progId="Equation.3">
                    <p:embed/>
                    <p:pic>
                      <p:nvPicPr>
                        <p:cNvPr id="0" name="图片 508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2864"/>
                          <a:ext cx="68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6790" name="Group 390"/>
          <p:cNvGrpSpPr/>
          <p:nvPr/>
        </p:nvGrpSpPr>
        <p:grpSpPr bwMode="auto">
          <a:xfrm>
            <a:off x="2898775" y="2381250"/>
            <a:ext cx="2825750" cy="466725"/>
            <a:chOff x="1826" y="1500"/>
            <a:chExt cx="1780" cy="294"/>
          </a:xfrm>
        </p:grpSpPr>
        <p:sp>
          <p:nvSpPr>
            <p:cNvPr id="486481" name="Line 81"/>
            <p:cNvSpPr>
              <a:spLocks noChangeShapeType="1"/>
            </p:cNvSpPr>
            <p:nvPr/>
          </p:nvSpPr>
          <p:spPr bwMode="auto">
            <a:xfrm>
              <a:off x="2650" y="1648"/>
              <a:ext cx="218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4083" name="Object 90"/>
            <p:cNvGraphicFramePr>
              <a:graphicFrameLocks noChangeAspect="1"/>
            </p:cNvGraphicFramePr>
            <p:nvPr/>
          </p:nvGraphicFramePr>
          <p:xfrm>
            <a:off x="2100" y="1531"/>
            <a:ext cx="49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44" name="公式" r:id="rId62" imgW="787400" imgH="368300" progId="Equation.3">
                    <p:embed/>
                  </p:oleObj>
                </mc:Choice>
                <mc:Fallback>
                  <p:oleObj name="公式" r:id="rId62" imgW="787400" imgH="368300" progId="Equation.3">
                    <p:embed/>
                    <p:pic>
                      <p:nvPicPr>
                        <p:cNvPr id="0" name="图片 508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531"/>
                          <a:ext cx="49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84" name="Object 91"/>
            <p:cNvGraphicFramePr>
              <a:graphicFrameLocks noChangeAspect="1"/>
            </p:cNvGraphicFramePr>
            <p:nvPr/>
          </p:nvGraphicFramePr>
          <p:xfrm>
            <a:off x="2910" y="1529"/>
            <a:ext cx="69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145" name="Equation" r:id="rId64" imgW="1104900" imgH="368300" progId="Equation.DSMT4">
                    <p:embed/>
                  </p:oleObj>
                </mc:Choice>
                <mc:Fallback>
                  <p:oleObj name="Equation" r:id="rId64" imgW="1104900" imgH="368300" progId="Equation.DSMT4">
                    <p:embed/>
                    <p:pic>
                      <p:nvPicPr>
                        <p:cNvPr id="0" name="图片 508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0" y="1529"/>
                          <a:ext cx="69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85" name="Group 389"/>
            <p:cNvGrpSpPr/>
            <p:nvPr/>
          </p:nvGrpSpPr>
          <p:grpSpPr bwMode="auto">
            <a:xfrm>
              <a:off x="1826" y="1500"/>
              <a:ext cx="404" cy="294"/>
              <a:chOff x="1820" y="1500"/>
              <a:chExt cx="404" cy="294"/>
            </a:xfrm>
          </p:grpSpPr>
          <p:sp>
            <p:nvSpPr>
              <p:cNvPr id="486788" name="Rectangle 388"/>
              <p:cNvSpPr>
                <a:spLocks noChangeArrowheads="1"/>
              </p:cNvSpPr>
              <p:nvPr/>
            </p:nvSpPr>
            <p:spPr bwMode="auto">
              <a:xfrm>
                <a:off x="1878" y="1644"/>
                <a:ext cx="78" cy="1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6787" name="Rectangle 387"/>
              <p:cNvSpPr>
                <a:spLocks noChangeArrowheads="1"/>
              </p:cNvSpPr>
              <p:nvPr/>
            </p:nvSpPr>
            <p:spPr bwMode="auto">
              <a:xfrm>
                <a:off x="1820" y="1500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solidFill>
                      <a:srgbClr val="000000"/>
                    </a:solidFill>
                  </a:rPr>
                  <a:t>有</a:t>
                </a:r>
                <a:r>
                  <a:rPr kumimoji="0" lang="en-US" altLang="zh-CN">
                    <a:solidFill>
                      <a:srgbClr val="000000"/>
                    </a:solidFill>
                  </a:rPr>
                  <a:t>  </a:t>
                </a:r>
                <a:endParaRPr kumimoji="0" lang="en-US" altLang="zh-CN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8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8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8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8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4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8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8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8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8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8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8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8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8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8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8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48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48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48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77" grpId="0"/>
      <p:bldP spid="486695" grpId="0" animBg="1"/>
      <p:bldP spid="486696" grpId="0" animBg="1"/>
      <p:bldP spid="48677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1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62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58" name="Picture 1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59" name="Picture 11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62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0" name="Picture 11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1" name="Picture 1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Picture 1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96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3" name="Picture 11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4" name="Picture 12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5" name="Picture 12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6" name="Picture 12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7" name="Picture 12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224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8" name="Picture 12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208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9" name="Picture 12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51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0" name="Picture 12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49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1" name="Picture 12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51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2" name="Picture 12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49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3" name="Picture 1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60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4" name="Picture 130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59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5" name="Picture 13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2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76" name="Picture 132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4331" name="Group 107"/>
          <p:cNvGrpSpPr/>
          <p:nvPr/>
        </p:nvGrpSpPr>
        <p:grpSpPr bwMode="auto">
          <a:xfrm>
            <a:off x="1779588" y="4302125"/>
            <a:ext cx="1446212" cy="1074738"/>
            <a:chOff x="1121" y="2644"/>
            <a:chExt cx="911" cy="677"/>
          </a:xfrm>
        </p:grpSpPr>
        <p:sp>
          <p:nvSpPr>
            <p:cNvPr id="564278" name="Oval 54"/>
            <p:cNvSpPr>
              <a:spLocks noChangeAspect="1" noChangeArrowheads="1"/>
            </p:cNvSpPr>
            <p:nvPr/>
          </p:nvSpPr>
          <p:spPr bwMode="auto">
            <a:xfrm>
              <a:off x="1368" y="2841"/>
              <a:ext cx="408" cy="40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279" name="Line 55"/>
            <p:cNvSpPr>
              <a:spLocks noChangeShapeType="1"/>
            </p:cNvSpPr>
            <p:nvPr/>
          </p:nvSpPr>
          <p:spPr bwMode="auto">
            <a:xfrm rot="10800000">
              <a:off x="1121" y="3056"/>
              <a:ext cx="91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280" name="Line 56"/>
            <p:cNvSpPr>
              <a:spLocks noChangeShapeType="1"/>
            </p:cNvSpPr>
            <p:nvPr/>
          </p:nvSpPr>
          <p:spPr bwMode="auto">
            <a:xfrm rot="5400000">
              <a:off x="1252" y="2999"/>
              <a:ext cx="64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281" name="Line 57"/>
            <p:cNvSpPr>
              <a:spLocks noChangeShapeType="1"/>
            </p:cNvSpPr>
            <p:nvPr/>
          </p:nvSpPr>
          <p:spPr bwMode="auto">
            <a:xfrm rot="8100000" flipH="1">
              <a:off x="1736" y="2897"/>
              <a:ext cx="28" cy="99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5144" name="Object 59"/>
            <p:cNvGraphicFramePr>
              <a:graphicFrameLocks noChangeAspect="1"/>
            </p:cNvGraphicFramePr>
            <p:nvPr/>
          </p:nvGraphicFramePr>
          <p:xfrm>
            <a:off x="1790" y="3075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58" name="公式" r:id="rId3" imgW="165100" imgH="266065" progId="Equation.3">
                    <p:embed/>
                  </p:oleObj>
                </mc:Choice>
                <mc:Fallback>
                  <p:oleObj name="公式" r:id="rId3" imgW="165100" imgH="266065" progId="Equation.3">
                    <p:embed/>
                    <p:pic>
                      <p:nvPicPr>
                        <p:cNvPr id="0" name="图片 509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0" y="3075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45" name="Object 61"/>
            <p:cNvGraphicFramePr>
              <a:graphicFrameLocks noChangeAspect="1"/>
            </p:cNvGraphicFramePr>
            <p:nvPr/>
          </p:nvGraphicFramePr>
          <p:xfrm>
            <a:off x="1647" y="2644"/>
            <a:ext cx="30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59" name="公式" r:id="rId5" imgW="596900" imgH="368300" progId="Equation.3">
                    <p:embed/>
                  </p:oleObj>
                </mc:Choice>
                <mc:Fallback>
                  <p:oleObj name="公式" r:id="rId5" imgW="596900" imgH="368300" progId="Equation.3">
                    <p:embed/>
                    <p:pic>
                      <p:nvPicPr>
                        <p:cNvPr id="0" name="图片 509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7" y="2644"/>
                          <a:ext cx="30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46" name="Object 63"/>
            <p:cNvGraphicFramePr>
              <a:graphicFrameLocks noChangeAspect="1"/>
            </p:cNvGraphicFramePr>
            <p:nvPr/>
          </p:nvGraphicFramePr>
          <p:xfrm>
            <a:off x="1169" y="3078"/>
            <a:ext cx="201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60" name="公式" r:id="rId7" imgW="355600" imgH="342900" progId="Equation.3">
                    <p:embed/>
                  </p:oleObj>
                </mc:Choice>
                <mc:Fallback>
                  <p:oleObj name="公式" r:id="rId7" imgW="355600" imgH="342900" progId="Equation.3">
                    <p:embed/>
                    <p:pic>
                      <p:nvPicPr>
                        <p:cNvPr id="0" name="图片 509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3078"/>
                          <a:ext cx="201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4329" name="Group 105"/>
          <p:cNvGrpSpPr/>
          <p:nvPr/>
        </p:nvGrpSpPr>
        <p:grpSpPr bwMode="auto">
          <a:xfrm>
            <a:off x="6275388" y="3935413"/>
            <a:ext cx="2184400" cy="1371600"/>
            <a:chOff x="3953" y="2413"/>
            <a:chExt cx="1376" cy="864"/>
          </a:xfrm>
        </p:grpSpPr>
        <p:grpSp>
          <p:nvGrpSpPr>
            <p:cNvPr id="45132" name="Group 66"/>
            <p:cNvGrpSpPr/>
            <p:nvPr/>
          </p:nvGrpSpPr>
          <p:grpSpPr bwMode="auto">
            <a:xfrm rot="-5400000">
              <a:off x="4279" y="2087"/>
              <a:ext cx="724" cy="1376"/>
              <a:chOff x="4377" y="1088"/>
              <a:chExt cx="1048" cy="1748"/>
            </a:xfrm>
          </p:grpSpPr>
          <p:sp>
            <p:nvSpPr>
              <p:cNvPr id="564291" name="Rectangle 67"/>
              <p:cNvSpPr>
                <a:spLocks noChangeArrowheads="1"/>
              </p:cNvSpPr>
              <p:nvPr/>
            </p:nvSpPr>
            <p:spPr bwMode="auto">
              <a:xfrm rot="5400000">
                <a:off x="4469" y="1001"/>
                <a:ext cx="878" cy="1047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4292" name="Rectangle 68"/>
              <p:cNvSpPr>
                <a:spLocks noChangeArrowheads="1"/>
              </p:cNvSpPr>
              <p:nvPr/>
            </p:nvSpPr>
            <p:spPr bwMode="auto">
              <a:xfrm rot="16200000">
                <a:off x="4465" y="1874"/>
                <a:ext cx="877" cy="1047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64293" name="Line 69"/>
            <p:cNvSpPr>
              <a:spLocks noChangeShapeType="1"/>
            </p:cNvSpPr>
            <p:nvPr/>
          </p:nvSpPr>
          <p:spPr bwMode="auto">
            <a:xfrm flipV="1">
              <a:off x="4150" y="3132"/>
              <a:ext cx="116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294" name="Line 70"/>
            <p:cNvSpPr>
              <a:spLocks noChangeShapeType="1"/>
            </p:cNvSpPr>
            <p:nvPr/>
          </p:nvSpPr>
          <p:spPr bwMode="auto">
            <a:xfrm rot="16200000" flipH="1">
              <a:off x="4289" y="2922"/>
              <a:ext cx="71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295" name="Line 71"/>
            <p:cNvSpPr>
              <a:spLocks noChangeShapeType="1"/>
            </p:cNvSpPr>
            <p:nvPr/>
          </p:nvSpPr>
          <p:spPr bwMode="auto">
            <a:xfrm rot="10800000" flipH="1">
              <a:off x="4215" y="3132"/>
              <a:ext cx="937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296" name="Line 72"/>
            <p:cNvSpPr>
              <a:spLocks noChangeAspect="1" noChangeShapeType="1"/>
            </p:cNvSpPr>
            <p:nvPr/>
          </p:nvSpPr>
          <p:spPr bwMode="auto">
            <a:xfrm rot="5384409" flipH="1" flipV="1">
              <a:off x="4856" y="3078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5137" name="Object 76"/>
            <p:cNvGraphicFramePr>
              <a:graphicFrameLocks noChangeAspect="1"/>
            </p:cNvGraphicFramePr>
            <p:nvPr/>
          </p:nvGraphicFramePr>
          <p:xfrm>
            <a:off x="4720" y="2612"/>
            <a:ext cx="295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61" name="公式" r:id="rId9" imgW="584200" imgH="368300" progId="Equation.3">
                    <p:embed/>
                  </p:oleObj>
                </mc:Choice>
                <mc:Fallback>
                  <p:oleObj name="公式" r:id="rId9" imgW="584200" imgH="368300" progId="Equation.3">
                    <p:embed/>
                    <p:pic>
                      <p:nvPicPr>
                        <p:cNvPr id="0" name="图片 509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2612"/>
                          <a:ext cx="295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4303" name="Object 79"/>
          <p:cNvGraphicFramePr/>
          <p:nvPr/>
        </p:nvGraphicFramePr>
        <p:xfrm>
          <a:off x="2578100" y="5624513"/>
          <a:ext cx="13335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62" name="公式" r:id="rId11" imgW="1333500" imgH="787400" progId="Equation.3">
                  <p:embed/>
                </p:oleObj>
              </mc:Choice>
              <mc:Fallback>
                <p:oleObj name="公式" r:id="rId11" imgW="1333500" imgH="787400" progId="Equation.3">
                  <p:embed/>
                  <p:pic>
                    <p:nvPicPr>
                      <p:cNvPr id="0" name="图片 50906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5624513"/>
                        <a:ext cx="13335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304" name="Object 80"/>
          <p:cNvGraphicFramePr/>
          <p:nvPr/>
        </p:nvGraphicFramePr>
        <p:xfrm>
          <a:off x="3981450" y="5621338"/>
          <a:ext cx="13589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63" name="公式" r:id="rId13" imgW="1358900" imgH="787400" progId="Equation.3">
                  <p:embed/>
                </p:oleObj>
              </mc:Choice>
              <mc:Fallback>
                <p:oleObj name="公式" r:id="rId13" imgW="1358900" imgH="787400" progId="Equation.3">
                  <p:embed/>
                  <p:pic>
                    <p:nvPicPr>
                      <p:cNvPr id="0" name="图片 50906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621338"/>
                        <a:ext cx="13589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4330" name="Group 106"/>
          <p:cNvGrpSpPr/>
          <p:nvPr/>
        </p:nvGrpSpPr>
        <p:grpSpPr bwMode="auto">
          <a:xfrm>
            <a:off x="3959225" y="4127500"/>
            <a:ext cx="1600200" cy="822325"/>
            <a:chOff x="2494" y="2534"/>
            <a:chExt cx="1008" cy="518"/>
          </a:xfrm>
        </p:grpSpPr>
        <p:graphicFrame>
          <p:nvGraphicFramePr>
            <p:cNvPr id="45130" name="Object 77"/>
            <p:cNvGraphicFramePr/>
            <p:nvPr/>
          </p:nvGraphicFramePr>
          <p:xfrm>
            <a:off x="2530" y="2534"/>
            <a:ext cx="92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64" name="公式" r:id="rId15" imgW="1473200" imgH="787400" progId="Equation.3">
                    <p:embed/>
                  </p:oleObj>
                </mc:Choice>
                <mc:Fallback>
                  <p:oleObj name="公式" r:id="rId15" imgW="1473200" imgH="787400" progId="Equation.3">
                    <p:embed/>
                    <p:pic>
                      <p:nvPicPr>
                        <p:cNvPr id="0" name="图片 5090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0" y="2534"/>
                          <a:ext cx="92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307" name="Line 83"/>
            <p:cNvSpPr>
              <a:spLocks noChangeShapeType="1"/>
            </p:cNvSpPr>
            <p:nvPr/>
          </p:nvSpPr>
          <p:spPr bwMode="auto">
            <a:xfrm rot="16200000" flipV="1">
              <a:off x="2998" y="2548"/>
              <a:ext cx="0" cy="1008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64328" name="Group 104"/>
          <p:cNvGrpSpPr/>
          <p:nvPr/>
        </p:nvGrpSpPr>
        <p:grpSpPr bwMode="auto">
          <a:xfrm>
            <a:off x="6346825" y="3324225"/>
            <a:ext cx="2155825" cy="514350"/>
            <a:chOff x="3998" y="2028"/>
            <a:chExt cx="1358" cy="324"/>
          </a:xfrm>
        </p:grpSpPr>
        <p:sp>
          <p:nvSpPr>
            <p:cNvPr id="564297" name="Line 73"/>
            <p:cNvSpPr>
              <a:spLocks noChangeShapeType="1"/>
            </p:cNvSpPr>
            <p:nvPr/>
          </p:nvSpPr>
          <p:spPr bwMode="auto">
            <a:xfrm>
              <a:off x="4632" y="2028"/>
              <a:ext cx="0" cy="324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5128" name="Object 75"/>
            <p:cNvGraphicFramePr/>
            <p:nvPr/>
          </p:nvGraphicFramePr>
          <p:xfrm>
            <a:off x="4716" y="2073"/>
            <a:ext cx="6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65" name="公式" r:id="rId17" imgW="1016000" imgH="368300" progId="Equation.3">
                    <p:embed/>
                  </p:oleObj>
                </mc:Choice>
                <mc:Fallback>
                  <p:oleObj name="公式" r:id="rId17" imgW="1016000" imgH="368300" progId="Equation.3">
                    <p:embed/>
                    <p:pic>
                      <p:nvPicPr>
                        <p:cNvPr id="0" name="图片 5090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" y="2073"/>
                          <a:ext cx="6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309" name="Text Box 85"/>
            <p:cNvSpPr txBox="1">
              <a:spLocks noChangeArrowheads="1"/>
            </p:cNvSpPr>
            <p:nvPr/>
          </p:nvSpPr>
          <p:spPr bwMode="auto">
            <a:xfrm>
              <a:off x="3998" y="2088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969696"/>
                  </a:solidFill>
                </a:rPr>
                <a:t> </a:t>
              </a:r>
              <a:r>
                <a:rPr lang="en-US" altLang="zh-CN" sz="1800">
                  <a:solidFill>
                    <a:srgbClr val="969696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rgbClr val="969696"/>
                  </a:solidFill>
                  <a:ea typeface="楷体" panose="02010609060101010101" charset="-122"/>
                  <a:cs typeface="楷体" panose="02010609060101010101" charset="-122"/>
                </a:rPr>
                <a:t>旋转</a:t>
              </a:r>
              <a:r>
                <a:rPr lang="en-US" altLang="zh-CN" sz="1800">
                  <a:solidFill>
                    <a:srgbClr val="969696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800">
                  <a:solidFill>
                    <a:srgbClr val="969696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800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64332" name="Group 108"/>
          <p:cNvGrpSpPr/>
          <p:nvPr/>
        </p:nvGrpSpPr>
        <p:grpSpPr bwMode="auto">
          <a:xfrm>
            <a:off x="1524000" y="3635375"/>
            <a:ext cx="2105025" cy="514350"/>
            <a:chOff x="960" y="2224"/>
            <a:chExt cx="1326" cy="324"/>
          </a:xfrm>
        </p:grpSpPr>
        <p:graphicFrame>
          <p:nvGraphicFramePr>
            <p:cNvPr id="45124" name="Object 78"/>
            <p:cNvGraphicFramePr/>
            <p:nvPr/>
          </p:nvGraphicFramePr>
          <p:xfrm>
            <a:off x="1670" y="2273"/>
            <a:ext cx="6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66" name="公式" r:id="rId19" imgW="977900" imgH="368300" progId="Equation.3">
                    <p:embed/>
                  </p:oleObj>
                </mc:Choice>
                <mc:Fallback>
                  <p:oleObj name="公式" r:id="rId19" imgW="977900" imgH="368300" progId="Equation.3">
                    <p:embed/>
                    <p:pic>
                      <p:nvPicPr>
                        <p:cNvPr id="0" name="图片 5090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2273"/>
                          <a:ext cx="6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308" name="Line 84"/>
            <p:cNvSpPr>
              <a:spLocks noChangeShapeType="1"/>
            </p:cNvSpPr>
            <p:nvPr/>
          </p:nvSpPr>
          <p:spPr bwMode="auto">
            <a:xfrm flipV="1">
              <a:off x="1576" y="2224"/>
              <a:ext cx="0" cy="324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310" name="Text Box 86"/>
            <p:cNvSpPr txBox="1">
              <a:spLocks noChangeArrowheads="1"/>
            </p:cNvSpPr>
            <p:nvPr/>
          </p:nvSpPr>
          <p:spPr bwMode="auto">
            <a:xfrm>
              <a:off x="960" y="2302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969696"/>
                  </a:solidFill>
                </a:rPr>
                <a:t> </a:t>
              </a:r>
              <a:r>
                <a:rPr lang="en-US" altLang="zh-CN" sz="1800">
                  <a:solidFill>
                    <a:srgbClr val="969696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rgbClr val="969696"/>
                  </a:solidFill>
                  <a:ea typeface="楷体" panose="02010609060101010101" charset="-122"/>
                  <a:cs typeface="楷体" panose="02010609060101010101" charset="-122"/>
                </a:rPr>
                <a:t>相似</a:t>
              </a:r>
              <a:r>
                <a:rPr lang="en-US" altLang="zh-CN" sz="1800">
                  <a:solidFill>
                    <a:srgbClr val="969696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800">
                  <a:solidFill>
                    <a:srgbClr val="969696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 sz="1800">
                <a:solidFill>
                  <a:srgbClr val="969696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564368" name="Group 144"/>
          <p:cNvGrpSpPr/>
          <p:nvPr/>
        </p:nvGrpSpPr>
        <p:grpSpPr bwMode="auto">
          <a:xfrm>
            <a:off x="1050925" y="5764213"/>
            <a:ext cx="1441450" cy="457200"/>
            <a:chOff x="662" y="3631"/>
            <a:chExt cx="908" cy="288"/>
          </a:xfrm>
        </p:grpSpPr>
        <p:graphicFrame>
          <p:nvGraphicFramePr>
            <p:cNvPr id="45122" name="Object 82"/>
            <p:cNvGraphicFramePr/>
            <p:nvPr/>
          </p:nvGraphicFramePr>
          <p:xfrm>
            <a:off x="954" y="3666"/>
            <a:ext cx="6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67" name="公式" r:id="rId21" imgW="977900" imgH="368300" progId="Equation.3">
                    <p:embed/>
                  </p:oleObj>
                </mc:Choice>
                <mc:Fallback>
                  <p:oleObj name="公式" r:id="rId21" imgW="977900" imgH="368300" progId="Equation.3">
                    <p:embed/>
                    <p:pic>
                      <p:nvPicPr>
                        <p:cNvPr id="0" name="图片 5090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" y="3666"/>
                          <a:ext cx="6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312" name="Rectangle 88"/>
            <p:cNvSpPr>
              <a:spLocks noChangeArrowheads="1"/>
            </p:cNvSpPr>
            <p:nvPr/>
          </p:nvSpPr>
          <p:spPr bwMode="auto">
            <a:xfrm>
              <a:off x="662" y="3631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由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</p:grpSp>
      <p:grpSp>
        <p:nvGrpSpPr>
          <p:cNvPr id="564334" name="Group 110"/>
          <p:cNvGrpSpPr/>
          <p:nvPr/>
        </p:nvGrpSpPr>
        <p:grpSpPr bwMode="auto">
          <a:xfrm>
            <a:off x="5664200" y="5622925"/>
            <a:ext cx="2133600" cy="787400"/>
            <a:chOff x="3556" y="3512"/>
            <a:chExt cx="1344" cy="496"/>
          </a:xfrm>
        </p:grpSpPr>
        <p:graphicFrame>
          <p:nvGraphicFramePr>
            <p:cNvPr id="45120" name="Object 81"/>
            <p:cNvGraphicFramePr/>
            <p:nvPr/>
          </p:nvGraphicFramePr>
          <p:xfrm>
            <a:off x="3884" y="3512"/>
            <a:ext cx="101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68" name="公式" r:id="rId22" imgW="1612900" imgH="787400" progId="Equation.3">
                    <p:embed/>
                  </p:oleObj>
                </mc:Choice>
                <mc:Fallback>
                  <p:oleObj name="公式" r:id="rId22" imgW="1612900" imgH="787400" progId="Equation.3">
                    <p:embed/>
                    <p:pic>
                      <p:nvPicPr>
                        <p:cNvPr id="0" name="图片 5090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3512"/>
                          <a:ext cx="101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21" name="Object 89"/>
            <p:cNvGraphicFramePr/>
            <p:nvPr/>
          </p:nvGraphicFramePr>
          <p:xfrm>
            <a:off x="3556" y="3697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69" name="公式" r:id="rId24" imgW="342900" imgH="215900" progId="Equation.3">
                    <p:embed/>
                  </p:oleObj>
                </mc:Choice>
                <mc:Fallback>
                  <p:oleObj name="公式" r:id="rId24" imgW="342900" imgH="215900" progId="Equation.3">
                    <p:embed/>
                    <p:pic>
                      <p:nvPicPr>
                        <p:cNvPr id="0" name="图片 5090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" y="3697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4335" name="Group 111"/>
          <p:cNvGrpSpPr/>
          <p:nvPr/>
        </p:nvGrpSpPr>
        <p:grpSpPr bwMode="auto">
          <a:xfrm>
            <a:off x="3714750" y="2219325"/>
            <a:ext cx="2543175" cy="987425"/>
            <a:chOff x="2364" y="1332"/>
            <a:chExt cx="1602" cy="622"/>
          </a:xfrm>
        </p:grpSpPr>
        <p:sp>
          <p:nvSpPr>
            <p:cNvPr id="564315" name="Rectangle 91"/>
            <p:cNvSpPr>
              <a:spLocks noChangeArrowheads="1"/>
            </p:cNvSpPr>
            <p:nvPr/>
          </p:nvSpPr>
          <p:spPr bwMode="auto">
            <a:xfrm>
              <a:off x="2718" y="1464"/>
              <a:ext cx="1026" cy="474"/>
            </a:xfrm>
            <a:prstGeom prst="rect">
              <a:avLst/>
            </a:prstGeom>
            <a:solidFill>
              <a:srgbClr val="EBFFFF"/>
            </a:solidFill>
            <a:ln w="31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5115" name="Object 90"/>
            <p:cNvGraphicFramePr/>
            <p:nvPr/>
          </p:nvGraphicFramePr>
          <p:xfrm>
            <a:off x="2756" y="1458"/>
            <a:ext cx="95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70" name="公式" r:id="rId26" imgW="1511300" imgH="787400" progId="Equation.3">
                    <p:embed/>
                  </p:oleObj>
                </mc:Choice>
                <mc:Fallback>
                  <p:oleObj name="公式" r:id="rId26" imgW="1511300" imgH="787400" progId="Equation.3">
                    <p:embed/>
                    <p:pic>
                      <p:nvPicPr>
                        <p:cNvPr id="0" name="图片 5090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6" y="1458"/>
                          <a:ext cx="95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116" name="Group 95"/>
            <p:cNvGrpSpPr/>
            <p:nvPr/>
          </p:nvGrpSpPr>
          <p:grpSpPr bwMode="auto">
            <a:xfrm>
              <a:off x="2364" y="1332"/>
              <a:ext cx="1602" cy="312"/>
              <a:chOff x="2364" y="1332"/>
              <a:chExt cx="1602" cy="312"/>
            </a:xfrm>
          </p:grpSpPr>
          <p:sp>
            <p:nvSpPr>
              <p:cNvPr id="564316" name="Line 92"/>
              <p:cNvSpPr>
                <a:spLocks noChangeShapeType="1"/>
              </p:cNvSpPr>
              <p:nvPr/>
            </p:nvSpPr>
            <p:spPr bwMode="auto">
              <a:xfrm>
                <a:off x="2364" y="1644"/>
                <a:ext cx="18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4317" name="Line 93"/>
              <p:cNvSpPr>
                <a:spLocks noChangeShapeType="1"/>
              </p:cNvSpPr>
              <p:nvPr/>
            </p:nvSpPr>
            <p:spPr bwMode="auto">
              <a:xfrm flipV="1">
                <a:off x="2550" y="1332"/>
                <a:ext cx="0" cy="30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4318" name="Line 94"/>
              <p:cNvSpPr>
                <a:spLocks noChangeShapeType="1"/>
              </p:cNvSpPr>
              <p:nvPr/>
            </p:nvSpPr>
            <p:spPr bwMode="auto">
              <a:xfrm>
                <a:off x="2550" y="1332"/>
                <a:ext cx="141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45087" name="Picture 13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359" name="Rectangle 135"/>
          <p:cNvSpPr>
            <a:spLocks noChangeArrowheads="1"/>
          </p:cNvSpPr>
          <p:nvPr/>
        </p:nvSpPr>
        <p:spPr bwMode="auto">
          <a:xfrm>
            <a:off x="1042988" y="563563"/>
            <a:ext cx="6524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/>
              <a:t>求一共形映射</a:t>
            </a:r>
            <a:r>
              <a:rPr kumimoji="0" lang="en-US" altLang="zh-CN"/>
              <a:t>                    </a:t>
            </a:r>
            <a:r>
              <a:rPr kumimoji="0" lang="zh-CN" altLang="en-US"/>
              <a:t>将区域</a:t>
            </a:r>
            <a:r>
              <a:rPr kumimoji="0" lang="en-US" altLang="zh-CN"/>
              <a:t>             </a:t>
            </a:r>
            <a:r>
              <a:rPr kumimoji="0" lang="zh-CN" altLang="en-US"/>
              <a:t>映射为</a:t>
            </a:r>
            <a:r>
              <a:rPr kumimoji="0" lang="en-US" altLang="zh-CN"/>
              <a:t>  </a:t>
            </a:r>
            <a:endParaRPr kumimoji="0" lang="en-US" altLang="zh-CN"/>
          </a:p>
        </p:txBody>
      </p:sp>
      <p:sp>
        <p:nvSpPr>
          <p:cNvPr id="564360" name="Rectangle 136"/>
          <p:cNvSpPr>
            <a:spLocks noChangeArrowheads="1"/>
          </p:cNvSpPr>
          <p:nvPr/>
        </p:nvSpPr>
        <p:spPr bwMode="auto">
          <a:xfrm>
            <a:off x="534988" y="557213"/>
            <a:ext cx="638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例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45090" name="Object 137"/>
          <p:cNvGraphicFramePr/>
          <p:nvPr/>
        </p:nvGraphicFramePr>
        <p:xfrm>
          <a:off x="3032125" y="633413"/>
          <a:ext cx="1282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71" name="公式" r:id="rId28" imgW="1282700" imgH="342900" progId="Equation.3">
                  <p:embed/>
                </p:oleObj>
              </mc:Choice>
              <mc:Fallback>
                <p:oleObj name="公式" r:id="rId28" imgW="1282700" imgH="342900" progId="Equation.3">
                  <p:embed/>
                  <p:pic>
                    <p:nvPicPr>
                      <p:cNvPr id="0" name="图片 509070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633413"/>
                        <a:ext cx="1282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1" name="Object 138"/>
          <p:cNvGraphicFramePr/>
          <p:nvPr/>
        </p:nvGraphicFramePr>
        <p:xfrm>
          <a:off x="7375525" y="658813"/>
          <a:ext cx="1219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72" name="公式" r:id="rId30" imgW="1218565" imgH="342900" progId="Equation.3">
                  <p:embed/>
                </p:oleObj>
              </mc:Choice>
              <mc:Fallback>
                <p:oleObj name="公式" r:id="rId30" imgW="1218565" imgH="342900" progId="Equation.3">
                  <p:embed/>
                  <p:pic>
                    <p:nvPicPr>
                      <p:cNvPr id="0" name="图片 509071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658813"/>
                        <a:ext cx="1219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363" name="Rectangle 139"/>
          <p:cNvSpPr>
            <a:spLocks noChangeArrowheads="1"/>
          </p:cNvSpPr>
          <p:nvPr/>
        </p:nvSpPr>
        <p:spPr bwMode="auto">
          <a:xfrm>
            <a:off x="534988" y="1152525"/>
            <a:ext cx="638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564364" name="Rectangle 140"/>
          <p:cNvSpPr>
            <a:spLocks noChangeArrowheads="1"/>
          </p:cNvSpPr>
          <p:nvPr/>
        </p:nvSpPr>
        <p:spPr bwMode="auto">
          <a:xfrm>
            <a:off x="1049338" y="1154113"/>
            <a:ext cx="35321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kumimoji="0" lang="en-US" altLang="zh-CN" sz="1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0" lang="en-US" altLang="zh-CN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kumimoji="0" lang="zh-CN" altLang="en-US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直接套用公式。</a:t>
            </a:r>
            <a:r>
              <a:rPr kumimoji="0" lang="en-US" altLang="zh-CN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kumimoji="0" lang="en-US" altLang="zh-CN">
              <a:solidFill>
                <a:srgbClr val="008000"/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45094" name="Group 141"/>
          <p:cNvGrpSpPr/>
          <p:nvPr/>
        </p:nvGrpSpPr>
        <p:grpSpPr bwMode="auto">
          <a:xfrm>
            <a:off x="5534025" y="639763"/>
            <a:ext cx="768350" cy="342900"/>
            <a:chOff x="4026" y="3025"/>
            <a:chExt cx="484" cy="216"/>
          </a:xfrm>
        </p:grpSpPr>
        <p:graphicFrame>
          <p:nvGraphicFramePr>
            <p:cNvPr id="45112" name="Object 142"/>
            <p:cNvGraphicFramePr/>
            <p:nvPr/>
          </p:nvGraphicFramePr>
          <p:xfrm>
            <a:off x="4026" y="3025"/>
            <a:ext cx="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73" name="公式" r:id="rId32" imgW="330200" imgH="342900" progId="Equation.3">
                    <p:embed/>
                  </p:oleObj>
                </mc:Choice>
                <mc:Fallback>
                  <p:oleObj name="公式" r:id="rId32" imgW="330200" imgH="342900" progId="Equation.3">
                    <p:embed/>
                    <p:pic>
                      <p:nvPicPr>
                        <p:cNvPr id="0" name="图片 5090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3025"/>
                          <a:ext cx="2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3" name="Object 143"/>
            <p:cNvGraphicFramePr/>
            <p:nvPr/>
          </p:nvGraphicFramePr>
          <p:xfrm>
            <a:off x="4238" y="3035"/>
            <a:ext cx="27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74" name="公式" r:id="rId34" imgW="431165" imgH="266700" progId="Equation.3">
                    <p:embed/>
                  </p:oleObj>
                </mc:Choice>
                <mc:Fallback>
                  <p:oleObj name="公式" r:id="rId34" imgW="431165" imgH="266700" progId="Equation.3">
                    <p:embed/>
                    <p:pic>
                      <p:nvPicPr>
                        <p:cNvPr id="0" name="图片 5090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3035"/>
                          <a:ext cx="27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4378" name="Group 154"/>
          <p:cNvGrpSpPr/>
          <p:nvPr/>
        </p:nvGrpSpPr>
        <p:grpSpPr bwMode="auto">
          <a:xfrm>
            <a:off x="1592263" y="1839913"/>
            <a:ext cx="1770062" cy="1606550"/>
            <a:chOff x="1447" y="1093"/>
            <a:chExt cx="1115" cy="1012"/>
          </a:xfrm>
        </p:grpSpPr>
        <p:sp>
          <p:nvSpPr>
            <p:cNvPr id="564379" name="Oval 155"/>
            <p:cNvSpPr>
              <a:spLocks noChangeAspect="1" noChangeArrowheads="1"/>
            </p:cNvSpPr>
            <p:nvPr/>
          </p:nvSpPr>
          <p:spPr bwMode="auto">
            <a:xfrm>
              <a:off x="1670" y="1301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380" name="Line 156"/>
            <p:cNvSpPr>
              <a:spLocks noChangeShapeType="1"/>
            </p:cNvSpPr>
            <p:nvPr/>
          </p:nvSpPr>
          <p:spPr bwMode="auto">
            <a:xfrm rot="10800000">
              <a:off x="1447" y="1648"/>
              <a:ext cx="111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381" name="Line 157"/>
            <p:cNvSpPr>
              <a:spLocks noChangeShapeType="1"/>
            </p:cNvSpPr>
            <p:nvPr/>
          </p:nvSpPr>
          <p:spPr bwMode="auto">
            <a:xfrm rot="5400000">
              <a:off x="1509" y="1600"/>
              <a:ext cx="101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382" name="Line 158"/>
            <p:cNvSpPr>
              <a:spLocks noChangeShapeType="1"/>
            </p:cNvSpPr>
            <p:nvPr/>
          </p:nvSpPr>
          <p:spPr bwMode="auto">
            <a:xfrm rot="8100000" flipH="1">
              <a:off x="2283" y="1415"/>
              <a:ext cx="54" cy="14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5109" name="Object 159"/>
            <p:cNvGraphicFramePr>
              <a:graphicFrameLocks noChangeAspect="1"/>
            </p:cNvGraphicFramePr>
            <p:nvPr/>
          </p:nvGraphicFramePr>
          <p:xfrm>
            <a:off x="2356" y="1667"/>
            <a:ext cx="92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75" name="公式" r:id="rId36" imgW="190500" imgH="266700" progId="Equation.3">
                    <p:embed/>
                  </p:oleObj>
                </mc:Choice>
                <mc:Fallback>
                  <p:oleObj name="公式" r:id="rId36" imgW="190500" imgH="266700" progId="Equation.3">
                    <p:embed/>
                    <p:pic>
                      <p:nvPicPr>
                        <p:cNvPr id="0" name="图片 509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1667"/>
                          <a:ext cx="92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0" name="Object 160"/>
            <p:cNvGraphicFramePr>
              <a:graphicFrameLocks noChangeAspect="1"/>
            </p:cNvGraphicFramePr>
            <p:nvPr/>
          </p:nvGraphicFramePr>
          <p:xfrm>
            <a:off x="2127" y="1093"/>
            <a:ext cx="19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76" name="公式" r:id="rId38" imgW="393700" imgH="342900" progId="Equation.3">
                    <p:embed/>
                  </p:oleObj>
                </mc:Choice>
                <mc:Fallback>
                  <p:oleObj name="公式" r:id="rId38" imgW="393700" imgH="342900" progId="Equation.3">
                    <p:embed/>
                    <p:pic>
                      <p:nvPicPr>
                        <p:cNvPr id="0" name="图片 509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1093"/>
                          <a:ext cx="197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1" name="Object 161"/>
            <p:cNvGraphicFramePr>
              <a:graphicFrameLocks noChangeAspect="1"/>
            </p:cNvGraphicFramePr>
            <p:nvPr/>
          </p:nvGraphicFramePr>
          <p:xfrm>
            <a:off x="1454" y="1670"/>
            <a:ext cx="22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77" name="公式" r:id="rId40" imgW="393700" imgH="342900" progId="Equation.3">
                    <p:embed/>
                  </p:oleObj>
                </mc:Choice>
                <mc:Fallback>
                  <p:oleObj name="公式" r:id="rId40" imgW="393700" imgH="342900" progId="Equation.3">
                    <p:embed/>
                    <p:pic>
                      <p:nvPicPr>
                        <p:cNvPr id="0" name="图片 509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1670"/>
                          <a:ext cx="22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4369" name="Group 145"/>
          <p:cNvGrpSpPr/>
          <p:nvPr/>
        </p:nvGrpSpPr>
        <p:grpSpPr bwMode="auto">
          <a:xfrm>
            <a:off x="6608763" y="1116013"/>
            <a:ext cx="1431925" cy="2184400"/>
            <a:chOff x="4349" y="637"/>
            <a:chExt cx="902" cy="1376"/>
          </a:xfrm>
        </p:grpSpPr>
        <p:grpSp>
          <p:nvGrpSpPr>
            <p:cNvPr id="45097" name="Group 146"/>
            <p:cNvGrpSpPr/>
            <p:nvPr/>
          </p:nvGrpSpPr>
          <p:grpSpPr bwMode="auto">
            <a:xfrm>
              <a:off x="4563" y="637"/>
              <a:ext cx="688" cy="1376"/>
              <a:chOff x="4377" y="1088"/>
              <a:chExt cx="1048" cy="1748"/>
            </a:xfrm>
          </p:grpSpPr>
          <p:sp>
            <p:nvSpPr>
              <p:cNvPr id="564371" name="Rectangle 147"/>
              <p:cNvSpPr>
                <a:spLocks noChangeArrowheads="1"/>
              </p:cNvSpPr>
              <p:nvPr/>
            </p:nvSpPr>
            <p:spPr bwMode="auto">
              <a:xfrm rot="5400000">
                <a:off x="4463" y="1002"/>
                <a:ext cx="878" cy="1046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4372" name="Rectangle 148"/>
              <p:cNvSpPr>
                <a:spLocks noChangeArrowheads="1"/>
              </p:cNvSpPr>
              <p:nvPr/>
            </p:nvSpPr>
            <p:spPr bwMode="auto">
              <a:xfrm rot="16200000">
                <a:off x="4463" y="1874"/>
                <a:ext cx="877" cy="1045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45098" name="Object 149"/>
            <p:cNvGraphicFramePr>
              <a:graphicFrameLocks noChangeAspect="1"/>
            </p:cNvGraphicFramePr>
            <p:nvPr/>
          </p:nvGraphicFramePr>
          <p:xfrm>
            <a:off x="4666" y="803"/>
            <a:ext cx="23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78" name="Equation" r:id="rId42" imgW="469900" imgH="342900" progId="Equation.DSMT4">
                    <p:embed/>
                  </p:oleObj>
                </mc:Choice>
                <mc:Fallback>
                  <p:oleObj name="Equation" r:id="rId42" imgW="469900" imgH="342900" progId="Equation.DSMT4">
                    <p:embed/>
                    <p:pic>
                      <p:nvPicPr>
                        <p:cNvPr id="0" name="图片 509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6" y="803"/>
                          <a:ext cx="23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374" name="Line 150"/>
            <p:cNvSpPr>
              <a:spLocks noChangeShapeType="1"/>
            </p:cNvSpPr>
            <p:nvPr/>
          </p:nvSpPr>
          <p:spPr bwMode="auto">
            <a:xfrm rot="5400000" flipV="1">
              <a:off x="3985" y="1326"/>
              <a:ext cx="116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375" name="Line 151"/>
            <p:cNvSpPr>
              <a:spLocks noChangeShapeType="1"/>
            </p:cNvSpPr>
            <p:nvPr/>
          </p:nvSpPr>
          <p:spPr bwMode="auto">
            <a:xfrm flipH="1">
              <a:off x="4349" y="1330"/>
              <a:ext cx="81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376" name="Line 152"/>
            <p:cNvSpPr>
              <a:spLocks noChangeShapeType="1"/>
            </p:cNvSpPr>
            <p:nvPr/>
          </p:nvSpPr>
          <p:spPr bwMode="auto">
            <a:xfrm rot="16200000" flipH="1">
              <a:off x="4097" y="1370"/>
              <a:ext cx="937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4377" name="Line 153"/>
            <p:cNvSpPr>
              <a:spLocks noChangeAspect="1" noChangeShapeType="1"/>
            </p:cNvSpPr>
            <p:nvPr/>
          </p:nvSpPr>
          <p:spPr bwMode="auto">
            <a:xfrm rot="10784409" flipH="1" flipV="1">
              <a:off x="4566" y="1489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6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6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6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6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56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6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56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6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6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6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6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6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36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9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90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2" name="Picture 9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89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3" name="Picture 9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90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9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89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5" name="Picture 9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79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6" name="Picture 9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78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7" name="Picture 10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8" name="Picture 10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9" name="Picture 10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0" name="Picture 10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1" name="Picture 10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2" name="Picture 10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3" name="Picture 10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4" name="Picture 10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5" name="Picture 10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6" name="Picture 10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7" name="Picture 1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50895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8" name="Picture 111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50879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9" name="Picture 113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5327" name="Group 79"/>
          <p:cNvGrpSpPr/>
          <p:nvPr/>
        </p:nvGrpSpPr>
        <p:grpSpPr bwMode="auto">
          <a:xfrm>
            <a:off x="6904038" y="1144588"/>
            <a:ext cx="1431925" cy="2184400"/>
            <a:chOff x="4349" y="637"/>
            <a:chExt cx="902" cy="1376"/>
          </a:xfrm>
        </p:grpSpPr>
        <p:grpSp>
          <p:nvGrpSpPr>
            <p:cNvPr id="46182" name="Group 3"/>
            <p:cNvGrpSpPr/>
            <p:nvPr/>
          </p:nvGrpSpPr>
          <p:grpSpPr bwMode="auto">
            <a:xfrm>
              <a:off x="4563" y="637"/>
              <a:ext cx="688" cy="1376"/>
              <a:chOff x="4377" y="1088"/>
              <a:chExt cx="1048" cy="1748"/>
            </a:xfrm>
          </p:grpSpPr>
          <p:sp>
            <p:nvSpPr>
              <p:cNvPr id="565252" name="Rectangle 4"/>
              <p:cNvSpPr>
                <a:spLocks noChangeArrowheads="1"/>
              </p:cNvSpPr>
              <p:nvPr/>
            </p:nvSpPr>
            <p:spPr bwMode="auto">
              <a:xfrm rot="5400000">
                <a:off x="4463" y="1002"/>
                <a:ext cx="878" cy="1046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5253" name="Rectangle 5"/>
              <p:cNvSpPr>
                <a:spLocks noChangeArrowheads="1"/>
              </p:cNvSpPr>
              <p:nvPr/>
            </p:nvSpPr>
            <p:spPr bwMode="auto">
              <a:xfrm rot="16200000">
                <a:off x="4463" y="1874"/>
                <a:ext cx="877" cy="1045"/>
              </a:xfrm>
              <a:prstGeom prst="rect">
                <a:avLst/>
              </a:prstGeom>
              <a:gradFill rotWithShape="1">
                <a:gsLst>
                  <a:gs pos="0">
                    <a:srgbClr val="FFE8D1"/>
                  </a:gs>
                  <a:gs pos="100000">
                    <a:srgbClr val="FFFFFF"/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46183" name="Object 8"/>
            <p:cNvGraphicFramePr>
              <a:graphicFrameLocks noChangeAspect="1"/>
            </p:cNvGraphicFramePr>
            <p:nvPr/>
          </p:nvGraphicFramePr>
          <p:xfrm>
            <a:off x="4666" y="803"/>
            <a:ext cx="23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06" name="公式" r:id="rId3" imgW="469900" imgH="342900" progId="Equation.3">
                    <p:embed/>
                  </p:oleObj>
                </mc:Choice>
                <mc:Fallback>
                  <p:oleObj name="公式" r:id="rId3" imgW="469900" imgH="342900" progId="Equation.3">
                    <p:embed/>
                    <p:pic>
                      <p:nvPicPr>
                        <p:cNvPr id="0" name="图片 510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6" y="803"/>
                          <a:ext cx="23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257" name="Line 9"/>
            <p:cNvSpPr>
              <a:spLocks noChangeShapeType="1"/>
            </p:cNvSpPr>
            <p:nvPr/>
          </p:nvSpPr>
          <p:spPr bwMode="auto">
            <a:xfrm rot="5400000" flipV="1">
              <a:off x="3985" y="1326"/>
              <a:ext cx="116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58" name="Line 10"/>
            <p:cNvSpPr>
              <a:spLocks noChangeShapeType="1"/>
            </p:cNvSpPr>
            <p:nvPr/>
          </p:nvSpPr>
          <p:spPr bwMode="auto">
            <a:xfrm flipH="1">
              <a:off x="4349" y="1330"/>
              <a:ext cx="81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59" name="Line 11"/>
            <p:cNvSpPr>
              <a:spLocks noChangeShapeType="1"/>
            </p:cNvSpPr>
            <p:nvPr/>
          </p:nvSpPr>
          <p:spPr bwMode="auto">
            <a:xfrm rot="16200000" flipH="1">
              <a:off x="4097" y="1370"/>
              <a:ext cx="937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60" name="Line 12"/>
            <p:cNvSpPr>
              <a:spLocks noChangeAspect="1" noChangeShapeType="1"/>
            </p:cNvSpPr>
            <p:nvPr/>
          </p:nvSpPr>
          <p:spPr bwMode="auto">
            <a:xfrm rot="10784409" flipH="1" flipV="1">
              <a:off x="4566" y="1489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65338" name="Group 90"/>
          <p:cNvGrpSpPr/>
          <p:nvPr/>
        </p:nvGrpSpPr>
        <p:grpSpPr bwMode="auto">
          <a:xfrm>
            <a:off x="2484438" y="4330700"/>
            <a:ext cx="1446212" cy="1074738"/>
            <a:chOff x="1565" y="2644"/>
            <a:chExt cx="911" cy="677"/>
          </a:xfrm>
        </p:grpSpPr>
        <p:sp>
          <p:nvSpPr>
            <p:cNvPr id="565270" name="Oval 22"/>
            <p:cNvSpPr>
              <a:spLocks noChangeAspect="1" noChangeArrowheads="1"/>
            </p:cNvSpPr>
            <p:nvPr/>
          </p:nvSpPr>
          <p:spPr bwMode="auto">
            <a:xfrm>
              <a:off x="1812" y="2841"/>
              <a:ext cx="408" cy="40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71" name="Line 23"/>
            <p:cNvSpPr>
              <a:spLocks noChangeShapeType="1"/>
            </p:cNvSpPr>
            <p:nvPr/>
          </p:nvSpPr>
          <p:spPr bwMode="auto">
            <a:xfrm rot="10800000">
              <a:off x="1565" y="3056"/>
              <a:ext cx="91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72" name="Line 24"/>
            <p:cNvSpPr>
              <a:spLocks noChangeShapeType="1"/>
            </p:cNvSpPr>
            <p:nvPr/>
          </p:nvSpPr>
          <p:spPr bwMode="auto">
            <a:xfrm rot="5400000">
              <a:off x="1696" y="2999"/>
              <a:ext cx="64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73" name="Line 25"/>
            <p:cNvSpPr>
              <a:spLocks noChangeShapeType="1"/>
            </p:cNvSpPr>
            <p:nvPr/>
          </p:nvSpPr>
          <p:spPr bwMode="auto">
            <a:xfrm rot="8100000" flipH="1">
              <a:off x="2180" y="2897"/>
              <a:ext cx="28" cy="99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6179" name="Object 27"/>
            <p:cNvGraphicFramePr>
              <a:graphicFrameLocks noChangeAspect="1"/>
            </p:cNvGraphicFramePr>
            <p:nvPr/>
          </p:nvGraphicFramePr>
          <p:xfrm>
            <a:off x="2234" y="3075"/>
            <a:ext cx="8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07" name="公式" r:id="rId5" imgW="165100" imgH="266065" progId="Equation.3">
                    <p:embed/>
                  </p:oleObj>
                </mc:Choice>
                <mc:Fallback>
                  <p:oleObj name="公式" r:id="rId5" imgW="165100" imgH="266065" progId="Equation.3">
                    <p:embed/>
                    <p:pic>
                      <p:nvPicPr>
                        <p:cNvPr id="0" name="图片 510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3075"/>
                          <a:ext cx="80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0" name="Object 29"/>
            <p:cNvGraphicFramePr>
              <a:graphicFrameLocks noChangeAspect="1"/>
            </p:cNvGraphicFramePr>
            <p:nvPr/>
          </p:nvGraphicFramePr>
          <p:xfrm>
            <a:off x="2091" y="2644"/>
            <a:ext cx="30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08" name="公式" r:id="rId7" imgW="596900" imgH="368300" progId="Equation.3">
                    <p:embed/>
                  </p:oleObj>
                </mc:Choice>
                <mc:Fallback>
                  <p:oleObj name="公式" r:id="rId7" imgW="596900" imgH="368300" progId="Equation.3">
                    <p:embed/>
                    <p:pic>
                      <p:nvPicPr>
                        <p:cNvPr id="0" name="图片 510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" y="2644"/>
                          <a:ext cx="30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1" name="Object 30"/>
            <p:cNvGraphicFramePr>
              <a:graphicFrameLocks noChangeAspect="1"/>
            </p:cNvGraphicFramePr>
            <p:nvPr/>
          </p:nvGraphicFramePr>
          <p:xfrm>
            <a:off x="1613" y="3078"/>
            <a:ext cx="201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09" name="公式" r:id="rId9" imgW="355600" imgH="342900" progId="Equation.3">
                    <p:embed/>
                  </p:oleObj>
                </mc:Choice>
                <mc:Fallback>
                  <p:oleObj name="公式" r:id="rId9" imgW="355600" imgH="342900" progId="Equation.3">
                    <p:embed/>
                    <p:pic>
                      <p:nvPicPr>
                        <p:cNvPr id="0" name="图片 510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3" y="3078"/>
                          <a:ext cx="201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5329" name="Group 81"/>
          <p:cNvGrpSpPr/>
          <p:nvPr/>
        </p:nvGrpSpPr>
        <p:grpSpPr bwMode="auto">
          <a:xfrm>
            <a:off x="6581775" y="3951288"/>
            <a:ext cx="2173288" cy="1384300"/>
            <a:chOff x="4146" y="2405"/>
            <a:chExt cx="1369" cy="872"/>
          </a:xfrm>
        </p:grpSpPr>
        <p:sp>
          <p:nvSpPr>
            <p:cNvPr id="565280" name="Rectangle 32"/>
            <p:cNvSpPr>
              <a:spLocks noChangeArrowheads="1"/>
            </p:cNvSpPr>
            <p:nvPr/>
          </p:nvSpPr>
          <p:spPr bwMode="auto">
            <a:xfrm>
              <a:off x="4146" y="2405"/>
              <a:ext cx="690" cy="723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81" name="Rectangle 33"/>
            <p:cNvSpPr>
              <a:spLocks noChangeArrowheads="1"/>
            </p:cNvSpPr>
            <p:nvPr/>
          </p:nvSpPr>
          <p:spPr bwMode="auto">
            <a:xfrm rot="10800000">
              <a:off x="4825" y="2406"/>
              <a:ext cx="690" cy="723"/>
            </a:xfrm>
            <a:prstGeom prst="rect">
              <a:avLst/>
            </a:prstGeom>
            <a:gradFill rotWithShape="1">
              <a:gsLst>
                <a:gs pos="0">
                  <a:srgbClr val="FFE8D1"/>
                </a:gs>
                <a:gs pos="100000">
                  <a:srgbClr val="FFFFFF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82" name="Line 34"/>
            <p:cNvSpPr>
              <a:spLocks noChangeShapeType="1"/>
            </p:cNvSpPr>
            <p:nvPr/>
          </p:nvSpPr>
          <p:spPr bwMode="auto">
            <a:xfrm flipV="1">
              <a:off x="4336" y="3132"/>
              <a:ext cx="1161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83" name="Line 35"/>
            <p:cNvSpPr>
              <a:spLocks noChangeShapeType="1"/>
            </p:cNvSpPr>
            <p:nvPr/>
          </p:nvSpPr>
          <p:spPr bwMode="auto">
            <a:xfrm rot="16200000" flipH="1">
              <a:off x="4475" y="2922"/>
              <a:ext cx="71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84" name="Line 36"/>
            <p:cNvSpPr>
              <a:spLocks noChangeShapeType="1"/>
            </p:cNvSpPr>
            <p:nvPr/>
          </p:nvSpPr>
          <p:spPr bwMode="auto">
            <a:xfrm rot="10800000" flipH="1">
              <a:off x="4401" y="3132"/>
              <a:ext cx="937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85" name="Line 37"/>
            <p:cNvSpPr>
              <a:spLocks noChangeAspect="1" noChangeShapeType="1"/>
            </p:cNvSpPr>
            <p:nvPr/>
          </p:nvSpPr>
          <p:spPr bwMode="auto">
            <a:xfrm rot="5384409" flipH="1" flipV="1">
              <a:off x="5042" y="3078"/>
              <a:ext cx="0" cy="10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6174" name="Object 40"/>
            <p:cNvGraphicFramePr>
              <a:graphicFrameLocks noChangeAspect="1"/>
            </p:cNvGraphicFramePr>
            <p:nvPr/>
          </p:nvGraphicFramePr>
          <p:xfrm>
            <a:off x="4906" y="2612"/>
            <a:ext cx="295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10" name="公式" r:id="rId11" imgW="584200" imgH="368300" progId="Equation.3">
                    <p:embed/>
                  </p:oleObj>
                </mc:Choice>
                <mc:Fallback>
                  <p:oleObj name="公式" r:id="rId11" imgW="584200" imgH="368300" progId="Equation.3">
                    <p:embed/>
                    <p:pic>
                      <p:nvPicPr>
                        <p:cNvPr id="0" name="图片 510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6" y="2612"/>
                          <a:ext cx="295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5328" name="Group 80"/>
          <p:cNvGrpSpPr/>
          <p:nvPr/>
        </p:nvGrpSpPr>
        <p:grpSpPr bwMode="auto">
          <a:xfrm>
            <a:off x="6642100" y="3352800"/>
            <a:ext cx="2155825" cy="514350"/>
            <a:chOff x="4184" y="2028"/>
            <a:chExt cx="1358" cy="324"/>
          </a:xfrm>
        </p:grpSpPr>
        <p:sp>
          <p:nvSpPr>
            <p:cNvPr id="565286" name="Line 38"/>
            <p:cNvSpPr>
              <a:spLocks noChangeShapeType="1"/>
            </p:cNvSpPr>
            <p:nvPr/>
          </p:nvSpPr>
          <p:spPr bwMode="auto">
            <a:xfrm>
              <a:off x="4818" y="2028"/>
              <a:ext cx="0" cy="324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6166" name="Object 39"/>
            <p:cNvGraphicFramePr/>
            <p:nvPr/>
          </p:nvGraphicFramePr>
          <p:xfrm>
            <a:off x="4902" y="2073"/>
            <a:ext cx="6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11" name="公式" r:id="rId13" imgW="1016000" imgH="368300" progId="Equation.3">
                    <p:embed/>
                  </p:oleObj>
                </mc:Choice>
                <mc:Fallback>
                  <p:oleObj name="公式" r:id="rId13" imgW="1016000" imgH="368300" progId="Equation.3">
                    <p:embed/>
                    <p:pic>
                      <p:nvPicPr>
                        <p:cNvPr id="0" name="图片 5101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2" y="2073"/>
                          <a:ext cx="6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297" name="Text Box 49"/>
            <p:cNvSpPr txBox="1">
              <a:spLocks noChangeArrowheads="1"/>
            </p:cNvSpPr>
            <p:nvPr/>
          </p:nvSpPr>
          <p:spPr bwMode="auto">
            <a:xfrm>
              <a:off x="4184" y="2073"/>
              <a:ext cx="74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969696"/>
                  </a:solidFill>
                  <a:ea typeface="楷体_GB2312" charset="0"/>
                  <a:cs typeface="楷体_GB2312" charset="0"/>
                </a:rPr>
                <a:t>  </a:t>
              </a:r>
              <a:r>
                <a:rPr lang="en-US" altLang="zh-CN" sz="1800">
                  <a:solidFill>
                    <a:srgbClr val="969696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rgbClr val="969696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旋转</a:t>
              </a:r>
              <a:r>
                <a:rPr lang="en-US" altLang="zh-CN" sz="1800">
                  <a:solidFill>
                    <a:srgbClr val="969696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2000">
                  <a:solidFill>
                    <a:srgbClr val="969696"/>
                  </a:solidFill>
                  <a:ea typeface="楷体_GB2312" charset="0"/>
                  <a:cs typeface="楷体_GB2312" charset="0"/>
                </a:rPr>
                <a:t> </a:t>
              </a:r>
              <a:r>
                <a:rPr lang="en-US" altLang="zh-CN" sz="2000">
                  <a:solidFill>
                    <a:srgbClr val="969696"/>
                  </a:solidFill>
                  <a:latin typeface="楷体_GB2312" charset="0"/>
                  <a:ea typeface="楷体_GB2312" charset="0"/>
                  <a:cs typeface="楷体_GB2312" charset="0"/>
                </a:rPr>
                <a:t> </a:t>
              </a:r>
              <a:endParaRPr lang="en-US" altLang="zh-CN" sz="2000">
                <a:solidFill>
                  <a:srgbClr val="969696"/>
                </a:solidFill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565332" name="Group 84"/>
          <p:cNvGrpSpPr/>
          <p:nvPr/>
        </p:nvGrpSpPr>
        <p:grpSpPr bwMode="auto">
          <a:xfrm>
            <a:off x="2228850" y="3663950"/>
            <a:ext cx="2105025" cy="514350"/>
            <a:chOff x="1404" y="2224"/>
            <a:chExt cx="1326" cy="324"/>
          </a:xfrm>
        </p:grpSpPr>
        <p:graphicFrame>
          <p:nvGraphicFramePr>
            <p:cNvPr id="46162" name="Object 42"/>
            <p:cNvGraphicFramePr/>
            <p:nvPr/>
          </p:nvGraphicFramePr>
          <p:xfrm>
            <a:off x="2114" y="2273"/>
            <a:ext cx="6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12" name="公式" r:id="rId15" imgW="977900" imgH="368300" progId="Equation.3">
                    <p:embed/>
                  </p:oleObj>
                </mc:Choice>
                <mc:Fallback>
                  <p:oleObj name="公式" r:id="rId15" imgW="977900" imgH="368300" progId="Equation.3">
                    <p:embed/>
                    <p:pic>
                      <p:nvPicPr>
                        <p:cNvPr id="0" name="图片 5101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4" y="2273"/>
                          <a:ext cx="6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296" name="Line 48"/>
            <p:cNvSpPr>
              <a:spLocks noChangeShapeType="1"/>
            </p:cNvSpPr>
            <p:nvPr/>
          </p:nvSpPr>
          <p:spPr bwMode="auto">
            <a:xfrm flipV="1">
              <a:off x="2020" y="2224"/>
              <a:ext cx="0" cy="324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98" name="Text Box 50"/>
            <p:cNvSpPr txBox="1">
              <a:spLocks noChangeArrowheads="1"/>
            </p:cNvSpPr>
            <p:nvPr/>
          </p:nvSpPr>
          <p:spPr bwMode="auto">
            <a:xfrm>
              <a:off x="1404" y="2302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>
                  <a:solidFill>
                    <a:srgbClr val="969696"/>
                  </a:solidFill>
                </a:rPr>
                <a:t> </a:t>
              </a:r>
              <a:r>
                <a:rPr lang="en-US" altLang="zh-CN" sz="1800">
                  <a:solidFill>
                    <a:srgbClr val="969696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800">
                  <a:solidFill>
                    <a:srgbClr val="969696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相似</a:t>
              </a:r>
              <a:r>
                <a:rPr lang="en-US" altLang="zh-CN" sz="1800">
                  <a:solidFill>
                    <a:srgbClr val="969696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800">
                  <a:solidFill>
                    <a:srgbClr val="969696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800">
                <a:solidFill>
                  <a:srgbClr val="969696"/>
                </a:solidFill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565333" name="Group 85"/>
          <p:cNvGrpSpPr/>
          <p:nvPr/>
        </p:nvGrpSpPr>
        <p:grpSpPr bwMode="auto">
          <a:xfrm>
            <a:off x="1346200" y="5764213"/>
            <a:ext cx="1441450" cy="457200"/>
            <a:chOff x="848" y="3589"/>
            <a:chExt cx="908" cy="288"/>
          </a:xfrm>
        </p:grpSpPr>
        <p:graphicFrame>
          <p:nvGraphicFramePr>
            <p:cNvPr id="46160" name="Object 46"/>
            <p:cNvGraphicFramePr/>
            <p:nvPr/>
          </p:nvGraphicFramePr>
          <p:xfrm>
            <a:off x="1140" y="3624"/>
            <a:ext cx="6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13" name="公式" r:id="rId17" imgW="977900" imgH="368300" progId="Equation.3">
                    <p:embed/>
                  </p:oleObj>
                </mc:Choice>
                <mc:Fallback>
                  <p:oleObj name="公式" r:id="rId17" imgW="977900" imgH="368300" progId="Equation.3">
                    <p:embed/>
                    <p:pic>
                      <p:nvPicPr>
                        <p:cNvPr id="0" name="图片 5101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3624"/>
                          <a:ext cx="6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299" name="Rectangle 51"/>
            <p:cNvSpPr>
              <a:spLocks noChangeArrowheads="1"/>
            </p:cNvSpPr>
            <p:nvPr/>
          </p:nvSpPr>
          <p:spPr bwMode="auto">
            <a:xfrm>
              <a:off x="848" y="3589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由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</p:grpSp>
      <p:grpSp>
        <p:nvGrpSpPr>
          <p:cNvPr id="565341" name="Group 93"/>
          <p:cNvGrpSpPr/>
          <p:nvPr/>
        </p:nvGrpSpPr>
        <p:grpSpPr bwMode="auto">
          <a:xfrm>
            <a:off x="2297113" y="1868488"/>
            <a:ext cx="1770062" cy="1606550"/>
            <a:chOff x="1447" y="1093"/>
            <a:chExt cx="1115" cy="1012"/>
          </a:xfrm>
        </p:grpSpPr>
        <p:sp>
          <p:nvSpPr>
            <p:cNvPr id="565261" name="Oval 13"/>
            <p:cNvSpPr>
              <a:spLocks noChangeAspect="1" noChangeArrowheads="1"/>
            </p:cNvSpPr>
            <p:nvPr/>
          </p:nvSpPr>
          <p:spPr bwMode="auto">
            <a:xfrm>
              <a:off x="1670" y="1301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8D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62" name="Line 14"/>
            <p:cNvSpPr>
              <a:spLocks noChangeShapeType="1"/>
            </p:cNvSpPr>
            <p:nvPr/>
          </p:nvSpPr>
          <p:spPr bwMode="auto">
            <a:xfrm rot="10800000">
              <a:off x="1447" y="1648"/>
              <a:ext cx="111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63" name="Line 15"/>
            <p:cNvSpPr>
              <a:spLocks noChangeShapeType="1"/>
            </p:cNvSpPr>
            <p:nvPr/>
          </p:nvSpPr>
          <p:spPr bwMode="auto">
            <a:xfrm rot="5400000">
              <a:off x="1509" y="1600"/>
              <a:ext cx="101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264" name="Line 16"/>
            <p:cNvSpPr>
              <a:spLocks noChangeShapeType="1"/>
            </p:cNvSpPr>
            <p:nvPr/>
          </p:nvSpPr>
          <p:spPr bwMode="auto">
            <a:xfrm rot="8100000" flipH="1">
              <a:off x="2283" y="1415"/>
              <a:ext cx="54" cy="14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6157" name="Object 18"/>
            <p:cNvGraphicFramePr>
              <a:graphicFrameLocks noChangeAspect="1"/>
            </p:cNvGraphicFramePr>
            <p:nvPr/>
          </p:nvGraphicFramePr>
          <p:xfrm>
            <a:off x="2356" y="1667"/>
            <a:ext cx="92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14" name="公式" r:id="rId18" imgW="190500" imgH="266700" progId="Equation.3">
                    <p:embed/>
                  </p:oleObj>
                </mc:Choice>
                <mc:Fallback>
                  <p:oleObj name="公式" r:id="rId18" imgW="190500" imgH="266700" progId="Equation.3">
                    <p:embed/>
                    <p:pic>
                      <p:nvPicPr>
                        <p:cNvPr id="0" name="图片 510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1667"/>
                          <a:ext cx="92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58" name="Object 20"/>
            <p:cNvGraphicFramePr>
              <a:graphicFrameLocks noChangeAspect="1"/>
            </p:cNvGraphicFramePr>
            <p:nvPr/>
          </p:nvGraphicFramePr>
          <p:xfrm>
            <a:off x="2127" y="1093"/>
            <a:ext cx="19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15" name="公式" r:id="rId20" imgW="393700" imgH="342900" progId="Equation.3">
                    <p:embed/>
                  </p:oleObj>
                </mc:Choice>
                <mc:Fallback>
                  <p:oleObj name="公式" r:id="rId20" imgW="393700" imgH="342900" progId="Equation.3">
                    <p:embed/>
                    <p:pic>
                      <p:nvPicPr>
                        <p:cNvPr id="0" name="图片 510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1093"/>
                          <a:ext cx="197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59" name="Object 21"/>
            <p:cNvGraphicFramePr>
              <a:graphicFrameLocks noChangeAspect="1"/>
            </p:cNvGraphicFramePr>
            <p:nvPr/>
          </p:nvGraphicFramePr>
          <p:xfrm>
            <a:off x="1454" y="1670"/>
            <a:ext cx="22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16" name="公式" r:id="rId22" imgW="393700" imgH="342900" progId="Equation.3">
                    <p:embed/>
                  </p:oleObj>
                </mc:Choice>
                <mc:Fallback>
                  <p:oleObj name="公式" r:id="rId22" imgW="393700" imgH="342900" progId="Equation.3">
                    <p:embed/>
                    <p:pic>
                      <p:nvPicPr>
                        <p:cNvPr id="0" name="图片 510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1670"/>
                          <a:ext cx="22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5330" name="Group 82"/>
          <p:cNvGrpSpPr/>
          <p:nvPr/>
        </p:nvGrpSpPr>
        <p:grpSpPr bwMode="auto">
          <a:xfrm>
            <a:off x="4406900" y="4156075"/>
            <a:ext cx="1965325" cy="822325"/>
            <a:chOff x="2776" y="2534"/>
            <a:chExt cx="1238" cy="518"/>
          </a:xfrm>
        </p:grpSpPr>
        <p:graphicFrame>
          <p:nvGraphicFramePr>
            <p:cNvPr id="46150" name="Object 41"/>
            <p:cNvGraphicFramePr/>
            <p:nvPr/>
          </p:nvGraphicFramePr>
          <p:xfrm>
            <a:off x="2790" y="2534"/>
            <a:ext cx="1224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17" name="公式" r:id="rId24" imgW="1943100" imgH="787400" progId="Equation.3">
                    <p:embed/>
                  </p:oleObj>
                </mc:Choice>
                <mc:Fallback>
                  <p:oleObj name="公式" r:id="rId24" imgW="1943100" imgH="787400" progId="Equation.3">
                    <p:embed/>
                    <p:pic>
                      <p:nvPicPr>
                        <p:cNvPr id="0" name="图片 5101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2534"/>
                          <a:ext cx="1224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295" name="Line 47"/>
            <p:cNvSpPr>
              <a:spLocks noChangeShapeType="1"/>
            </p:cNvSpPr>
            <p:nvPr/>
          </p:nvSpPr>
          <p:spPr bwMode="auto">
            <a:xfrm rot="5400000">
              <a:off x="3394" y="2434"/>
              <a:ext cx="0" cy="1236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313" name="Line 65"/>
            <p:cNvSpPr>
              <a:spLocks noChangeShapeType="1"/>
            </p:cNvSpPr>
            <p:nvPr/>
          </p:nvSpPr>
          <p:spPr bwMode="auto">
            <a:xfrm>
              <a:off x="3882" y="2850"/>
              <a:ext cx="9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65315" name="Rectangle 67"/>
          <p:cNvSpPr>
            <a:spLocks noChangeArrowheads="1"/>
          </p:cNvSpPr>
          <p:nvPr/>
        </p:nvSpPr>
        <p:spPr bwMode="auto">
          <a:xfrm>
            <a:off x="534988" y="1695450"/>
            <a:ext cx="6397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565316" name="Rectangle 68"/>
          <p:cNvSpPr>
            <a:spLocks noChangeArrowheads="1"/>
          </p:cNvSpPr>
          <p:nvPr/>
        </p:nvSpPr>
        <p:spPr bwMode="auto">
          <a:xfrm>
            <a:off x="1049338" y="1697038"/>
            <a:ext cx="19923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(1) </a:t>
            </a:r>
            <a:r>
              <a:rPr kumimoji="0" lang="zh-CN" altLang="en-US" u="sng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求通式</a:t>
            </a:r>
            <a:r>
              <a:rPr kumimoji="0" lang="zh-CN" altLang="en-US">
                <a:solidFill>
                  <a:srgbClr val="006600"/>
                </a:solidFill>
                <a:latin typeface="仿宋_GB2312" charset="0"/>
                <a:ea typeface="仿宋_GB2312" charset="0"/>
                <a:cs typeface="仿宋_GB2312" charset="0"/>
              </a:rPr>
              <a:t>。</a:t>
            </a:r>
            <a:r>
              <a:rPr kumimoji="0" lang="en-US" altLang="zh-CN">
                <a:solidFill>
                  <a:srgbClr val="006600"/>
                </a:solidFill>
              </a:rPr>
              <a:t>  </a:t>
            </a:r>
            <a:endParaRPr kumimoji="0" lang="en-US" altLang="zh-CN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565334" name="Group 86"/>
          <p:cNvGrpSpPr/>
          <p:nvPr/>
        </p:nvGrpSpPr>
        <p:grpSpPr bwMode="auto">
          <a:xfrm>
            <a:off x="5054600" y="5568950"/>
            <a:ext cx="3524250" cy="863600"/>
            <a:chOff x="3184" y="3466"/>
            <a:chExt cx="2220" cy="544"/>
          </a:xfrm>
        </p:grpSpPr>
        <p:graphicFrame>
          <p:nvGraphicFramePr>
            <p:cNvPr id="46146" name="Object 52"/>
            <p:cNvGraphicFramePr/>
            <p:nvPr/>
          </p:nvGraphicFramePr>
          <p:xfrm>
            <a:off x="3184" y="3679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18" name="公式" r:id="rId26" imgW="342900" imgH="215900" progId="Equation.3">
                    <p:embed/>
                  </p:oleObj>
                </mc:Choice>
                <mc:Fallback>
                  <p:oleObj name="公式" r:id="rId26" imgW="342900" imgH="215900" progId="Equation.3">
                    <p:embed/>
                    <p:pic>
                      <p:nvPicPr>
                        <p:cNvPr id="0" name="图片 5101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3679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147" name="Group 74"/>
            <p:cNvGrpSpPr/>
            <p:nvPr/>
          </p:nvGrpSpPr>
          <p:grpSpPr bwMode="auto">
            <a:xfrm>
              <a:off x="3484" y="3466"/>
              <a:ext cx="1920" cy="544"/>
              <a:chOff x="3520" y="3490"/>
              <a:chExt cx="1920" cy="544"/>
            </a:xfrm>
          </p:grpSpPr>
          <p:graphicFrame>
            <p:nvGraphicFramePr>
              <p:cNvPr id="46148" name="Object 66"/>
              <p:cNvGraphicFramePr/>
              <p:nvPr/>
            </p:nvGraphicFramePr>
            <p:xfrm>
              <a:off x="3520" y="3490"/>
              <a:ext cx="1920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0119" name="公式" r:id="rId28" imgW="3048000" imgH="863600" progId="Equation.3">
                      <p:embed/>
                    </p:oleObj>
                  </mc:Choice>
                  <mc:Fallback>
                    <p:oleObj name="公式" r:id="rId28" imgW="3048000" imgH="863600" progId="Equation.3">
                      <p:embed/>
                      <p:pic>
                        <p:nvPicPr>
                          <p:cNvPr id="0" name="图片 5101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0" y="3490"/>
                            <a:ext cx="1920" cy="5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5318" name="Line 70"/>
              <p:cNvSpPr>
                <a:spLocks noChangeShapeType="1"/>
              </p:cNvSpPr>
              <p:nvPr/>
            </p:nvSpPr>
            <p:spPr bwMode="auto">
              <a:xfrm>
                <a:off x="4492" y="3586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565340" name="Group 92"/>
          <p:cNvGrpSpPr/>
          <p:nvPr/>
        </p:nvGrpSpPr>
        <p:grpSpPr bwMode="auto">
          <a:xfrm>
            <a:off x="4248150" y="2247900"/>
            <a:ext cx="2474913" cy="1019175"/>
            <a:chOff x="2676" y="1332"/>
            <a:chExt cx="1559" cy="642"/>
          </a:xfrm>
        </p:grpSpPr>
        <p:sp>
          <p:nvSpPr>
            <p:cNvPr id="565304" name="Line 56"/>
            <p:cNvSpPr>
              <a:spLocks noChangeShapeType="1"/>
            </p:cNvSpPr>
            <p:nvPr/>
          </p:nvSpPr>
          <p:spPr bwMode="auto">
            <a:xfrm flipV="1">
              <a:off x="2790" y="1332"/>
              <a:ext cx="0" cy="3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6139" name="Group 89"/>
            <p:cNvGrpSpPr/>
            <p:nvPr/>
          </p:nvGrpSpPr>
          <p:grpSpPr bwMode="auto">
            <a:xfrm>
              <a:off x="2676" y="1332"/>
              <a:ext cx="1559" cy="642"/>
              <a:chOff x="2676" y="1332"/>
              <a:chExt cx="1559" cy="642"/>
            </a:xfrm>
          </p:grpSpPr>
          <p:sp>
            <p:nvSpPr>
              <p:cNvPr id="565303" name="Line 55"/>
              <p:cNvSpPr>
                <a:spLocks noChangeShapeType="1"/>
              </p:cNvSpPr>
              <p:nvPr/>
            </p:nvSpPr>
            <p:spPr bwMode="auto">
              <a:xfrm>
                <a:off x="2676" y="1644"/>
                <a:ext cx="11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46141" name="Group 87"/>
              <p:cNvGrpSpPr/>
              <p:nvPr/>
            </p:nvGrpSpPr>
            <p:grpSpPr bwMode="auto">
              <a:xfrm>
                <a:off x="2784" y="1332"/>
                <a:ext cx="1451" cy="642"/>
                <a:chOff x="2784" y="1332"/>
                <a:chExt cx="1451" cy="642"/>
              </a:xfrm>
            </p:grpSpPr>
            <p:sp>
              <p:nvSpPr>
                <p:cNvPr id="565250" name="Rectangle 2"/>
                <p:cNvSpPr>
                  <a:spLocks noChangeArrowheads="1"/>
                </p:cNvSpPr>
                <p:nvPr/>
              </p:nvSpPr>
              <p:spPr bwMode="auto">
                <a:xfrm>
                  <a:off x="2874" y="1422"/>
                  <a:ext cx="1320" cy="546"/>
                </a:xfrm>
                <a:prstGeom prst="rect">
                  <a:avLst/>
                </a:prstGeom>
                <a:solidFill>
                  <a:srgbClr val="EBFFFF"/>
                </a:solidFill>
                <a:ln w="3175">
                  <a:solidFill>
                    <a:srgbClr val="FF0000"/>
                  </a:solidFill>
                  <a:prstDash val="dash"/>
                  <a:miter lim="800000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46143" name="Object 45"/>
                <p:cNvGraphicFramePr/>
                <p:nvPr/>
              </p:nvGraphicFramePr>
              <p:xfrm>
                <a:off x="2900" y="1430"/>
                <a:ext cx="1280" cy="5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0120" name="公式" r:id="rId30" imgW="2032000" imgH="863600" progId="Equation.3">
                        <p:embed/>
                      </p:oleObj>
                    </mc:Choice>
                    <mc:Fallback>
                      <p:oleObj name="公式" r:id="rId30" imgW="2032000" imgH="863600" progId="Equation.3">
                        <p:embed/>
                        <p:pic>
                          <p:nvPicPr>
                            <p:cNvPr id="0" name="图片 51011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00" y="1430"/>
                              <a:ext cx="1280" cy="5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65305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784" y="1332"/>
                  <a:ext cx="1451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stealth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65319" name="Line 71"/>
                <p:cNvSpPr>
                  <a:spLocks noChangeShapeType="1"/>
                </p:cNvSpPr>
                <p:nvPr/>
              </p:nvSpPr>
              <p:spPr bwMode="auto">
                <a:xfrm>
                  <a:off x="3290" y="1526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565339" name="Group 91"/>
          <p:cNvGrpSpPr/>
          <p:nvPr/>
        </p:nvGrpSpPr>
        <p:grpSpPr bwMode="auto">
          <a:xfrm>
            <a:off x="2870200" y="5629275"/>
            <a:ext cx="1854200" cy="785813"/>
            <a:chOff x="1808" y="3504"/>
            <a:chExt cx="1168" cy="495"/>
          </a:xfrm>
        </p:grpSpPr>
        <p:graphicFrame>
          <p:nvGraphicFramePr>
            <p:cNvPr id="46136" name="Object 69"/>
            <p:cNvGraphicFramePr/>
            <p:nvPr/>
          </p:nvGraphicFramePr>
          <p:xfrm>
            <a:off x="1808" y="3504"/>
            <a:ext cx="116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21" name="公式" r:id="rId32" imgW="1854200" imgH="787400" progId="Equation.3">
                    <p:embed/>
                  </p:oleObj>
                </mc:Choice>
                <mc:Fallback>
                  <p:oleObj name="公式" r:id="rId32" imgW="1854200" imgH="787400" progId="Equation.3">
                    <p:embed/>
                    <p:pic>
                      <p:nvPicPr>
                        <p:cNvPr id="0" name="图片 5101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8" y="3504"/>
                          <a:ext cx="116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320" name="Line 72"/>
            <p:cNvSpPr>
              <a:spLocks noChangeShapeType="1"/>
            </p:cNvSpPr>
            <p:nvPr/>
          </p:nvSpPr>
          <p:spPr bwMode="auto">
            <a:xfrm>
              <a:off x="2774" y="3818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65423" name="Group 175"/>
          <p:cNvGrpSpPr/>
          <p:nvPr/>
        </p:nvGrpSpPr>
        <p:grpSpPr bwMode="auto">
          <a:xfrm>
            <a:off x="1042988" y="1116013"/>
            <a:ext cx="4164012" cy="457200"/>
            <a:chOff x="657" y="703"/>
            <a:chExt cx="2623" cy="288"/>
          </a:xfrm>
        </p:grpSpPr>
        <p:sp>
          <p:nvSpPr>
            <p:cNvPr id="565311" name="Rectangle 63"/>
            <p:cNvSpPr>
              <a:spLocks noChangeArrowheads="1"/>
            </p:cNvSpPr>
            <p:nvPr/>
          </p:nvSpPr>
          <p:spPr bwMode="auto">
            <a:xfrm>
              <a:off x="657" y="703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00"/>
                  </a:solidFill>
                </a:rPr>
                <a:t>满足</a:t>
              </a:r>
              <a:r>
                <a:rPr kumimoji="0" lang="en-US" altLang="zh-CN">
                  <a:solidFill>
                    <a:srgbClr val="FF0000"/>
                  </a:solidFill>
                </a:rPr>
                <a:t>  </a:t>
              </a:r>
              <a:endParaRPr kumimoji="0" lang="en-US" altLang="zh-CN">
                <a:solidFill>
                  <a:srgbClr val="FF0000"/>
                </a:solidFill>
              </a:endParaRPr>
            </a:p>
          </p:txBody>
        </p:sp>
        <p:graphicFrame>
          <p:nvGraphicFramePr>
            <p:cNvPr id="46135" name="Object 75"/>
            <p:cNvGraphicFramePr/>
            <p:nvPr/>
          </p:nvGraphicFramePr>
          <p:xfrm>
            <a:off x="1152" y="735"/>
            <a:ext cx="212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22" name="公式" r:id="rId34" imgW="3378200" imgH="355600" progId="Equation.3">
                    <p:embed/>
                  </p:oleObj>
                </mc:Choice>
                <mc:Fallback>
                  <p:oleObj name="公式" r:id="rId34" imgW="3378200" imgH="355600" progId="Equation.3">
                    <p:embed/>
                    <p:pic>
                      <p:nvPicPr>
                        <p:cNvPr id="0" name="图片 5101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735"/>
                          <a:ext cx="212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6114" name="Picture 117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5366" name="Group 118"/>
          <p:cNvGrpSpPr/>
          <p:nvPr/>
        </p:nvGrpSpPr>
        <p:grpSpPr bwMode="auto">
          <a:xfrm>
            <a:off x="5341939" y="1149358"/>
            <a:ext cx="1374776" cy="338138"/>
            <a:chOff x="1319" y="3310"/>
            <a:chExt cx="866" cy="213"/>
          </a:xfrm>
        </p:grpSpPr>
        <p:sp>
          <p:nvSpPr>
            <p:cNvPr id="565367" name="Rectangle 119"/>
            <p:cNvSpPr>
              <a:spLocks noChangeArrowheads="1"/>
            </p:cNvSpPr>
            <p:nvPr/>
          </p:nvSpPr>
          <p:spPr bwMode="auto">
            <a:xfrm>
              <a:off x="1376" y="3327"/>
              <a:ext cx="743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5368" name="Rectangle 120"/>
            <p:cNvSpPr>
              <a:spLocks noChangeArrowheads="1"/>
            </p:cNvSpPr>
            <p:nvPr/>
          </p:nvSpPr>
          <p:spPr bwMode="auto">
            <a:xfrm>
              <a:off x="1319" y="3310"/>
              <a:ext cx="866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135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6.12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46116" name="Group 130"/>
          <p:cNvGrpSpPr/>
          <p:nvPr/>
        </p:nvGrpSpPr>
        <p:grpSpPr bwMode="auto">
          <a:xfrm>
            <a:off x="534988" y="557213"/>
            <a:ext cx="8059737" cy="463550"/>
            <a:chOff x="337" y="351"/>
            <a:chExt cx="5077" cy="292"/>
          </a:xfrm>
        </p:grpSpPr>
        <p:sp>
          <p:nvSpPr>
            <p:cNvPr id="565379" name="Rectangle 131"/>
            <p:cNvSpPr>
              <a:spLocks noChangeArrowheads="1"/>
            </p:cNvSpPr>
            <p:nvPr/>
          </p:nvSpPr>
          <p:spPr bwMode="auto">
            <a:xfrm>
              <a:off x="657" y="355"/>
              <a:ext cx="41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B2B2B2"/>
                  </a:solidFill>
                </a:rPr>
                <a:t>求一共形映射</a:t>
              </a:r>
              <a:r>
                <a:rPr kumimoji="0" lang="en-US" altLang="zh-CN">
                  <a:solidFill>
                    <a:srgbClr val="B2B2B2"/>
                  </a:solidFill>
                </a:rPr>
                <a:t>                    </a:t>
              </a:r>
              <a:r>
                <a:rPr kumimoji="0" lang="zh-CN" altLang="en-US">
                  <a:solidFill>
                    <a:srgbClr val="B2B2B2"/>
                  </a:solidFill>
                </a:rPr>
                <a:t>将区域</a:t>
              </a:r>
              <a:r>
                <a:rPr kumimoji="0" lang="en-US" altLang="zh-CN">
                  <a:solidFill>
                    <a:srgbClr val="B2B2B2"/>
                  </a:solidFill>
                </a:rPr>
                <a:t>             </a:t>
              </a:r>
              <a:r>
                <a:rPr kumimoji="0" lang="zh-CN" altLang="en-US">
                  <a:solidFill>
                    <a:srgbClr val="B2B2B2"/>
                  </a:solidFill>
                </a:rPr>
                <a:t>映射为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sp>
          <p:nvSpPr>
            <p:cNvPr id="565380" name="Rectangle 132"/>
            <p:cNvSpPr>
              <a:spLocks noChangeArrowheads="1"/>
            </p:cNvSpPr>
            <p:nvPr/>
          </p:nvSpPr>
          <p:spPr bwMode="auto">
            <a:xfrm>
              <a:off x="337" y="351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B3B3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46127" name="Object 133"/>
            <p:cNvGraphicFramePr/>
            <p:nvPr/>
          </p:nvGraphicFramePr>
          <p:xfrm>
            <a:off x="1910" y="399"/>
            <a:ext cx="8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23" name="公式" r:id="rId36" imgW="1282700" imgH="342900" progId="Equation.3">
                    <p:embed/>
                  </p:oleObj>
                </mc:Choice>
                <mc:Fallback>
                  <p:oleObj name="公式" r:id="rId36" imgW="1282700" imgH="342900" progId="Equation.3">
                    <p:embed/>
                    <p:pic>
                      <p:nvPicPr>
                        <p:cNvPr id="0" name="图片 5101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399"/>
                          <a:ext cx="8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28" name="Object 134"/>
            <p:cNvGraphicFramePr/>
            <p:nvPr/>
          </p:nvGraphicFramePr>
          <p:xfrm>
            <a:off x="4646" y="415"/>
            <a:ext cx="7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24" name="公式" r:id="rId38" imgW="1218565" imgH="342900" progId="Equation.3">
                    <p:embed/>
                  </p:oleObj>
                </mc:Choice>
                <mc:Fallback>
                  <p:oleObj name="公式" r:id="rId38" imgW="1218565" imgH="342900" progId="Equation.3">
                    <p:embed/>
                    <p:pic>
                      <p:nvPicPr>
                        <p:cNvPr id="0" name="图片 5101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415"/>
                          <a:ext cx="7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129" name="Group 135"/>
            <p:cNvGrpSpPr/>
            <p:nvPr/>
          </p:nvGrpSpPr>
          <p:grpSpPr bwMode="auto">
            <a:xfrm>
              <a:off x="3486" y="403"/>
              <a:ext cx="484" cy="216"/>
              <a:chOff x="4026" y="3025"/>
              <a:chExt cx="484" cy="216"/>
            </a:xfrm>
          </p:grpSpPr>
          <p:graphicFrame>
            <p:nvGraphicFramePr>
              <p:cNvPr id="46130" name="Object 136"/>
              <p:cNvGraphicFramePr/>
              <p:nvPr/>
            </p:nvGraphicFramePr>
            <p:xfrm>
              <a:off x="4026" y="3025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0125" name="公式" r:id="rId40" imgW="330200" imgH="342900" progId="Equation.3">
                      <p:embed/>
                    </p:oleObj>
                  </mc:Choice>
                  <mc:Fallback>
                    <p:oleObj name="公式" r:id="rId40" imgW="330200" imgH="342900" progId="Equation.3">
                      <p:embed/>
                      <p:pic>
                        <p:nvPicPr>
                          <p:cNvPr id="0" name="图片 51012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6" y="3025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31" name="Object 137"/>
              <p:cNvGraphicFramePr/>
              <p:nvPr/>
            </p:nvGraphicFramePr>
            <p:xfrm>
              <a:off x="4238" y="3035"/>
              <a:ext cx="27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0126" name="公式" r:id="rId42" imgW="431165" imgH="266700" progId="Equation.3">
                      <p:embed/>
                    </p:oleObj>
                  </mc:Choice>
                  <mc:Fallback>
                    <p:oleObj name="公式" r:id="rId42" imgW="431165" imgH="266700" progId="Equation.3">
                      <p:embed/>
                      <p:pic>
                        <p:nvPicPr>
                          <p:cNvPr id="0" name="图片 51012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8" y="3035"/>
                            <a:ext cx="27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65377" name="Group 129"/>
          <p:cNvGrpSpPr/>
          <p:nvPr/>
        </p:nvGrpSpPr>
        <p:grpSpPr bwMode="auto">
          <a:xfrm>
            <a:off x="534988" y="557213"/>
            <a:ext cx="8059737" cy="463550"/>
            <a:chOff x="337" y="351"/>
            <a:chExt cx="5077" cy="292"/>
          </a:xfrm>
        </p:grpSpPr>
        <p:sp>
          <p:nvSpPr>
            <p:cNvPr id="565370" name="Rectangle 122"/>
            <p:cNvSpPr>
              <a:spLocks noChangeArrowheads="1"/>
            </p:cNvSpPr>
            <p:nvPr/>
          </p:nvSpPr>
          <p:spPr bwMode="auto">
            <a:xfrm>
              <a:off x="657" y="355"/>
              <a:ext cx="411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求一共形映射</a:t>
              </a:r>
              <a:r>
                <a:rPr kumimoji="0" lang="en-US" altLang="zh-CN"/>
                <a:t>                    </a:t>
              </a:r>
              <a:r>
                <a:rPr kumimoji="0" lang="zh-CN" altLang="en-US"/>
                <a:t>将区域</a:t>
              </a:r>
              <a:r>
                <a:rPr kumimoji="0" lang="en-US" altLang="zh-CN"/>
                <a:t>             </a:t>
              </a:r>
              <a:r>
                <a:rPr kumimoji="0" lang="zh-CN" altLang="en-US"/>
                <a:t>映射为</a:t>
              </a:r>
              <a:r>
                <a:rPr kumimoji="0" lang="en-US" altLang="zh-CN"/>
                <a:t>  </a:t>
              </a:r>
              <a:endParaRPr kumimoji="0" lang="en-US" altLang="zh-CN"/>
            </a:p>
          </p:txBody>
        </p:sp>
        <p:sp>
          <p:nvSpPr>
            <p:cNvPr id="565371" name="Rectangle 123"/>
            <p:cNvSpPr>
              <a:spLocks noChangeArrowheads="1"/>
            </p:cNvSpPr>
            <p:nvPr/>
          </p:nvSpPr>
          <p:spPr bwMode="auto">
            <a:xfrm>
              <a:off x="337" y="351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46120" name="Object 124"/>
            <p:cNvGraphicFramePr/>
            <p:nvPr/>
          </p:nvGraphicFramePr>
          <p:xfrm>
            <a:off x="1910" y="399"/>
            <a:ext cx="8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27" name="公式" r:id="rId44" imgW="1282700" imgH="342900" progId="Equation.3">
                    <p:embed/>
                  </p:oleObj>
                </mc:Choice>
                <mc:Fallback>
                  <p:oleObj name="公式" r:id="rId44" imgW="1282700" imgH="342900" progId="Equation.3">
                    <p:embed/>
                    <p:pic>
                      <p:nvPicPr>
                        <p:cNvPr id="0" name="图片 5101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399"/>
                          <a:ext cx="8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21" name="Object 125"/>
            <p:cNvGraphicFramePr/>
            <p:nvPr/>
          </p:nvGraphicFramePr>
          <p:xfrm>
            <a:off x="4646" y="415"/>
            <a:ext cx="7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28" name="公式" r:id="rId45" imgW="1218565" imgH="342900" progId="Equation.3">
                    <p:embed/>
                  </p:oleObj>
                </mc:Choice>
                <mc:Fallback>
                  <p:oleObj name="公式" r:id="rId45" imgW="1218565" imgH="342900" progId="Equation.3">
                    <p:embed/>
                    <p:pic>
                      <p:nvPicPr>
                        <p:cNvPr id="0" name="图片 5101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415"/>
                          <a:ext cx="7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122" name="Group 126"/>
            <p:cNvGrpSpPr/>
            <p:nvPr/>
          </p:nvGrpSpPr>
          <p:grpSpPr bwMode="auto">
            <a:xfrm>
              <a:off x="3486" y="403"/>
              <a:ext cx="484" cy="216"/>
              <a:chOff x="4026" y="3025"/>
              <a:chExt cx="484" cy="216"/>
            </a:xfrm>
          </p:grpSpPr>
          <p:graphicFrame>
            <p:nvGraphicFramePr>
              <p:cNvPr id="46123" name="Object 127"/>
              <p:cNvGraphicFramePr/>
              <p:nvPr/>
            </p:nvGraphicFramePr>
            <p:xfrm>
              <a:off x="4026" y="3025"/>
              <a:ext cx="2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0129" name="公式" r:id="rId47" imgW="330200" imgH="342900" progId="Equation.3">
                      <p:embed/>
                    </p:oleObj>
                  </mc:Choice>
                  <mc:Fallback>
                    <p:oleObj name="公式" r:id="rId47" imgW="330200" imgH="342900" progId="Equation.3">
                      <p:embed/>
                      <p:pic>
                        <p:nvPicPr>
                          <p:cNvPr id="0" name="图片 51012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6" y="3025"/>
                            <a:ext cx="20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24" name="Object 128"/>
              <p:cNvGraphicFramePr/>
              <p:nvPr/>
            </p:nvGraphicFramePr>
            <p:xfrm>
              <a:off x="4238" y="3035"/>
              <a:ext cx="27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0130" name="Equation" r:id="rId48" imgW="431165" imgH="266700" progId="Equation.DSMT4">
                      <p:embed/>
                    </p:oleObj>
                  </mc:Choice>
                  <mc:Fallback>
                    <p:oleObj name="Equation" r:id="rId48" imgW="431165" imgH="266700" progId="Equation.DSMT4">
                      <p:embed/>
                      <p:pic>
                        <p:nvPicPr>
                          <p:cNvPr id="0" name="图片 51012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8" y="3035"/>
                            <a:ext cx="27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09 -0.00347 L 3.33333E-6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65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77 -0.00417 L 0.00052 2.59259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65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6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6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6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56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56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56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56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56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6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6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6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6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315" grpId="0"/>
      <p:bldP spid="56531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2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81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6" name="Picture 12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79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7" name="Picture 12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813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8" name="Picture 12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79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9" name="Picture 12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Picture 13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68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1" name="Picture 1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2" name="Picture 13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3" name="Picture 1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4" name="Picture 1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5" name="Picture 1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46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6" name="Picture 1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44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7" name="Picture 13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27263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8" name="Picture 13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25675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9" name="Picture 13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89438" y="50704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20" name="Picture 14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87850" y="50688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21" name="Picture 14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42088" y="50800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22" name="Picture 14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40500" y="50784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23" name="Picture 1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238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24" name="Picture 1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7358" name="Group 62"/>
          <p:cNvGrpSpPr/>
          <p:nvPr/>
        </p:nvGrpSpPr>
        <p:grpSpPr bwMode="auto">
          <a:xfrm>
            <a:off x="1882775" y="2082800"/>
            <a:ext cx="3048000" cy="863600"/>
            <a:chOff x="3520" y="3490"/>
            <a:chExt cx="1920" cy="544"/>
          </a:xfrm>
        </p:grpSpPr>
        <p:graphicFrame>
          <p:nvGraphicFramePr>
            <p:cNvPr id="47163" name="Object 63"/>
            <p:cNvGraphicFramePr/>
            <p:nvPr/>
          </p:nvGraphicFramePr>
          <p:xfrm>
            <a:off x="3520" y="3490"/>
            <a:ext cx="192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076" name="公式" r:id="rId3" imgW="3048000" imgH="863600" progId="Equation.3">
                    <p:embed/>
                  </p:oleObj>
                </mc:Choice>
                <mc:Fallback>
                  <p:oleObj name="公式" r:id="rId3" imgW="3048000" imgH="863600" progId="Equation.3">
                    <p:embed/>
                    <p:pic>
                      <p:nvPicPr>
                        <p:cNvPr id="0" name="图片 5110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3490"/>
                          <a:ext cx="1920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7360" name="Line 64"/>
            <p:cNvSpPr>
              <a:spLocks noChangeShapeType="1"/>
            </p:cNvSpPr>
            <p:nvPr/>
          </p:nvSpPr>
          <p:spPr bwMode="auto">
            <a:xfrm>
              <a:off x="4492" y="3586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67396" name="Rectangle 100"/>
          <p:cNvSpPr>
            <a:spLocks noChangeArrowheads="1"/>
          </p:cNvSpPr>
          <p:nvPr/>
        </p:nvSpPr>
        <p:spPr bwMode="auto">
          <a:xfrm>
            <a:off x="1046163" y="3074988"/>
            <a:ext cx="23002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(2) </a:t>
            </a:r>
            <a:r>
              <a:rPr kumimoji="0" lang="zh-CN" altLang="en-US" u="sng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代入条件</a:t>
            </a:r>
            <a:r>
              <a:rPr kumimoji="0" lang="zh-CN" altLang="en-US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kumimoji="0" lang="en-US" altLang="zh-CN">
                <a:solidFill>
                  <a:srgbClr val="006600"/>
                </a:solidFill>
              </a:rPr>
              <a:t>  </a:t>
            </a:r>
            <a:endParaRPr kumimoji="0" lang="en-US" altLang="zh-CN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567413" name="Group 117"/>
          <p:cNvGrpSpPr/>
          <p:nvPr/>
        </p:nvGrpSpPr>
        <p:grpSpPr bwMode="auto">
          <a:xfrm>
            <a:off x="1508125" y="3659188"/>
            <a:ext cx="1625600" cy="457200"/>
            <a:chOff x="932" y="2227"/>
            <a:chExt cx="1024" cy="288"/>
          </a:xfrm>
        </p:grpSpPr>
        <p:graphicFrame>
          <p:nvGraphicFramePr>
            <p:cNvPr id="47161" name="Object 101"/>
            <p:cNvGraphicFramePr/>
            <p:nvPr/>
          </p:nvGraphicFramePr>
          <p:xfrm>
            <a:off x="1212" y="2279"/>
            <a:ext cx="7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077" name="公式" r:id="rId5" imgW="1180465" imgH="342900" progId="Equation.3">
                    <p:embed/>
                  </p:oleObj>
                </mc:Choice>
                <mc:Fallback>
                  <p:oleObj name="公式" r:id="rId5" imgW="1180465" imgH="342900" progId="Equation.3">
                    <p:embed/>
                    <p:pic>
                      <p:nvPicPr>
                        <p:cNvPr id="0" name="图片 5110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2279"/>
                          <a:ext cx="7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7399" name="Rectangle 103"/>
            <p:cNvSpPr>
              <a:spLocks noChangeArrowheads="1"/>
            </p:cNvSpPr>
            <p:nvPr/>
          </p:nvSpPr>
          <p:spPr bwMode="auto">
            <a:xfrm>
              <a:off x="932" y="2227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由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</p:grpSp>
      <p:grpSp>
        <p:nvGrpSpPr>
          <p:cNvPr id="567414" name="Group 118"/>
          <p:cNvGrpSpPr/>
          <p:nvPr/>
        </p:nvGrpSpPr>
        <p:grpSpPr bwMode="auto">
          <a:xfrm>
            <a:off x="3219450" y="3656013"/>
            <a:ext cx="1177925" cy="457200"/>
            <a:chOff x="1998" y="2225"/>
            <a:chExt cx="742" cy="288"/>
          </a:xfrm>
        </p:grpSpPr>
        <p:graphicFrame>
          <p:nvGraphicFramePr>
            <p:cNvPr id="47159" name="Object 104"/>
            <p:cNvGraphicFramePr/>
            <p:nvPr/>
          </p:nvGraphicFramePr>
          <p:xfrm>
            <a:off x="2284" y="2271"/>
            <a:ext cx="4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078" name="公式" r:id="rId7" imgW="723900" imgH="342900" progId="Equation.3">
                    <p:embed/>
                  </p:oleObj>
                </mc:Choice>
                <mc:Fallback>
                  <p:oleObj name="公式" r:id="rId7" imgW="723900" imgH="342900" progId="Equation.3">
                    <p:embed/>
                    <p:pic>
                      <p:nvPicPr>
                        <p:cNvPr id="0" name="图片 5110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2271"/>
                          <a:ext cx="45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7401" name="Rectangle 105"/>
            <p:cNvSpPr>
              <a:spLocks noChangeArrowheads="1"/>
            </p:cNvSpPr>
            <p:nvPr/>
          </p:nvSpPr>
          <p:spPr bwMode="auto">
            <a:xfrm>
              <a:off x="1998" y="2225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有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</p:grpSp>
      <p:grpSp>
        <p:nvGrpSpPr>
          <p:cNvPr id="567415" name="Group 119"/>
          <p:cNvGrpSpPr/>
          <p:nvPr/>
        </p:nvGrpSpPr>
        <p:grpSpPr bwMode="auto">
          <a:xfrm>
            <a:off x="4530725" y="3451225"/>
            <a:ext cx="3429000" cy="863600"/>
            <a:chOff x="2824" y="2096"/>
            <a:chExt cx="2160" cy="544"/>
          </a:xfrm>
        </p:grpSpPr>
        <p:sp>
          <p:nvSpPr>
            <p:cNvPr id="567395" name="Rectangle 99"/>
            <p:cNvSpPr>
              <a:spLocks noChangeArrowheads="1"/>
            </p:cNvSpPr>
            <p:nvPr/>
          </p:nvSpPr>
          <p:spPr bwMode="auto">
            <a:xfrm>
              <a:off x="2824" y="2229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故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  <p:graphicFrame>
          <p:nvGraphicFramePr>
            <p:cNvPr id="47158" name="Object 106"/>
            <p:cNvGraphicFramePr/>
            <p:nvPr/>
          </p:nvGraphicFramePr>
          <p:xfrm>
            <a:off x="3144" y="2096"/>
            <a:ext cx="184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079" name="公式" r:id="rId9" imgW="2921000" imgH="863600" progId="Equation.3">
                    <p:embed/>
                  </p:oleObj>
                </mc:Choice>
                <mc:Fallback>
                  <p:oleObj name="公式" r:id="rId9" imgW="2921000" imgH="863600" progId="Equation.3">
                    <p:embed/>
                    <p:pic>
                      <p:nvPicPr>
                        <p:cNvPr id="0" name="图片 5110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096"/>
                          <a:ext cx="1840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7416" name="Group 120"/>
          <p:cNvGrpSpPr/>
          <p:nvPr/>
        </p:nvGrpSpPr>
        <p:grpSpPr bwMode="auto">
          <a:xfrm>
            <a:off x="1997075" y="4467225"/>
            <a:ext cx="4956175" cy="863600"/>
            <a:chOff x="1240" y="2736"/>
            <a:chExt cx="3122" cy="544"/>
          </a:xfrm>
        </p:grpSpPr>
        <p:graphicFrame>
          <p:nvGraphicFramePr>
            <p:cNvPr id="47153" name="Object 107"/>
            <p:cNvGraphicFramePr/>
            <p:nvPr/>
          </p:nvGraphicFramePr>
          <p:xfrm>
            <a:off x="1240" y="2953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080" name="公式" r:id="rId11" imgW="342900" imgH="215900" progId="Equation.3">
                    <p:embed/>
                  </p:oleObj>
                </mc:Choice>
                <mc:Fallback>
                  <p:oleObj name="公式" r:id="rId11" imgW="342900" imgH="215900" progId="Equation.3">
                    <p:embed/>
                    <p:pic>
                      <p:nvPicPr>
                        <p:cNvPr id="0" name="图片 5110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2953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4" name="Object 108"/>
            <p:cNvGraphicFramePr/>
            <p:nvPr/>
          </p:nvGraphicFramePr>
          <p:xfrm>
            <a:off x="1524" y="2736"/>
            <a:ext cx="254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081" name="公式" r:id="rId13" imgW="4038600" imgH="863600" progId="Equation.3">
                    <p:embed/>
                  </p:oleObj>
                </mc:Choice>
                <mc:Fallback>
                  <p:oleObj name="公式" r:id="rId13" imgW="4038600" imgH="863600" progId="Equation.3">
                    <p:embed/>
                    <p:pic>
                      <p:nvPicPr>
                        <p:cNvPr id="0" name="图片 5110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2736"/>
                          <a:ext cx="2544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5" name="Object 109"/>
            <p:cNvGraphicFramePr/>
            <p:nvPr/>
          </p:nvGraphicFramePr>
          <p:xfrm>
            <a:off x="4106" y="3012"/>
            <a:ext cx="2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082" name="公式" r:id="rId15" imgW="406400" imgH="419100" progId="Equation.3">
                    <p:embed/>
                  </p:oleObj>
                </mc:Choice>
                <mc:Fallback>
                  <p:oleObj name="公式" r:id="rId15" imgW="406400" imgH="419100" progId="Equation.3">
                    <p:embed/>
                    <p:pic>
                      <p:nvPicPr>
                        <p:cNvPr id="0" name="图片 5110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" y="3012"/>
                          <a:ext cx="2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7406" name="Line 110"/>
            <p:cNvSpPr>
              <a:spLocks noChangeShapeType="1"/>
            </p:cNvSpPr>
            <p:nvPr/>
          </p:nvSpPr>
          <p:spPr bwMode="auto">
            <a:xfrm>
              <a:off x="4074" y="2790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567407" name="Object 111"/>
          <p:cNvGraphicFramePr/>
          <p:nvPr/>
        </p:nvGraphicFramePr>
        <p:xfrm>
          <a:off x="6997700" y="4660900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83" name="公式" r:id="rId17" imgW="1054100" imgH="419100" progId="Equation.3">
                  <p:embed/>
                </p:oleObj>
              </mc:Choice>
              <mc:Fallback>
                <p:oleObj name="公式" r:id="rId17" imgW="1054100" imgH="419100" progId="Equation.3">
                  <p:embed/>
                  <p:pic>
                    <p:nvPicPr>
                      <p:cNvPr id="0" name="图片 51108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4660900"/>
                        <a:ext cx="1054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7417" name="Group 121"/>
          <p:cNvGrpSpPr/>
          <p:nvPr/>
        </p:nvGrpSpPr>
        <p:grpSpPr bwMode="auto">
          <a:xfrm>
            <a:off x="1506538" y="5584825"/>
            <a:ext cx="2374900" cy="711200"/>
            <a:chOff x="978" y="3440"/>
            <a:chExt cx="1496" cy="448"/>
          </a:xfrm>
        </p:grpSpPr>
        <p:graphicFrame>
          <p:nvGraphicFramePr>
            <p:cNvPr id="47151" name="Object 102"/>
            <p:cNvGraphicFramePr/>
            <p:nvPr/>
          </p:nvGraphicFramePr>
          <p:xfrm>
            <a:off x="1258" y="3440"/>
            <a:ext cx="1216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084" name="公式" r:id="rId19" imgW="1930400" imgH="711200" progId="Equation.3">
                    <p:embed/>
                  </p:oleObj>
                </mc:Choice>
                <mc:Fallback>
                  <p:oleObj name="公式" r:id="rId19" imgW="1930400" imgH="711200" progId="Equation.3">
                    <p:embed/>
                    <p:pic>
                      <p:nvPicPr>
                        <p:cNvPr id="0" name="图片 5110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" y="3440"/>
                          <a:ext cx="1216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7409" name="Rectangle 113"/>
            <p:cNvSpPr>
              <a:spLocks noChangeArrowheads="1"/>
            </p:cNvSpPr>
            <p:nvPr/>
          </p:nvSpPr>
          <p:spPr bwMode="auto">
            <a:xfrm>
              <a:off x="978" y="3521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由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</p:grpSp>
      <p:grpSp>
        <p:nvGrpSpPr>
          <p:cNvPr id="567418" name="Group 122"/>
          <p:cNvGrpSpPr/>
          <p:nvPr/>
        </p:nvGrpSpPr>
        <p:grpSpPr bwMode="auto">
          <a:xfrm>
            <a:off x="4016375" y="5584825"/>
            <a:ext cx="1646238" cy="711200"/>
            <a:chOff x="2506" y="3440"/>
            <a:chExt cx="1037" cy="448"/>
          </a:xfrm>
        </p:grpSpPr>
        <p:sp>
          <p:nvSpPr>
            <p:cNvPr id="567410" name="Rectangle 114"/>
            <p:cNvSpPr>
              <a:spLocks noChangeArrowheads="1"/>
            </p:cNvSpPr>
            <p:nvPr/>
          </p:nvSpPr>
          <p:spPr bwMode="auto">
            <a:xfrm>
              <a:off x="2506" y="3519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有</a:t>
              </a:r>
              <a:r>
                <a:rPr kumimoji="0" lang="en-US" altLang="zh-CN"/>
                <a:t>   </a:t>
              </a:r>
              <a:endParaRPr kumimoji="0" lang="en-US" altLang="zh-CN"/>
            </a:p>
          </p:txBody>
        </p:sp>
        <p:graphicFrame>
          <p:nvGraphicFramePr>
            <p:cNvPr id="47150" name="Object 115"/>
            <p:cNvGraphicFramePr/>
            <p:nvPr/>
          </p:nvGraphicFramePr>
          <p:xfrm>
            <a:off x="2807" y="3440"/>
            <a:ext cx="736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085" name="公式" r:id="rId21" imgW="1168400" imgH="711200" progId="Equation.3">
                    <p:embed/>
                  </p:oleObj>
                </mc:Choice>
                <mc:Fallback>
                  <p:oleObj name="公式" r:id="rId21" imgW="1168400" imgH="711200" progId="Equation.3">
                    <p:embed/>
                    <p:pic>
                      <p:nvPicPr>
                        <p:cNvPr id="0" name="图片 5110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" y="3440"/>
                          <a:ext cx="736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7419" name="Group 123"/>
          <p:cNvGrpSpPr/>
          <p:nvPr/>
        </p:nvGrpSpPr>
        <p:grpSpPr bwMode="auto">
          <a:xfrm>
            <a:off x="5802313" y="5575300"/>
            <a:ext cx="2559050" cy="787400"/>
            <a:chOff x="3571" y="3434"/>
            <a:chExt cx="1612" cy="496"/>
          </a:xfrm>
        </p:grpSpPr>
        <p:sp>
          <p:nvSpPr>
            <p:cNvPr id="567408" name="Rectangle 112"/>
            <p:cNvSpPr>
              <a:spLocks noChangeArrowheads="1"/>
            </p:cNvSpPr>
            <p:nvPr/>
          </p:nvSpPr>
          <p:spPr bwMode="auto">
            <a:xfrm>
              <a:off x="3571" y="3523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/>
                <a:t>即得</a:t>
              </a:r>
              <a:r>
                <a:rPr kumimoji="0" lang="en-US" altLang="zh-CN"/>
                <a:t>    </a:t>
              </a:r>
              <a:endParaRPr kumimoji="0" lang="en-US" altLang="zh-CN"/>
            </a:p>
          </p:txBody>
        </p:sp>
        <p:graphicFrame>
          <p:nvGraphicFramePr>
            <p:cNvPr id="47148" name="Object 116"/>
            <p:cNvGraphicFramePr/>
            <p:nvPr/>
          </p:nvGraphicFramePr>
          <p:xfrm>
            <a:off x="4071" y="3434"/>
            <a:ext cx="111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086" name="公式" r:id="rId23" imgW="1765300" imgH="787400" progId="Equation.3">
                    <p:embed/>
                  </p:oleObj>
                </mc:Choice>
                <mc:Fallback>
                  <p:oleObj name="公式" r:id="rId23" imgW="1765300" imgH="787400" progId="Equation.3">
                    <p:embed/>
                    <p:pic>
                      <p:nvPicPr>
                        <p:cNvPr id="0" name="图片 5110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3434"/>
                          <a:ext cx="111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7135" name="Picture 1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442" name="Rectangle 146"/>
          <p:cNvSpPr>
            <a:spLocks noChangeArrowheads="1"/>
          </p:cNvSpPr>
          <p:nvPr/>
        </p:nvSpPr>
        <p:spPr bwMode="auto">
          <a:xfrm>
            <a:off x="534988" y="1695450"/>
            <a:ext cx="6397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解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567443" name="Rectangle 147"/>
          <p:cNvSpPr>
            <a:spLocks noChangeArrowheads="1"/>
          </p:cNvSpPr>
          <p:nvPr/>
        </p:nvSpPr>
        <p:spPr bwMode="auto">
          <a:xfrm>
            <a:off x="1049338" y="1697038"/>
            <a:ext cx="19923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6600"/>
                </a:solidFill>
                <a:ea typeface="楷体_GB2312" charset="0"/>
                <a:cs typeface="楷体_GB2312" charset="0"/>
              </a:rPr>
              <a:t>(1) </a:t>
            </a:r>
            <a:r>
              <a:rPr kumimoji="0" lang="zh-CN" altLang="en-US" u="sng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求通式</a:t>
            </a:r>
            <a:r>
              <a:rPr kumimoji="0" lang="zh-CN" altLang="en-US">
                <a:solidFill>
                  <a:srgbClr val="006600"/>
                </a:solidFill>
                <a:latin typeface="仿宋_GB2312" charset="0"/>
                <a:ea typeface="仿宋_GB2312" charset="0"/>
                <a:cs typeface="仿宋_GB2312" charset="0"/>
              </a:rPr>
              <a:t>。</a:t>
            </a:r>
            <a:r>
              <a:rPr kumimoji="0" lang="en-US" altLang="zh-CN">
                <a:solidFill>
                  <a:srgbClr val="006600"/>
                </a:solidFill>
              </a:rPr>
              <a:t>  </a:t>
            </a:r>
            <a:endParaRPr kumimoji="0" lang="en-US" altLang="zh-CN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567452" name="Rectangle 156"/>
          <p:cNvSpPr>
            <a:spLocks noChangeArrowheads="1"/>
          </p:cNvSpPr>
          <p:nvPr/>
        </p:nvSpPr>
        <p:spPr bwMode="auto">
          <a:xfrm>
            <a:off x="1042988" y="111601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00"/>
                </a:solidFill>
              </a:rPr>
              <a:t>满足</a:t>
            </a:r>
            <a:r>
              <a:rPr kumimoji="0" lang="en-US" altLang="zh-CN">
                <a:solidFill>
                  <a:srgbClr val="FF0000"/>
                </a:solidFill>
              </a:rPr>
              <a:t>  </a:t>
            </a:r>
            <a:endParaRPr kumimoji="0"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47139" name="Object 157"/>
          <p:cNvGraphicFramePr/>
          <p:nvPr/>
        </p:nvGraphicFramePr>
        <p:xfrm>
          <a:off x="1828800" y="1166813"/>
          <a:ext cx="337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87" name="公式" r:id="rId25" imgW="3378200" imgH="355600" progId="Equation.3">
                  <p:embed/>
                </p:oleObj>
              </mc:Choice>
              <mc:Fallback>
                <p:oleObj name="公式" r:id="rId25" imgW="3378200" imgH="355600" progId="Equation.3">
                  <p:embed/>
                  <p:pic>
                    <p:nvPicPr>
                      <p:cNvPr id="0" name="图片 511086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66813"/>
                        <a:ext cx="3378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454" name="Rectangle 158"/>
          <p:cNvSpPr>
            <a:spLocks noChangeArrowheads="1"/>
          </p:cNvSpPr>
          <p:nvPr/>
        </p:nvSpPr>
        <p:spPr bwMode="auto">
          <a:xfrm>
            <a:off x="1042988" y="563563"/>
            <a:ext cx="6524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/>
              <a:t>求一共形映射</a:t>
            </a:r>
            <a:r>
              <a:rPr kumimoji="0" lang="en-US" altLang="zh-CN"/>
              <a:t>                    </a:t>
            </a:r>
            <a:r>
              <a:rPr kumimoji="0" lang="zh-CN" altLang="en-US"/>
              <a:t>将区域</a:t>
            </a:r>
            <a:r>
              <a:rPr kumimoji="0" lang="en-US" altLang="zh-CN"/>
              <a:t>             </a:t>
            </a:r>
            <a:r>
              <a:rPr kumimoji="0" lang="zh-CN" altLang="en-US"/>
              <a:t>映射为</a:t>
            </a:r>
            <a:r>
              <a:rPr kumimoji="0" lang="en-US" altLang="zh-CN"/>
              <a:t>  </a:t>
            </a:r>
            <a:endParaRPr kumimoji="0" lang="en-US" altLang="zh-CN"/>
          </a:p>
        </p:txBody>
      </p:sp>
      <p:sp>
        <p:nvSpPr>
          <p:cNvPr id="567455" name="Rectangle 159"/>
          <p:cNvSpPr>
            <a:spLocks noChangeArrowheads="1"/>
          </p:cNvSpPr>
          <p:nvPr/>
        </p:nvSpPr>
        <p:spPr bwMode="auto">
          <a:xfrm>
            <a:off x="534988" y="557213"/>
            <a:ext cx="638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例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47142" name="Object 160"/>
          <p:cNvGraphicFramePr/>
          <p:nvPr/>
        </p:nvGraphicFramePr>
        <p:xfrm>
          <a:off x="3032125" y="633413"/>
          <a:ext cx="1282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88" name="公式" r:id="rId27" imgW="1282700" imgH="342900" progId="Equation.3">
                  <p:embed/>
                </p:oleObj>
              </mc:Choice>
              <mc:Fallback>
                <p:oleObj name="公式" r:id="rId27" imgW="1282700" imgH="342900" progId="Equation.3">
                  <p:embed/>
                  <p:pic>
                    <p:nvPicPr>
                      <p:cNvPr id="0" name="图片 511087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633413"/>
                        <a:ext cx="1282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3" name="Object 161"/>
          <p:cNvGraphicFramePr/>
          <p:nvPr/>
        </p:nvGraphicFramePr>
        <p:xfrm>
          <a:off x="7375525" y="658813"/>
          <a:ext cx="1219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89" name="公式" r:id="rId29" imgW="1218565" imgH="342900" progId="Equation.3">
                  <p:embed/>
                </p:oleObj>
              </mc:Choice>
              <mc:Fallback>
                <p:oleObj name="公式" r:id="rId29" imgW="1218565" imgH="342900" progId="Equation.3">
                  <p:embed/>
                  <p:pic>
                    <p:nvPicPr>
                      <p:cNvPr id="0" name="图片 511088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658813"/>
                        <a:ext cx="1219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44" name="Group 162"/>
          <p:cNvGrpSpPr/>
          <p:nvPr/>
        </p:nvGrpSpPr>
        <p:grpSpPr bwMode="auto">
          <a:xfrm>
            <a:off x="5534025" y="639763"/>
            <a:ext cx="768350" cy="342900"/>
            <a:chOff x="4026" y="3025"/>
            <a:chExt cx="484" cy="216"/>
          </a:xfrm>
        </p:grpSpPr>
        <p:graphicFrame>
          <p:nvGraphicFramePr>
            <p:cNvPr id="47145" name="Object 163"/>
            <p:cNvGraphicFramePr/>
            <p:nvPr/>
          </p:nvGraphicFramePr>
          <p:xfrm>
            <a:off x="4026" y="3025"/>
            <a:ext cx="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090" name="公式" r:id="rId31" imgW="330200" imgH="342900" progId="Equation.3">
                    <p:embed/>
                  </p:oleObj>
                </mc:Choice>
                <mc:Fallback>
                  <p:oleObj name="公式" r:id="rId31" imgW="330200" imgH="342900" progId="Equation.3">
                    <p:embed/>
                    <p:pic>
                      <p:nvPicPr>
                        <p:cNvPr id="0" name="图片 5110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3025"/>
                          <a:ext cx="2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6" name="Object 164"/>
            <p:cNvGraphicFramePr/>
            <p:nvPr/>
          </p:nvGraphicFramePr>
          <p:xfrm>
            <a:off x="4238" y="3035"/>
            <a:ext cx="27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091" name="Equation" r:id="rId33" imgW="431165" imgH="266700" progId="Equation.DSMT4">
                    <p:embed/>
                  </p:oleObj>
                </mc:Choice>
                <mc:Fallback>
                  <p:oleObj name="Equation" r:id="rId33" imgW="431165" imgH="266700" progId="Equation.DSMT4">
                    <p:embed/>
                    <p:pic>
                      <p:nvPicPr>
                        <p:cNvPr id="0" name="图片 5110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3035"/>
                          <a:ext cx="27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844 0.50972 L 5.55556E-7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67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31" y="-2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6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6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6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6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6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6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6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6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6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9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714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00275" y="3157538"/>
            <a:ext cx="838200" cy="219075"/>
          </a:xfrm>
          <a:prstGeom prst="rect">
            <a:avLst/>
          </a:prstGeom>
          <a:noFill/>
        </p:spPr>
      </p:pic>
      <p:pic>
        <p:nvPicPr>
          <p:cNvPr id="499715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3155950"/>
            <a:ext cx="838200" cy="219075"/>
          </a:xfrm>
          <a:prstGeom prst="rect">
            <a:avLst/>
          </a:prstGeom>
          <a:noFill/>
        </p:spPr>
      </p:pic>
      <p:pic>
        <p:nvPicPr>
          <p:cNvPr id="499716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</p:spPr>
      </p:pic>
      <p:pic>
        <p:nvPicPr>
          <p:cNvPr id="499717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</p:spPr>
      </p:pic>
      <p:pic>
        <p:nvPicPr>
          <p:cNvPr id="499718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6425"/>
            <a:ext cx="838200" cy="219075"/>
          </a:xfrm>
          <a:prstGeom prst="rect">
            <a:avLst/>
          </a:prstGeom>
          <a:noFill/>
        </p:spPr>
      </p:pic>
      <p:pic>
        <p:nvPicPr>
          <p:cNvPr id="499719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4838"/>
            <a:ext cx="838200" cy="219075"/>
          </a:xfrm>
          <a:prstGeom prst="rect">
            <a:avLst/>
          </a:prstGeom>
          <a:noFill/>
        </p:spPr>
      </p:pic>
      <p:pic>
        <p:nvPicPr>
          <p:cNvPr id="499720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</p:spPr>
      </p:pic>
      <p:pic>
        <p:nvPicPr>
          <p:cNvPr id="499721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</p:spPr>
      </p:pic>
      <p:pic>
        <p:nvPicPr>
          <p:cNvPr id="499722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</p:spPr>
      </p:pic>
      <p:pic>
        <p:nvPicPr>
          <p:cNvPr id="499723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</p:spPr>
      </p:pic>
      <p:pic>
        <p:nvPicPr>
          <p:cNvPr id="499724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</p:spPr>
      </p:pic>
      <p:pic>
        <p:nvPicPr>
          <p:cNvPr id="499725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</p:spPr>
      </p:pic>
      <p:pic>
        <p:nvPicPr>
          <p:cNvPr id="499726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</p:spPr>
      </p:pic>
      <p:pic>
        <p:nvPicPr>
          <p:cNvPr id="499727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</p:spPr>
      </p:pic>
      <p:pic>
        <p:nvPicPr>
          <p:cNvPr id="499728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4946650"/>
            <a:ext cx="838200" cy="219075"/>
          </a:xfrm>
          <a:prstGeom prst="rect">
            <a:avLst/>
          </a:prstGeom>
          <a:noFill/>
        </p:spPr>
      </p:pic>
      <p:pic>
        <p:nvPicPr>
          <p:cNvPr id="499729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4945063"/>
            <a:ext cx="838200" cy="219075"/>
          </a:xfrm>
          <a:prstGeom prst="rect">
            <a:avLst/>
          </a:prstGeom>
          <a:noFill/>
        </p:spPr>
      </p:pic>
      <p:pic>
        <p:nvPicPr>
          <p:cNvPr id="499730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</p:spPr>
      </p:pic>
      <p:pic>
        <p:nvPicPr>
          <p:cNvPr id="499731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</p:spPr>
      </p:pic>
      <p:pic>
        <p:nvPicPr>
          <p:cNvPr id="499732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</p:spPr>
      </p:pic>
      <p:grpSp>
        <p:nvGrpSpPr>
          <p:cNvPr id="499733" name="Group 21"/>
          <p:cNvGrpSpPr/>
          <p:nvPr/>
        </p:nvGrpSpPr>
        <p:grpSpPr bwMode="auto">
          <a:xfrm>
            <a:off x="406400" y="406400"/>
            <a:ext cx="8737600" cy="6367463"/>
            <a:chOff x="256" y="256"/>
            <a:chExt cx="5504" cy="4011"/>
          </a:xfrm>
        </p:grpSpPr>
        <p:sp>
          <p:nvSpPr>
            <p:cNvPr id="499734" name="Rectangle 22"/>
            <p:cNvSpPr>
              <a:spLocks noChangeArrowheads="1"/>
            </p:cNvSpPr>
            <p:nvPr/>
          </p:nvSpPr>
          <p:spPr bwMode="auto">
            <a:xfrm>
              <a:off x="3411" y="3730"/>
              <a:ext cx="916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4000" b="0">
                  <a:solidFill>
                    <a:srgbClr val="FFA449"/>
                  </a:solidFill>
                </a:rPr>
                <a:t>……  </a:t>
              </a:r>
              <a:endParaRPr kumimoji="0" lang="en-US" altLang="zh-CN" sz="4000" b="0">
                <a:solidFill>
                  <a:srgbClr val="FFA449"/>
                </a:solidFill>
              </a:endParaRPr>
            </a:p>
          </p:txBody>
        </p:sp>
        <p:grpSp>
          <p:nvGrpSpPr>
            <p:cNvPr id="499735" name="Group 23"/>
            <p:cNvGrpSpPr/>
            <p:nvPr/>
          </p:nvGrpSpPr>
          <p:grpSpPr bwMode="auto">
            <a:xfrm>
              <a:off x="256" y="256"/>
              <a:ext cx="5504" cy="4011"/>
              <a:chOff x="256" y="256"/>
              <a:chExt cx="5504" cy="4011"/>
            </a:xfrm>
          </p:grpSpPr>
          <p:sp>
            <p:nvSpPr>
              <p:cNvPr id="499736" name="Text Box 24"/>
              <p:cNvSpPr txBox="1">
                <a:spLocks noChangeArrowheads="1"/>
              </p:cNvSpPr>
              <p:nvPr/>
            </p:nvSpPr>
            <p:spPr bwMode="auto">
              <a:xfrm>
                <a:off x="1639" y="3863"/>
                <a:ext cx="1844" cy="4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zh-CN" altLang="en-US" sz="3600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放松一下吧</a:t>
                </a:r>
                <a:r>
                  <a:rPr kumimoji="0" lang="en-US" altLang="zh-CN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 </a:t>
                </a:r>
                <a:r>
                  <a:rPr kumimoji="0" lang="en-US" altLang="zh-CN" sz="360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!</a:t>
                </a:r>
                <a:r>
                  <a:rPr kumimoji="0" lang="en-US" altLang="zh-CN" sz="3600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  </a:t>
                </a:r>
                <a:endParaRPr kumimoji="0" lang="en-US" altLang="zh-CN" sz="3600" b="0">
                  <a:solidFill>
                    <a:srgbClr val="FFA449"/>
                  </a:solidFill>
                  <a:ea typeface="华文行楷" panose="02010800040101010101" charset="-122"/>
                  <a:cs typeface="Times New Roman" panose="02020703060505090304" charset="0"/>
                </a:endParaRPr>
              </a:p>
            </p:txBody>
          </p:sp>
          <p:pic>
            <p:nvPicPr>
              <p:cNvPr id="499737" name="Picture 25" descr="aa2"/>
              <p:cNvPicPr preferRelativeResize="0"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" y="256"/>
                <a:ext cx="5504" cy="3564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2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2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2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2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3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1" name="Picture 3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2" name="Picture 32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3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4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5" name="Picture 3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6" name="Picture 36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7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8" name="Picture 38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9" name="Picture 3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0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1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2" name="Picture 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3" name="Picture 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4" name="Picture 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533400" y="531813"/>
            <a:ext cx="375126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0000"/>
                </a:solidFill>
                <a:ea typeface="楷体_GB2312" charset="0"/>
                <a:cs typeface="楷体_GB2312" charset="0"/>
              </a:rPr>
              <a:t>附：</a:t>
            </a:r>
            <a:r>
              <a: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保角映射的来历</a:t>
            </a:r>
            <a:r>
              <a:rPr lang="en-US" altLang="zh-CN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  </a:t>
            </a:r>
            <a:endParaRPr lang="en-US" altLang="zh-CN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405525" name="Group 21"/>
          <p:cNvGrpSpPr/>
          <p:nvPr/>
        </p:nvGrpSpPr>
        <p:grpSpPr bwMode="auto">
          <a:xfrm>
            <a:off x="866775" y="1200150"/>
            <a:ext cx="7847013" cy="1028700"/>
            <a:chOff x="546" y="756"/>
            <a:chExt cx="4943" cy="648"/>
          </a:xfrm>
        </p:grpSpPr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546" y="756"/>
              <a:ext cx="93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1777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1296" y="757"/>
              <a:ext cx="419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欧拉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/>
                <a:t>Euler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/>
                <a:t>就曾遇到过所谓的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保角映射</a:t>
              </a:r>
              <a:r>
                <a:rPr lang="zh-CN" altLang="en-US"/>
                <a:t>，他把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sp>
          <p:nvSpPr>
            <p:cNvPr id="405511" name="Rectangle 7"/>
            <p:cNvSpPr>
              <a:spLocks noChangeArrowheads="1"/>
            </p:cNvSpPr>
            <p:nvPr/>
          </p:nvSpPr>
          <p:spPr bwMode="auto">
            <a:xfrm>
              <a:off x="1296" y="1116"/>
              <a:ext cx="334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这种映射称为</a:t>
              </a:r>
              <a:r>
                <a:rPr lang="zh-CN" altLang="en-US" u="sng">
                  <a:solidFill>
                    <a:srgbClr val="A50021"/>
                  </a:solidFill>
                  <a:ea typeface="楷体" panose="02010609060101010101" charset="-122"/>
                  <a:cs typeface="楷体" panose="02010609060101010101" charset="-122"/>
                </a:rPr>
                <a:t>小范围里的相似映射</a:t>
              </a:r>
              <a:r>
                <a:rPr lang="zh-CN" altLang="en-US"/>
                <a:t>。</a:t>
              </a:r>
              <a:r>
                <a:rPr lang="en-US" altLang="zh-CN"/>
                <a:t>   </a:t>
              </a:r>
              <a:endParaRPr lang="en-US" altLang="zh-CN"/>
            </a:p>
          </p:txBody>
        </p:sp>
      </p:grpSp>
      <p:grpSp>
        <p:nvGrpSpPr>
          <p:cNvPr id="405527" name="Group 23"/>
          <p:cNvGrpSpPr/>
          <p:nvPr/>
        </p:nvGrpSpPr>
        <p:grpSpPr bwMode="auto">
          <a:xfrm>
            <a:off x="866775" y="3771900"/>
            <a:ext cx="7924800" cy="1009650"/>
            <a:chOff x="546" y="2376"/>
            <a:chExt cx="4992" cy="636"/>
          </a:xfrm>
        </p:grpSpPr>
        <p:sp>
          <p:nvSpPr>
            <p:cNvPr id="405507" name="Rectangle 3"/>
            <p:cNvSpPr>
              <a:spLocks noChangeArrowheads="1"/>
            </p:cNvSpPr>
            <p:nvPr/>
          </p:nvSpPr>
          <p:spPr bwMode="auto">
            <a:xfrm>
              <a:off x="1294" y="2376"/>
              <a:ext cx="42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保角映射这一术语最早出现在俄罗斯科学院院士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1298" y="2724"/>
              <a:ext cx="345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舒别尔特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/>
                <a:t>               </a:t>
              </a:r>
              <a:r>
                <a:rPr lang="en-US" altLang="zh-CN" sz="1200"/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/>
                <a:t>的制图学著作中。</a:t>
              </a:r>
              <a:r>
                <a:rPr lang="en-US" altLang="zh-CN"/>
                <a:t>  </a:t>
              </a:r>
              <a:endParaRPr lang="en-US" altLang="zh-CN"/>
            </a:p>
          </p:txBody>
        </p:sp>
        <p:sp>
          <p:nvSpPr>
            <p:cNvPr id="405514" name="Rectangle 10"/>
            <p:cNvSpPr>
              <a:spLocks noChangeArrowheads="1"/>
            </p:cNvSpPr>
            <p:nvPr/>
          </p:nvSpPr>
          <p:spPr bwMode="auto">
            <a:xfrm>
              <a:off x="546" y="2376"/>
              <a:ext cx="93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1788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graphicFrame>
          <p:nvGraphicFramePr>
            <p:cNvPr id="21540" name="Object 18"/>
            <p:cNvGraphicFramePr>
              <a:graphicFrameLocks noChangeAspect="1"/>
            </p:cNvGraphicFramePr>
            <p:nvPr/>
          </p:nvGraphicFramePr>
          <p:xfrm>
            <a:off x="2256" y="2808"/>
            <a:ext cx="69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35" name="位图图像" r:id="rId3" imgW="1104900" imgH="247650" progId="Paint.Picture">
                    <p:embed/>
                  </p:oleObj>
                </mc:Choice>
                <mc:Fallback>
                  <p:oleObj name="位图图像" r:id="rId3" imgW="1104900" imgH="247650" progId="Paint.Picture">
                    <p:embed/>
                    <p:pic>
                      <p:nvPicPr>
                        <p:cNvPr id="0" name="图片 4915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30000" contrast="54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808"/>
                          <a:ext cx="69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5526" name="Group 22"/>
          <p:cNvGrpSpPr/>
          <p:nvPr/>
        </p:nvGrpSpPr>
        <p:grpSpPr bwMode="auto">
          <a:xfrm>
            <a:off x="866775" y="2476500"/>
            <a:ext cx="8037513" cy="1028700"/>
            <a:chOff x="546" y="1560"/>
            <a:chExt cx="5063" cy="648"/>
          </a:xfrm>
        </p:grpSpPr>
        <p:sp>
          <p:nvSpPr>
            <p:cNvPr id="405512" name="Rectangle 8"/>
            <p:cNvSpPr>
              <a:spLocks noChangeArrowheads="1"/>
            </p:cNvSpPr>
            <p:nvPr/>
          </p:nvSpPr>
          <p:spPr bwMode="auto">
            <a:xfrm>
              <a:off x="546" y="1560"/>
              <a:ext cx="8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1779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1296" y="1561"/>
              <a:ext cx="431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拉格朗日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/>
                <a:t>Lagrange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/>
                <a:t>创建了从旋转曲面到平面上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1300" y="1920"/>
              <a:ext cx="18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的保角映射理论。</a:t>
              </a:r>
              <a:r>
                <a:rPr lang="en-US" altLang="zh-CN"/>
                <a:t>    </a:t>
              </a:r>
              <a:endParaRPr lang="en-US" altLang="zh-CN"/>
            </a:p>
          </p:txBody>
        </p:sp>
      </p:grpSp>
      <p:grpSp>
        <p:nvGrpSpPr>
          <p:cNvPr id="405528" name="Group 24"/>
          <p:cNvGrpSpPr/>
          <p:nvPr/>
        </p:nvGrpSpPr>
        <p:grpSpPr bwMode="auto">
          <a:xfrm>
            <a:off x="866775" y="5029200"/>
            <a:ext cx="8075613" cy="1049338"/>
            <a:chOff x="546" y="3168"/>
            <a:chExt cx="5087" cy="661"/>
          </a:xfrm>
        </p:grpSpPr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546" y="3168"/>
              <a:ext cx="88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1822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05516" name="Rectangle 12"/>
            <p:cNvSpPr>
              <a:spLocks noChangeArrowheads="1"/>
            </p:cNvSpPr>
            <p:nvPr/>
          </p:nvSpPr>
          <p:spPr bwMode="auto">
            <a:xfrm>
              <a:off x="1296" y="3169"/>
              <a:ext cx="43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高斯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 sz="1200"/>
                <a:t> </a:t>
              </a:r>
              <a:r>
                <a:rPr lang="en-US" altLang="zh-CN"/>
                <a:t>Gauss</a:t>
              </a:r>
              <a:r>
                <a:rPr lang="en-US" altLang="zh-CN" sz="1400"/>
                <a:t> 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/>
                <a:t>创建了由复变函数出发的一般的保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sp>
          <p:nvSpPr>
            <p:cNvPr id="405524" name="Rectangle 20"/>
            <p:cNvSpPr>
              <a:spLocks noChangeArrowheads="1"/>
            </p:cNvSpPr>
            <p:nvPr/>
          </p:nvSpPr>
          <p:spPr bwMode="auto">
            <a:xfrm>
              <a:off x="1299" y="3541"/>
              <a:ext cx="141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角映射理论。</a:t>
              </a:r>
              <a:r>
                <a:rPr lang="en-US" altLang="zh-CN"/>
                <a:t>   </a:t>
              </a:r>
              <a:endParaRPr lang="en-US" altLang="zh-CN"/>
            </a:p>
          </p:txBody>
        </p:sp>
      </p:grpSp>
      <p:pic>
        <p:nvPicPr>
          <p:cNvPr id="21530" name="Picture 4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3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3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3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3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3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3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3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4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4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4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4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4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4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4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4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533400" y="531813"/>
            <a:ext cx="375126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0000"/>
                </a:solidFill>
                <a:ea typeface="楷体_GB2312" charset="0"/>
                <a:cs typeface="楷体_GB2312" charset="0"/>
              </a:rPr>
              <a:t>附：</a:t>
            </a:r>
            <a:r>
              <a: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保角映射的来历</a:t>
            </a:r>
            <a:r>
              <a:rPr lang="en-US" altLang="zh-CN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  </a:t>
            </a:r>
            <a:endParaRPr lang="en-US" altLang="zh-CN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406557" name="Group 29"/>
          <p:cNvGrpSpPr/>
          <p:nvPr/>
        </p:nvGrpSpPr>
        <p:grpSpPr bwMode="auto">
          <a:xfrm>
            <a:off x="866775" y="1200150"/>
            <a:ext cx="8075613" cy="1028700"/>
            <a:chOff x="546" y="756"/>
            <a:chExt cx="5087" cy="648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546" y="756"/>
              <a:ext cx="93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1851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06534" name="Rectangle 6"/>
            <p:cNvSpPr>
              <a:spLocks noChangeArrowheads="1"/>
            </p:cNvSpPr>
            <p:nvPr/>
          </p:nvSpPr>
          <p:spPr bwMode="auto">
            <a:xfrm>
              <a:off x="1296" y="757"/>
              <a:ext cx="43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黎曼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en-US" altLang="zh-CN"/>
                <a:t>Riemann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>
                  <a:latin typeface="宋体" panose="02010600030101010101" charset="-122"/>
                </a:rPr>
                <a:t>首次</a:t>
              </a:r>
              <a:r>
                <a:rPr lang="zh-CN" altLang="en-US"/>
                <a:t>发表了关于任意的单连域都</a:t>
              </a:r>
              <a:r>
                <a:rPr lang="en-US" altLang="zh-CN"/>
                <a:t>    </a:t>
              </a:r>
              <a:endParaRPr lang="en-US" altLang="zh-CN"/>
            </a:p>
          </p:txBody>
        </p:sp>
        <p:sp>
          <p:nvSpPr>
            <p:cNvPr id="406535" name="Rectangle 7"/>
            <p:cNvSpPr>
              <a:spLocks noChangeArrowheads="1"/>
            </p:cNvSpPr>
            <p:nvPr/>
          </p:nvSpPr>
          <p:spPr bwMode="auto">
            <a:xfrm>
              <a:off x="1296" y="1116"/>
              <a:ext cx="29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可以映射到</a:t>
              </a:r>
              <a:r>
                <a:rPr lang="en-US" altLang="zh-CN">
                  <a:latin typeface="宋体" panose="02010600030101010101" charset="-122"/>
                </a:rPr>
                <a:t>(</a:t>
              </a:r>
              <a:r>
                <a:rPr lang="zh-CN" altLang="en-US">
                  <a:latin typeface="宋体" panose="02010600030101010101" charset="-122"/>
                </a:rPr>
                <a:t>单位</a:t>
              </a:r>
              <a:r>
                <a:rPr lang="en-US" altLang="zh-CN">
                  <a:latin typeface="宋体" panose="02010600030101010101" charset="-122"/>
                </a:rPr>
                <a:t>)</a:t>
              </a:r>
              <a:r>
                <a:rPr lang="zh-CN" altLang="en-US"/>
                <a:t>圆域的定理。</a:t>
              </a:r>
              <a:r>
                <a:rPr lang="en-US" altLang="zh-CN"/>
                <a:t>   </a:t>
              </a:r>
              <a:endParaRPr lang="en-US" altLang="zh-CN"/>
            </a:p>
          </p:txBody>
        </p:sp>
      </p:grpSp>
      <p:grpSp>
        <p:nvGrpSpPr>
          <p:cNvPr id="406559" name="Group 31"/>
          <p:cNvGrpSpPr/>
          <p:nvPr/>
        </p:nvGrpSpPr>
        <p:grpSpPr bwMode="auto">
          <a:xfrm>
            <a:off x="866775" y="4324350"/>
            <a:ext cx="8102600" cy="1049338"/>
            <a:chOff x="546" y="2724"/>
            <a:chExt cx="5104" cy="661"/>
          </a:xfrm>
        </p:grpSpPr>
        <p:sp>
          <p:nvSpPr>
            <p:cNvPr id="406553" name="Rectangle 25"/>
            <p:cNvSpPr>
              <a:spLocks noChangeArrowheads="1"/>
            </p:cNvSpPr>
            <p:nvPr/>
          </p:nvSpPr>
          <p:spPr bwMode="auto">
            <a:xfrm>
              <a:off x="546" y="2724"/>
              <a:ext cx="83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FF"/>
                  </a:solidFill>
                </a:rPr>
                <a:t>1900 </a:t>
              </a:r>
              <a:r>
                <a:rPr lang="zh-CN" altLang="en-US">
                  <a:solidFill>
                    <a:srgbClr val="0000FF"/>
                  </a:solidFill>
                </a:rPr>
                <a:t>年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406554" name="Rectangle 26"/>
            <p:cNvSpPr>
              <a:spLocks noChangeArrowheads="1"/>
            </p:cNvSpPr>
            <p:nvPr/>
          </p:nvSpPr>
          <p:spPr bwMode="auto">
            <a:xfrm>
              <a:off x="1296" y="2725"/>
              <a:ext cx="435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才由奥斯古德</a:t>
              </a:r>
              <a:r>
                <a:rPr lang="en-US" altLang="zh-CN">
                  <a:solidFill>
                    <a:srgbClr val="000000"/>
                  </a:solidFill>
                  <a:latin typeface="宋体" panose="02010600030101010101" charset="-122"/>
                </a:rPr>
                <a:t>(</a:t>
              </a:r>
              <a:r>
                <a:rPr lang="en-US" altLang="zh-CN">
                  <a:solidFill>
                    <a:srgbClr val="000000"/>
                  </a:solidFill>
                </a:rPr>
                <a:t>Osgood</a:t>
              </a:r>
              <a:r>
                <a:rPr lang="en-US" altLang="zh-CN">
                  <a:solidFill>
                    <a:srgbClr val="000000"/>
                  </a:solidFill>
                  <a:latin typeface="宋体" panose="02010600030101010101" charset="-122"/>
                </a:rPr>
                <a:t>)</a:t>
              </a:r>
              <a:r>
                <a:rPr lang="zh-CN" altLang="en-US">
                  <a:solidFill>
                    <a:srgbClr val="000000"/>
                  </a:solidFill>
                </a:rPr>
                <a:t>获得成功，给出黎曼定理</a:t>
              </a:r>
              <a:r>
                <a:rPr lang="en-US" altLang="zh-CN">
                  <a:solidFill>
                    <a:srgbClr val="000000"/>
                  </a:solidFill>
                </a:rPr>
                <a:t>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06555" name="Rectangle 27"/>
            <p:cNvSpPr>
              <a:spLocks noChangeArrowheads="1"/>
            </p:cNvSpPr>
            <p:nvPr/>
          </p:nvSpPr>
          <p:spPr bwMode="auto">
            <a:xfrm>
              <a:off x="1296" y="3097"/>
              <a:ext cx="146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的严格证明。</a:t>
              </a:r>
              <a:r>
                <a:rPr lang="en-US" altLang="zh-CN">
                  <a:solidFill>
                    <a:srgbClr val="000000"/>
                  </a:solidFill>
                </a:rPr>
                <a:t>  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406581" name="Group 53"/>
          <p:cNvGrpSpPr/>
          <p:nvPr/>
        </p:nvGrpSpPr>
        <p:grpSpPr bwMode="auto">
          <a:xfrm>
            <a:off x="7292975" y="5862638"/>
            <a:ext cx="901700" cy="639762"/>
            <a:chOff x="2194" y="3321"/>
            <a:chExt cx="568" cy="403"/>
          </a:xfrm>
        </p:grpSpPr>
        <p:sp>
          <p:nvSpPr>
            <p:cNvPr id="406582" name="AutoShape 54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266" y="3321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6583" name="Text Box 55"/>
            <p:cNvSpPr txBox="1">
              <a:spLocks noChangeArrowheads="1"/>
            </p:cNvSpPr>
            <p:nvPr/>
          </p:nvSpPr>
          <p:spPr bwMode="auto">
            <a:xfrm>
              <a:off x="2194" y="3512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kumimoji="0" lang="zh-CN" altLang="en-US" sz="1600">
                  <a:solidFill>
                    <a:srgbClr val="B2B2B2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返回</a:t>
              </a: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kumimoji="0" lang="en-US" altLang="zh-CN" sz="1600">
                  <a:solidFill>
                    <a:srgbClr val="B2B2B2"/>
                  </a:solidFill>
                </a:rPr>
                <a:t>  </a:t>
              </a:r>
              <a:endParaRPr kumimoji="0" lang="en-US" altLang="zh-CN" sz="1600">
                <a:solidFill>
                  <a:srgbClr val="B2B2B2"/>
                </a:solidFill>
              </a:endParaRPr>
            </a:p>
          </p:txBody>
        </p:sp>
      </p:grpSp>
      <p:pic>
        <p:nvPicPr>
          <p:cNvPr id="22553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586" name="Group 58"/>
          <p:cNvGrpSpPr/>
          <p:nvPr/>
        </p:nvGrpSpPr>
        <p:grpSpPr bwMode="auto">
          <a:xfrm>
            <a:off x="2238375" y="2497138"/>
            <a:ext cx="6461125" cy="1581150"/>
            <a:chOff x="1428" y="1573"/>
            <a:chExt cx="4070" cy="996"/>
          </a:xfrm>
        </p:grpSpPr>
        <p:grpSp>
          <p:nvGrpSpPr>
            <p:cNvPr id="22555" name="Group 30"/>
            <p:cNvGrpSpPr/>
            <p:nvPr/>
          </p:nvGrpSpPr>
          <p:grpSpPr bwMode="auto">
            <a:xfrm>
              <a:off x="1428" y="1578"/>
              <a:ext cx="4070" cy="991"/>
              <a:chOff x="1428" y="1578"/>
              <a:chExt cx="4070" cy="991"/>
            </a:xfrm>
          </p:grpSpPr>
          <p:sp>
            <p:nvSpPr>
              <p:cNvPr id="406546" name="Rectangle 18"/>
              <p:cNvSpPr>
                <a:spLocks noChangeArrowheads="1"/>
              </p:cNvSpPr>
              <p:nvPr/>
            </p:nvSpPr>
            <p:spPr bwMode="auto">
              <a:xfrm>
                <a:off x="1428" y="1578"/>
                <a:ext cx="407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buFontTx/>
                  <a:buBlip>
                    <a:blip r:embed="rId3"/>
                  </a:buBlip>
                  <a:defRPr/>
                </a:pP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lang="zh-CN" altLang="en-US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此后，许瓦兹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(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Schwarz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)</a:t>
                </a:r>
                <a:r>
                  <a:rPr lang="en-US" altLang="zh-CN">
                    <a:solidFill>
                      <a:srgbClr val="006699"/>
                    </a:solidFill>
                  </a:rPr>
                  <a:t>  </a:t>
                </a:r>
                <a:r>
                  <a:rPr lang="en-US" altLang="zh-CN" sz="2000">
                    <a:solidFill>
                      <a:srgbClr val="006699"/>
                    </a:solidFill>
                  </a:rPr>
                  <a:t> </a:t>
                </a:r>
                <a:r>
                  <a:rPr lang="zh-CN" altLang="en-US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哈纳克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(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Harnack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)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rgbClr val="0066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406549" name="Rectangle 21"/>
              <p:cNvSpPr>
                <a:spLocks noChangeArrowheads="1"/>
              </p:cNvSpPr>
              <p:nvPr/>
            </p:nvSpPr>
            <p:spPr bwMode="auto">
              <a:xfrm>
                <a:off x="1596" y="1932"/>
                <a:ext cx="388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zh-CN" altLang="en-US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以及庞加莱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(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Poincare</a:t>
                </a:r>
                <a:r>
                  <a:rPr lang="en-US" altLang="zh-CN">
                    <a:solidFill>
                      <a:srgbClr val="006699"/>
                    </a:solidFill>
                    <a:latin typeface="宋体" panose="02010600030101010101" charset="-122"/>
                  </a:rPr>
                  <a:t>)</a:t>
                </a:r>
                <a:r>
                  <a:rPr lang="zh-CN" altLang="en-US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等人曾多次试图给出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   </a:t>
                </a:r>
                <a:endParaRPr lang="en-US" altLang="zh-CN">
                  <a:solidFill>
                    <a:srgbClr val="0066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406550" name="Rectangle 22"/>
              <p:cNvSpPr>
                <a:spLocks noChangeArrowheads="1"/>
              </p:cNvSpPr>
              <p:nvPr/>
            </p:nvSpPr>
            <p:spPr bwMode="auto">
              <a:xfrm>
                <a:off x="1594" y="2281"/>
                <a:ext cx="214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zh-CN" altLang="en-US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黎曼定理的严格证明。</a:t>
                </a:r>
                <a:r>
                  <a:rPr lang="en-US" altLang="zh-CN">
                    <a:solidFill>
                      <a:srgbClr val="00669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lang="en-US" altLang="zh-CN">
                  <a:solidFill>
                    <a:srgbClr val="00669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sp>
          <p:nvSpPr>
            <p:cNvPr id="406585" name="Rectangle 57"/>
            <p:cNvSpPr>
              <a:spLocks noChangeArrowheads="1"/>
            </p:cNvSpPr>
            <p:nvPr/>
          </p:nvSpPr>
          <p:spPr bwMode="auto">
            <a:xfrm>
              <a:off x="3642" y="1573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6699"/>
                  </a:solidFill>
                </a:rPr>
                <a:t>、</a:t>
              </a:r>
              <a:r>
                <a:rPr lang="en-US" altLang="zh-CN">
                  <a:solidFill>
                    <a:srgbClr val="006699"/>
                  </a:solidFill>
                </a:rPr>
                <a:t>  </a:t>
              </a:r>
              <a:endParaRPr lang="en-US" altLang="zh-CN">
                <a:solidFill>
                  <a:srgbClr val="006699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06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3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02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13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022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3" name="Picture 13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024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4" name="Picture 13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0226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5" name="Picture 14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14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7" name="Picture 14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8" name="Picture 14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9" name="Picture 14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748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0" name="Picture 147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732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1" name="Picture 14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5422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2" name="Picture 14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5421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3" name="Picture 15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54229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4" name="Picture 15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54213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5" name="Picture 155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957" name="Object 21"/>
          <p:cNvGraphicFramePr/>
          <p:nvPr/>
        </p:nvGraphicFramePr>
        <p:xfrm>
          <a:off x="3317875" y="2433638"/>
          <a:ext cx="13573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48" name="公式" r:id="rId3" imgW="1358265" imgH="355600" progId="Equation.3">
                  <p:embed/>
                </p:oleObj>
              </mc:Choice>
              <mc:Fallback>
                <p:oleObj name="公式" r:id="rId3" imgW="1358265" imgH="355600" progId="Equation.3">
                  <p:embed/>
                  <p:pic>
                    <p:nvPicPr>
                      <p:cNvPr id="0" name="图片 34174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2433638"/>
                        <a:ext cx="13573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62" name="Rectangle 26"/>
          <p:cNvSpPr>
            <a:spLocks noChangeArrowheads="1"/>
          </p:cNvSpPr>
          <p:nvPr/>
        </p:nvSpPr>
        <p:spPr bwMode="auto">
          <a:xfrm>
            <a:off x="1477963" y="4087813"/>
            <a:ext cx="24034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</a:rPr>
              <a:t>其</a:t>
            </a:r>
            <a:r>
              <a:rPr lang="zh-CN" altLang="en-US" u="sng" dirty="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伸缩率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 3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u="sng" dirty="0">
                <a:solidFill>
                  <a:srgbClr val="008000"/>
                </a:solidFill>
                <a:ea typeface="楷体" panose="02010609060101010101" charset="-122"/>
                <a:cs typeface="楷体" panose="02010609060101010101" charset="-122"/>
              </a:rPr>
              <a:t>  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295966" name="Object 30"/>
          <p:cNvGraphicFramePr/>
          <p:nvPr/>
        </p:nvGraphicFramePr>
        <p:xfrm>
          <a:off x="3370263" y="4838700"/>
          <a:ext cx="12017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49" name="公式" r:id="rId5" imgW="1282700" imgH="355600" progId="Equation.3">
                  <p:embed/>
                </p:oleObj>
              </mc:Choice>
              <mc:Fallback>
                <p:oleObj name="公式" r:id="rId5" imgW="1282700" imgH="355600" progId="Equation.3">
                  <p:embed/>
                  <p:pic>
                    <p:nvPicPr>
                      <p:cNvPr id="0" name="图片 34174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4838700"/>
                        <a:ext cx="120173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0" name="Rectangle 14"/>
          <p:cNvSpPr>
            <a:spLocks noChangeArrowheads="1"/>
          </p:cNvSpPr>
          <p:nvPr/>
        </p:nvSpPr>
        <p:spPr bwMode="auto">
          <a:xfrm>
            <a:off x="533400" y="1722438"/>
            <a:ext cx="7953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    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296181" name="Group 245"/>
          <p:cNvGrpSpPr/>
          <p:nvPr/>
        </p:nvGrpSpPr>
        <p:grpSpPr bwMode="auto">
          <a:xfrm>
            <a:off x="1042988" y="1693863"/>
            <a:ext cx="6338887" cy="484187"/>
            <a:chOff x="657" y="1067"/>
            <a:chExt cx="3993" cy="305"/>
          </a:xfrm>
        </p:grpSpPr>
        <p:graphicFrame>
          <p:nvGraphicFramePr>
            <p:cNvPr id="15458" name="Object 18"/>
            <p:cNvGraphicFramePr/>
            <p:nvPr/>
          </p:nvGraphicFramePr>
          <p:xfrm>
            <a:off x="3744" y="1067"/>
            <a:ext cx="90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50" name="公式" r:id="rId7" imgW="1536700" imgH="431800" progId="Equation.3">
                    <p:embed/>
                  </p:oleObj>
                </mc:Choice>
                <mc:Fallback>
                  <p:oleObj name="公式" r:id="rId7" imgW="1536700" imgH="431800" progId="Equation.3">
                    <p:embed/>
                    <p:pic>
                      <p:nvPicPr>
                        <p:cNvPr id="0" name="图片 3417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067"/>
                          <a:ext cx="90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59" name="Group 244"/>
            <p:cNvGrpSpPr/>
            <p:nvPr/>
          </p:nvGrpSpPr>
          <p:grpSpPr bwMode="auto">
            <a:xfrm>
              <a:off x="657" y="1084"/>
              <a:ext cx="3249" cy="288"/>
              <a:chOff x="657" y="1084"/>
              <a:chExt cx="3249" cy="288"/>
            </a:xfrm>
          </p:grpSpPr>
          <p:sp>
            <p:nvSpPr>
              <p:cNvPr id="295952" name="Rectangle 16"/>
              <p:cNvSpPr>
                <a:spLocks noChangeArrowheads="1"/>
              </p:cNvSpPr>
              <p:nvPr/>
            </p:nvSpPr>
            <p:spPr bwMode="auto">
              <a:xfrm>
                <a:off x="657" y="1084"/>
                <a:ext cx="324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</a:rPr>
                  <a:t>函数</a:t>
                </a:r>
                <a:r>
                  <a:rPr lang="en-US" altLang="zh-CN">
                    <a:solidFill>
                      <a:srgbClr val="000000"/>
                    </a:solidFill>
                  </a:rPr>
                  <a:t>          </a:t>
                </a:r>
                <a:r>
                  <a:rPr lang="zh-CN" altLang="en-US">
                    <a:solidFill>
                      <a:srgbClr val="000000"/>
                    </a:solidFill>
                  </a:rPr>
                  <a:t>在复平面上</a:t>
                </a:r>
                <a:r>
                  <a:rPr lang="zh-CN" altLang="en-US" u="sng">
                    <a:solidFill>
                      <a:srgbClr val="006600"/>
                    </a:solidFill>
                    <a:ea typeface="楷体" panose="02010609060101010101" charset="-122"/>
                    <a:cs typeface="楷体" panose="02010609060101010101" charset="-122"/>
                  </a:rPr>
                  <a:t>处处解析</a:t>
                </a:r>
                <a:r>
                  <a:rPr lang="zh-CN" altLang="en-US">
                    <a:solidFill>
                      <a:srgbClr val="000000"/>
                    </a:solidFill>
                  </a:rPr>
                  <a:t>，且</a:t>
                </a:r>
                <a:r>
                  <a:rPr lang="en-US" altLang="zh-CN">
                    <a:solidFill>
                      <a:srgbClr val="000000"/>
                    </a:solidFill>
                  </a:rPr>
                  <a:t>   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5461" name="Object 84"/>
              <p:cNvGraphicFramePr/>
              <p:nvPr/>
            </p:nvGraphicFramePr>
            <p:xfrm>
              <a:off x="1159" y="1123"/>
              <a:ext cx="375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751" name="公式" r:id="rId9" imgW="635000" imgH="342900" progId="Equation.3">
                      <p:embed/>
                    </p:oleObj>
                  </mc:Choice>
                  <mc:Fallback>
                    <p:oleObj name="公式" r:id="rId9" imgW="635000" imgH="342900" progId="Equation.3">
                      <p:embed/>
                      <p:pic>
                        <p:nvPicPr>
                          <p:cNvPr id="0" name="图片 34175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9" y="1123"/>
                            <a:ext cx="375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5381" name="Picture 159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116" name="Group 180"/>
          <p:cNvGrpSpPr/>
          <p:nvPr/>
        </p:nvGrpSpPr>
        <p:grpSpPr bwMode="auto">
          <a:xfrm>
            <a:off x="3925889" y="1177927"/>
            <a:ext cx="1271588" cy="338138"/>
            <a:chOff x="2671" y="700"/>
            <a:chExt cx="801" cy="213"/>
          </a:xfrm>
        </p:grpSpPr>
        <p:sp>
          <p:nvSpPr>
            <p:cNvPr id="296114" name="Rectangle 178"/>
            <p:cNvSpPr>
              <a:spLocks noChangeArrowheads="1"/>
            </p:cNvSpPr>
            <p:nvPr/>
          </p:nvSpPr>
          <p:spPr bwMode="auto">
            <a:xfrm>
              <a:off x="2726" y="717"/>
              <a:ext cx="695" cy="181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6115" name="Rectangle 179"/>
            <p:cNvSpPr>
              <a:spLocks noChangeArrowheads="1"/>
            </p:cNvSpPr>
            <p:nvPr/>
          </p:nvSpPr>
          <p:spPr bwMode="auto">
            <a:xfrm>
              <a:off x="2671" y="700"/>
              <a:ext cx="801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5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120</a:t>
              </a:r>
              <a:r>
                <a:rPr kumimoji="0" lang="en-US" altLang="zh-CN" sz="1600" dirty="0" smtClean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zh-CN" altLang="en-US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例</a:t>
              </a:r>
              <a:r>
                <a:rPr kumimoji="0" lang="en-US" altLang="zh-CN" sz="12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600" dirty="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6.1  </a:t>
              </a:r>
              <a:endParaRPr kumimoji="0" lang="en-US" altLang="zh-CN" sz="1600" dirty="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aphicFrame>
        <p:nvGraphicFramePr>
          <p:cNvPr id="296119" name="Object 183"/>
          <p:cNvGraphicFramePr/>
          <p:nvPr/>
        </p:nvGraphicFramePr>
        <p:xfrm>
          <a:off x="4789488" y="2379663"/>
          <a:ext cx="9128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52" name="Equation" r:id="rId11" imgW="494030" imgH="237490" progId="Equation.DSMT4">
                  <p:embed/>
                </p:oleObj>
              </mc:Choice>
              <mc:Fallback>
                <p:oleObj name="Equation" r:id="rId11" imgW="494030" imgH="237490" progId="Equation.DSMT4">
                  <p:embed/>
                  <p:pic>
                    <p:nvPicPr>
                      <p:cNvPr id="0" name="图片 34175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2379663"/>
                        <a:ext cx="91281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6182" name="Group 246"/>
          <p:cNvGrpSpPr/>
          <p:nvPr/>
        </p:nvGrpSpPr>
        <p:grpSpPr bwMode="auto">
          <a:xfrm>
            <a:off x="1042988" y="2373313"/>
            <a:ext cx="2525712" cy="457200"/>
            <a:chOff x="657" y="1495"/>
            <a:chExt cx="1591" cy="288"/>
          </a:xfrm>
        </p:grpSpPr>
        <p:sp>
          <p:nvSpPr>
            <p:cNvPr id="295955" name="Rectangle 19"/>
            <p:cNvSpPr>
              <a:spLocks noChangeArrowheads="1"/>
            </p:cNvSpPr>
            <p:nvPr/>
          </p:nvSpPr>
          <p:spPr bwMode="auto">
            <a:xfrm>
              <a:off x="657" y="1495"/>
              <a:ext cx="159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(1) 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在</a:t>
              </a:r>
              <a:r>
                <a:rPr lang="en-US" altLang="zh-CN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点</a:t>
              </a:r>
              <a:r>
                <a:rPr lang="zh-CN" altLang="en-US">
                  <a:solidFill>
                    <a:srgbClr val="CC0000"/>
                  </a:solidFill>
                </a:rPr>
                <a:t>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15453" name="Group 186"/>
            <p:cNvGrpSpPr/>
            <p:nvPr/>
          </p:nvGrpSpPr>
          <p:grpSpPr bwMode="auto">
            <a:xfrm>
              <a:off x="1221" y="1510"/>
              <a:ext cx="446" cy="264"/>
              <a:chOff x="1221" y="1456"/>
              <a:chExt cx="446" cy="264"/>
            </a:xfrm>
          </p:grpSpPr>
          <p:graphicFrame>
            <p:nvGraphicFramePr>
              <p:cNvPr id="15454" name="Object 184"/>
              <p:cNvGraphicFramePr>
                <a:graphicFrameLocks noChangeAspect="1"/>
              </p:cNvGraphicFramePr>
              <p:nvPr/>
            </p:nvGraphicFramePr>
            <p:xfrm>
              <a:off x="1221" y="1456"/>
              <a:ext cx="17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753" name="公式" r:id="rId13" imgW="279400" imgH="419100" progId="Equation.3">
                      <p:embed/>
                    </p:oleObj>
                  </mc:Choice>
                  <mc:Fallback>
                    <p:oleObj name="公式" r:id="rId13" imgW="279400" imgH="419100" progId="Equation.3">
                      <p:embed/>
                      <p:pic>
                        <p:nvPicPr>
                          <p:cNvPr id="0" name="图片 3417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1" y="1456"/>
                            <a:ext cx="17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55" name="Object 185"/>
              <p:cNvGraphicFramePr>
                <a:graphicFrameLocks noChangeAspect="1"/>
              </p:cNvGraphicFramePr>
              <p:nvPr/>
            </p:nvGraphicFramePr>
            <p:xfrm>
              <a:off x="1419" y="1500"/>
              <a:ext cx="24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754" name="公式" r:id="rId15" imgW="393700" imgH="279400" progId="Equation.3">
                      <p:embed/>
                    </p:oleObj>
                  </mc:Choice>
                  <mc:Fallback>
                    <p:oleObj name="公式" r:id="rId15" imgW="393700" imgH="279400" progId="Equation.3">
                      <p:embed/>
                      <p:pic>
                        <p:nvPicPr>
                          <p:cNvPr id="0" name="图片 3417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9" y="1500"/>
                            <a:ext cx="248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96179" name="Group 243"/>
          <p:cNvGrpSpPr/>
          <p:nvPr/>
        </p:nvGrpSpPr>
        <p:grpSpPr bwMode="auto">
          <a:xfrm>
            <a:off x="307975" y="571500"/>
            <a:ext cx="8742363" cy="1011238"/>
            <a:chOff x="194" y="360"/>
            <a:chExt cx="5507" cy="637"/>
          </a:xfrm>
        </p:grpSpPr>
        <p:sp>
          <p:nvSpPr>
            <p:cNvPr id="296098" name="Rectangle 162"/>
            <p:cNvSpPr>
              <a:spLocks noChangeArrowheads="1"/>
            </p:cNvSpPr>
            <p:nvPr/>
          </p:nvSpPr>
          <p:spPr bwMode="auto">
            <a:xfrm>
              <a:off x="660" y="360"/>
              <a:ext cx="504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求函数</a:t>
              </a:r>
              <a:r>
                <a:rPr lang="en-US" altLang="zh-CN">
                  <a:solidFill>
                    <a:srgbClr val="000000"/>
                  </a:solidFill>
                </a:rPr>
                <a:t>                         </a:t>
              </a:r>
              <a:r>
                <a:rPr lang="zh-CN" altLang="en-US">
                  <a:solidFill>
                    <a:srgbClr val="000000"/>
                  </a:solidFill>
                </a:rPr>
                <a:t>分别在</a:t>
              </a:r>
              <a:r>
                <a:rPr lang="en-US" altLang="zh-CN">
                  <a:solidFill>
                    <a:srgbClr val="000000"/>
                  </a:solidFill>
                </a:rPr>
                <a:t>          </a:t>
              </a:r>
              <a:r>
                <a:rPr lang="en-US" altLang="zh-CN" sz="800">
                  <a:solidFill>
                    <a:srgbClr val="000000"/>
                  </a:solidFill>
                </a:rPr>
                <a:t>    </a:t>
              </a:r>
              <a:r>
                <a:rPr lang="zh-CN" altLang="en-US">
                  <a:solidFill>
                    <a:srgbClr val="000000"/>
                  </a:solidFill>
                </a:rPr>
                <a:t>和</a:t>
              </a:r>
              <a:r>
                <a:rPr lang="en-US" altLang="zh-CN">
                  <a:solidFill>
                    <a:srgbClr val="000000"/>
                  </a:solidFill>
                </a:rPr>
                <a:t>            </a:t>
              </a:r>
              <a:r>
                <a:rPr lang="zh-CN" altLang="en-US">
                  <a:solidFill>
                    <a:srgbClr val="000000"/>
                  </a:solidFill>
                </a:rPr>
                <a:t>处的导数值，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96099" name="Rectangle 163"/>
            <p:cNvSpPr>
              <a:spLocks noChangeArrowheads="1"/>
            </p:cNvSpPr>
            <p:nvPr/>
          </p:nvSpPr>
          <p:spPr bwMode="auto">
            <a:xfrm>
              <a:off x="194" y="361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rgbClr val="0000FF"/>
                  </a:solidFill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</a:rPr>
                <a:t>    </a:t>
              </a:r>
              <a:endParaRPr lang="en-US" altLang="zh-CN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15444" name="Object 164"/>
            <p:cNvGraphicFramePr/>
            <p:nvPr/>
          </p:nvGraphicFramePr>
          <p:xfrm>
            <a:off x="1340" y="361"/>
            <a:ext cx="109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55" name="公式" r:id="rId17" imgW="1739900" imgH="431800" progId="Equation.3">
                    <p:embed/>
                  </p:oleObj>
                </mc:Choice>
                <mc:Fallback>
                  <p:oleObj name="公式" r:id="rId17" imgW="1739900" imgH="431800" progId="Equation.3">
                    <p:embed/>
                    <p:pic>
                      <p:nvPicPr>
                        <p:cNvPr id="0" name="图片 3417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361"/>
                          <a:ext cx="109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6101" name="Rectangle 165"/>
            <p:cNvSpPr>
              <a:spLocks noChangeArrowheads="1"/>
            </p:cNvSpPr>
            <p:nvPr/>
          </p:nvSpPr>
          <p:spPr bwMode="auto">
            <a:xfrm>
              <a:off x="660" y="709"/>
              <a:ext cx="194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并说明其几何意义。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15446" name="Group 187"/>
            <p:cNvGrpSpPr/>
            <p:nvPr/>
          </p:nvGrpSpPr>
          <p:grpSpPr bwMode="auto">
            <a:xfrm>
              <a:off x="3121" y="368"/>
              <a:ext cx="446" cy="264"/>
              <a:chOff x="1221" y="1456"/>
              <a:chExt cx="446" cy="264"/>
            </a:xfrm>
          </p:grpSpPr>
          <p:graphicFrame>
            <p:nvGraphicFramePr>
              <p:cNvPr id="15450" name="Object 188"/>
              <p:cNvGraphicFramePr>
                <a:graphicFrameLocks noChangeAspect="1"/>
              </p:cNvGraphicFramePr>
              <p:nvPr/>
            </p:nvGraphicFramePr>
            <p:xfrm>
              <a:off x="1221" y="1456"/>
              <a:ext cx="17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756" name="公式" r:id="rId19" imgW="279400" imgH="419100" progId="Equation.3">
                      <p:embed/>
                    </p:oleObj>
                  </mc:Choice>
                  <mc:Fallback>
                    <p:oleObj name="公式" r:id="rId19" imgW="279400" imgH="419100" progId="Equation.3">
                      <p:embed/>
                      <p:pic>
                        <p:nvPicPr>
                          <p:cNvPr id="0" name="图片 3417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1" y="1456"/>
                            <a:ext cx="17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51" name="Object 189"/>
              <p:cNvGraphicFramePr>
                <a:graphicFrameLocks noChangeAspect="1"/>
              </p:cNvGraphicFramePr>
              <p:nvPr/>
            </p:nvGraphicFramePr>
            <p:xfrm>
              <a:off x="1419" y="1500"/>
              <a:ext cx="24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757" name="公式" r:id="rId20" imgW="393700" imgH="279400" progId="Equation.3">
                      <p:embed/>
                    </p:oleObj>
                  </mc:Choice>
                  <mc:Fallback>
                    <p:oleObj name="公式" r:id="rId20" imgW="393700" imgH="279400" progId="Equation.3">
                      <p:embed/>
                      <p:pic>
                        <p:nvPicPr>
                          <p:cNvPr id="0" name="图片 3417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9" y="1500"/>
                            <a:ext cx="248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47" name="Group 193"/>
            <p:cNvGrpSpPr/>
            <p:nvPr/>
          </p:nvGrpSpPr>
          <p:grpSpPr bwMode="auto">
            <a:xfrm>
              <a:off x="3867" y="368"/>
              <a:ext cx="480" cy="264"/>
              <a:chOff x="3993" y="3128"/>
              <a:chExt cx="480" cy="264"/>
            </a:xfrm>
          </p:grpSpPr>
          <p:graphicFrame>
            <p:nvGraphicFramePr>
              <p:cNvPr id="15448" name="Object 191"/>
              <p:cNvGraphicFramePr>
                <a:graphicFrameLocks noChangeAspect="1"/>
              </p:cNvGraphicFramePr>
              <p:nvPr/>
            </p:nvGraphicFramePr>
            <p:xfrm>
              <a:off x="3993" y="3128"/>
              <a:ext cx="18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758" name="公式" r:id="rId21" imgW="292100" imgH="419100" progId="Equation.3">
                      <p:embed/>
                    </p:oleObj>
                  </mc:Choice>
                  <mc:Fallback>
                    <p:oleObj name="公式" r:id="rId21" imgW="292100" imgH="419100" progId="Equation.3">
                      <p:embed/>
                      <p:pic>
                        <p:nvPicPr>
                          <p:cNvPr id="0" name="图片 3417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3" y="3128"/>
                            <a:ext cx="184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49" name="Object 192"/>
              <p:cNvGraphicFramePr>
                <a:graphicFrameLocks noChangeAspect="1"/>
              </p:cNvGraphicFramePr>
              <p:nvPr/>
            </p:nvGraphicFramePr>
            <p:xfrm>
              <a:off x="4201" y="3172"/>
              <a:ext cx="27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759" name="公式" r:id="rId23" imgW="431800" imgH="279400" progId="Equation.3">
                      <p:embed/>
                    </p:oleObj>
                  </mc:Choice>
                  <mc:Fallback>
                    <p:oleObj name="公式" r:id="rId23" imgW="431800" imgH="279400" progId="Equation.3">
                      <p:embed/>
                      <p:pic>
                        <p:nvPicPr>
                          <p:cNvPr id="0" name="图片 3417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1" y="3172"/>
                            <a:ext cx="27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96187" name="Group 251"/>
          <p:cNvGrpSpPr/>
          <p:nvPr/>
        </p:nvGrpSpPr>
        <p:grpSpPr bwMode="auto">
          <a:xfrm>
            <a:off x="1042988" y="4751388"/>
            <a:ext cx="2474912" cy="457200"/>
            <a:chOff x="657" y="2993"/>
            <a:chExt cx="1559" cy="288"/>
          </a:xfrm>
        </p:grpSpPr>
        <p:sp>
          <p:nvSpPr>
            <p:cNvPr id="295964" name="Rectangle 28"/>
            <p:cNvSpPr>
              <a:spLocks noChangeArrowheads="1"/>
            </p:cNvSpPr>
            <p:nvPr/>
          </p:nvSpPr>
          <p:spPr bwMode="auto">
            <a:xfrm>
              <a:off x="657" y="2993"/>
              <a:ext cx="1559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000000"/>
                  </a:solidFill>
                </a:rPr>
                <a:t>(2)</a:t>
              </a:r>
              <a:r>
                <a:rPr lang="en-US" altLang="zh-CN">
                  <a:solidFill>
                    <a:srgbClr val="CC0000"/>
                  </a:solidFill>
                </a:rPr>
                <a:t> 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在</a:t>
              </a:r>
              <a:r>
                <a:rPr lang="en-US" altLang="zh-CN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en-US" altLang="zh-CN" sz="80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点</a:t>
              </a:r>
              <a:r>
                <a:rPr lang="zh-CN" altLang="en-US">
                  <a:solidFill>
                    <a:srgbClr val="CC0000"/>
                  </a:solidFill>
                </a:rPr>
                <a:t>，</a:t>
              </a:r>
              <a:r>
                <a:rPr lang="en-US" altLang="zh-CN">
                  <a:solidFill>
                    <a:srgbClr val="CC0000"/>
                  </a:solidFill>
                </a:rPr>
                <a:t> 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grpSp>
          <p:nvGrpSpPr>
            <p:cNvPr id="15439" name="Group 194"/>
            <p:cNvGrpSpPr/>
            <p:nvPr/>
          </p:nvGrpSpPr>
          <p:grpSpPr bwMode="auto">
            <a:xfrm>
              <a:off x="1207" y="3006"/>
              <a:ext cx="480" cy="264"/>
              <a:chOff x="3993" y="3128"/>
              <a:chExt cx="480" cy="264"/>
            </a:xfrm>
          </p:grpSpPr>
          <p:graphicFrame>
            <p:nvGraphicFramePr>
              <p:cNvPr id="15440" name="Object 195"/>
              <p:cNvGraphicFramePr>
                <a:graphicFrameLocks noChangeAspect="1"/>
              </p:cNvGraphicFramePr>
              <p:nvPr/>
            </p:nvGraphicFramePr>
            <p:xfrm>
              <a:off x="3993" y="3128"/>
              <a:ext cx="18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760" name="公式" r:id="rId25" imgW="292100" imgH="419100" progId="Equation.3">
                      <p:embed/>
                    </p:oleObj>
                  </mc:Choice>
                  <mc:Fallback>
                    <p:oleObj name="公式" r:id="rId25" imgW="292100" imgH="419100" progId="Equation.3">
                      <p:embed/>
                      <p:pic>
                        <p:nvPicPr>
                          <p:cNvPr id="0" name="图片 3417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3" y="3128"/>
                            <a:ext cx="184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41" name="Object 196"/>
              <p:cNvGraphicFramePr>
                <a:graphicFrameLocks noChangeAspect="1"/>
              </p:cNvGraphicFramePr>
              <p:nvPr/>
            </p:nvGraphicFramePr>
            <p:xfrm>
              <a:off x="4201" y="3172"/>
              <a:ext cx="27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761" name="公式" r:id="rId26" imgW="431800" imgH="279400" progId="Equation.3">
                      <p:embed/>
                    </p:oleObj>
                  </mc:Choice>
                  <mc:Fallback>
                    <p:oleObj name="公式" r:id="rId26" imgW="431800" imgH="279400" progId="Equation.3">
                      <p:embed/>
                      <p:pic>
                        <p:nvPicPr>
                          <p:cNvPr id="0" name="图片 3417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1" y="3172"/>
                            <a:ext cx="27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96184" name="Group 248"/>
          <p:cNvGrpSpPr/>
          <p:nvPr/>
        </p:nvGrpSpPr>
        <p:grpSpPr bwMode="auto">
          <a:xfrm>
            <a:off x="1477963" y="2935288"/>
            <a:ext cx="4319587" cy="1036637"/>
            <a:chOff x="931" y="1849"/>
            <a:chExt cx="2721" cy="653"/>
          </a:xfrm>
        </p:grpSpPr>
        <p:grpSp>
          <p:nvGrpSpPr>
            <p:cNvPr id="15431" name="Group 247"/>
            <p:cNvGrpSpPr/>
            <p:nvPr/>
          </p:nvGrpSpPr>
          <p:grpSpPr bwMode="auto">
            <a:xfrm>
              <a:off x="931" y="1849"/>
              <a:ext cx="2683" cy="294"/>
              <a:chOff x="931" y="1849"/>
              <a:chExt cx="2683" cy="294"/>
            </a:xfrm>
          </p:grpSpPr>
          <p:sp>
            <p:nvSpPr>
              <p:cNvPr id="295958" name="Rectangle 22"/>
              <p:cNvSpPr>
                <a:spLocks noChangeArrowheads="1"/>
              </p:cNvSpPr>
              <p:nvPr/>
            </p:nvSpPr>
            <p:spPr bwMode="auto">
              <a:xfrm>
                <a:off x="931" y="1855"/>
                <a:ext cx="268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>
                    <a:solidFill>
                      <a:srgbClr val="000000"/>
                    </a:solidFill>
                  </a:rPr>
                  <a:t>因此，映射</a:t>
                </a:r>
                <a:r>
                  <a:rPr lang="en-US" altLang="zh-CN">
                    <a:solidFill>
                      <a:srgbClr val="000000"/>
                    </a:solidFill>
                  </a:rPr>
                  <a:t>            </a:t>
                </a:r>
                <a:r>
                  <a:rPr lang="zh-CN" altLang="en-US">
                    <a:solidFill>
                      <a:srgbClr val="000000"/>
                    </a:solidFill>
                  </a:rPr>
                  <a:t>在</a:t>
                </a:r>
                <a:r>
                  <a:rPr lang="en-US" altLang="zh-CN">
                    <a:solidFill>
                      <a:srgbClr val="000000"/>
                    </a:solidFill>
                  </a:rPr>
                  <a:t>           </a:t>
                </a:r>
                <a:r>
                  <a:rPr lang="en-US" altLang="zh-CN" sz="800">
                    <a:solidFill>
                      <a:srgbClr val="000000"/>
                    </a:solidFill>
                  </a:rPr>
                  <a:t> </a:t>
                </a:r>
                <a:r>
                  <a:rPr lang="zh-CN" altLang="en-US">
                    <a:solidFill>
                      <a:srgbClr val="000000"/>
                    </a:solidFill>
                  </a:rPr>
                  <a:t>处</a:t>
                </a:r>
                <a:r>
                  <a:rPr lang="en-US" altLang="zh-CN">
                    <a:solidFill>
                      <a:srgbClr val="000000"/>
                    </a:solidFill>
                  </a:rPr>
                  <a:t>  </a:t>
                </a:r>
                <a:endParaRPr lang="en-US" altLang="zh-CN"/>
              </a:p>
            </p:txBody>
          </p:sp>
          <p:graphicFrame>
            <p:nvGraphicFramePr>
              <p:cNvPr id="15434" name="Object 24"/>
              <p:cNvGraphicFramePr/>
              <p:nvPr/>
            </p:nvGraphicFramePr>
            <p:xfrm>
              <a:off x="1987" y="1849"/>
              <a:ext cx="49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762" name="公式" r:id="rId27" imgW="838200" imgH="381000" progId="Equation.3">
                      <p:embed/>
                    </p:oleObj>
                  </mc:Choice>
                  <mc:Fallback>
                    <p:oleObj name="公式" r:id="rId27" imgW="838200" imgH="381000" progId="Equation.3">
                      <p:embed/>
                      <p:pic>
                        <p:nvPicPr>
                          <p:cNvPr id="0" name="图片 34176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7" y="1849"/>
                            <a:ext cx="49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435" name="Group 197"/>
              <p:cNvGrpSpPr/>
              <p:nvPr/>
            </p:nvGrpSpPr>
            <p:grpSpPr bwMode="auto">
              <a:xfrm>
                <a:off x="2771" y="1866"/>
                <a:ext cx="446" cy="264"/>
                <a:chOff x="1221" y="1456"/>
                <a:chExt cx="446" cy="264"/>
              </a:xfrm>
            </p:grpSpPr>
            <p:graphicFrame>
              <p:nvGraphicFramePr>
                <p:cNvPr id="15436" name="Object 198"/>
                <p:cNvGraphicFramePr>
                  <a:graphicFrameLocks noChangeAspect="1"/>
                </p:cNvGraphicFramePr>
                <p:nvPr/>
              </p:nvGraphicFramePr>
              <p:xfrm>
                <a:off x="1221" y="1456"/>
                <a:ext cx="176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1763" name="公式" r:id="rId29" imgW="279400" imgH="419100" progId="Equation.3">
                        <p:embed/>
                      </p:oleObj>
                    </mc:Choice>
                    <mc:Fallback>
                      <p:oleObj name="公式" r:id="rId29" imgW="279400" imgH="419100" progId="Equation.3">
                        <p:embed/>
                        <p:pic>
                          <p:nvPicPr>
                            <p:cNvPr id="0" name="图片 3417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21" y="1456"/>
                              <a:ext cx="176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37" name="Object 199"/>
                <p:cNvGraphicFramePr>
                  <a:graphicFrameLocks noChangeAspect="1"/>
                </p:cNvGraphicFramePr>
                <p:nvPr/>
              </p:nvGraphicFramePr>
              <p:xfrm>
                <a:off x="1419" y="1500"/>
                <a:ext cx="248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1764" name="公式" r:id="rId30" imgW="393700" imgH="279400" progId="Equation.3">
                        <p:embed/>
                      </p:oleObj>
                    </mc:Choice>
                    <mc:Fallback>
                      <p:oleObj name="公式" r:id="rId30" imgW="393700" imgH="279400" progId="Equation.3">
                        <p:embed/>
                        <p:pic>
                          <p:nvPicPr>
                            <p:cNvPr id="0" name="图片 3417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19" y="1500"/>
                              <a:ext cx="248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96145" name="Rectangle 209"/>
            <p:cNvSpPr>
              <a:spLocks noChangeArrowheads="1"/>
            </p:cNvSpPr>
            <p:nvPr/>
          </p:nvSpPr>
          <p:spPr bwMode="auto">
            <a:xfrm>
              <a:off x="931" y="2214"/>
              <a:ext cx="272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伸缩率不变</a:t>
              </a:r>
              <a:r>
                <a:rPr lang="zh-CN" altLang="en-US">
                  <a:solidFill>
                    <a:srgbClr val="000000"/>
                  </a:solidFill>
                </a:rPr>
                <a:t>，且</a:t>
              </a: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具有保角性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296188" name="Group 252"/>
          <p:cNvGrpSpPr/>
          <p:nvPr/>
        </p:nvGrpSpPr>
        <p:grpSpPr bwMode="auto">
          <a:xfrm>
            <a:off x="1477963" y="5313363"/>
            <a:ext cx="4310062" cy="1041400"/>
            <a:chOff x="931" y="3347"/>
            <a:chExt cx="2715" cy="656"/>
          </a:xfrm>
        </p:grpSpPr>
        <p:sp>
          <p:nvSpPr>
            <p:cNvPr id="296136" name="Rectangle 200"/>
            <p:cNvSpPr>
              <a:spLocks noChangeArrowheads="1"/>
            </p:cNvSpPr>
            <p:nvPr/>
          </p:nvSpPr>
          <p:spPr bwMode="auto">
            <a:xfrm>
              <a:off x="931" y="3353"/>
              <a:ext cx="271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0000"/>
                  </a:solidFill>
                </a:rPr>
                <a:t>因此，映射</a:t>
              </a:r>
              <a:r>
                <a:rPr lang="en-US" altLang="zh-CN">
                  <a:solidFill>
                    <a:srgbClr val="000000"/>
                  </a:solidFill>
                </a:rPr>
                <a:t>            </a:t>
              </a:r>
              <a:r>
                <a:rPr lang="zh-CN" altLang="en-US">
                  <a:solidFill>
                    <a:srgbClr val="000000"/>
                  </a:solidFill>
                </a:rPr>
                <a:t>在</a:t>
              </a:r>
              <a:r>
                <a:rPr lang="en-US" altLang="zh-CN">
                  <a:solidFill>
                    <a:srgbClr val="000000"/>
                  </a:solidFill>
                </a:rPr>
                <a:t>            </a:t>
              </a:r>
              <a:r>
                <a:rPr lang="zh-CN" altLang="en-US">
                  <a:solidFill>
                    <a:srgbClr val="000000"/>
                  </a:solidFill>
                </a:rPr>
                <a:t>处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/>
            </a:p>
          </p:txBody>
        </p:sp>
        <p:graphicFrame>
          <p:nvGraphicFramePr>
            <p:cNvPr id="15426" name="Object 201"/>
            <p:cNvGraphicFramePr/>
            <p:nvPr/>
          </p:nvGraphicFramePr>
          <p:xfrm>
            <a:off x="1987" y="3347"/>
            <a:ext cx="4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65" name="公式" r:id="rId31" imgW="838200" imgH="381000" progId="Equation.3">
                    <p:embed/>
                  </p:oleObj>
                </mc:Choice>
                <mc:Fallback>
                  <p:oleObj name="公式" r:id="rId31" imgW="838200" imgH="381000" progId="Equation.3">
                    <p:embed/>
                    <p:pic>
                      <p:nvPicPr>
                        <p:cNvPr id="0" name="图片 3417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3347"/>
                          <a:ext cx="4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27" name="Group 205"/>
            <p:cNvGrpSpPr/>
            <p:nvPr/>
          </p:nvGrpSpPr>
          <p:grpSpPr bwMode="auto">
            <a:xfrm>
              <a:off x="2773" y="3360"/>
              <a:ext cx="480" cy="264"/>
              <a:chOff x="3993" y="3128"/>
              <a:chExt cx="480" cy="264"/>
            </a:xfrm>
          </p:grpSpPr>
          <p:graphicFrame>
            <p:nvGraphicFramePr>
              <p:cNvPr id="15429" name="Object 206"/>
              <p:cNvGraphicFramePr>
                <a:graphicFrameLocks noChangeAspect="1"/>
              </p:cNvGraphicFramePr>
              <p:nvPr/>
            </p:nvGraphicFramePr>
            <p:xfrm>
              <a:off x="3993" y="3128"/>
              <a:ext cx="18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766" name="公式" r:id="rId32" imgW="292100" imgH="419100" progId="Equation.3">
                      <p:embed/>
                    </p:oleObj>
                  </mc:Choice>
                  <mc:Fallback>
                    <p:oleObj name="公式" r:id="rId32" imgW="292100" imgH="419100" progId="Equation.3">
                      <p:embed/>
                      <p:pic>
                        <p:nvPicPr>
                          <p:cNvPr id="0" name="图片 3417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3" y="3128"/>
                            <a:ext cx="184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30" name="Object 207"/>
              <p:cNvGraphicFramePr>
                <a:graphicFrameLocks noChangeAspect="1"/>
              </p:cNvGraphicFramePr>
              <p:nvPr/>
            </p:nvGraphicFramePr>
            <p:xfrm>
              <a:off x="4201" y="3172"/>
              <a:ext cx="27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767" name="公式" r:id="rId33" imgW="431800" imgH="279400" progId="Equation.3">
                      <p:embed/>
                    </p:oleObj>
                  </mc:Choice>
                  <mc:Fallback>
                    <p:oleObj name="公式" r:id="rId33" imgW="431800" imgH="279400" progId="Equation.3">
                      <p:embed/>
                      <p:pic>
                        <p:nvPicPr>
                          <p:cNvPr id="0" name="图片 3417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1" y="3172"/>
                            <a:ext cx="27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6146" name="Rectangle 210"/>
            <p:cNvSpPr>
              <a:spLocks noChangeArrowheads="1"/>
            </p:cNvSpPr>
            <p:nvPr/>
          </p:nvSpPr>
          <p:spPr bwMode="auto">
            <a:xfrm>
              <a:off x="931" y="3715"/>
              <a:ext cx="156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chemeClr val="folHlink"/>
                  </a:solidFill>
                  <a:ea typeface="楷体" panose="02010609060101010101" charset="-122"/>
                  <a:cs typeface="楷体" panose="02010609060101010101" charset="-122"/>
                </a:rPr>
                <a:t>不具有保角性</a:t>
              </a:r>
              <a:r>
                <a:rPr lang="zh-CN" altLang="en-US">
                  <a:solidFill>
                    <a:srgbClr val="000000"/>
                  </a:solidFill>
                </a:rPr>
                <a:t>。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pic>
        <p:nvPicPr>
          <p:cNvPr id="15389" name="Picture 21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65888" y="49561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90" name="Picture 214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464300" y="4954588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191" name="Group 255"/>
          <p:cNvGrpSpPr/>
          <p:nvPr/>
        </p:nvGrpSpPr>
        <p:grpSpPr bwMode="auto">
          <a:xfrm>
            <a:off x="6915150" y="3886200"/>
            <a:ext cx="1295400" cy="504825"/>
            <a:chOff x="4356" y="2448"/>
            <a:chExt cx="816" cy="318"/>
          </a:xfrm>
        </p:grpSpPr>
        <p:sp>
          <p:nvSpPr>
            <p:cNvPr id="296151" name="Line 215"/>
            <p:cNvSpPr>
              <a:spLocks noChangeShapeType="1"/>
            </p:cNvSpPr>
            <p:nvPr/>
          </p:nvSpPr>
          <p:spPr bwMode="auto">
            <a:xfrm>
              <a:off x="4356" y="2448"/>
              <a:ext cx="0" cy="318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5424" name="Object 216"/>
            <p:cNvGraphicFramePr/>
            <p:nvPr/>
          </p:nvGraphicFramePr>
          <p:xfrm>
            <a:off x="4436" y="2484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68" name="公式" r:id="rId34" imgW="1167765" imgH="342900" progId="Equation.3">
                    <p:embed/>
                  </p:oleObj>
                </mc:Choice>
                <mc:Fallback>
                  <p:oleObj name="公式" r:id="rId34" imgW="1167765" imgH="342900" progId="Equation.3">
                    <p:embed/>
                    <p:pic>
                      <p:nvPicPr>
                        <p:cNvPr id="0" name="图片 3417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" y="2484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6194" name="Group 258"/>
          <p:cNvGrpSpPr/>
          <p:nvPr/>
        </p:nvGrpSpPr>
        <p:grpSpPr bwMode="auto">
          <a:xfrm>
            <a:off x="6745288" y="3252788"/>
            <a:ext cx="412750" cy="293687"/>
            <a:chOff x="4249" y="2049"/>
            <a:chExt cx="260" cy="185"/>
          </a:xfrm>
        </p:grpSpPr>
        <p:sp>
          <p:nvSpPr>
            <p:cNvPr id="296164" name="弧 228"/>
            <p:cNvSpPr/>
            <p:nvPr/>
          </p:nvSpPr>
          <p:spPr bwMode="auto">
            <a:xfrm rot="257550">
              <a:off x="4249" y="2083"/>
              <a:ext cx="119" cy="151"/>
            </a:xfrm>
            <a:custGeom>
              <a:avLst/>
              <a:gdLst>
                <a:gd name="G0" fmla="+- 0 0 0"/>
                <a:gd name="G1" fmla="+- 15673 0 0"/>
                <a:gd name="G2" fmla="+- 21600 0 0"/>
                <a:gd name="T0" fmla="*/ 14864 w 19924"/>
                <a:gd name="T1" fmla="*/ 0 h 15673"/>
                <a:gd name="T2" fmla="*/ 19924 w 19924"/>
                <a:gd name="T3" fmla="*/ 7330 h 15673"/>
                <a:gd name="T4" fmla="*/ 0 w 19924"/>
                <a:gd name="T5" fmla="*/ 15673 h 1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24" h="15673" fill="none" extrusionOk="0">
                  <a:moveTo>
                    <a:pt x="14863" y="0"/>
                  </a:moveTo>
                  <a:cubicBezTo>
                    <a:pt x="17041" y="2065"/>
                    <a:pt x="18764" y="4561"/>
                    <a:pt x="19923" y="7330"/>
                  </a:cubicBezTo>
                </a:path>
                <a:path w="19924" h="15673" stroke="0" extrusionOk="0">
                  <a:moveTo>
                    <a:pt x="14863" y="0"/>
                  </a:moveTo>
                  <a:cubicBezTo>
                    <a:pt x="17041" y="2065"/>
                    <a:pt x="18764" y="4561"/>
                    <a:pt x="19923" y="7330"/>
                  </a:cubicBezTo>
                  <a:lnTo>
                    <a:pt x="0" y="15673"/>
                  </a:lnTo>
                  <a:close/>
                </a:path>
              </a:pathLst>
            </a:custGeom>
            <a:noFill/>
            <a:ln w="25400" cap="rnd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5422" name="Object 229"/>
            <p:cNvGraphicFramePr>
              <a:graphicFrameLocks noChangeAspect="1"/>
            </p:cNvGraphicFramePr>
            <p:nvPr/>
          </p:nvGraphicFramePr>
          <p:xfrm>
            <a:off x="4396" y="2049"/>
            <a:ext cx="113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69" name="公式" r:id="rId36" imgW="241300" imgH="215900" progId="Equation.3">
                    <p:embed/>
                  </p:oleObj>
                </mc:Choice>
                <mc:Fallback>
                  <p:oleObj name="公式" r:id="rId36" imgW="241300" imgH="215900" progId="Equation.3">
                    <p:embed/>
                    <p:pic>
                      <p:nvPicPr>
                        <p:cNvPr id="0" name="图片 3417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2049"/>
                          <a:ext cx="113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6197" name="Group 261"/>
          <p:cNvGrpSpPr/>
          <p:nvPr/>
        </p:nvGrpSpPr>
        <p:grpSpPr bwMode="auto">
          <a:xfrm>
            <a:off x="6550025" y="5803900"/>
            <a:ext cx="549275" cy="400050"/>
            <a:chOff x="4126" y="3656"/>
            <a:chExt cx="346" cy="252"/>
          </a:xfrm>
        </p:grpSpPr>
        <p:sp>
          <p:nvSpPr>
            <p:cNvPr id="296170" name="弧 234"/>
            <p:cNvSpPr/>
            <p:nvPr/>
          </p:nvSpPr>
          <p:spPr bwMode="auto">
            <a:xfrm rot="257550">
              <a:off x="4126" y="3722"/>
              <a:ext cx="149" cy="186"/>
            </a:xfrm>
            <a:custGeom>
              <a:avLst/>
              <a:gdLst>
                <a:gd name="G0" fmla="+- 0 0 0"/>
                <a:gd name="G1" fmla="+- 19235 0 0"/>
                <a:gd name="G2" fmla="+- 21600 0 0"/>
                <a:gd name="T0" fmla="*/ 9828 w 20389"/>
                <a:gd name="T1" fmla="*/ 0 h 19235"/>
                <a:gd name="T2" fmla="*/ 20389 w 20389"/>
                <a:gd name="T3" fmla="*/ 12105 h 19235"/>
                <a:gd name="T4" fmla="*/ 0 w 20389"/>
                <a:gd name="T5" fmla="*/ 19235 h 19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89" h="19235" fill="none" extrusionOk="0">
                  <a:moveTo>
                    <a:pt x="9827" y="0"/>
                  </a:moveTo>
                  <a:cubicBezTo>
                    <a:pt x="14773" y="2527"/>
                    <a:pt x="18555" y="6862"/>
                    <a:pt x="20389" y="12104"/>
                  </a:cubicBezTo>
                </a:path>
                <a:path w="20389" h="19235" stroke="0" extrusionOk="0">
                  <a:moveTo>
                    <a:pt x="9827" y="0"/>
                  </a:moveTo>
                  <a:cubicBezTo>
                    <a:pt x="14773" y="2527"/>
                    <a:pt x="18555" y="6862"/>
                    <a:pt x="20389" y="12104"/>
                  </a:cubicBezTo>
                  <a:lnTo>
                    <a:pt x="0" y="19235"/>
                  </a:lnTo>
                  <a:close/>
                </a:path>
              </a:pathLst>
            </a:custGeom>
            <a:noFill/>
            <a:ln w="25400" cap="rnd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5420" name="Object 235"/>
            <p:cNvGraphicFramePr>
              <a:graphicFrameLocks noChangeAspect="1"/>
            </p:cNvGraphicFramePr>
            <p:nvPr/>
          </p:nvGraphicFramePr>
          <p:xfrm>
            <a:off x="4282" y="3656"/>
            <a:ext cx="19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70" name="公式" r:id="rId38" imgW="405765" imgH="342900" progId="Equation.3">
                    <p:embed/>
                  </p:oleObj>
                </mc:Choice>
                <mc:Fallback>
                  <p:oleObj name="公式" r:id="rId38" imgW="405765" imgH="342900" progId="Equation.3">
                    <p:embed/>
                    <p:pic>
                      <p:nvPicPr>
                        <p:cNvPr id="0" name="图片 3417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2" y="3656"/>
                          <a:ext cx="190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6190" name="Group 254"/>
          <p:cNvGrpSpPr/>
          <p:nvPr/>
        </p:nvGrpSpPr>
        <p:grpSpPr bwMode="auto">
          <a:xfrm>
            <a:off x="6391275" y="4619625"/>
            <a:ext cx="2097088" cy="1666875"/>
            <a:chOff x="4026" y="2910"/>
            <a:chExt cx="1321" cy="1050"/>
          </a:xfrm>
        </p:grpSpPr>
        <p:graphicFrame>
          <p:nvGraphicFramePr>
            <p:cNvPr id="15416" name="Object 218"/>
            <p:cNvGraphicFramePr/>
            <p:nvPr/>
          </p:nvGraphicFramePr>
          <p:xfrm>
            <a:off x="5027" y="2941"/>
            <a:ext cx="28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71" name="公式" r:id="rId40" imgW="469900" imgH="342900" progId="Equation.3">
                    <p:embed/>
                  </p:oleObj>
                </mc:Choice>
                <mc:Fallback>
                  <p:oleObj name="公式" r:id="rId40" imgW="469900" imgH="342900" progId="Equation.3">
                    <p:embed/>
                    <p:pic>
                      <p:nvPicPr>
                        <p:cNvPr id="0" name="图片 3417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2941"/>
                          <a:ext cx="28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6156" name="Line 220"/>
            <p:cNvSpPr>
              <a:spLocks noChangeShapeType="1"/>
            </p:cNvSpPr>
            <p:nvPr/>
          </p:nvSpPr>
          <p:spPr bwMode="auto">
            <a:xfrm>
              <a:off x="4026" y="3850"/>
              <a:ext cx="132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6173" name="Line 237"/>
            <p:cNvSpPr>
              <a:spLocks noChangeAspect="1" noChangeShapeType="1"/>
            </p:cNvSpPr>
            <p:nvPr/>
          </p:nvSpPr>
          <p:spPr bwMode="auto">
            <a:xfrm>
              <a:off x="4120" y="2910"/>
              <a:ext cx="0" cy="105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96189" name="Group 253"/>
          <p:cNvGrpSpPr/>
          <p:nvPr/>
        </p:nvGrpSpPr>
        <p:grpSpPr bwMode="auto">
          <a:xfrm>
            <a:off x="6386513" y="2409825"/>
            <a:ext cx="2097087" cy="1228725"/>
            <a:chOff x="4023" y="1518"/>
            <a:chExt cx="1321" cy="774"/>
          </a:xfrm>
        </p:grpSpPr>
        <p:graphicFrame>
          <p:nvGraphicFramePr>
            <p:cNvPr id="15413" name="Object 217"/>
            <p:cNvGraphicFramePr/>
            <p:nvPr/>
          </p:nvGraphicFramePr>
          <p:xfrm>
            <a:off x="5083" y="1569"/>
            <a:ext cx="235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72" name="公式" r:id="rId42" imgW="393700" imgH="342900" progId="Equation.3">
                    <p:embed/>
                  </p:oleObj>
                </mc:Choice>
                <mc:Fallback>
                  <p:oleObj name="公式" r:id="rId42" imgW="393700" imgH="342900" progId="Equation.3">
                    <p:embed/>
                    <p:pic>
                      <p:nvPicPr>
                        <p:cNvPr id="0" name="图片 3417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3" y="1569"/>
                          <a:ext cx="235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6155" name="Line 219"/>
            <p:cNvSpPr>
              <a:spLocks noChangeShapeType="1"/>
            </p:cNvSpPr>
            <p:nvPr/>
          </p:nvSpPr>
          <p:spPr bwMode="auto">
            <a:xfrm>
              <a:off x="4023" y="2166"/>
              <a:ext cx="132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6174" name="Line 238"/>
            <p:cNvSpPr>
              <a:spLocks noChangeAspect="1" noChangeShapeType="1"/>
            </p:cNvSpPr>
            <p:nvPr/>
          </p:nvSpPr>
          <p:spPr bwMode="auto">
            <a:xfrm flipH="1">
              <a:off x="4120" y="1518"/>
              <a:ext cx="0" cy="77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96186" name="Group 250"/>
          <p:cNvGrpSpPr/>
          <p:nvPr/>
        </p:nvGrpSpPr>
        <p:grpSpPr bwMode="auto">
          <a:xfrm>
            <a:off x="3543300" y="4087813"/>
            <a:ext cx="1682750" cy="457200"/>
            <a:chOff x="2232" y="2575"/>
            <a:chExt cx="1060" cy="288"/>
          </a:xfrm>
        </p:grpSpPr>
        <p:graphicFrame>
          <p:nvGraphicFramePr>
            <p:cNvPr id="15411" name="Object 27"/>
            <p:cNvGraphicFramePr/>
            <p:nvPr/>
          </p:nvGraphicFramePr>
          <p:xfrm>
            <a:off x="3104" y="2677"/>
            <a:ext cx="18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73" name="公式" r:id="rId44" imgW="316865" imgH="266065" progId="Equation.3">
                    <p:embed/>
                  </p:oleObj>
                </mc:Choice>
                <mc:Fallback>
                  <p:oleObj name="公式" r:id="rId44" imgW="316865" imgH="266065" progId="Equation.3">
                    <p:embed/>
                    <p:pic>
                      <p:nvPicPr>
                        <p:cNvPr id="0" name="图片 3417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2677"/>
                          <a:ext cx="188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6185" name="Rectangle 249"/>
            <p:cNvSpPr>
              <a:spLocks noChangeArrowheads="1"/>
            </p:cNvSpPr>
            <p:nvPr/>
          </p:nvSpPr>
          <p:spPr bwMode="auto">
            <a:xfrm>
              <a:off x="2232" y="2575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u="sng">
                  <a:solidFill>
                    <a:srgbClr val="008000"/>
                  </a:solidFill>
                  <a:ea typeface="楷体" panose="02010609060101010101" charset="-122"/>
                  <a:cs typeface="楷体" panose="02010609060101010101" charset="-122"/>
                </a:rPr>
                <a:t>旋转角</a:t>
              </a:r>
              <a:r>
                <a:rPr lang="zh-CN" altLang="en-US">
                  <a:solidFill>
                    <a:srgbClr val="000000"/>
                  </a:solidFill>
                </a:rPr>
                <a:t>为</a:t>
              </a:r>
              <a:r>
                <a:rPr lang="en-US" altLang="zh-CN">
                  <a:solidFill>
                    <a:srgbClr val="000000"/>
                  </a:solidFill>
                </a:rPr>
                <a:t>  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296193" name="Group 257"/>
          <p:cNvGrpSpPr/>
          <p:nvPr/>
        </p:nvGrpSpPr>
        <p:grpSpPr bwMode="auto">
          <a:xfrm>
            <a:off x="6543675" y="3094038"/>
            <a:ext cx="1533525" cy="344487"/>
            <a:chOff x="4122" y="1949"/>
            <a:chExt cx="966" cy="217"/>
          </a:xfrm>
        </p:grpSpPr>
        <p:graphicFrame>
          <p:nvGraphicFramePr>
            <p:cNvPr id="15409" name="Object 224"/>
            <p:cNvGraphicFramePr>
              <a:graphicFrameLocks noChangeAspect="1"/>
            </p:cNvGraphicFramePr>
            <p:nvPr/>
          </p:nvGraphicFramePr>
          <p:xfrm>
            <a:off x="4884" y="1949"/>
            <a:ext cx="17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74" name="公式" r:id="rId46" imgW="355600" imgH="381000" progId="Equation.3">
                    <p:embed/>
                  </p:oleObj>
                </mc:Choice>
                <mc:Fallback>
                  <p:oleObj name="公式" r:id="rId46" imgW="355600" imgH="381000" progId="Equation.3">
                    <p:embed/>
                    <p:pic>
                      <p:nvPicPr>
                        <p:cNvPr id="0" name="图片 3417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1949"/>
                          <a:ext cx="17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6159" name="Line 223"/>
            <p:cNvSpPr>
              <a:spLocks noChangeShapeType="1"/>
            </p:cNvSpPr>
            <p:nvPr/>
          </p:nvSpPr>
          <p:spPr bwMode="auto">
            <a:xfrm>
              <a:off x="4122" y="2166"/>
              <a:ext cx="966" cy="0"/>
            </a:xfrm>
            <a:prstGeom prst="line">
              <a:avLst/>
            </a:prstGeom>
            <a:noFill/>
            <a:ln w="41275">
              <a:solidFill>
                <a:srgbClr val="0099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96192" name="Group 256"/>
          <p:cNvGrpSpPr/>
          <p:nvPr/>
        </p:nvGrpSpPr>
        <p:grpSpPr bwMode="auto">
          <a:xfrm>
            <a:off x="6534150" y="2741613"/>
            <a:ext cx="1343025" cy="696912"/>
            <a:chOff x="4116" y="1727"/>
            <a:chExt cx="846" cy="439"/>
          </a:xfrm>
        </p:grpSpPr>
        <p:graphicFrame>
          <p:nvGraphicFramePr>
            <p:cNvPr id="15407" name="Object 231"/>
            <p:cNvGraphicFramePr>
              <a:graphicFrameLocks noChangeAspect="1"/>
            </p:cNvGraphicFramePr>
            <p:nvPr/>
          </p:nvGraphicFramePr>
          <p:xfrm>
            <a:off x="4533" y="1727"/>
            <a:ext cx="16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75" name="公式" r:id="rId48" imgW="330200" imgH="368300" progId="Equation.3">
                    <p:embed/>
                  </p:oleObj>
                </mc:Choice>
                <mc:Fallback>
                  <p:oleObj name="公式" r:id="rId48" imgW="330200" imgH="368300" progId="Equation.3">
                    <p:embed/>
                    <p:pic>
                      <p:nvPicPr>
                        <p:cNvPr id="0" name="图片 3417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1727"/>
                          <a:ext cx="166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6175" name="Line 239"/>
            <p:cNvSpPr>
              <a:spLocks noChangeShapeType="1"/>
            </p:cNvSpPr>
            <p:nvPr/>
          </p:nvSpPr>
          <p:spPr bwMode="auto">
            <a:xfrm flipV="1">
              <a:off x="4116" y="1842"/>
              <a:ext cx="846" cy="3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96177" name="Oval 241"/>
          <p:cNvSpPr>
            <a:spLocks noChangeArrowheads="1"/>
          </p:cNvSpPr>
          <p:nvPr/>
        </p:nvSpPr>
        <p:spPr bwMode="auto">
          <a:xfrm>
            <a:off x="6513513" y="3413125"/>
            <a:ext cx="53975" cy="539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96196" name="Group 260"/>
          <p:cNvGrpSpPr/>
          <p:nvPr/>
        </p:nvGrpSpPr>
        <p:grpSpPr bwMode="auto">
          <a:xfrm>
            <a:off x="6530975" y="5773738"/>
            <a:ext cx="1533525" cy="339725"/>
            <a:chOff x="4114" y="3637"/>
            <a:chExt cx="966" cy="214"/>
          </a:xfrm>
        </p:grpSpPr>
        <p:graphicFrame>
          <p:nvGraphicFramePr>
            <p:cNvPr id="15405" name="Object 226"/>
            <p:cNvGraphicFramePr>
              <a:graphicFrameLocks noChangeAspect="1"/>
            </p:cNvGraphicFramePr>
            <p:nvPr/>
          </p:nvGraphicFramePr>
          <p:xfrm>
            <a:off x="4875" y="3637"/>
            <a:ext cx="185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76" name="公式" r:id="rId50" imgW="368300" imgH="381000" progId="Equation.3">
                    <p:embed/>
                  </p:oleObj>
                </mc:Choice>
                <mc:Fallback>
                  <p:oleObj name="公式" r:id="rId50" imgW="368300" imgH="381000" progId="Equation.3">
                    <p:embed/>
                    <p:pic>
                      <p:nvPicPr>
                        <p:cNvPr id="0" name="图片 3417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5" y="3637"/>
                          <a:ext cx="185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6161" name="Line 225"/>
            <p:cNvSpPr>
              <a:spLocks noChangeShapeType="1"/>
            </p:cNvSpPr>
            <p:nvPr/>
          </p:nvSpPr>
          <p:spPr bwMode="auto">
            <a:xfrm>
              <a:off x="4114" y="3851"/>
              <a:ext cx="96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96195" name="Group 259"/>
          <p:cNvGrpSpPr/>
          <p:nvPr/>
        </p:nvGrpSpPr>
        <p:grpSpPr bwMode="auto">
          <a:xfrm>
            <a:off x="6540500" y="4778375"/>
            <a:ext cx="819150" cy="1333500"/>
            <a:chOff x="4120" y="3010"/>
            <a:chExt cx="516" cy="840"/>
          </a:xfrm>
        </p:grpSpPr>
        <p:graphicFrame>
          <p:nvGraphicFramePr>
            <p:cNvPr id="15403" name="Object 236"/>
            <p:cNvGraphicFramePr>
              <a:graphicFrameLocks noChangeAspect="1"/>
            </p:cNvGraphicFramePr>
            <p:nvPr/>
          </p:nvGraphicFramePr>
          <p:xfrm>
            <a:off x="4224" y="3157"/>
            <a:ext cx="17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77" name="Equation" r:id="rId52" imgW="355600" imgH="368300" progId="Equation.DSMT4">
                    <p:embed/>
                  </p:oleObj>
                </mc:Choice>
                <mc:Fallback>
                  <p:oleObj name="Equation" r:id="rId52" imgW="355600" imgH="368300" progId="Equation.DSMT4">
                    <p:embed/>
                    <p:pic>
                      <p:nvPicPr>
                        <p:cNvPr id="0" name="图片 3417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157"/>
                          <a:ext cx="17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6176" name="Line 240"/>
            <p:cNvSpPr>
              <a:spLocks noChangeShapeType="1"/>
            </p:cNvSpPr>
            <p:nvPr/>
          </p:nvSpPr>
          <p:spPr bwMode="auto">
            <a:xfrm flipV="1">
              <a:off x="4120" y="3010"/>
              <a:ext cx="516" cy="8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96178" name="Oval 242"/>
          <p:cNvSpPr>
            <a:spLocks noChangeArrowheads="1"/>
          </p:cNvSpPr>
          <p:nvPr/>
        </p:nvSpPr>
        <p:spPr bwMode="auto">
          <a:xfrm>
            <a:off x="6511925" y="6081713"/>
            <a:ext cx="53975" cy="5397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9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9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9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9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9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9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9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9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9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9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9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9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9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9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9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9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29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9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29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9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29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1000"/>
                                        <p:tgtEl>
                                          <p:spTgt spid="29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29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2" grpId="0"/>
      <p:bldP spid="295950" grpId="0"/>
      <p:bldP spid="296177" grpId="0" animBg="1"/>
      <p:bldP spid="29617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6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6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3" name="Picture 6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718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4" name="Picture 6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70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5" name="Picture 6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607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Picture 7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59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7" name="Picture 7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8" name="Picture 7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9" name="Picture 7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0" name="Picture 7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1" name="Picture 75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851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2" name="Picture 76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849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3" name="Picture 7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4" name="Picture 78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5" name="Picture 79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847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6" name="Picture 8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831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7" name="Picture 8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942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8" name="Picture 82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92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9" name="Picture 8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0" name="Picture 8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533400" y="569913"/>
            <a:ext cx="60737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0000"/>
                </a:solidFill>
                <a:ea typeface="楷体_GB2312" charset="0"/>
                <a:cs typeface="楷体_GB2312" charset="0"/>
              </a:rPr>
              <a:t>附：</a:t>
            </a:r>
            <a:r>
              <a: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关于存在性与唯一性的补充说明</a:t>
            </a:r>
            <a:r>
              <a:rPr lang="en-US" altLang="zh-CN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530225" y="1201738"/>
            <a:ext cx="21732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1. </a:t>
            </a:r>
            <a:r>
              <a:rPr kumimoji="0" lang="zh-CN" altLang="en-US">
                <a:solidFill>
                  <a:srgbClr val="000099"/>
                </a:solidFill>
              </a:rPr>
              <a:t>关于存在性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sp>
        <p:nvSpPr>
          <p:cNvPr id="347173" name="Rectangle 37"/>
          <p:cNvSpPr>
            <a:spLocks noChangeArrowheads="1"/>
          </p:cNvSpPr>
          <p:nvPr/>
        </p:nvSpPr>
        <p:spPr bwMode="auto">
          <a:xfrm>
            <a:off x="6086475" y="2309813"/>
            <a:ext cx="2978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则</a:t>
            </a:r>
            <a:r>
              <a:rPr lang="zh-CN" altLang="en-US" u="sng">
                <a:solidFill>
                  <a:srgbClr val="A50021"/>
                </a:solidFill>
                <a:ea typeface="楷体" panose="02010609060101010101" charset="-122"/>
                <a:cs typeface="楷体" panose="02010609060101010101" charset="-122"/>
              </a:rPr>
              <a:t>不存在</a:t>
            </a:r>
            <a:r>
              <a:rPr lang="zh-CN" altLang="en-US">
                <a:solidFill>
                  <a:schemeClr val="tx1"/>
                </a:solidFill>
              </a:rPr>
              <a:t>解析函数</a:t>
            </a:r>
            <a:r>
              <a:rPr lang="en-US" altLang="zh-CN" sz="120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,   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47232" name="Group 96"/>
          <p:cNvGrpSpPr/>
          <p:nvPr/>
        </p:nvGrpSpPr>
        <p:grpSpPr bwMode="auto">
          <a:xfrm>
            <a:off x="1349375" y="1747838"/>
            <a:ext cx="7704138" cy="1022350"/>
            <a:chOff x="850" y="1101"/>
            <a:chExt cx="4853" cy="644"/>
          </a:xfrm>
        </p:grpSpPr>
        <p:grpSp>
          <p:nvGrpSpPr>
            <p:cNvPr id="20531" name="Group 95"/>
            <p:cNvGrpSpPr/>
            <p:nvPr/>
          </p:nvGrpSpPr>
          <p:grpSpPr bwMode="auto">
            <a:xfrm>
              <a:off x="850" y="1101"/>
              <a:ext cx="4853" cy="296"/>
              <a:chOff x="850" y="1101"/>
              <a:chExt cx="4853" cy="296"/>
            </a:xfrm>
          </p:grpSpPr>
          <p:sp>
            <p:nvSpPr>
              <p:cNvPr id="347170" name="Rectangle 34"/>
              <p:cNvSpPr>
                <a:spLocks noChangeArrowheads="1"/>
              </p:cNvSpPr>
              <p:nvPr/>
            </p:nvSpPr>
            <p:spPr bwMode="auto">
              <a:xfrm>
                <a:off x="850" y="1109"/>
                <a:ext cx="237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如果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en-US" altLang="zh-CN" i="1">
                    <a:solidFill>
                      <a:schemeClr val="tx1"/>
                    </a:solidFill>
                  </a:rPr>
                  <a:t>D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为下列情形之一：</a:t>
                </a:r>
                <a:r>
                  <a:rPr lang="en-US" altLang="zh-CN">
                    <a:solidFill>
                      <a:schemeClr val="tx1"/>
                    </a:solidFill>
                  </a:rPr>
                  <a:t>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7175" name="Rectangle 39"/>
              <p:cNvSpPr>
                <a:spLocks noChangeArrowheads="1"/>
              </p:cNvSpPr>
              <p:nvPr/>
            </p:nvSpPr>
            <p:spPr bwMode="auto">
              <a:xfrm>
                <a:off x="3019" y="1101"/>
                <a:ext cx="1585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en-US" altLang="zh-CN">
                    <a:solidFill>
                      <a:schemeClr val="tx1"/>
                    </a:solidFill>
                  </a:rPr>
                  <a:t>(1) </a:t>
                </a:r>
                <a:r>
                  <a:rPr lang="zh-CN" altLang="en-US">
                    <a:solidFill>
                      <a:schemeClr val="tx1"/>
                    </a:solidFill>
                  </a:rPr>
                  <a:t>扩充复平面</a:t>
                </a:r>
                <a:r>
                  <a:rPr lang="en-US" altLang="zh-CN" sz="1200">
                    <a:solidFill>
                      <a:schemeClr val="tx1"/>
                    </a:solidFill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</a:rPr>
                  <a:t>; 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7176" name="Rectangle 40"/>
              <p:cNvSpPr>
                <a:spLocks noChangeArrowheads="1"/>
              </p:cNvSpPr>
              <p:nvPr/>
            </p:nvSpPr>
            <p:spPr bwMode="auto">
              <a:xfrm>
                <a:off x="4504" y="1105"/>
                <a:ext cx="1199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en-US" altLang="zh-CN">
                    <a:solidFill>
                      <a:schemeClr val="tx1"/>
                    </a:solidFill>
                  </a:rPr>
                  <a:t>(2) </a:t>
                </a:r>
                <a:r>
                  <a:rPr lang="zh-CN" altLang="en-US">
                    <a:solidFill>
                      <a:schemeClr val="tx1"/>
                    </a:solidFill>
                  </a:rPr>
                  <a:t>复平面</a:t>
                </a:r>
                <a:r>
                  <a:rPr lang="en-US" altLang="zh-CN" sz="1200">
                    <a:solidFill>
                      <a:schemeClr val="tx1"/>
                    </a:solidFill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</a:rPr>
                  <a:t>; 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32" name="Group 94"/>
            <p:cNvGrpSpPr/>
            <p:nvPr/>
          </p:nvGrpSpPr>
          <p:grpSpPr bwMode="auto">
            <a:xfrm>
              <a:off x="850" y="1457"/>
              <a:ext cx="2931" cy="288"/>
              <a:chOff x="850" y="1457"/>
              <a:chExt cx="2931" cy="288"/>
            </a:xfrm>
          </p:grpSpPr>
          <p:sp>
            <p:nvSpPr>
              <p:cNvPr id="347177" name="Rectangle 41"/>
              <p:cNvSpPr>
                <a:spLocks noChangeArrowheads="1"/>
              </p:cNvSpPr>
              <p:nvPr/>
            </p:nvSpPr>
            <p:spPr bwMode="auto">
              <a:xfrm>
                <a:off x="850" y="1457"/>
                <a:ext cx="2800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SzPct val="90000"/>
                  <a:defRPr/>
                </a:pPr>
                <a:r>
                  <a:rPr lang="en-US" altLang="zh-CN">
                    <a:solidFill>
                      <a:schemeClr val="tx1"/>
                    </a:solidFill>
                  </a:rPr>
                  <a:t>(3) </a:t>
                </a:r>
                <a:r>
                  <a:rPr lang="zh-CN" altLang="en-US">
                    <a:solidFill>
                      <a:schemeClr val="tx1"/>
                    </a:solidFill>
                  </a:rPr>
                  <a:t>扩充复平面除去一个有限点</a:t>
                </a:r>
                <a:r>
                  <a:rPr lang="en-US" altLang="zh-CN">
                    <a:solidFill>
                      <a:schemeClr val="tx1"/>
                    </a:solidFill>
                  </a:rPr>
                  <a:t>  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20534" name="Object 42"/>
              <p:cNvGraphicFramePr/>
              <p:nvPr/>
            </p:nvGraphicFramePr>
            <p:xfrm>
              <a:off x="3541" y="1477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625" name="公式" r:id="rId3" imgW="381000" imgH="381000" progId="Equation.3">
                      <p:embed/>
                    </p:oleObj>
                  </mc:Choice>
                  <mc:Fallback>
                    <p:oleObj name="公式" r:id="rId3" imgW="381000" imgH="381000" progId="Equation.3">
                      <p:embed/>
                      <p:pic>
                        <p:nvPicPr>
                          <p:cNvPr id="0" name="图片 49262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1" y="1477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7180" name="Rectangle 44"/>
          <p:cNvSpPr>
            <a:spLocks noChangeArrowheads="1"/>
          </p:cNvSpPr>
          <p:nvPr/>
        </p:nvSpPr>
        <p:spPr bwMode="auto">
          <a:xfrm>
            <a:off x="1349375" y="2867025"/>
            <a:ext cx="42322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使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D </a:t>
            </a:r>
            <a:r>
              <a:rPr lang="zh-CN" altLang="en-US">
                <a:solidFill>
                  <a:schemeClr val="tx1"/>
                </a:solidFill>
              </a:rPr>
              <a:t>共形映射为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单位圆域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olidFill>
                  <a:schemeClr val="tx1"/>
                </a:solidFill>
              </a:rPr>
              <a:t>  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7181" name="Rectangle 45"/>
          <p:cNvSpPr>
            <a:spLocks noChangeArrowheads="1"/>
          </p:cNvSpPr>
          <p:nvPr/>
        </p:nvSpPr>
        <p:spPr bwMode="auto">
          <a:xfrm>
            <a:off x="531813" y="4267200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证明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347234" name="Group 98"/>
          <p:cNvGrpSpPr/>
          <p:nvPr/>
        </p:nvGrpSpPr>
        <p:grpSpPr bwMode="auto">
          <a:xfrm>
            <a:off x="1349375" y="4267200"/>
            <a:ext cx="6615113" cy="457200"/>
            <a:chOff x="850" y="2688"/>
            <a:chExt cx="4167" cy="288"/>
          </a:xfrm>
        </p:grpSpPr>
        <p:graphicFrame>
          <p:nvGraphicFramePr>
            <p:cNvPr id="20527" name="Object 43"/>
            <p:cNvGraphicFramePr/>
            <p:nvPr/>
          </p:nvGraphicFramePr>
          <p:xfrm>
            <a:off x="2106" y="2729"/>
            <a:ext cx="79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26" name="公式" r:id="rId5" imgW="1282700" imgH="342900" progId="Equation.3">
                    <p:embed/>
                  </p:oleObj>
                </mc:Choice>
                <mc:Fallback>
                  <p:oleObj name="公式" r:id="rId5" imgW="1282700" imgH="342900" progId="Equation.3">
                    <p:embed/>
                    <p:pic>
                      <p:nvPicPr>
                        <p:cNvPr id="0" name="图片 4926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2729"/>
                          <a:ext cx="79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7182" name="Rectangle 46"/>
            <p:cNvSpPr>
              <a:spLocks noChangeArrowheads="1"/>
            </p:cNvSpPr>
            <p:nvPr/>
          </p:nvSpPr>
          <p:spPr bwMode="auto">
            <a:xfrm>
              <a:off x="850" y="2688"/>
              <a:ext cx="146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如果存在函数</a:t>
              </a:r>
              <a:r>
                <a:rPr lang="en-US" altLang="zh-CN">
                  <a:solidFill>
                    <a:schemeClr val="tx1"/>
                  </a:solidFill>
                </a:rPr>
                <a:t> 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47183" name="Rectangle 47"/>
            <p:cNvSpPr>
              <a:spLocks noChangeArrowheads="1"/>
            </p:cNvSpPr>
            <p:nvPr/>
          </p:nvSpPr>
          <p:spPr bwMode="auto">
            <a:xfrm>
              <a:off x="2935" y="2688"/>
              <a:ext cx="166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将</a:t>
              </a:r>
              <a:r>
                <a:rPr lang="en-US" altLang="zh-CN" sz="1200">
                  <a:solidFill>
                    <a:schemeClr val="tx1"/>
                  </a:solidFill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</a:rPr>
                <a:t>D</a:t>
              </a:r>
              <a:r>
                <a:rPr lang="en-US" altLang="zh-CN" sz="1800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共形映射为</a:t>
              </a:r>
              <a:r>
                <a:rPr lang="en-US" altLang="zh-CN">
                  <a:solidFill>
                    <a:schemeClr val="tx1"/>
                  </a:solidFill>
                </a:rPr>
                <a:t> 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0530" name="Object 50"/>
            <p:cNvGraphicFramePr/>
            <p:nvPr/>
          </p:nvGraphicFramePr>
          <p:xfrm>
            <a:off x="4409" y="2727"/>
            <a:ext cx="6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27" name="公式" r:id="rId7" imgW="965200" imgH="342900" progId="Equation.3">
                    <p:embed/>
                  </p:oleObj>
                </mc:Choice>
                <mc:Fallback>
                  <p:oleObj name="公式" r:id="rId7" imgW="965200" imgH="342900" progId="Equation.3">
                    <p:embed/>
                    <p:pic>
                      <p:nvPicPr>
                        <p:cNvPr id="0" name="图片 4926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" y="2727"/>
                          <a:ext cx="6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7235" name="Group 99"/>
          <p:cNvGrpSpPr/>
          <p:nvPr/>
        </p:nvGrpSpPr>
        <p:grpSpPr bwMode="auto">
          <a:xfrm>
            <a:off x="1349375" y="4841875"/>
            <a:ext cx="7134225" cy="457200"/>
            <a:chOff x="850" y="3050"/>
            <a:chExt cx="4494" cy="288"/>
          </a:xfrm>
        </p:grpSpPr>
        <p:sp>
          <p:nvSpPr>
            <p:cNvPr id="347185" name="Rectangle 49"/>
            <p:cNvSpPr>
              <a:spLocks noChangeArrowheads="1"/>
            </p:cNvSpPr>
            <p:nvPr/>
          </p:nvSpPr>
          <p:spPr bwMode="auto">
            <a:xfrm>
              <a:off x="850" y="3050"/>
              <a:ext cx="28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则</a:t>
              </a:r>
              <a:r>
                <a:rPr lang="en-US" altLang="zh-CN">
                  <a:solidFill>
                    <a:schemeClr val="tx1"/>
                  </a:solidFill>
                </a:rPr>
                <a:t>                 </a:t>
              </a:r>
              <a:r>
                <a:rPr lang="zh-CN" altLang="en-US" u="sng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在复平面上解析</a:t>
              </a:r>
              <a:r>
                <a:rPr lang="en-US" altLang="zh-CN" sz="800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且</a:t>
              </a:r>
              <a:r>
                <a:rPr lang="en-US" altLang="zh-CN">
                  <a:solidFill>
                    <a:schemeClr val="tx1"/>
                  </a:solidFill>
                </a:rPr>
                <a:t> 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0524" name="Object 51"/>
            <p:cNvGraphicFramePr/>
            <p:nvPr/>
          </p:nvGraphicFramePr>
          <p:xfrm>
            <a:off x="3543" y="3097"/>
            <a:ext cx="7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28" name="公式" r:id="rId9" imgW="1231265" imgH="342900" progId="Equation.3">
                    <p:embed/>
                  </p:oleObj>
                </mc:Choice>
                <mc:Fallback>
                  <p:oleObj name="公式" r:id="rId9" imgW="1231265" imgH="342900" progId="Equation.3">
                    <p:embed/>
                    <p:pic>
                      <p:nvPicPr>
                        <p:cNvPr id="0" name="图片 4926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" y="3097"/>
                          <a:ext cx="7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5" name="Object 53"/>
            <p:cNvGraphicFramePr/>
            <p:nvPr/>
          </p:nvGraphicFramePr>
          <p:xfrm>
            <a:off x="1138" y="3093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29" name="公式" r:id="rId11" imgW="1167765" imgH="342900" progId="Equation.3">
                    <p:embed/>
                  </p:oleObj>
                </mc:Choice>
                <mc:Fallback>
                  <p:oleObj name="公式" r:id="rId11" imgW="1167765" imgH="342900" progId="Equation.3">
                    <p:embed/>
                    <p:pic>
                      <p:nvPicPr>
                        <p:cNvPr id="0" name="图片 4926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3093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7190" name="Rectangle 54"/>
            <p:cNvSpPr>
              <a:spLocks noChangeArrowheads="1"/>
            </p:cNvSpPr>
            <p:nvPr/>
          </p:nvSpPr>
          <p:spPr bwMode="auto">
            <a:xfrm>
              <a:off x="4263" y="3050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chemeClr val="tx1"/>
                  </a:solidFill>
                  <a:latin typeface="宋体" panose="02010600030101010101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即</a:t>
              </a:r>
              <a:r>
                <a:rPr lang="zh-CN" altLang="en-US" u="sng">
                  <a:solidFill>
                    <a:srgbClr val="CC000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有界</a:t>
              </a:r>
              <a:r>
                <a:rPr lang="en-US" altLang="zh-CN">
                  <a:solidFill>
                    <a:schemeClr val="tx1"/>
                  </a:solidFill>
                  <a:latin typeface="宋体" panose="02010600030101010101" charset="-122"/>
                </a:rPr>
                <a:t>)</a:t>
              </a:r>
              <a:r>
                <a:rPr lang="en-US" altLang="zh-CN">
                  <a:solidFill>
                    <a:schemeClr val="tx1"/>
                  </a:solidFill>
                </a:rPr>
                <a:t>,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47188" name="Rectangle 52"/>
          <p:cNvSpPr>
            <a:spLocks noChangeArrowheads="1"/>
          </p:cNvSpPr>
          <p:nvPr/>
        </p:nvSpPr>
        <p:spPr bwMode="auto">
          <a:xfrm>
            <a:off x="1349375" y="5411788"/>
            <a:ext cx="424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根据</a:t>
            </a:r>
            <a:r>
              <a:rPr lang="zh-CN" altLang="en-US" u="sng">
                <a:solidFill>
                  <a:schemeClr val="folHlink"/>
                </a:solidFill>
                <a:ea typeface="楷体" panose="02010609060101010101" charset="-122"/>
                <a:cs typeface="楷体" panose="02010609060101010101" charset="-122"/>
              </a:rPr>
              <a:t>刘维尔定理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(</a:t>
            </a:r>
            <a:r>
              <a:rPr lang="en-US" altLang="zh-CN" sz="1200">
                <a:solidFill>
                  <a:srgbClr val="777777"/>
                </a:solidFill>
              </a:rPr>
              <a:t> </a:t>
            </a:r>
            <a:r>
              <a:rPr lang="zh-CN" altLang="en-US">
                <a:solidFill>
                  <a:srgbClr val="777777"/>
                </a:solidFill>
                <a:ea typeface="楷体" panose="02010609060101010101" charset="-122"/>
                <a:cs typeface="楷体" panose="02010609060101010101" charset="-122"/>
              </a:rPr>
              <a:t>见</a:t>
            </a:r>
            <a:r>
              <a:rPr lang="en-US" altLang="zh-CN">
                <a:solidFill>
                  <a:srgbClr val="777777"/>
                </a:solidFill>
                <a:cs typeface="Times New Roman" panose="02020703060505090304" charset="0"/>
              </a:rPr>
              <a:t>§</a:t>
            </a:r>
            <a:r>
              <a:rPr lang="en-US" altLang="zh-CN">
                <a:solidFill>
                  <a:srgbClr val="777777"/>
                </a:solidFill>
              </a:rPr>
              <a:t>3.4</a:t>
            </a:r>
            <a:r>
              <a:rPr lang="en-US" altLang="zh-CN" sz="1200">
                <a:solidFill>
                  <a:srgbClr val="777777"/>
                </a:solidFill>
              </a:rPr>
              <a:t> </a:t>
            </a:r>
            <a:r>
              <a:rPr lang="en-US" altLang="zh-CN">
                <a:solidFill>
                  <a:srgbClr val="777777"/>
                </a:solidFill>
                <a:latin typeface="宋体" panose="02010600030101010101" charset="-122"/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 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7193" name="Rectangle 57"/>
          <p:cNvSpPr>
            <a:spLocks noChangeArrowheads="1"/>
          </p:cNvSpPr>
          <p:nvPr/>
        </p:nvSpPr>
        <p:spPr bwMode="auto">
          <a:xfrm>
            <a:off x="1349375" y="5983288"/>
            <a:ext cx="4013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这显然不是所要求的映射。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47233" name="Group 97"/>
          <p:cNvGrpSpPr/>
          <p:nvPr/>
        </p:nvGrpSpPr>
        <p:grpSpPr bwMode="auto">
          <a:xfrm>
            <a:off x="1403350" y="3295650"/>
            <a:ext cx="7423150" cy="838200"/>
            <a:chOff x="884" y="2076"/>
            <a:chExt cx="4676" cy="528"/>
          </a:xfrm>
        </p:grpSpPr>
        <p:sp>
          <p:nvSpPr>
            <p:cNvPr id="347194" name="Rectangle 58"/>
            <p:cNvSpPr>
              <a:spLocks noChangeArrowheads="1"/>
            </p:cNvSpPr>
            <p:nvPr/>
          </p:nvSpPr>
          <p:spPr bwMode="auto">
            <a:xfrm>
              <a:off x="884" y="2167"/>
              <a:ext cx="46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SzPct val="85000"/>
                <a:buFontTx/>
                <a:buBlip>
                  <a:blip r:embed="rId13"/>
                </a:buBlip>
                <a:defRPr/>
              </a:pP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其中，情形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(3)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可利用映射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                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化为情形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(2)</a:t>
              </a:r>
              <a:r>
                <a:rPr lang="en-US" altLang="zh-CN" sz="800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。</a:t>
              </a:r>
              <a:r>
                <a:rPr lang="en-US" altLang="zh-CN">
                  <a:solidFill>
                    <a:schemeClr val="hlink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lang="en-US" altLang="zh-CN">
                <a:solidFill>
                  <a:schemeClr val="hlink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  <p:graphicFrame>
          <p:nvGraphicFramePr>
            <p:cNvPr id="20522" name="Object 59"/>
            <p:cNvGraphicFramePr/>
            <p:nvPr/>
          </p:nvGraphicFramePr>
          <p:xfrm>
            <a:off x="3321" y="2076"/>
            <a:ext cx="84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30" name="公式" r:id="rId14" imgW="1333500" imgH="838200" progId="Equation.3">
                    <p:embed/>
                  </p:oleObj>
                </mc:Choice>
                <mc:Fallback>
                  <p:oleObj name="公式" r:id="rId14" imgW="1333500" imgH="838200" progId="Equation.3">
                    <p:embed/>
                    <p:pic>
                      <p:nvPicPr>
                        <p:cNvPr id="0" name="图片 4926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1" y="2076"/>
                          <a:ext cx="84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512" name="Picture 88" descr="xs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875338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225" name="Group 89"/>
          <p:cNvGrpSpPr/>
          <p:nvPr/>
        </p:nvGrpSpPr>
        <p:grpSpPr bwMode="auto">
          <a:xfrm>
            <a:off x="2603500" y="1252538"/>
            <a:ext cx="787400" cy="336550"/>
            <a:chOff x="1424" y="2469"/>
            <a:chExt cx="496" cy="212"/>
          </a:xfrm>
        </p:grpSpPr>
        <p:sp>
          <p:nvSpPr>
            <p:cNvPr id="347226" name="Rectangle 90"/>
            <p:cNvSpPr>
              <a:spLocks noChangeArrowheads="1"/>
            </p:cNvSpPr>
            <p:nvPr/>
          </p:nvSpPr>
          <p:spPr bwMode="auto">
            <a:xfrm>
              <a:off x="1484" y="2498"/>
              <a:ext cx="365" cy="163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7227" name="Rectangle 91"/>
            <p:cNvSpPr>
              <a:spLocks noChangeArrowheads="1"/>
            </p:cNvSpPr>
            <p:nvPr/>
          </p:nvSpPr>
          <p:spPr bwMode="auto">
            <a:xfrm>
              <a:off x="1424" y="2469"/>
              <a:ext cx="49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8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142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347228" name="Rectangle 92"/>
          <p:cNvSpPr>
            <a:spLocks noChangeArrowheads="1"/>
          </p:cNvSpPr>
          <p:nvPr/>
        </p:nvSpPr>
        <p:spPr bwMode="auto">
          <a:xfrm>
            <a:off x="528638" y="1760538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结论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grpSp>
        <p:nvGrpSpPr>
          <p:cNvPr id="347236" name="Group 100"/>
          <p:cNvGrpSpPr/>
          <p:nvPr/>
        </p:nvGrpSpPr>
        <p:grpSpPr bwMode="auto">
          <a:xfrm>
            <a:off x="5173663" y="5411788"/>
            <a:ext cx="3454400" cy="457200"/>
            <a:chOff x="3259" y="3409"/>
            <a:chExt cx="2176" cy="288"/>
          </a:xfrm>
        </p:grpSpPr>
        <p:graphicFrame>
          <p:nvGraphicFramePr>
            <p:cNvPr id="20516" name="Object 55"/>
            <p:cNvGraphicFramePr/>
            <p:nvPr/>
          </p:nvGraphicFramePr>
          <p:xfrm>
            <a:off x="3741" y="3449"/>
            <a:ext cx="4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31" name="Equation" r:id="rId16" imgW="635000" imgH="342900" progId="Equation.DSMT4">
                    <p:embed/>
                  </p:oleObj>
                </mc:Choice>
                <mc:Fallback>
                  <p:oleObj name="Equation" r:id="rId16" imgW="635000" imgH="342900" progId="Equation.DSMT4">
                    <p:embed/>
                    <p:pic>
                      <p:nvPicPr>
                        <p:cNvPr id="0" name="图片 4926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" y="3449"/>
                          <a:ext cx="4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7192" name="Rectangle 56"/>
            <p:cNvSpPr>
              <a:spLocks noChangeArrowheads="1"/>
            </p:cNvSpPr>
            <p:nvPr/>
          </p:nvSpPr>
          <p:spPr bwMode="auto">
            <a:xfrm>
              <a:off x="4113" y="3409"/>
              <a:ext cx="132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必恒为常数。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47229" name="Rectangle 93"/>
            <p:cNvSpPr>
              <a:spLocks noChangeArrowheads="1"/>
            </p:cNvSpPr>
            <p:nvPr/>
          </p:nvSpPr>
          <p:spPr bwMode="auto">
            <a:xfrm>
              <a:off x="3259" y="3409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可知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4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4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4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4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4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4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4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4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4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/>
      <p:bldP spid="347144" grpId="0"/>
      <p:bldP spid="347173" grpId="0"/>
      <p:bldP spid="347180" grpId="0"/>
      <p:bldP spid="347181" grpId="0"/>
      <p:bldP spid="347188" grpId="0"/>
      <p:bldP spid="347193" grpId="0"/>
      <p:bldP spid="34722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53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538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54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8" name="Picture 542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9" name="Picture 54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0" name="Picture 54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705" name="Group 545"/>
          <p:cNvGrpSpPr/>
          <p:nvPr/>
        </p:nvGrpSpPr>
        <p:grpSpPr bwMode="auto">
          <a:xfrm>
            <a:off x="1349375" y="2316163"/>
            <a:ext cx="3595688" cy="457200"/>
            <a:chOff x="850" y="1459"/>
            <a:chExt cx="2265" cy="288"/>
          </a:xfrm>
        </p:grpSpPr>
        <p:sp>
          <p:nvSpPr>
            <p:cNvPr id="348706" name="Rectangle 546"/>
            <p:cNvSpPr>
              <a:spLocks noChangeArrowheads="1"/>
            </p:cNvSpPr>
            <p:nvPr/>
          </p:nvSpPr>
          <p:spPr bwMode="auto">
            <a:xfrm>
              <a:off x="850" y="1459"/>
              <a:ext cx="214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对于任意给定的实常数</a:t>
              </a:r>
              <a:r>
                <a:rPr lang="en-US" altLang="zh-CN">
                  <a:solidFill>
                    <a:schemeClr val="tx1"/>
                  </a:solidFill>
                </a:rPr>
                <a:t>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1798" name="Object 547"/>
            <p:cNvGraphicFramePr/>
            <p:nvPr/>
          </p:nvGraphicFramePr>
          <p:xfrm>
            <a:off x="2872" y="1499"/>
            <a:ext cx="24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594" name="公式" r:id="rId3" imgW="393700" imgH="381000" progId="Equation.3">
                    <p:embed/>
                  </p:oleObj>
                </mc:Choice>
                <mc:Fallback>
                  <p:oleObj name="公式" r:id="rId3" imgW="393700" imgH="381000" progId="Equation.3">
                    <p:embed/>
                    <p:pic>
                      <p:nvPicPr>
                        <p:cNvPr id="0" name="图片 4935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1499"/>
                          <a:ext cx="24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708" name="Rectangle 548"/>
          <p:cNvSpPr>
            <a:spLocks noChangeArrowheads="1"/>
          </p:cNvSpPr>
          <p:nvPr/>
        </p:nvSpPr>
        <p:spPr bwMode="auto">
          <a:xfrm>
            <a:off x="533400" y="2316163"/>
            <a:ext cx="1101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比如</a:t>
            </a:r>
            <a:r>
              <a:rPr kumimoji="0" lang="en-US" altLang="zh-CN">
                <a:solidFill>
                  <a:srgbClr val="0000FF"/>
                </a:solidFill>
              </a:rPr>
              <a:t>  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348709" name="Rectangle 549"/>
          <p:cNvSpPr>
            <a:spLocks noChangeArrowheads="1"/>
          </p:cNvSpPr>
          <p:nvPr/>
        </p:nvSpPr>
        <p:spPr bwMode="auto">
          <a:xfrm>
            <a:off x="1349375" y="285908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仍然映射为</a:t>
            </a:r>
            <a:r>
              <a:rPr lang="zh-CN" altLang="en-US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单位圆域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48710" name="Group 550"/>
          <p:cNvGrpSpPr/>
          <p:nvPr/>
        </p:nvGrpSpPr>
        <p:grpSpPr bwMode="auto">
          <a:xfrm>
            <a:off x="5060950" y="2301875"/>
            <a:ext cx="3878263" cy="466725"/>
            <a:chOff x="3188" y="1450"/>
            <a:chExt cx="2443" cy="294"/>
          </a:xfrm>
        </p:grpSpPr>
        <p:sp>
          <p:nvSpPr>
            <p:cNvPr id="348711" name="Rectangle 551"/>
            <p:cNvSpPr>
              <a:spLocks noChangeArrowheads="1"/>
            </p:cNvSpPr>
            <p:nvPr/>
          </p:nvSpPr>
          <p:spPr bwMode="auto">
            <a:xfrm>
              <a:off x="3188" y="1456"/>
              <a:ext cx="244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函数</a:t>
              </a:r>
              <a:r>
                <a:rPr lang="en-US" altLang="zh-CN">
                  <a:solidFill>
                    <a:schemeClr val="tx1"/>
                  </a:solidFill>
                </a:rPr>
                <a:t>                 </a:t>
              </a:r>
              <a:r>
                <a:rPr lang="en-US" altLang="zh-CN" sz="800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将</a:t>
              </a:r>
              <a:r>
                <a:rPr lang="zh-CN" altLang="en-US" u="sng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单位圆域</a:t>
              </a:r>
              <a:r>
                <a:rPr lang="en-US" altLang="zh-CN">
                  <a:solidFill>
                    <a:schemeClr val="tx1"/>
                  </a:solidFill>
                </a:rPr>
                <a:t>  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21796" name="Object 552"/>
            <p:cNvGraphicFramePr/>
            <p:nvPr/>
          </p:nvGraphicFramePr>
          <p:xfrm>
            <a:off x="3671" y="1450"/>
            <a:ext cx="7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595" name="Equation" r:id="rId5" imgW="1193800" imgH="431800" progId="Equation.DSMT4">
                    <p:embed/>
                  </p:oleObj>
                </mc:Choice>
                <mc:Fallback>
                  <p:oleObj name="Equation" r:id="rId5" imgW="1193800" imgH="431800" progId="Equation.DSMT4">
                    <p:embed/>
                    <p:pic>
                      <p:nvPicPr>
                        <p:cNvPr id="0" name="图片 4935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1450"/>
                          <a:ext cx="7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713" name="Rectangle 553"/>
          <p:cNvSpPr>
            <a:spLocks noChangeArrowheads="1"/>
          </p:cNvSpPr>
          <p:nvPr/>
        </p:nvSpPr>
        <p:spPr bwMode="auto">
          <a:xfrm>
            <a:off x="533400" y="569913"/>
            <a:ext cx="60737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0000"/>
                </a:solidFill>
                <a:ea typeface="楷体_GB2312" charset="0"/>
                <a:cs typeface="楷体_GB2312" charset="0"/>
              </a:rPr>
              <a:t>附：</a:t>
            </a:r>
            <a:r>
              <a: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关于存在性与唯一性的补充说明</a:t>
            </a:r>
            <a:r>
              <a:rPr lang="en-US" altLang="zh-CN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48714" name="Rectangle 554"/>
          <p:cNvSpPr>
            <a:spLocks noChangeArrowheads="1"/>
          </p:cNvSpPr>
          <p:nvPr/>
        </p:nvSpPr>
        <p:spPr bwMode="auto">
          <a:xfrm>
            <a:off x="530225" y="1201738"/>
            <a:ext cx="21732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2. </a:t>
            </a:r>
            <a:r>
              <a:rPr kumimoji="0" lang="zh-CN" altLang="en-US">
                <a:solidFill>
                  <a:srgbClr val="000099"/>
                </a:solidFill>
              </a:rPr>
              <a:t>关于唯一性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348715" name="Group 555"/>
          <p:cNvGrpSpPr/>
          <p:nvPr/>
        </p:nvGrpSpPr>
        <p:grpSpPr bwMode="auto">
          <a:xfrm>
            <a:off x="2527300" y="1243013"/>
            <a:ext cx="787400" cy="336550"/>
            <a:chOff x="1424" y="2469"/>
            <a:chExt cx="496" cy="212"/>
          </a:xfrm>
        </p:grpSpPr>
        <p:sp>
          <p:nvSpPr>
            <p:cNvPr id="348716" name="Rectangle 556"/>
            <p:cNvSpPr>
              <a:spLocks noChangeArrowheads="1"/>
            </p:cNvSpPr>
            <p:nvPr/>
          </p:nvSpPr>
          <p:spPr bwMode="auto">
            <a:xfrm>
              <a:off x="1484" y="2498"/>
              <a:ext cx="365" cy="163"/>
            </a:xfrm>
            <a:prstGeom prst="rect">
              <a:avLst/>
            </a:prstGeom>
            <a:solidFill>
              <a:srgbClr val="FFE1E1"/>
            </a:solidFill>
            <a:ln w="3175">
              <a:solidFill>
                <a:srgbClr val="69FFFF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8717" name="Rectangle 557"/>
            <p:cNvSpPr>
              <a:spLocks noChangeArrowheads="1"/>
            </p:cNvSpPr>
            <p:nvPr/>
          </p:nvSpPr>
          <p:spPr bwMode="auto">
            <a:xfrm>
              <a:off x="1424" y="2469"/>
              <a:ext cx="496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P</a:t>
              </a:r>
              <a:r>
                <a:rPr kumimoji="0" lang="en-US" altLang="zh-CN" sz="8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143</a:t>
              </a:r>
              <a:r>
                <a: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916399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348718" name="Rectangle 558"/>
          <p:cNvSpPr>
            <a:spLocks noChangeArrowheads="1"/>
          </p:cNvSpPr>
          <p:nvPr/>
        </p:nvSpPr>
        <p:spPr bwMode="auto">
          <a:xfrm>
            <a:off x="528638" y="1751013"/>
            <a:ext cx="949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>
                <a:solidFill>
                  <a:srgbClr val="0000FF"/>
                </a:solidFill>
              </a:rPr>
              <a:t>结论</a:t>
            </a:r>
            <a:r>
              <a:rPr kumimoji="0" lang="en-US" altLang="zh-CN">
                <a:solidFill>
                  <a:srgbClr val="0000FF"/>
                </a:solidFill>
              </a:rPr>
              <a:t>  </a:t>
            </a:r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348719" name="Rectangle 559"/>
          <p:cNvSpPr>
            <a:spLocks noChangeArrowheads="1"/>
          </p:cNvSpPr>
          <p:nvPr/>
        </p:nvSpPr>
        <p:spPr bwMode="auto">
          <a:xfrm>
            <a:off x="1349375" y="1754188"/>
            <a:ext cx="34004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</a:rPr>
              <a:t>一般说来是</a:t>
            </a:r>
            <a:r>
              <a:rPr lang="zh-CN" altLang="en-US" u="sng">
                <a:solidFill>
                  <a:srgbClr val="CC0000"/>
                </a:solidFill>
                <a:ea typeface="楷体" panose="02010609060101010101" charset="-122"/>
                <a:cs typeface="楷体" panose="02010609060101010101" charset="-122"/>
              </a:rPr>
              <a:t>不唯一</a:t>
            </a:r>
            <a:r>
              <a:rPr lang="zh-CN" altLang="en-US">
                <a:solidFill>
                  <a:schemeClr val="tx1"/>
                </a:solidFill>
              </a:rPr>
              <a:t>的。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348720" name="Group 560"/>
          <p:cNvGrpSpPr/>
          <p:nvPr/>
        </p:nvGrpSpPr>
        <p:grpSpPr bwMode="auto">
          <a:xfrm>
            <a:off x="6294438" y="3103563"/>
            <a:ext cx="2168525" cy="3135312"/>
            <a:chOff x="3965" y="1955"/>
            <a:chExt cx="1366" cy="1975"/>
          </a:xfrm>
        </p:grpSpPr>
        <p:pic>
          <p:nvPicPr>
            <p:cNvPr id="21790" name="Picture 561" descr="aa - 副本"/>
            <p:cNvPicPr preferRelativeResize="0">
              <a:picLocks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" y="1955"/>
              <a:ext cx="1360" cy="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91" name="Picture 562" descr="bb - 副本"/>
            <p:cNvPicPr preferRelativeResize="0">
              <a:picLocks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" y="2789"/>
              <a:ext cx="1360" cy="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92" name="Picture 563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" y="3673"/>
              <a:ext cx="708" cy="2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724" name="Group 564"/>
          <p:cNvGrpSpPr/>
          <p:nvPr/>
        </p:nvGrpSpPr>
        <p:grpSpPr bwMode="auto">
          <a:xfrm>
            <a:off x="3867150" y="3762375"/>
            <a:ext cx="1819275" cy="609600"/>
            <a:chOff x="2418" y="2334"/>
            <a:chExt cx="1146" cy="384"/>
          </a:xfrm>
        </p:grpSpPr>
        <p:sp>
          <p:nvSpPr>
            <p:cNvPr id="348725" name="Line 565"/>
            <p:cNvSpPr>
              <a:spLocks noChangeShapeType="1"/>
            </p:cNvSpPr>
            <p:nvPr/>
          </p:nvSpPr>
          <p:spPr bwMode="auto">
            <a:xfrm flipV="1">
              <a:off x="2418" y="2406"/>
              <a:ext cx="1146" cy="312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21789" name="Picture 566" descr="未命名"/>
            <p:cNvPicPr>
              <a:picLocks noChangeAspect="1" noChangeArrowheads="1"/>
            </p:cNvPicPr>
            <p:nvPr/>
          </p:nvPicPr>
          <p:blipFill>
            <a:blip r:embed="rId10">
              <a:lum bright="-12000" contras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45377">
              <a:off x="2583" y="2334"/>
              <a:ext cx="702" cy="1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727" name="Group 567"/>
          <p:cNvGrpSpPr/>
          <p:nvPr/>
        </p:nvGrpSpPr>
        <p:grpSpPr bwMode="auto">
          <a:xfrm>
            <a:off x="2168525" y="3822700"/>
            <a:ext cx="1619250" cy="2060575"/>
            <a:chOff x="1366" y="2408"/>
            <a:chExt cx="1020" cy="1298"/>
          </a:xfrm>
        </p:grpSpPr>
        <p:sp>
          <p:nvSpPr>
            <p:cNvPr id="348728" name="Rectangle 568"/>
            <p:cNvSpPr>
              <a:spLocks noChangeArrowheads="1"/>
            </p:cNvSpPr>
            <p:nvPr/>
          </p:nvSpPr>
          <p:spPr bwMode="auto">
            <a:xfrm>
              <a:off x="1612" y="3494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>
                  <a:solidFill>
                    <a:srgbClr val="C0C0C0"/>
                  </a:solidFill>
                  <a:latin typeface="宋体" panose="02010600030101010101" charset="-122"/>
                </a:rPr>
                <a:t>(</a:t>
              </a:r>
              <a:r>
                <a:rPr lang="zh-CN" altLang="en-US" sz="1600">
                  <a:solidFill>
                    <a:srgbClr val="C0C0C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港饼</a:t>
              </a:r>
              <a:r>
                <a:rPr lang="en-US" altLang="zh-CN" sz="1600">
                  <a:solidFill>
                    <a:srgbClr val="C0C0C0"/>
                  </a:solidFill>
                  <a:latin typeface="宋体" panose="02010600030101010101" charset="-122"/>
                </a:rPr>
                <a:t>)</a:t>
              </a:r>
              <a:r>
                <a:rPr lang="en-US" altLang="zh-CN" sz="1600">
                  <a:solidFill>
                    <a:srgbClr val="EAEAEA"/>
                  </a:solidFill>
                  <a:ea typeface="楷体_GB2312" charset="0"/>
                  <a:cs typeface="楷体_GB2312" charset="0"/>
                </a:rPr>
                <a:t>  </a:t>
              </a:r>
              <a:endParaRPr lang="en-US" altLang="zh-CN" sz="1600">
                <a:solidFill>
                  <a:srgbClr val="EAEAEA"/>
                </a:solidFill>
                <a:ea typeface="楷体_GB2312" charset="0"/>
                <a:cs typeface="楷体_GB2312" charset="0"/>
              </a:endParaRPr>
            </a:p>
          </p:txBody>
        </p:sp>
        <p:grpSp>
          <p:nvGrpSpPr>
            <p:cNvPr id="21738" name="Group 569"/>
            <p:cNvGrpSpPr/>
            <p:nvPr/>
          </p:nvGrpSpPr>
          <p:grpSpPr bwMode="auto">
            <a:xfrm>
              <a:off x="1366" y="2408"/>
              <a:ext cx="1020" cy="1020"/>
              <a:chOff x="3400" y="1586"/>
              <a:chExt cx="1020" cy="1020"/>
            </a:xfrm>
          </p:grpSpPr>
          <p:pic>
            <p:nvPicPr>
              <p:cNvPr id="21739" name="Picture 570"/>
              <p:cNvPicPr preferRelativeResize="0">
                <a:picLocks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0" y="1586"/>
                <a:ext cx="1020" cy="1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0" name="Picture 571" descr="51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3" y="1934"/>
                <a:ext cx="102" cy="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1" name="Picture 572" descr="52"/>
              <p:cNvPicPr>
                <a:picLocks noChangeAspect="1" noChangeArrowheads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7" y="1848"/>
                <a:ext cx="88" cy="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2" name="Picture 573" descr="53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0" y="1833"/>
                <a:ext cx="70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3" name="Picture 574" descr="54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7" y="1746"/>
                <a:ext cx="101" cy="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4" name="Picture 575" descr="55"/>
              <p:cNvPicPr>
                <a:picLocks noChangeAspect="1" noChangeArrowheads="1"/>
              </p:cNvPicPr>
              <p:nvPr/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0" y="1654"/>
                <a:ext cx="79" cy="1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5" name="Picture 576" descr="56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732465">
                <a:off x="4172" y="1968"/>
                <a:ext cx="111" cy="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6" name="Picture 577" descr="57"/>
              <p:cNvPicPr>
                <a:picLocks noChangeAspect="1" noChangeArrowheads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8" y="1959"/>
                <a:ext cx="79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7" name="Picture 578" descr="58"/>
              <p:cNvPicPr>
                <a:picLocks noChangeAspect="1" noChangeArrowheads="1"/>
              </p:cNvPicPr>
              <p:nvPr/>
            </p:nvPicPr>
            <p:blipFill>
              <a:blip r:embed="rId1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0" y="1829"/>
                <a:ext cx="74" cy="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8" name="Picture 579" descr="59"/>
              <p:cNvPicPr>
                <a:picLocks noChangeAspect="1" noChangeArrowheads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6" y="1711"/>
                <a:ext cx="57" cy="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9" name="Picture 580" descr="60"/>
              <p:cNvPicPr>
                <a:picLocks noChangeAspect="1" noChangeArrowheads="1"/>
              </p:cNvPicPr>
              <p:nvPr/>
            </p:nvPicPr>
            <p:blipFill>
              <a:blip r:embed="rId2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" y="1942"/>
                <a:ext cx="85" cy="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0" name="Picture 581" descr="61"/>
              <p:cNvPicPr>
                <a:picLocks noChangeAspect="1" noChangeArrowheads="1"/>
              </p:cNvPicPr>
              <p:nvPr/>
            </p:nvPicPr>
            <p:blipFill>
              <a:blip r:embed="rId2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5" y="1776"/>
                <a:ext cx="95" cy="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1" name="Picture 582" descr="62"/>
              <p:cNvPicPr>
                <a:picLocks noChangeAspect="1" noChangeArrowheads="1"/>
              </p:cNvPicPr>
              <p:nvPr/>
            </p:nvPicPr>
            <p:blipFill>
              <a:blip r:embed="rId2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9" y="1630"/>
                <a:ext cx="58" cy="1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2" name="Picture 583" descr="51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">
                <a:off x="3784" y="1965"/>
                <a:ext cx="102" cy="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3" name="Picture 584" descr="52"/>
              <p:cNvPicPr>
                <a:picLocks noChangeAspect="1" noChangeArrowheads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3300000">
                <a:off x="3693" y="1948"/>
                <a:ext cx="88" cy="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4" name="Picture 585" descr="53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1" y="2014"/>
                <a:ext cx="70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5" name="Picture 586" descr="54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4194" y="2326"/>
                <a:ext cx="101" cy="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6" name="Picture 587" descr="55"/>
              <p:cNvPicPr>
                <a:picLocks noChangeAspect="1" noChangeArrowheads="1"/>
              </p:cNvPicPr>
              <p:nvPr/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9" y="2243"/>
                <a:ext cx="79" cy="1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7" name="Picture 588" descr="56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9" y="2245"/>
                <a:ext cx="111" cy="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8" name="Picture 589" descr="57"/>
              <p:cNvPicPr>
                <a:picLocks noChangeAspect="1" noChangeArrowheads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6" y="1687"/>
                <a:ext cx="79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9" name="Picture 590" descr="58"/>
              <p:cNvPicPr>
                <a:picLocks noChangeAspect="1" noChangeArrowheads="1"/>
              </p:cNvPicPr>
              <p:nvPr/>
            </p:nvPicPr>
            <p:blipFill>
              <a:blip r:embed="rId1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0" y="1821"/>
                <a:ext cx="74" cy="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0" name="Picture 591" descr="59"/>
              <p:cNvPicPr>
                <a:picLocks noChangeAspect="1" noChangeArrowheads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00000">
                <a:off x="4222" y="1781"/>
                <a:ext cx="57" cy="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1" name="Picture 592" descr="60"/>
              <p:cNvPicPr>
                <a:picLocks noChangeAspect="1" noChangeArrowheads="1"/>
              </p:cNvPicPr>
              <p:nvPr/>
            </p:nvPicPr>
            <p:blipFill>
              <a:blip r:embed="rId2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7" y="2150"/>
                <a:ext cx="85" cy="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2" name="Picture 593" descr="61"/>
              <p:cNvPicPr>
                <a:picLocks noChangeAspect="1" noChangeArrowheads="1"/>
              </p:cNvPicPr>
              <p:nvPr/>
            </p:nvPicPr>
            <p:blipFill>
              <a:blip r:embed="rId2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271302">
                <a:off x="4113" y="1828"/>
                <a:ext cx="95" cy="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3" name="Picture 594" descr="62"/>
              <p:cNvPicPr>
                <a:picLocks noChangeAspect="1" noChangeArrowheads="1"/>
              </p:cNvPicPr>
              <p:nvPr/>
            </p:nvPicPr>
            <p:blipFill>
              <a:blip r:embed="rId2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800000">
                <a:off x="3828" y="1706"/>
                <a:ext cx="58" cy="1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4" name="Picture 595" descr="51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1" y="1930"/>
                <a:ext cx="102" cy="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5" name="Picture 596" descr="52"/>
              <p:cNvPicPr>
                <a:picLocks noChangeAspect="1" noChangeArrowheads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8" y="2063"/>
                <a:ext cx="88" cy="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6" name="Picture 597" descr="53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2" y="1670"/>
                <a:ext cx="70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7" name="Picture 598" descr="54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1" y="2366"/>
                <a:ext cx="101" cy="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8" name="Picture 599" descr="55"/>
              <p:cNvPicPr>
                <a:picLocks noChangeAspect="1" noChangeArrowheads="1"/>
              </p:cNvPicPr>
              <p:nvPr/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6" y="2133"/>
                <a:ext cx="79" cy="1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9" name="Picture 600" descr="56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0000">
                <a:off x="4234" y="2210"/>
                <a:ext cx="111" cy="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0" name="Picture 601" descr="57"/>
              <p:cNvPicPr>
                <a:picLocks noChangeAspect="1" noChangeArrowheads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7" y="1991"/>
                <a:ext cx="79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1" name="Picture 602" descr="58"/>
              <p:cNvPicPr>
                <a:picLocks noChangeAspect="1" noChangeArrowheads="1"/>
              </p:cNvPicPr>
              <p:nvPr/>
            </p:nvPicPr>
            <p:blipFill>
              <a:blip r:embed="rId1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5" y="1663"/>
                <a:ext cx="74" cy="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2" name="Picture 603" descr="59"/>
              <p:cNvPicPr>
                <a:picLocks noChangeAspect="1" noChangeArrowheads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3" y="2013"/>
                <a:ext cx="57" cy="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3" name="Picture 604" descr="60"/>
              <p:cNvPicPr>
                <a:picLocks noChangeAspect="1" noChangeArrowheads="1"/>
              </p:cNvPicPr>
              <p:nvPr/>
            </p:nvPicPr>
            <p:blipFill>
              <a:blip r:embed="rId2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" y="1938"/>
                <a:ext cx="85" cy="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4" name="Picture 605" descr="61"/>
              <p:cNvPicPr>
                <a:picLocks noChangeAspect="1" noChangeArrowheads="1"/>
              </p:cNvPicPr>
              <p:nvPr/>
            </p:nvPicPr>
            <p:blipFill>
              <a:blip r:embed="rId2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6" y="2024"/>
                <a:ext cx="95" cy="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5" name="Picture 606" descr="62"/>
              <p:cNvPicPr>
                <a:picLocks noChangeAspect="1" noChangeArrowheads="1"/>
              </p:cNvPicPr>
              <p:nvPr/>
            </p:nvPicPr>
            <p:blipFill>
              <a:blip r:embed="rId2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3" y="1845"/>
                <a:ext cx="58" cy="1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6" name="Picture 607" descr="51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0" y="2336"/>
                <a:ext cx="102" cy="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7" name="Picture 608" descr="52"/>
              <p:cNvPicPr>
                <a:picLocks noChangeAspect="1" noChangeArrowheads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" y="1845"/>
                <a:ext cx="88" cy="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8" name="Picture 609" descr="53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9" y="2466"/>
                <a:ext cx="70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79" name="Picture 610" descr="54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8" y="2457"/>
                <a:ext cx="101" cy="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0" name="Picture 611" descr="55"/>
              <p:cNvPicPr>
                <a:picLocks noChangeAspect="1" noChangeArrowheads="1"/>
              </p:cNvPicPr>
              <p:nvPr/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0000">
                <a:off x="3660" y="2083"/>
                <a:ext cx="79" cy="1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1" name="Picture 612" descr="56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7" y="1932"/>
                <a:ext cx="111" cy="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2" name="Picture 613" descr="57"/>
              <p:cNvPicPr>
                <a:picLocks noChangeAspect="1" noChangeArrowheads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2" y="2238"/>
                <a:ext cx="79" cy="1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3" name="Picture 614" descr="58"/>
              <p:cNvPicPr>
                <a:picLocks noChangeAspect="1" noChangeArrowheads="1"/>
              </p:cNvPicPr>
              <p:nvPr/>
            </p:nvPicPr>
            <p:blipFill>
              <a:blip r:embed="rId1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1" y="2117"/>
                <a:ext cx="74" cy="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4" name="Picture 615" descr="59"/>
              <p:cNvPicPr>
                <a:picLocks noChangeAspect="1" noChangeArrowheads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8" y="2050"/>
                <a:ext cx="57" cy="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5" name="Picture 616" descr="60"/>
              <p:cNvPicPr>
                <a:picLocks noChangeAspect="1" noChangeArrowheads="1"/>
              </p:cNvPicPr>
              <p:nvPr/>
            </p:nvPicPr>
            <p:blipFill>
              <a:blip r:embed="rId2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2" y="2095"/>
                <a:ext cx="85" cy="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6" name="Picture 617" descr="61"/>
              <p:cNvPicPr>
                <a:picLocks noChangeAspect="1" noChangeArrowheads="1"/>
              </p:cNvPicPr>
              <p:nvPr/>
            </p:nvPicPr>
            <p:blipFill>
              <a:blip r:embed="rId2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9" y="2118"/>
                <a:ext cx="95" cy="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7" name="Picture 618" descr="62"/>
              <p:cNvPicPr>
                <a:picLocks noChangeAspect="1" noChangeArrowheads="1"/>
              </p:cNvPicPr>
              <p:nvPr/>
            </p:nvPicPr>
            <p:blipFill>
              <a:blip r:embed="rId2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2" y="1840"/>
                <a:ext cx="58" cy="1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48779" name="Rectangle 619"/>
          <p:cNvSpPr>
            <a:spLocks noChangeArrowheads="1"/>
          </p:cNvSpPr>
          <p:nvPr/>
        </p:nvSpPr>
        <p:spPr bwMode="auto">
          <a:xfrm>
            <a:off x="6257925" y="3057525"/>
            <a:ext cx="2286000" cy="32575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1524" name="Picture 24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91025" y="32146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5" name="Picture 24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89438" y="32131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6" name="Picture 2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7" name="Picture 2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8" name="Picture 2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89438" y="50038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9" name="Picture 25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87850" y="500221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30" name="Picture 2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31" name="Picture 2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435" name="Group 275"/>
          <p:cNvGrpSpPr/>
          <p:nvPr/>
        </p:nvGrpSpPr>
        <p:grpSpPr bwMode="auto">
          <a:xfrm>
            <a:off x="3863975" y="4781550"/>
            <a:ext cx="1908175" cy="606425"/>
            <a:chOff x="2434" y="2994"/>
            <a:chExt cx="1202" cy="382"/>
          </a:xfrm>
        </p:grpSpPr>
        <p:sp>
          <p:nvSpPr>
            <p:cNvPr id="348389" name="Line 229"/>
            <p:cNvSpPr>
              <a:spLocks noChangeShapeType="1"/>
            </p:cNvSpPr>
            <p:nvPr/>
          </p:nvSpPr>
          <p:spPr bwMode="auto">
            <a:xfrm>
              <a:off x="2434" y="3064"/>
              <a:ext cx="1146" cy="312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dash"/>
              <a:rou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8426" name="Rectangle 266"/>
            <p:cNvSpPr>
              <a:spLocks noChangeArrowheads="1"/>
            </p:cNvSpPr>
            <p:nvPr/>
          </p:nvSpPr>
          <p:spPr bwMode="auto">
            <a:xfrm rot="879430">
              <a:off x="2539" y="2994"/>
              <a:ext cx="109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还可以这样</a:t>
              </a:r>
              <a:r>
                <a:rPr lang="en-US" altLang="zh-CN" sz="8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 </a:t>
              </a:r>
              <a:r>
                <a:rPr lang="en-US" altLang="zh-CN" sz="2000">
                  <a:solidFill>
                    <a:srgbClr val="006600"/>
                  </a:solidFill>
                  <a:ea typeface="楷体" panose="02010609060101010101" charset="-122"/>
                  <a:cs typeface="楷体" panose="02010609060101010101" charset="-122"/>
                </a:rPr>
                <a:t>?  </a:t>
              </a:r>
              <a:endParaRPr lang="en-US" altLang="zh-CN" sz="2000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21533" name="Picture 26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5770563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489" name="Group 329"/>
          <p:cNvGrpSpPr/>
          <p:nvPr/>
        </p:nvGrpSpPr>
        <p:grpSpPr bwMode="auto">
          <a:xfrm>
            <a:off x="5773738" y="2979738"/>
            <a:ext cx="1619250" cy="1619250"/>
            <a:chOff x="3400" y="1586"/>
            <a:chExt cx="1020" cy="1020"/>
          </a:xfrm>
        </p:grpSpPr>
        <p:pic>
          <p:nvPicPr>
            <p:cNvPr id="21686" name="Picture 330"/>
            <p:cNvPicPr preferRelativeResize="0">
              <a:picLocks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" y="1586"/>
              <a:ext cx="1020" cy="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7" name="Picture 331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" y="1934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8" name="Picture 332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8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9" name="Picture 333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" y="1833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0" name="Picture 334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74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1" name="Picture 335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" y="1654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2" name="Picture 336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32465">
              <a:off x="4172" y="1968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3" name="Picture 337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" y="1959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4" name="Picture 338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" y="1829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5" name="Picture 339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71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6" name="Picture 340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" y="1942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7" name="Picture 341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" y="1776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8" name="Picture 342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" y="163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99" name="Picture 343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">
              <a:off x="3784" y="1965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0" name="Picture 344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300000">
              <a:off x="3693" y="19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1" name="Picture 345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1" y="2014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2" name="Picture 346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4194" y="232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3" name="Picture 347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" y="224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4" name="Picture 348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9" y="2245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5" name="Picture 349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1687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6" name="Picture 350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1821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7" name="Picture 351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0000">
              <a:off x="4222" y="178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8" name="Picture 352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2150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09" name="Picture 353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71302">
              <a:off x="4113" y="182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0" name="Picture 354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00000">
              <a:off x="3828" y="1706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1" name="Picture 355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" y="1930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2" name="Picture 356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" y="2063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3" name="Picture 357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" y="1670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4" name="Picture 358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36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5" name="Picture 359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" y="213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6" name="Picture 360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4234" y="2210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7" name="Picture 361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" y="1991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8" name="Picture 362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" y="1663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9" name="Picture 363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" y="2013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0" name="Picture 364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" y="1938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1" name="Picture 365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" y="2024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2" name="Picture 366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" y="1845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3" name="Picture 367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" y="2336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4" name="Picture 368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" y="1845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5" name="Picture 369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" y="2466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6" name="Picture 370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8" y="2457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7" name="Picture 371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3660" y="208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8" name="Picture 372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" y="1932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9" name="Picture 373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" y="2238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0" name="Picture 374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" y="2117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1" name="Picture 375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050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2" name="Picture 376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" y="2095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3" name="Picture 377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" y="211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4" name="Picture 378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" y="184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539" name="Rectangle 379"/>
          <p:cNvSpPr>
            <a:spLocks noChangeArrowheads="1"/>
          </p:cNvSpPr>
          <p:nvPr/>
        </p:nvSpPr>
        <p:spPr bwMode="auto">
          <a:xfrm>
            <a:off x="5724525" y="2943225"/>
            <a:ext cx="1714500" cy="17049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48540" name="Group 380"/>
          <p:cNvGrpSpPr/>
          <p:nvPr/>
        </p:nvGrpSpPr>
        <p:grpSpPr bwMode="auto">
          <a:xfrm rot="-3600000">
            <a:off x="5773738" y="2979738"/>
            <a:ext cx="1619250" cy="1619250"/>
            <a:chOff x="3400" y="1586"/>
            <a:chExt cx="1020" cy="1020"/>
          </a:xfrm>
        </p:grpSpPr>
        <p:pic>
          <p:nvPicPr>
            <p:cNvPr id="21637" name="Picture 381"/>
            <p:cNvPicPr preferRelativeResize="0">
              <a:picLocks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" y="1586"/>
              <a:ext cx="1020" cy="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8" name="Picture 382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" y="1934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9" name="Picture 383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8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0" name="Picture 384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" y="1833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1" name="Picture 385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74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2" name="Picture 386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" y="1654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3" name="Picture 387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32465">
              <a:off x="4172" y="1968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4" name="Picture 388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" y="1959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5" name="Picture 389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" y="1829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6" name="Picture 390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71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7" name="Picture 391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" y="1942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8" name="Picture 392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" y="1776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9" name="Picture 393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" y="163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0" name="Picture 394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">
              <a:off x="3784" y="1965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1" name="Picture 395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300000">
              <a:off x="3693" y="19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2" name="Picture 396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1" y="2014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3" name="Picture 397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4194" y="232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4" name="Picture 398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" y="224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5" name="Picture 399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9" y="2245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6" name="Picture 400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1687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7" name="Picture 401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1821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8" name="Picture 402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0000">
              <a:off x="4222" y="178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9" name="Picture 403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2150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0" name="Picture 404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71302">
              <a:off x="4113" y="182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1" name="Picture 405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00000">
              <a:off x="3828" y="1706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2" name="Picture 406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" y="1930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3" name="Picture 407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" y="2063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4" name="Picture 408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" y="1670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5" name="Picture 409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36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6" name="Picture 410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" y="213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7" name="Picture 411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4234" y="2210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8" name="Picture 412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" y="1991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9" name="Picture 413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" y="1663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0" name="Picture 414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" y="2013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1" name="Picture 415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" y="1938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2" name="Picture 416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" y="2024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3" name="Picture 417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" y="1845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4" name="Picture 418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" y="2336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5" name="Picture 419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" y="1845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6" name="Picture 420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" y="2466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7" name="Picture 421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8" y="2457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8" name="Picture 422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3660" y="208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9" name="Picture 423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" y="1932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0" name="Picture 424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" y="2238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1" name="Picture 425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" y="2117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2" name="Picture 426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050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3" name="Picture 427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" y="2095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4" name="Picture 428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" y="211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85" name="Picture 429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" y="184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590" name="Group 430"/>
          <p:cNvGrpSpPr/>
          <p:nvPr/>
        </p:nvGrpSpPr>
        <p:grpSpPr bwMode="auto">
          <a:xfrm>
            <a:off x="5786438" y="4800600"/>
            <a:ext cx="1619250" cy="1619250"/>
            <a:chOff x="3400" y="1586"/>
            <a:chExt cx="1020" cy="1020"/>
          </a:xfrm>
        </p:grpSpPr>
        <p:pic>
          <p:nvPicPr>
            <p:cNvPr id="21588" name="Picture 431"/>
            <p:cNvPicPr preferRelativeResize="0">
              <a:picLocks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" y="1586"/>
              <a:ext cx="1020" cy="1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89" name="Picture 432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" y="1934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0" name="Picture 433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8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1" name="Picture 434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" y="1833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2" name="Picture 435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174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3" name="Picture 436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" y="1654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4" name="Picture 437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32465">
              <a:off x="4172" y="1968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5" name="Picture 438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" y="1959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6" name="Picture 439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" y="1829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7" name="Picture 440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71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8" name="Picture 441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" y="1942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9" name="Picture 442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" y="1776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0" name="Picture 443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" y="163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1" name="Picture 444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">
              <a:off x="3784" y="1965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2" name="Picture 445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300000">
              <a:off x="3693" y="1948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3" name="Picture 446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1" y="2014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4" name="Picture 447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4194" y="232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5" name="Picture 448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" y="224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6" name="Picture 449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9" y="2245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7" name="Picture 450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" y="1687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8" name="Picture 451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1821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9" name="Picture 452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0000">
              <a:off x="4222" y="1781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0" name="Picture 453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2150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1" name="Picture 454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71302">
              <a:off x="4113" y="182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2" name="Picture 455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00000">
              <a:off x="3828" y="1706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3" name="Picture 456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" y="1930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4" name="Picture 457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" y="2063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5" name="Picture 458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" y="1670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6" name="Picture 459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366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7" name="Picture 460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" y="213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8" name="Picture 461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4234" y="2210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9" name="Picture 462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" y="1991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0" name="Picture 463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" y="1663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1" name="Picture 464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" y="2013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2" name="Picture 465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" y="1938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3" name="Picture 466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" y="2024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4" name="Picture 467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3" y="1845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5" name="Picture 468" descr="5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" y="2336"/>
              <a:ext cx="102" cy="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6" name="Picture 469" descr="52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" y="1845"/>
              <a:ext cx="88" cy="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7" name="Picture 470" descr="53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" y="2466"/>
              <a:ext cx="70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8" name="Picture 471" descr="5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8" y="2457"/>
              <a:ext cx="101" cy="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9" name="Picture 472" descr="55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">
              <a:off x="3660" y="2083"/>
              <a:ext cx="79" cy="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0" name="Picture 473" descr="5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" y="1932"/>
              <a:ext cx="111" cy="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1" name="Picture 474" descr="57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" y="2238"/>
              <a:ext cx="79" cy="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2" name="Picture 475" descr="58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1" y="2117"/>
              <a:ext cx="74" cy="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3" name="Picture 476" descr="59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" y="2050"/>
              <a:ext cx="57" cy="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4" name="Picture 477" descr="60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" y="2095"/>
              <a:ext cx="85" cy="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5" name="Picture 478" descr="61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" y="2118"/>
              <a:ext cx="95" cy="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6" name="Picture 479" descr="6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" y="1840"/>
              <a:ext cx="58" cy="1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640" name="Rectangle 480"/>
          <p:cNvSpPr>
            <a:spLocks noChangeArrowheads="1"/>
          </p:cNvSpPr>
          <p:nvPr/>
        </p:nvSpPr>
        <p:spPr bwMode="auto">
          <a:xfrm>
            <a:off x="5730875" y="4759325"/>
            <a:ext cx="1714500" cy="169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48641" name="Picture 481"/>
          <p:cNvPicPr preferRelativeResize="0">
            <a:picLocks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8006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2" name="Picture 482" descr="59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5075238"/>
            <a:ext cx="90487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3" name="Picture 483" descr="5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4962525"/>
            <a:ext cx="111125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4" name="Picture 484" descr="59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0000">
            <a:off x="7058025" y="5319713"/>
            <a:ext cx="9048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5" name="Picture 485" descr="61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60000">
            <a:off x="6842125" y="5246688"/>
            <a:ext cx="150813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6" name="Picture 486" descr="61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3" y="5192713"/>
            <a:ext cx="150812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7" name="Picture 487" descr="5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4908550"/>
            <a:ext cx="117475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8" name="Picture 488" descr="62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4837113"/>
            <a:ext cx="92075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49" name="Picture 489" descr="57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4860925"/>
            <a:ext cx="125412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0" name="Picture 490" descr="62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5259388"/>
            <a:ext cx="92075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1" name="Picture 491" descr="5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5078413"/>
            <a:ext cx="117475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2" name="Picture 492" descr="5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5411788"/>
            <a:ext cx="139700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3" name="Picture 493" descr="62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5308600"/>
            <a:ext cx="92075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4" name="Picture 494" descr="62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0000">
            <a:off x="6361113" y="5153025"/>
            <a:ext cx="92075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5" name="Picture 495" descr="60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5511800"/>
            <a:ext cx="134938" cy="14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6" name="Picture 496" descr="56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20000">
            <a:off x="6936582" y="5596731"/>
            <a:ext cx="176212" cy="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7" name="Picture 497" descr="56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5449888"/>
            <a:ext cx="176212" cy="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8" name="Picture 498" descr="61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734050"/>
            <a:ext cx="150813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59" name="Picture 499" descr="5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5632450"/>
            <a:ext cx="161925" cy="9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0" name="Picture 500" descr="5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5651500"/>
            <a:ext cx="111125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1" name="Picture 501" descr="57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753100"/>
            <a:ext cx="125413" cy="16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2" name="Picture 502" descr="59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8" y="5830888"/>
            <a:ext cx="90487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3" name="Picture 503" descr="5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5438775"/>
            <a:ext cx="117475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4" name="Picture 504" descr="55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4922838"/>
            <a:ext cx="125413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5" name="Picture 505" descr="60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5846763"/>
            <a:ext cx="134937" cy="14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6" name="Picture 506" descr="60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5570538"/>
            <a:ext cx="134937" cy="14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7" name="Picture 507" descr="5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5192713"/>
            <a:ext cx="111125" cy="16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8" name="Picture 508" descr="59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5699125"/>
            <a:ext cx="90488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69" name="Picture 509" descr="61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38" y="6054725"/>
            <a:ext cx="150812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0" name="Picture 510" descr="56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">
            <a:off x="7105650" y="5915025"/>
            <a:ext cx="176213" cy="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1" name="Picture 511" descr="5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300000">
            <a:off x="6080126" y="5380037"/>
            <a:ext cx="139700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2" name="Picture 512" descr="5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">
            <a:off x="6205538" y="5692775"/>
            <a:ext cx="161925" cy="9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3" name="Picture 513" descr="5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881688"/>
            <a:ext cx="139700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4" name="Picture 514" descr="60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6043613"/>
            <a:ext cx="134937" cy="14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5" name="Picture 515" descr="56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38" y="6046788"/>
            <a:ext cx="176212" cy="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6" name="Picture 516" descr="54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25" y="5054600"/>
            <a:ext cx="160338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7" name="Picture 517" descr="5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8" y="5202238"/>
            <a:ext cx="139700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8" name="Picture 518" descr="5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5553075"/>
            <a:ext cx="161925" cy="9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79" name="Picture 519" descr="55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6019800"/>
            <a:ext cx="125413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0" name="Picture 520" descr="55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">
            <a:off x="6170613" y="5870575"/>
            <a:ext cx="125412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1" name="Picture 521" descr="54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6861969" y="6160294"/>
            <a:ext cx="160337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2" name="Picture 522" descr="57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63" y="5392738"/>
            <a:ext cx="125412" cy="16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3" name="Picture 523" descr="55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5711825"/>
            <a:ext cx="125412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4" name="Picture 524" descr="54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6248400"/>
            <a:ext cx="160337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5" name="Picture 525" descr="5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5643563"/>
            <a:ext cx="117475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6" name="Picture 526" descr="5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6091238"/>
            <a:ext cx="161925" cy="9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7" name="Picture 527" descr="57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88" y="5868988"/>
            <a:ext cx="125412" cy="16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8" name="Picture 528" descr="5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6221413"/>
            <a:ext cx="111125" cy="16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89" name="Picture 529" descr="54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3" y="6221413"/>
            <a:ext cx="160337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4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4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4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4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4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4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4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55" dur="2000" fill="hold"/>
                                        <p:tgtEl>
                                          <p:spTgt spid="348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4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4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4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1042 L 2.77778E-7 0.00069 " pathEditMode="relative" rAng="0" ptsTypes="AA">
                                      <p:cBhvr>
                                        <p:cTn id="183" dur="1000" fill="hold"/>
                                        <p:tgtEl>
                                          <p:spTgt spid="348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56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00324 L 0.00035 0.00023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348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62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3056 L 0.00052 1.48148E-6 " pathEditMode="relative" rAng="0" ptsTypes="AA">
                                      <p:cBhvr>
                                        <p:cTn id="187" dur="1000" fill="hold"/>
                                        <p:tgtEl>
                                          <p:spTgt spid="348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528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-0.0088 L 0.00034 0.00046 " pathEditMode="relative" rAng="0" ptsTypes="AA">
                                      <p:cBhvr>
                                        <p:cTn id="189" dur="1000" fill="hold"/>
                                        <p:tgtEl>
                                          <p:spTgt spid="348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463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-0.0125 L 0.00017 1.11111E-6 " pathEditMode="relative" rAng="0" ptsTypes="AA">
                                      <p:cBhvr>
                                        <p:cTn id="191" dur="1000" fill="hold"/>
                                        <p:tgtEl>
                                          <p:spTgt spid="348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625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324 L 2.5E-6 0.00047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348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9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 0.00579 L 4.44444E-6 3.7037E-7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348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-301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4 0.01528 L 4.44444E-6 0.00046 " pathEditMode="relative" rAng="0" ptsTypes="AA">
                                      <p:cBhvr>
                                        <p:cTn id="197" dur="1000" fill="hold"/>
                                        <p:tgtEl>
                                          <p:spTgt spid="348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-741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00625 L 0.00035 0.00047 " pathEditMode="relative" rAng="0" ptsTypes="AA">
                                      <p:cBhvr>
                                        <p:cTn id="199" dur="1000" fill="hold"/>
                                        <p:tgtEl>
                                          <p:spTgt spid="348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24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4 0.01505 L 1.11111E-6 0.00046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348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741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2 -0.02801 L 0.00034 0.00047 " pathEditMode="relative" rAng="0" ptsTypes="AA">
                                      <p:cBhvr>
                                        <p:cTn id="203" dur="1000" fill="hold"/>
                                        <p:tgtEl>
                                          <p:spTgt spid="348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" y="1412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1505 L 0.00034 3.7037E-7 " pathEditMode="relative" rAng="0" ptsTypes="AA">
                                      <p:cBhvr>
                                        <p:cTn id="205" dur="1000" fill="hold"/>
                                        <p:tgtEl>
                                          <p:spTgt spid="348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741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5 -0.02245 L 0.00035 0.00047 " pathEditMode="relative" rAng="0" ptsTypes="AA">
                                      <p:cBhvr>
                                        <p:cTn id="207" dur="1000" fill="hold"/>
                                        <p:tgtEl>
                                          <p:spTgt spid="348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1134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-0.02153 L 0.00035 0.00046 " pathEditMode="relative" rAng="0" ptsTypes="AA">
                                      <p:cBhvr>
                                        <p:cTn id="209" dur="1000" fill="hold"/>
                                        <p:tgtEl>
                                          <p:spTgt spid="348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088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2731 L 0.00035 0.00047 " pathEditMode="relative" rAng="0" ptsTypes="AA">
                                      <p:cBhvr>
                                        <p:cTn id="211" dur="1000" fill="hold"/>
                                        <p:tgtEl>
                                          <p:spTgt spid="348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1389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132 L 5.55556E-7 0.00046 " pathEditMode="relative" rAng="0" ptsTypes="AA">
                                      <p:cBhvr>
                                        <p:cTn id="213" dur="1000" fill="hold"/>
                                        <p:tgtEl>
                                          <p:spTgt spid="348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671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-0.03379 L 0.00035 0.00047 " pathEditMode="relative" rAng="0" ptsTypes="AA">
                                      <p:cBhvr>
                                        <p:cTn id="215" dur="1000" fill="hold"/>
                                        <p:tgtEl>
                                          <p:spTgt spid="348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1713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2 -0.04051 L 0.00035 0.00046 " pathEditMode="relative" rAng="0" ptsTypes="AA">
                                      <p:cBhvr>
                                        <p:cTn id="217" dur="1000" fill="hold"/>
                                        <p:tgtEl>
                                          <p:spTgt spid="348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" y="2037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53 -0.025 L 1.11111E-6 4.81481E-6 " pathEditMode="relative" rAng="0" ptsTypes="AA">
                                      <p:cBhvr>
                                        <p:cTn id="219" dur="1000" fill="hold"/>
                                        <p:tgtEl>
                                          <p:spTgt spid="348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1250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9 -0.04513 L 0.00035 0.00047 " pathEditMode="relative" rAng="0" ptsTypes="AA">
                                      <p:cBhvr>
                                        <p:cTn id="221" dur="1000" fill="hold"/>
                                        <p:tgtEl>
                                          <p:spTgt spid="348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2269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92 -0.0507 L 0.00035 0.00046 " pathEditMode="relative" rAng="0" ptsTypes="AA">
                                      <p:cBhvr>
                                        <p:cTn id="223" dur="1000" fill="hold"/>
                                        <p:tgtEl>
                                          <p:spTgt spid="34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2546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32 -0.03681 L 3.88889E-6 4.44444E-6 " pathEditMode="relative" rAng="0" ptsTypes="AA">
                                      <p:cBhvr>
                                        <p:cTn id="225" dur="1000" fill="hold"/>
                                        <p:tgtEl>
                                          <p:spTgt spid="348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1829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-0.00162 L 0.00035 0.00047 " pathEditMode="relative" rAng="0" ptsTypes="AA">
                                      <p:cBhvr>
                                        <p:cTn id="227" dur="1000" fill="hold"/>
                                        <p:tgtEl>
                                          <p:spTgt spid="348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93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35 -0.03426 L 0.00035 0.00047 " pathEditMode="relative" rAng="0" ptsTypes="AA">
                                      <p:cBhvr>
                                        <p:cTn id="229" dur="1000" fill="hold"/>
                                        <p:tgtEl>
                                          <p:spTgt spid="348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736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66 -0.0294 L 1.94444E-6 7.40741E-7 " pathEditMode="relative" rAng="0" ptsTypes="AA">
                                      <p:cBhvr>
                                        <p:cTn id="231" dur="1000" fill="hold"/>
                                        <p:tgtEl>
                                          <p:spTgt spid="348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458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0.00093 L 0.00035 0.00046 " pathEditMode="relative" rAng="0" ptsTypes="AA">
                                      <p:cBhvr>
                                        <p:cTn id="233" dur="1000" fill="hold"/>
                                        <p:tgtEl>
                                          <p:spTgt spid="348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23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-0.02361 L 1.11111E-6 2.59259E-6 " pathEditMode="relative" rAng="0" ptsTypes="AA">
                                      <p:cBhvr>
                                        <p:cTn id="235" dur="1000" fill="hold"/>
                                        <p:tgtEl>
                                          <p:spTgt spid="348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181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01 -0.05902 L 0.0007 0.00093 " pathEditMode="relative" rAng="0" ptsTypes="AA">
                                      <p:cBhvr>
                                        <p:cTn id="237" dur="1000" fill="hold"/>
                                        <p:tgtEl>
                                          <p:spTgt spid="3486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" y="2986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759 L 0.00034 0.00047 " pathEditMode="relative" rAng="0" ptsTypes="AA">
                                      <p:cBhvr>
                                        <p:cTn id="239" dur="1000" fill="hold"/>
                                        <p:tgtEl>
                                          <p:spTgt spid="348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903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4.07407E-6 L 0.00018 0.00024 " pathEditMode="relative" rAng="0" ptsTypes="AA">
                                      <p:cBhvr>
                                        <p:cTn id="241" dur="1000" fill="hold"/>
                                        <p:tgtEl>
                                          <p:spTgt spid="348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0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18 -0.04167 L 0.00035 0.00046 " pathEditMode="relative" rAng="0" ptsTypes="AA">
                                      <p:cBhvr>
                                        <p:cTn id="243" dur="1000" fill="hold"/>
                                        <p:tgtEl>
                                          <p:spTgt spid="3486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2106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-0.04629 L 5.55556E-7 0.00047 " pathEditMode="relative" rAng="0" ptsTypes="AA">
                                      <p:cBhvr>
                                        <p:cTn id="245" dur="1000" fill="hold"/>
                                        <p:tgtEl>
                                          <p:spTgt spid="348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2338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1 -0.04954 L 0.00035 0.00046 " pathEditMode="relative" rAng="0" ptsTypes="AA">
                                      <p:cBhvr>
                                        <p:cTn id="247" dur="1000" fill="hold"/>
                                        <p:tgtEl>
                                          <p:spTgt spid="34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" y="2500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-0.02848 L 0.00035 0.00046 " pathEditMode="relative" rAng="0" ptsTypes="AA">
                                      <p:cBhvr>
                                        <p:cTn id="249" dur="1000" fill="hold"/>
                                        <p:tgtEl>
                                          <p:spTgt spid="348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" y="1435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4.44444E-6 L 2.77778E-6 4.44444E-6 " pathEditMode="relative" rAng="0" ptsTypes="AA">
                                      <p:cBhvr>
                                        <p:cTn id="251" dur="1000" fill="hold"/>
                                        <p:tgtEl>
                                          <p:spTgt spid="3486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6 0.00278 L 0.00018 1.85185E-6 " pathEditMode="relative" rAng="0" ptsTypes="AA">
                                      <p:cBhvr>
                                        <p:cTn id="253" dur="1000" fill="hold"/>
                                        <p:tgtEl>
                                          <p:spTgt spid="3486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-139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-0.02871 L 0.00035 3.7037E-6 " pathEditMode="relative" rAng="0" ptsTypes="AA">
                                      <p:cBhvr>
                                        <p:cTn id="255" dur="1000" fill="hold"/>
                                        <p:tgtEl>
                                          <p:spTgt spid="3486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435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-0.02547 L 1.38889E-6 4.07407E-6 " pathEditMode="relative" rAng="0" ptsTypes="AA">
                                      <p:cBhvr>
                                        <p:cTn id="257" dur="1000" fill="hold"/>
                                        <p:tgtEl>
                                          <p:spTgt spid="348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1273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04028 L 0.00035 0.00046 " pathEditMode="relative" rAng="0" ptsTypes="AA">
                                      <p:cBhvr>
                                        <p:cTn id="259" dur="1000" fill="hold"/>
                                        <p:tgtEl>
                                          <p:spTgt spid="348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037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31 -0.02709 L 4.72222E-6 3.33333E-6 " pathEditMode="relative" rAng="0" ptsTypes="AA">
                                      <p:cBhvr>
                                        <p:cTn id="261" dur="1000" fill="hold"/>
                                        <p:tgtEl>
                                          <p:spTgt spid="348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" y="1343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556 L 5.55112E-17 1.48148E-6 " pathEditMode="relative" rAng="0" ptsTypes="AA">
                                      <p:cBhvr>
                                        <p:cTn id="263" dur="1000" fill="hold"/>
                                        <p:tgtEl>
                                          <p:spTgt spid="348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278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9 -0.03009 L 0.00035 0.00046 " pathEditMode="relative" rAng="0" ptsTypes="AA">
                                      <p:cBhvr>
                                        <p:cTn id="265" dur="1000" fill="hold"/>
                                        <p:tgtEl>
                                          <p:spTgt spid="348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1528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4 7.40741E-7 L 4.72222E-6 0.00023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348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0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37 -0.01343 L 0.00035 0.00046 " pathEditMode="relative" rAng="0" ptsTypes="AA">
                                      <p:cBhvr>
                                        <p:cTn id="269" dur="1000" fill="hold"/>
                                        <p:tgtEl>
                                          <p:spTgt spid="3486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" y="694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416 L 5.55556E-7 0.00023 " pathEditMode="relative" rAng="0" ptsTypes="AA">
                                      <p:cBhvr>
                                        <p:cTn id="271" dur="1000" fill="hold"/>
                                        <p:tgtEl>
                                          <p:spTgt spid="348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08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0347 L 0.00035 0.00046 " pathEditMode="relative" rAng="0" ptsTypes="AA">
                                      <p:cBhvr>
                                        <p:cTn id="273" dur="1000" fill="hold"/>
                                        <p:tgtEl>
                                          <p:spTgt spid="3486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185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463 L 0.00035 0.00047 " pathEditMode="relative" rAng="0" ptsTypes="AA">
                                      <p:cBhvr>
                                        <p:cTn id="275" dur="1000" fill="hold"/>
                                        <p:tgtEl>
                                          <p:spTgt spid="348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08" grpId="0"/>
      <p:bldP spid="348709" grpId="0"/>
      <p:bldP spid="348714" grpId="0"/>
      <p:bldP spid="348718" grpId="0"/>
      <p:bldP spid="348719" grpId="0"/>
      <p:bldP spid="348779" grpId="0" animBg="1"/>
      <p:bldP spid="348539" grpId="0" animBg="1"/>
      <p:bldP spid="34864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5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00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5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003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1" name="Picture 5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0051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Picture 5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0035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Picture 5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99402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Picture 5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299243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5" name="Picture 5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6" name="Picture 57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7" name="Picture 5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8" name="Picture 59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9" name="Picture 6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0" name="Picture 61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1" name="Picture 6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794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2" name="Picture 6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792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3" name="Picture 6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79425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4" name="Picture 65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792663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5" name="Picture 6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8037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6" name="Picture 67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8021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7" name="Picture 6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8" name="Picture 6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183" name="Group 71"/>
          <p:cNvGrpSpPr/>
          <p:nvPr/>
        </p:nvGrpSpPr>
        <p:grpSpPr bwMode="auto">
          <a:xfrm>
            <a:off x="7904163" y="5414963"/>
            <a:ext cx="901700" cy="639762"/>
            <a:chOff x="2195" y="3321"/>
            <a:chExt cx="568" cy="403"/>
          </a:xfrm>
        </p:grpSpPr>
        <p:sp>
          <p:nvSpPr>
            <p:cNvPr id="346184" name="AutoShape 72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266" y="3321"/>
              <a:ext cx="357" cy="174"/>
            </a:xfrm>
            <a:prstGeom prst="rightArrow">
              <a:avLst>
                <a:gd name="adj1" fmla="val 50000"/>
                <a:gd name="adj2" fmla="val 51293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6185" name="Text Box 73"/>
            <p:cNvSpPr txBox="1">
              <a:spLocks noChangeArrowheads="1"/>
            </p:cNvSpPr>
            <p:nvPr/>
          </p:nvSpPr>
          <p:spPr bwMode="auto">
            <a:xfrm>
              <a:off x="2195" y="3512"/>
              <a:ext cx="568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(</a:t>
              </a:r>
              <a:r>
                <a:rPr kumimoji="0" lang="zh-CN" altLang="en-US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返回</a:t>
              </a:r>
              <a:r>
                <a:rPr kumimoji="0" lang="en-US" altLang="zh-CN" sz="1600">
                  <a:solidFill>
                    <a:srgbClr val="B2B2B2"/>
                  </a:solidFill>
                  <a:latin typeface="宋体" panose="02010600030101010101" charset="-122"/>
                </a:rPr>
                <a:t>)</a:t>
              </a:r>
              <a:r>
                <a:rPr kumimoji="0" lang="en-US" altLang="zh-CN" sz="1600">
                  <a:solidFill>
                    <a:srgbClr val="B2B2B2"/>
                  </a:solidFill>
                  <a:ea typeface="楷体" panose="02010609060101010101" charset="-122"/>
                  <a:cs typeface="楷体" panose="02010609060101010101" charset="-122"/>
                </a:rPr>
                <a:t>  </a:t>
              </a:r>
              <a:endParaRPr kumimoji="0" lang="en-US" altLang="zh-CN" sz="1600">
                <a:solidFill>
                  <a:srgbClr val="B2B2B2"/>
                </a:solidFill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pic>
        <p:nvPicPr>
          <p:cNvPr id="22550" name="Picture 7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1" name="Picture 7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2" name="Picture 7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3" name="Picture 7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252788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4" name="Picture 7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251200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5" name="Picture 8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1675"/>
            <a:ext cx="8382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6" name="Picture 8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240088"/>
            <a:ext cx="838200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231" name="Group 119"/>
          <p:cNvGrpSpPr/>
          <p:nvPr/>
        </p:nvGrpSpPr>
        <p:grpSpPr bwMode="auto">
          <a:xfrm>
            <a:off x="533400" y="1733550"/>
            <a:ext cx="8458200" cy="3276600"/>
            <a:chOff x="336" y="1092"/>
            <a:chExt cx="5328" cy="2064"/>
          </a:xfrm>
        </p:grpSpPr>
        <p:sp>
          <p:nvSpPr>
            <p:cNvPr id="346196" name="Rectangle 84"/>
            <p:cNvSpPr>
              <a:spLocks noChangeArrowheads="1"/>
            </p:cNvSpPr>
            <p:nvPr/>
          </p:nvSpPr>
          <p:spPr bwMode="auto">
            <a:xfrm>
              <a:off x="338" y="1093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0000FF"/>
                  </a:solidFill>
                </a:rPr>
                <a:t>定理</a:t>
              </a:r>
              <a:r>
                <a:rPr kumimoji="0" lang="en-US" altLang="zh-CN">
                  <a:solidFill>
                    <a:srgbClr val="0000FF"/>
                  </a:solidFill>
                </a:rPr>
                <a:t>  </a:t>
              </a:r>
              <a:endParaRPr kumimoji="0" lang="en-US" altLang="zh-CN">
                <a:solidFill>
                  <a:srgbClr val="0000FF"/>
                </a:solidFill>
              </a:endParaRPr>
            </a:p>
          </p:txBody>
        </p:sp>
        <p:grpSp>
          <p:nvGrpSpPr>
            <p:cNvPr id="22570" name="Group 116"/>
            <p:cNvGrpSpPr/>
            <p:nvPr/>
          </p:nvGrpSpPr>
          <p:grpSpPr bwMode="auto">
            <a:xfrm>
              <a:off x="850" y="1092"/>
              <a:ext cx="4814" cy="984"/>
              <a:chOff x="850" y="1092"/>
              <a:chExt cx="4814" cy="984"/>
            </a:xfrm>
          </p:grpSpPr>
          <p:sp>
            <p:nvSpPr>
              <p:cNvPr id="346194" name="Rectangle 82"/>
              <p:cNvSpPr>
                <a:spLocks noChangeArrowheads="1"/>
              </p:cNvSpPr>
              <p:nvPr/>
            </p:nvSpPr>
            <p:spPr bwMode="auto">
              <a:xfrm>
                <a:off x="850" y="1092"/>
                <a:ext cx="481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(1)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设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i="1">
                    <a:ea typeface="楷体" panose="02010609060101010101" charset="-122"/>
                    <a:cs typeface="楷体" panose="02010609060101010101" charset="-122"/>
                  </a:rPr>
                  <a:t>D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和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i="1">
                    <a:ea typeface="楷体" panose="02010609060101010101" charset="-122"/>
                    <a:cs typeface="楷体" panose="02010609060101010101" charset="-122"/>
                  </a:rPr>
                  <a:t>G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是任给的两个单连域，在其各自的边界上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346197" name="Rectangle 85"/>
              <p:cNvSpPr>
                <a:spLocks noChangeArrowheads="1"/>
              </p:cNvSpPr>
              <p:nvPr/>
            </p:nvSpPr>
            <p:spPr bwMode="auto">
              <a:xfrm>
                <a:off x="1122" y="1439"/>
                <a:ext cx="170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至少含有两个点，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endParaRPr kumimoji="0" lang="en-US" altLang="zh-CN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grpSp>
            <p:nvGrpSpPr>
              <p:cNvPr id="22595" name="Group 108"/>
              <p:cNvGrpSpPr/>
              <p:nvPr/>
            </p:nvGrpSpPr>
            <p:grpSpPr bwMode="auto">
              <a:xfrm>
                <a:off x="2666" y="1441"/>
                <a:ext cx="2990" cy="288"/>
                <a:chOff x="2666" y="1441"/>
                <a:chExt cx="2990" cy="288"/>
              </a:xfrm>
            </p:grpSpPr>
            <p:sp>
              <p:nvSpPr>
                <p:cNvPr id="346195" name="Rectangle 83"/>
                <p:cNvSpPr>
                  <a:spLocks noChangeArrowheads="1"/>
                </p:cNvSpPr>
                <p:nvPr/>
              </p:nvSpPr>
              <p:spPr bwMode="auto">
                <a:xfrm>
                  <a:off x="2666" y="1441"/>
                  <a:ext cx="299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则一定存在解析函数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               </a:t>
                  </a:r>
                  <a:r>
                    <a:rPr kumimoji="0" lang="en-US" altLang="zh-CN" sz="1600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将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graphicFrame>
              <p:nvGraphicFramePr>
                <p:cNvPr id="22598" name="Object 86"/>
                <p:cNvGraphicFramePr/>
                <p:nvPr/>
              </p:nvGraphicFramePr>
              <p:xfrm>
                <a:off x="4507" y="1485"/>
                <a:ext cx="736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695" name="公式" r:id="rId3" imgW="1167765" imgH="342900" progId="Equation.3">
                        <p:embed/>
                      </p:oleObj>
                    </mc:Choice>
                    <mc:Fallback>
                      <p:oleObj name="公式" r:id="rId3" imgW="1167765" imgH="342900" progId="Equation.3">
                        <p:embed/>
                        <p:pic>
                          <p:nvPicPr>
                            <p:cNvPr id="0" name="图片 49469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7" y="1485"/>
                              <a:ext cx="736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46207" name="Rectangle 95"/>
              <p:cNvSpPr>
                <a:spLocks noChangeArrowheads="1"/>
              </p:cNvSpPr>
              <p:nvPr/>
            </p:nvSpPr>
            <p:spPr bwMode="auto">
              <a:xfrm>
                <a:off x="1122" y="1788"/>
                <a:ext cx="2403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区域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i="1">
                    <a:ea typeface="楷体" panose="02010609060101010101" charset="-122"/>
                    <a:cs typeface="楷体" panose="02010609060101010101" charset="-122"/>
                  </a:rPr>
                  <a:t>D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共形地映射为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i="1">
                    <a:ea typeface="楷体" panose="02010609060101010101" charset="-122"/>
                    <a:cs typeface="楷体" panose="02010609060101010101" charset="-122"/>
                  </a:rPr>
                  <a:t>G</a:t>
                </a:r>
                <a:r>
                  <a:rPr kumimoji="0" lang="en-US" altLang="zh-CN" sz="1600" i="1"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zh-CN" altLang="en-US"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r>
                  <a:rPr kumimoji="0" lang="en-US" altLang="zh-CN"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  <p:grpSp>
          <p:nvGrpSpPr>
            <p:cNvPr id="22571" name="Group 118"/>
            <p:cNvGrpSpPr/>
            <p:nvPr/>
          </p:nvGrpSpPr>
          <p:grpSpPr bwMode="auto">
            <a:xfrm>
              <a:off x="850" y="2172"/>
              <a:ext cx="4787" cy="984"/>
              <a:chOff x="850" y="2172"/>
              <a:chExt cx="4787" cy="984"/>
            </a:xfrm>
          </p:grpSpPr>
          <p:grpSp>
            <p:nvGrpSpPr>
              <p:cNvPr id="22577" name="Group 110"/>
              <p:cNvGrpSpPr/>
              <p:nvPr/>
            </p:nvGrpSpPr>
            <p:grpSpPr bwMode="auto">
              <a:xfrm>
                <a:off x="1122" y="2521"/>
                <a:ext cx="2352" cy="288"/>
                <a:chOff x="1122" y="2521"/>
                <a:chExt cx="2352" cy="288"/>
              </a:xfrm>
            </p:grpSpPr>
            <p:sp>
              <p:nvSpPr>
                <p:cNvPr id="346199" name="Rectangle 87"/>
                <p:cNvSpPr>
                  <a:spLocks noChangeArrowheads="1"/>
                </p:cNvSpPr>
                <p:nvPr/>
              </p:nvSpPr>
              <p:spPr bwMode="auto">
                <a:xfrm>
                  <a:off x="1122" y="2521"/>
                  <a:ext cx="137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并任给一实数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graphicFrame>
              <p:nvGraphicFramePr>
                <p:cNvPr id="22592" name="Object 88"/>
                <p:cNvGraphicFramePr/>
                <p:nvPr/>
              </p:nvGraphicFramePr>
              <p:xfrm>
                <a:off x="2387" y="2535"/>
                <a:ext cx="108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696" name="公式" r:id="rId5" imgW="1727200" imgH="381000" progId="Equation.3">
                        <p:embed/>
                      </p:oleObj>
                    </mc:Choice>
                    <mc:Fallback>
                      <p:oleObj name="公式" r:id="rId5" imgW="1727200" imgH="381000" progId="Equation.3">
                        <p:embed/>
                        <p:pic>
                          <p:nvPicPr>
                            <p:cNvPr id="0" name="图片 49469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87" y="2535"/>
                              <a:ext cx="108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2578" name="Object 91"/>
              <p:cNvGraphicFramePr/>
              <p:nvPr/>
            </p:nvGraphicFramePr>
            <p:xfrm>
              <a:off x="1178" y="2892"/>
              <a:ext cx="94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4697" name="公式" r:id="rId7" imgW="1498600" imgH="381000" progId="Equation.3">
                      <p:embed/>
                    </p:oleObj>
                  </mc:Choice>
                  <mc:Fallback>
                    <p:oleObj name="公式" r:id="rId7" imgW="1498600" imgH="381000" progId="Equation.3">
                      <p:embed/>
                      <p:pic>
                        <p:nvPicPr>
                          <p:cNvPr id="0" name="图片 49469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8" y="2892"/>
                            <a:ext cx="94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579" name="Group 117"/>
              <p:cNvGrpSpPr/>
              <p:nvPr/>
            </p:nvGrpSpPr>
            <p:grpSpPr bwMode="auto">
              <a:xfrm>
                <a:off x="3534" y="2521"/>
                <a:ext cx="2103" cy="288"/>
                <a:chOff x="3534" y="2521"/>
                <a:chExt cx="2103" cy="288"/>
              </a:xfrm>
            </p:grpSpPr>
            <p:sp>
              <p:nvSpPr>
                <p:cNvPr id="346201" name="Rectangle 89"/>
                <p:cNvSpPr>
                  <a:spLocks noChangeArrowheads="1"/>
                </p:cNvSpPr>
                <p:nvPr/>
              </p:nvSpPr>
              <p:spPr bwMode="auto">
                <a:xfrm>
                  <a:off x="3534" y="2521"/>
                  <a:ext cx="59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使得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sp>
              <p:nvSpPr>
                <p:cNvPr id="346202" name="Rectangle 90"/>
                <p:cNvSpPr>
                  <a:spLocks noChangeArrowheads="1"/>
                </p:cNvSpPr>
                <p:nvPr/>
              </p:nvSpPr>
              <p:spPr bwMode="auto">
                <a:xfrm>
                  <a:off x="5232" y="2521"/>
                  <a:ext cx="40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且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graphicFrame>
              <p:nvGraphicFramePr>
                <p:cNvPr id="22590" name="Object 92"/>
                <p:cNvGraphicFramePr/>
                <p:nvPr/>
              </p:nvGraphicFramePr>
              <p:xfrm>
                <a:off x="4053" y="2539"/>
                <a:ext cx="1184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698" name="公式" r:id="rId9" imgW="1879600" imgH="381000" progId="Equation.3">
                        <p:embed/>
                      </p:oleObj>
                    </mc:Choice>
                    <mc:Fallback>
                      <p:oleObj name="公式" r:id="rId9" imgW="1879600" imgH="381000" progId="Equation.3">
                        <p:embed/>
                        <p:pic>
                          <p:nvPicPr>
                            <p:cNvPr id="0" name="图片 49469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53" y="2539"/>
                              <a:ext cx="1184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2580" name="Group 112"/>
              <p:cNvGrpSpPr/>
              <p:nvPr/>
            </p:nvGrpSpPr>
            <p:grpSpPr bwMode="auto">
              <a:xfrm>
                <a:off x="2182" y="2868"/>
                <a:ext cx="2577" cy="288"/>
                <a:chOff x="2182" y="2868"/>
                <a:chExt cx="2577" cy="288"/>
              </a:xfrm>
            </p:grpSpPr>
            <p:graphicFrame>
              <p:nvGraphicFramePr>
                <p:cNvPr id="22585" name="Object 93"/>
                <p:cNvGraphicFramePr/>
                <p:nvPr/>
              </p:nvGraphicFramePr>
              <p:xfrm>
                <a:off x="2854" y="2915"/>
                <a:ext cx="737" cy="2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699" name="公式" r:id="rId11" imgW="1167765" imgH="342900" progId="Equation.3">
                        <p:embed/>
                      </p:oleObj>
                    </mc:Choice>
                    <mc:Fallback>
                      <p:oleObj name="公式" r:id="rId11" imgW="1167765" imgH="342900" progId="Equation.3">
                        <p:embed/>
                        <p:pic>
                          <p:nvPicPr>
                            <p:cNvPr id="0" name="图片 49469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54" y="2915"/>
                              <a:ext cx="737" cy="2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46206" name="Rectangle 94"/>
                <p:cNvSpPr>
                  <a:spLocks noChangeArrowheads="1"/>
                </p:cNvSpPr>
                <p:nvPr/>
              </p:nvSpPr>
              <p:spPr bwMode="auto">
                <a:xfrm>
                  <a:off x="2182" y="2868"/>
                  <a:ext cx="7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则映射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sp>
              <p:nvSpPr>
                <p:cNvPr id="346209" name="Rectangle 97"/>
                <p:cNvSpPr>
                  <a:spLocks noChangeArrowheads="1"/>
                </p:cNvSpPr>
                <p:nvPr/>
              </p:nvSpPr>
              <p:spPr bwMode="auto">
                <a:xfrm>
                  <a:off x="3582" y="2868"/>
                  <a:ext cx="11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是唯一的。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</p:grpSp>
          <p:grpSp>
            <p:nvGrpSpPr>
              <p:cNvPr id="22581" name="Group 109"/>
              <p:cNvGrpSpPr/>
              <p:nvPr/>
            </p:nvGrpSpPr>
            <p:grpSpPr bwMode="auto">
              <a:xfrm>
                <a:off x="850" y="2172"/>
                <a:ext cx="4615" cy="288"/>
                <a:chOff x="850" y="2172"/>
                <a:chExt cx="4615" cy="288"/>
              </a:xfrm>
            </p:grpSpPr>
            <p:sp>
              <p:nvSpPr>
                <p:cNvPr id="346208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2172"/>
                  <a:ext cx="43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(2) </a:t>
                  </a: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如果在区域</a:t>
                  </a:r>
                  <a:r>
                    <a:rPr kumimoji="0" lang="en-US" altLang="zh-CN" sz="2000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kumimoji="0" lang="en-US" altLang="zh-CN" i="1">
                      <a:ea typeface="楷体" panose="02010609060101010101" charset="-122"/>
                      <a:cs typeface="楷体" panose="02010609060101010101" charset="-122"/>
                    </a:rPr>
                    <a:t>D</a:t>
                  </a:r>
                  <a:r>
                    <a:rPr kumimoji="0" lang="en-US" altLang="zh-CN" sz="1800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和</a:t>
                  </a:r>
                  <a:r>
                    <a:rPr kumimoji="0" lang="en-US" altLang="zh-CN" sz="1600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kumimoji="0" lang="en-US" altLang="zh-CN" i="1">
                      <a:ea typeface="楷体" panose="02010609060101010101" charset="-122"/>
                      <a:cs typeface="楷体" panose="02010609060101010101" charset="-122"/>
                    </a:rPr>
                    <a:t>G</a:t>
                  </a:r>
                  <a:r>
                    <a:rPr kumimoji="0" lang="en-US" altLang="zh-CN" sz="2000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内再分别任意指定一点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    </a:t>
                  </a:r>
                  <a:r>
                    <a:rPr kumimoji="0" lang="zh-CN" altLang="en-US">
                      <a:ea typeface="楷体" panose="02010609060101010101" charset="-122"/>
                      <a:cs typeface="楷体" panose="02010609060101010101" charset="-122"/>
                    </a:rPr>
                    <a:t>和</a:t>
                  </a:r>
                  <a:r>
                    <a:rPr kumimoji="0" lang="en-US" altLang="zh-CN">
                      <a:ea typeface="楷体" panose="02010609060101010101" charset="-122"/>
                      <a:cs typeface="楷体" panose="02010609060101010101" charset="-122"/>
                    </a:rPr>
                    <a:t> </a:t>
                  </a:r>
                  <a:endParaRPr kumimoji="0" lang="en-US" altLang="zh-CN">
                    <a:ea typeface="楷体" panose="02010609060101010101" charset="-122"/>
                    <a:cs typeface="楷体" panose="02010609060101010101" charset="-122"/>
                  </a:endParaRPr>
                </a:p>
              </p:txBody>
            </p:sp>
            <p:graphicFrame>
              <p:nvGraphicFramePr>
                <p:cNvPr id="22583" name="Object 98"/>
                <p:cNvGraphicFramePr/>
                <p:nvPr/>
              </p:nvGraphicFramePr>
              <p:xfrm>
                <a:off x="4731" y="2191"/>
                <a:ext cx="176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700" name="公式" r:id="rId13" imgW="279400" imgH="381000" progId="Equation.3">
                        <p:embed/>
                      </p:oleObj>
                    </mc:Choice>
                    <mc:Fallback>
                      <p:oleObj name="公式" r:id="rId13" imgW="279400" imgH="381000" progId="Equation.3">
                        <p:embed/>
                        <p:pic>
                          <p:nvPicPr>
                            <p:cNvPr id="0" name="图片 49469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1" y="2191"/>
                              <a:ext cx="176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84" name="Object 99"/>
                <p:cNvGraphicFramePr/>
                <p:nvPr/>
              </p:nvGraphicFramePr>
              <p:xfrm>
                <a:off x="5153" y="2189"/>
                <a:ext cx="312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4701" name="公式" r:id="rId15" imgW="495300" imgH="381000" progId="Equation.3">
                        <p:embed/>
                      </p:oleObj>
                    </mc:Choice>
                    <mc:Fallback>
                      <p:oleObj name="公式" r:id="rId15" imgW="495300" imgH="381000" progId="Equation.3">
                        <p:embed/>
                        <p:pic>
                          <p:nvPicPr>
                            <p:cNvPr id="0" name="图片 49470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53" y="2189"/>
                              <a:ext cx="312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2572" name="Group 100"/>
            <p:cNvGrpSpPr/>
            <p:nvPr/>
          </p:nvGrpSpPr>
          <p:grpSpPr bwMode="auto">
            <a:xfrm>
              <a:off x="336" y="1425"/>
              <a:ext cx="502" cy="502"/>
              <a:chOff x="772" y="525"/>
              <a:chExt cx="502" cy="502"/>
            </a:xfrm>
          </p:grpSpPr>
          <p:sp>
            <p:nvSpPr>
              <p:cNvPr id="346213" name="Rectangle 101"/>
              <p:cNvSpPr>
                <a:spLocks noChangeArrowheads="1"/>
              </p:cNvSpPr>
              <p:nvPr/>
            </p:nvSpPr>
            <p:spPr bwMode="auto">
              <a:xfrm>
                <a:off x="867" y="537"/>
                <a:ext cx="317" cy="480"/>
              </a:xfrm>
              <a:prstGeom prst="rect">
                <a:avLst/>
              </a:prstGeom>
              <a:solidFill>
                <a:srgbClr val="FFE1E1"/>
              </a:solidFill>
              <a:ln w="3175">
                <a:solidFill>
                  <a:srgbClr val="69FFFF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6214" name="Rectangle 102"/>
              <p:cNvSpPr>
                <a:spLocks noChangeArrowheads="1"/>
              </p:cNvSpPr>
              <p:nvPr/>
            </p:nvSpPr>
            <p:spPr bwMode="auto">
              <a:xfrm>
                <a:off x="787" y="525"/>
                <a:ext cx="474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4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P</a:t>
                </a:r>
                <a:r>
                  <a:rPr kumimoji="0" lang="en-US" altLang="zh-CN" sz="5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:r>
                  <a:rPr kumimoji="0" lang="en-US" altLang="zh-CN" sz="14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143  </a:t>
                </a:r>
                <a:endParaRPr kumimoji="0" lang="en-US" altLang="zh-CN" sz="14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346215" name="Rectangle 103"/>
              <p:cNvSpPr>
                <a:spLocks noChangeArrowheads="1"/>
              </p:cNvSpPr>
              <p:nvPr/>
            </p:nvSpPr>
            <p:spPr bwMode="auto">
              <a:xfrm>
                <a:off x="772" y="672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r>
                  <a:rPr kumimoji="0" lang="zh-CN" altLang="en-US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定理</a:t>
                </a: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</a:t>
                </a:r>
                <a:endPara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  <p:sp>
            <p:nvSpPr>
              <p:cNvPr id="346216" name="Rectangle 104"/>
              <p:cNvSpPr>
                <a:spLocks noChangeArrowheads="1"/>
              </p:cNvSpPr>
              <p:nvPr/>
            </p:nvSpPr>
            <p:spPr bwMode="auto">
              <a:xfrm>
                <a:off x="826" y="815"/>
                <a:ext cx="404" cy="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kumimoji="0" lang="en-US" altLang="zh-CN" sz="1600">
                    <a:solidFill>
                      <a:srgbClr val="8443B9"/>
                    </a:solidFill>
                    <a:ea typeface="楷体" panose="02010609060101010101" charset="-122"/>
                    <a:cs typeface="楷体" panose="02010609060101010101" charset="-122"/>
                  </a:rPr>
                  <a:t>  6.4  </a:t>
                </a:r>
                <a:endParaRPr kumimoji="0" lang="en-US" altLang="zh-CN" sz="1600">
                  <a:solidFill>
                    <a:srgbClr val="8443B9"/>
                  </a:solidFill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p:grpSp>
      </p:grpSp>
      <p:sp>
        <p:nvSpPr>
          <p:cNvPr id="346217" name="Rectangle 105"/>
          <p:cNvSpPr>
            <a:spLocks noChangeArrowheads="1"/>
          </p:cNvSpPr>
          <p:nvPr/>
        </p:nvSpPr>
        <p:spPr bwMode="auto">
          <a:xfrm>
            <a:off x="533400" y="569913"/>
            <a:ext cx="60737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FF0000"/>
                </a:solidFill>
                <a:ea typeface="楷体_GB2312" charset="0"/>
                <a:cs typeface="楷体_GB2312" charset="0"/>
              </a:rPr>
              <a:t>附：</a:t>
            </a:r>
            <a:r>
              <a:rPr lang="zh-CN" altLang="en-US" sz="2800" u="sng">
                <a:solidFill>
                  <a:srgbClr val="006600"/>
                </a:solidFill>
                <a:ea typeface="楷体" panose="02010609060101010101" charset="-122"/>
                <a:cs typeface="楷体" panose="02010609060101010101" charset="-122"/>
              </a:rPr>
              <a:t>关于存在性与唯一性的补充说明</a:t>
            </a:r>
            <a:r>
              <a:rPr lang="en-US" altLang="zh-CN" sz="2800" u="sng">
                <a:solidFill>
                  <a:srgbClr val="006600"/>
                </a:solidFill>
                <a:ea typeface="楷体_GB2312" charset="0"/>
                <a:cs typeface="楷体_GB2312" charset="0"/>
              </a:rPr>
              <a:t>  </a:t>
            </a:r>
            <a:endParaRPr lang="en-US" altLang="zh-CN" sz="2800" u="sng">
              <a:solidFill>
                <a:srgbClr val="006600"/>
              </a:solidFill>
              <a:ea typeface="楷体_GB2312" charset="0"/>
              <a:cs typeface="楷体_GB2312" charset="0"/>
            </a:endParaRPr>
          </a:p>
        </p:txBody>
      </p:sp>
      <p:sp>
        <p:nvSpPr>
          <p:cNvPr id="346218" name="Rectangle 106"/>
          <p:cNvSpPr>
            <a:spLocks noChangeArrowheads="1"/>
          </p:cNvSpPr>
          <p:nvPr/>
        </p:nvSpPr>
        <p:spPr bwMode="auto">
          <a:xfrm>
            <a:off x="530225" y="1201738"/>
            <a:ext cx="460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>
                <a:solidFill>
                  <a:srgbClr val="000099"/>
                </a:solidFill>
              </a:rPr>
              <a:t>3. </a:t>
            </a:r>
            <a:r>
              <a:rPr kumimoji="0" lang="zh-CN" altLang="en-US">
                <a:solidFill>
                  <a:srgbClr val="000099"/>
                </a:solidFill>
              </a:rPr>
              <a:t>重温一下黎曼存在唯一性定理</a:t>
            </a:r>
            <a:r>
              <a:rPr kumimoji="0" lang="en-US" altLang="zh-CN">
                <a:solidFill>
                  <a:srgbClr val="000099"/>
                </a:solidFill>
              </a:rPr>
              <a:t>  </a:t>
            </a:r>
            <a:endParaRPr kumimoji="0" lang="en-US" altLang="zh-CN">
              <a:solidFill>
                <a:srgbClr val="000099"/>
              </a:solidFill>
            </a:endParaRPr>
          </a:p>
        </p:txBody>
      </p:sp>
      <p:grpSp>
        <p:nvGrpSpPr>
          <p:cNvPr id="346235" name="Group 123"/>
          <p:cNvGrpSpPr/>
          <p:nvPr/>
        </p:nvGrpSpPr>
        <p:grpSpPr bwMode="auto">
          <a:xfrm>
            <a:off x="1781175" y="2284413"/>
            <a:ext cx="2711450" cy="457200"/>
            <a:chOff x="1122" y="1439"/>
            <a:chExt cx="1708" cy="288"/>
          </a:xfrm>
        </p:grpSpPr>
        <p:sp>
          <p:nvSpPr>
            <p:cNvPr id="346225" name="Rectangle 113"/>
            <p:cNvSpPr>
              <a:spLocks noChangeArrowheads="1"/>
            </p:cNvSpPr>
            <p:nvPr/>
          </p:nvSpPr>
          <p:spPr bwMode="auto">
            <a:xfrm>
              <a:off x="1122" y="1439"/>
              <a:ext cx="17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zh-CN" altLang="en-US">
                  <a:solidFill>
                    <a:srgbClr val="CC0000"/>
                  </a:solidFill>
                  <a:ea typeface="楷体" panose="02010609060101010101" charset="-122"/>
                  <a:cs typeface="楷体" panose="02010609060101010101" charset="-122"/>
                </a:rPr>
                <a:t>至少含有两个点，</a:t>
              </a:r>
              <a:r>
                <a:rPr kumimoji="0" lang="en-US" altLang="zh-CN"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kumimoji="0" lang="en-US" altLang="zh-CN">
                <a:ea typeface="楷体" panose="02010609060101010101" charset="-122"/>
                <a:cs typeface="楷体" panose="02010609060101010101" charset="-122"/>
              </a:endParaRPr>
            </a:p>
          </p:txBody>
        </p:sp>
        <p:sp>
          <p:nvSpPr>
            <p:cNvPr id="346232" name="Line 120"/>
            <p:cNvSpPr>
              <a:spLocks noChangeShapeType="1"/>
            </p:cNvSpPr>
            <p:nvPr/>
          </p:nvSpPr>
          <p:spPr bwMode="auto">
            <a:xfrm>
              <a:off x="1194" y="1710"/>
              <a:ext cx="1338" cy="0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46237" name="Group 125"/>
          <p:cNvGrpSpPr/>
          <p:nvPr/>
        </p:nvGrpSpPr>
        <p:grpSpPr bwMode="auto">
          <a:xfrm>
            <a:off x="6416675" y="4030663"/>
            <a:ext cx="1900238" cy="398462"/>
            <a:chOff x="4042" y="2539"/>
            <a:chExt cx="1197" cy="251"/>
          </a:xfrm>
        </p:grpSpPr>
        <p:graphicFrame>
          <p:nvGraphicFramePr>
            <p:cNvPr id="22565" name="Object 115"/>
            <p:cNvGraphicFramePr/>
            <p:nvPr/>
          </p:nvGraphicFramePr>
          <p:xfrm>
            <a:off x="4053" y="2539"/>
            <a:ext cx="1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702" name="公式" r:id="rId17" imgW="1879600" imgH="381000" progId="Equation.3">
                    <p:embed/>
                  </p:oleObj>
                </mc:Choice>
                <mc:Fallback>
                  <p:oleObj name="公式" r:id="rId17" imgW="1879600" imgH="381000" progId="Equation.3">
                    <p:embed/>
                    <p:pic>
                      <p:nvPicPr>
                        <p:cNvPr id="0" name="图片 4947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3" y="2539"/>
                          <a:ext cx="1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6233" name="Line 121"/>
            <p:cNvSpPr>
              <a:spLocks noChangeShapeType="1"/>
            </p:cNvSpPr>
            <p:nvPr/>
          </p:nvSpPr>
          <p:spPr bwMode="auto">
            <a:xfrm flipV="1">
              <a:off x="4042" y="2790"/>
              <a:ext cx="1197" cy="0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46236" name="Group 124"/>
          <p:cNvGrpSpPr/>
          <p:nvPr/>
        </p:nvGrpSpPr>
        <p:grpSpPr bwMode="auto">
          <a:xfrm>
            <a:off x="1870075" y="4591050"/>
            <a:ext cx="1498600" cy="417513"/>
            <a:chOff x="1178" y="2892"/>
            <a:chExt cx="944" cy="263"/>
          </a:xfrm>
        </p:grpSpPr>
        <p:graphicFrame>
          <p:nvGraphicFramePr>
            <p:cNvPr id="22563" name="Object 114"/>
            <p:cNvGraphicFramePr/>
            <p:nvPr/>
          </p:nvGraphicFramePr>
          <p:xfrm>
            <a:off x="1178" y="2892"/>
            <a:ext cx="9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703" name="Equation" r:id="rId18" imgW="1498600" imgH="381000" progId="Equation.DSMT4">
                    <p:embed/>
                  </p:oleObj>
                </mc:Choice>
                <mc:Fallback>
                  <p:oleObj name="Equation" r:id="rId18" imgW="1498600" imgH="381000" progId="Equation.DSMT4">
                    <p:embed/>
                    <p:pic>
                      <p:nvPicPr>
                        <p:cNvPr id="0" name="图片 4947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892"/>
                          <a:ext cx="9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6234" name="Line 122"/>
            <p:cNvSpPr>
              <a:spLocks noChangeShapeType="1"/>
            </p:cNvSpPr>
            <p:nvPr/>
          </p:nvSpPr>
          <p:spPr bwMode="auto">
            <a:xfrm>
              <a:off x="1192" y="3155"/>
              <a:ext cx="850" cy="0"/>
            </a:xfrm>
            <a:prstGeom prst="line">
              <a:avLst/>
            </a:prstGeom>
            <a:noFill/>
            <a:ln w="38100" cmpd="dbl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4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4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3.33333E-6 L 0.04166 3.33333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46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21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738" name="Picture 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00275" y="3157538"/>
            <a:ext cx="838200" cy="219075"/>
          </a:xfrm>
          <a:prstGeom prst="rect">
            <a:avLst/>
          </a:prstGeom>
          <a:noFill/>
        </p:spPr>
      </p:pic>
      <p:pic>
        <p:nvPicPr>
          <p:cNvPr id="500739" name="Picture 3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3155950"/>
            <a:ext cx="838200" cy="219075"/>
          </a:xfrm>
          <a:prstGeom prst="rect">
            <a:avLst/>
          </a:prstGeom>
          <a:noFill/>
        </p:spPr>
      </p:pic>
      <p:pic>
        <p:nvPicPr>
          <p:cNvPr id="500740" name="Picture 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</p:spPr>
      </p:pic>
      <p:pic>
        <p:nvPicPr>
          <p:cNvPr id="500741" name="Picture 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</p:spPr>
      </p:pic>
      <p:pic>
        <p:nvPicPr>
          <p:cNvPr id="500742" name="Picture 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6425"/>
            <a:ext cx="838200" cy="219075"/>
          </a:xfrm>
          <a:prstGeom prst="rect">
            <a:avLst/>
          </a:prstGeom>
          <a:noFill/>
        </p:spPr>
      </p:pic>
      <p:pic>
        <p:nvPicPr>
          <p:cNvPr id="500743" name="Picture 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4838"/>
            <a:ext cx="838200" cy="219075"/>
          </a:xfrm>
          <a:prstGeom prst="rect">
            <a:avLst/>
          </a:prstGeom>
          <a:noFill/>
        </p:spPr>
      </p:pic>
      <p:pic>
        <p:nvPicPr>
          <p:cNvPr id="500744" name="Picture 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</p:spPr>
      </p:pic>
      <p:pic>
        <p:nvPicPr>
          <p:cNvPr id="500745" name="Picture 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</p:spPr>
      </p:pic>
      <p:pic>
        <p:nvPicPr>
          <p:cNvPr id="500746" name="Picture 1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</p:spPr>
      </p:pic>
      <p:pic>
        <p:nvPicPr>
          <p:cNvPr id="500747" name="Picture 11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</p:spPr>
      </p:pic>
      <p:pic>
        <p:nvPicPr>
          <p:cNvPr id="500748" name="Picture 12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</p:spPr>
      </p:pic>
      <p:pic>
        <p:nvPicPr>
          <p:cNvPr id="500749" name="Picture 13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</p:spPr>
      </p:pic>
      <p:pic>
        <p:nvPicPr>
          <p:cNvPr id="500750" name="Picture 14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</p:spPr>
      </p:pic>
      <p:pic>
        <p:nvPicPr>
          <p:cNvPr id="500751" name="Picture 15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</p:spPr>
      </p:pic>
      <p:pic>
        <p:nvPicPr>
          <p:cNvPr id="500752" name="Picture 16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4946650"/>
            <a:ext cx="838200" cy="219075"/>
          </a:xfrm>
          <a:prstGeom prst="rect">
            <a:avLst/>
          </a:prstGeom>
          <a:noFill/>
        </p:spPr>
      </p:pic>
      <p:pic>
        <p:nvPicPr>
          <p:cNvPr id="500753" name="Picture 17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4945063"/>
            <a:ext cx="838200" cy="219075"/>
          </a:xfrm>
          <a:prstGeom prst="rect">
            <a:avLst/>
          </a:prstGeom>
          <a:noFill/>
        </p:spPr>
      </p:pic>
      <p:pic>
        <p:nvPicPr>
          <p:cNvPr id="500754" name="Picture 18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</p:spPr>
      </p:pic>
      <p:pic>
        <p:nvPicPr>
          <p:cNvPr id="500755" name="Picture 19" descr="xsf"/>
          <p:cNvPicPr preferRelativeResize="0"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</p:spPr>
      </p:pic>
      <p:pic>
        <p:nvPicPr>
          <p:cNvPr id="500756" name="Picture 20" descr="xsf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</p:spPr>
      </p:pic>
      <p:grpSp>
        <p:nvGrpSpPr>
          <p:cNvPr id="500757" name="Group 21"/>
          <p:cNvGrpSpPr/>
          <p:nvPr/>
        </p:nvGrpSpPr>
        <p:grpSpPr bwMode="auto">
          <a:xfrm>
            <a:off x="406400" y="406400"/>
            <a:ext cx="8737600" cy="6367463"/>
            <a:chOff x="256" y="256"/>
            <a:chExt cx="5504" cy="4011"/>
          </a:xfrm>
        </p:grpSpPr>
        <p:sp>
          <p:nvSpPr>
            <p:cNvPr id="500758" name="Rectangle 22"/>
            <p:cNvSpPr>
              <a:spLocks noChangeArrowheads="1"/>
            </p:cNvSpPr>
            <p:nvPr/>
          </p:nvSpPr>
          <p:spPr bwMode="auto">
            <a:xfrm>
              <a:off x="3411" y="3730"/>
              <a:ext cx="916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4000" b="0">
                  <a:solidFill>
                    <a:srgbClr val="FFA449"/>
                  </a:solidFill>
                </a:rPr>
                <a:t>……  </a:t>
              </a:r>
              <a:endParaRPr kumimoji="0" lang="en-US" altLang="zh-CN" sz="4000" b="0">
                <a:solidFill>
                  <a:srgbClr val="FFA449"/>
                </a:solidFill>
              </a:endParaRPr>
            </a:p>
          </p:txBody>
        </p:sp>
        <p:grpSp>
          <p:nvGrpSpPr>
            <p:cNvPr id="500759" name="Group 23"/>
            <p:cNvGrpSpPr/>
            <p:nvPr/>
          </p:nvGrpSpPr>
          <p:grpSpPr bwMode="auto">
            <a:xfrm>
              <a:off x="256" y="256"/>
              <a:ext cx="5504" cy="4011"/>
              <a:chOff x="256" y="256"/>
              <a:chExt cx="5504" cy="4011"/>
            </a:xfrm>
          </p:grpSpPr>
          <p:sp>
            <p:nvSpPr>
              <p:cNvPr id="500760" name="Text Box 24"/>
              <p:cNvSpPr txBox="1">
                <a:spLocks noChangeArrowheads="1"/>
              </p:cNvSpPr>
              <p:nvPr/>
            </p:nvSpPr>
            <p:spPr bwMode="auto">
              <a:xfrm>
                <a:off x="1639" y="3863"/>
                <a:ext cx="1844" cy="4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zh-CN" altLang="en-US" sz="3600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放松一下吧</a:t>
                </a:r>
                <a:r>
                  <a:rPr kumimoji="0" lang="en-US" altLang="zh-CN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 </a:t>
                </a:r>
                <a:r>
                  <a:rPr kumimoji="0" lang="en-US" altLang="zh-CN" sz="360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!</a:t>
                </a:r>
                <a:r>
                  <a:rPr kumimoji="0" lang="en-US" altLang="zh-CN" sz="3600" b="0">
                    <a:solidFill>
                      <a:srgbClr val="FFA449"/>
                    </a:solidFill>
                    <a:ea typeface="华文行楷" panose="02010800040101010101" charset="-122"/>
                    <a:cs typeface="Times New Roman" panose="02020703060505090304" charset="0"/>
                  </a:rPr>
                  <a:t>  </a:t>
                </a:r>
                <a:endParaRPr kumimoji="0" lang="en-US" altLang="zh-CN" sz="3600" b="0">
                  <a:solidFill>
                    <a:srgbClr val="FFA449"/>
                  </a:solidFill>
                  <a:ea typeface="华文行楷" panose="02010800040101010101" charset="-122"/>
                  <a:cs typeface="Times New Roman" panose="02020703060505090304" charset="0"/>
                </a:endParaRPr>
              </a:p>
            </p:txBody>
          </p:sp>
          <p:pic>
            <p:nvPicPr>
              <p:cNvPr id="500761" name="Picture 25" descr="aa2"/>
              <p:cNvPicPr preferRelativeResize="0"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" y="256"/>
                <a:ext cx="5504" cy="3564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_004">
  <a:themeElements>
    <a:clrScheme name="5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5_004">
      <a:majorFont>
        <a:latin typeface="华文细黑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华文中宋" panose="02010600040101010101" charset="-122"/>
            <a:cs typeface="华文中宋" panose="0201060004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703060505090304" charset="0"/>
            <a:ea typeface="华文中宋" panose="02010600040101010101" charset="-122"/>
            <a:cs typeface="华文中宋" panose="02010600040101010101" charset="-122"/>
          </a:defRPr>
        </a:defPPr>
      </a:lstStyle>
    </a:lnDef>
  </a:objectDefaults>
  <a:extraClrSchemeLst>
    <a:extraClrScheme>
      <a:clrScheme name="5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hIWmhjbkJvYVY4d0xWeDBhR1YwWVY4d0lGeGQiLAogICAiTGF0ZXhJbWdCYXNlNjQiIDogImlWQk9SdzBLR2dvQUFBQU5TVWhFVWdBQUFRSUFBQUJNQkFNQUFBQjBSS1RMQUFBQU1GQk1WRVgvLy84QUFBQUFBQUFBQUFBQUFBQUFBQUFBQUFBQUFBQUFBQUFBQUFBQUFBQUFBQUFBQUFBQUFBQUFBQUFBQUFBdjNhQjdBQUFBRDNSU1RsTUFJbmE3NzkyWlJES3J6V1lRaVZRWWpZN2tBQUFBQ1hCSVdYTUFBQTdFQUFBT3hBR1ZLdzRiQUFBR01VbEVRVlJvQmNWWk8yOHJWUkErTm5Ic3hFN3NBb25TbHFpb0hBcG9RSEthSUlTQVRaRXJkQnZXSGFWVGdLQnova0VpSkNSZWt1RUhnRjNRSUNIWkNHaG9uSDlnRnpSVXZzRG1jZ21QWWM1cjVuajNGUGJ1eW51a1pHZG5aNy81ZHMrY21UbHJJWFkyamorS3Z0cVpNNStqZWdBaHZPbTdzaU5kS1l3bVlnV1RIYm56dUZuQnkwSlU0VS9QcGQyb3l2Q0hkRFNPZHVQTzQ2VUxyMHZ0dExCcHFBTmNTUWJYY0NvUEJZd2gvSzY4TnVGSkFkN1JaU09BYytWNUR4NFh3K0FwZ0V2bHVRSjN4VEJZd1YvYThTRkFJUXh3RW40akJsZEZVRGdBT0NFR2hXVEZsVm1MUWxRQU9rVzhnMEFuUkhTTkRHNExZSURweUphREprQy9BQVo3UUpsd0RuQlRBSU1wdi9wcmlzbWQ4Z2dCV3NZaHhtUUI3K0FZNE40KzhhS1FPTUQ0MTJVSmFmUjRRaXlweExIMGJIRDJUa0tiUllGelR3VVIvUG1nOXBBZDFKQWx3SmVzeUM0dGVDbVVFSHZwUVh6NmIxWjJKUUZLWWF6UElBVWNmWmdaZEtjU2d3czVQREdEcTZGYXFwaFp5dE1hQWk3TnZmc296NUk0WmFkazk5RGtEUDlNTVUwYWI2OXh2V0p4ZHB3UjFwemlSS0QxR3kxUld2QUNKcXZVQW1aRVdveE4vN01OZUJKV29FS2lGT1pZUDRZQS8xcjZ1Q3ljbUxQYUVzOU1JN2pYeWVzbjA5WlpteXhIZktIM241Z3hkaFltWSs3em5CL1lScUlLajlnZ280UmUzZUVCYm5JWXJOUytSbm9jc3pJakFlRzZSL21MSk43MG5IUUJYZTdhZ2s3WDBncHlNWGJNelZXVWI1TkE0Y1RxNmxUQ3hOQXdhSHg3Y2ZmaXBUVkljM1NUMEJFeWFHa1FCN2pFN1hQbFAzTFIxZ3dhQTNqdFU0ZzZwTjlla0RuTzNvVTF5cVFERjdqTWdiZzZzYWJDQk1lNzhMVVF4K0dkSVU2WHR4RFFLNldET1ZWSkYvaVFGMmpJanRyL1NDZFZ2WklQdUxZNXJwOTUzenMrbURrMktEYWRkREFGczI5WUEyNmF2UVQ2YzdaMHcxT0owelp0NVNoaWJsSXZCejZiZjhSaXVNMXRxaGpacGJBR3JIMUp6QVAxM0ZMQ2ZiNmFrSEUwVTJkenp4ckNaL01QNmtiVXJXSUlRTGdCbU04SGE4RGRHMjBweEZ4NTFXZTlDUjdOdXhMaWlMcHRhNHU2MEU4Z2l2VVdLKzRPNU1LY1NZUjE0Tkd0UloxZVdrazBsT1doM2UzVk9KaklaRk5oeXQweDFqMDkwZXZBNm1rVjNBTUdMYXZrT0tUY2JEZmZiTEd4MU9Va2hGVlNUOGc2OEhocHdHcFV3VERNMUFJWjBQU1BUVWh1N0pjTkYzYnVoUXlKdnJxd0Rrd3A4Y2dKNHNXcHRBeXB0eCtscjVYSXdNN3V5R2JFZGVDZWpZUEtJOFZQL2l1cGtNVzIwbDRiMklnZ2s0MEZuSVdXTm03WTlpUUdQRG8zWU8wYlFqMVV1Uk4zR2gyajZnSW5iTExhVEVBR3hoQ3JnczQ5TWVDdXJjUGREa0dPMUlUZ0hST2o2dktlZzR3MkZIQTFHa3NNeEw0U1k4RFh0aWNJTHkzbXZtNVVzS1pZQnRQMHJlczFNZWlDK2FBYUE5NkRwZkxzTkd1RHU1bFVZV083bEVjYzAvUUpZVTRNQXB2WFlzQmxVM2JLOU1YM0J6TmRtUG1YeXI5a1lLcXFPZC9pZ085ZVc1ZnRKTWlTc2pRSUN0aXNsa003RzdXQXZ2MlI0U285QS95VU9GUHU1bUNxak10QUFVOTFDWjZieXRoWTJLaEQ5alkwVm5ZS0RmVXREdmpvTFdVK3NwTWc0c0JJVXY3eU1kVjlBaEt3OGRmTWhRRXUvaXZKQU10U1J4NXh4SUVib2RvbzlaN0lpelVrOEtvVWNNUU50WGJyLzJQOVJEL3lja29BL3d3QTBXZXlDbjMvYTRDZG5INXBRcjZzcGZHWFlSYndsNTBUaWRLemV4RWY4QWdwSUlrSDZCNUgzM2hkWjVCNkxlQ2l4bWZESFNuM28ydVBwdE92ZHEzOHcvT1dnQnV5R2ZJQkJvRHNtZ1pVWTFTRHR6UmVMSENaS2J4RkJITEtTTElvVDhSNzd1OThzWXlrUEI2UDlBdUlQbVlDQWhmSmhLanlPM1FzTmhPcllSVEM0eGtiKzRGN2NBRm5IMTZ4bWV3T2lVR1hOK0N1eFlaeS9ZVzdsMmFPclI4NG9LUk1wcmpmdWpVbmkvVFZtZUJZOEFMWDZPczNHMklPNlp1ekRCMEs0NUhrQlQ3eXZlYUFsbkFQVHVuK0hBUWZjTVgzbXJrN0RPaHQ1T0JmQ0I5dzI5Y0lydkxvMW4yVWZjQUxjdWJjVWJIVnJKcStPRHR3TFBxQVE5b2FzSjJvMjU4bkQzeHo1Qmh1SzNxQXNZVDJQVENoYVM3YTZiY0xIbFJVSllHeGpiRHB6NzNsMml5R3NTN3g3cVZzY2hJWU0zWExnM21zQzFyZWs0Q2ZaUkxBYzl0T3htajhBbThMVVErank1Zys4MmtDMkJiSk9ISmpoRit5QXZnOHJzOThuZ0R1MmFpUFF6ZWV1NGdlZmhmWDVuQWVCL1orY003Qno4WVErSzFUOWFrYjM1QzdJYWFEazl4QnR3UDg1cFh0N1BPMC9oOTVPQWtKZGd1cWR3QUFBQUJKUlU1RXJrSmdnZz0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15875</Words>
  <Application>WPS 演示</Application>
  <PresentationFormat>全屏显示(4:3)</PresentationFormat>
  <Paragraphs>2339</Paragraphs>
  <Slides>93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1513</vt:i4>
      </vt:variant>
      <vt:variant>
        <vt:lpstr>幻灯片标题</vt:lpstr>
      </vt:variant>
      <vt:variant>
        <vt:i4>93</vt:i4>
      </vt:variant>
    </vt:vector>
  </HeadingPairs>
  <TitlesOfParts>
    <vt:vector size="1630" baseType="lpstr">
      <vt:lpstr>Arial</vt:lpstr>
      <vt:lpstr>方正书宋_GBK</vt:lpstr>
      <vt:lpstr>Wingdings</vt:lpstr>
      <vt:lpstr>Times New Roman</vt:lpstr>
      <vt:lpstr>华文中宋</vt:lpstr>
      <vt:lpstr>宋体</vt:lpstr>
      <vt:lpstr>Wingdings</vt:lpstr>
      <vt:lpstr>华文行楷</vt:lpstr>
      <vt:lpstr>华文新魏</vt:lpstr>
      <vt:lpstr>华文细黑</vt:lpstr>
      <vt:lpstr>黑体-简</vt:lpstr>
      <vt:lpstr>Wingdings 3</vt:lpstr>
      <vt:lpstr>楷体</vt:lpstr>
      <vt:lpstr>楷体_GB2312</vt:lpstr>
      <vt:lpstr>汉仪楷体简</vt:lpstr>
      <vt:lpstr>Symbol</vt:lpstr>
      <vt:lpstr>Kingsoft Sign</vt:lpstr>
      <vt:lpstr>华文仿宋</vt:lpstr>
      <vt:lpstr>仿宋_GB2312</vt:lpstr>
      <vt:lpstr>方正仿宋_GBK</vt:lpstr>
      <vt:lpstr>SimSun</vt:lpstr>
      <vt:lpstr>微软雅黑</vt:lpstr>
      <vt:lpstr>Arial Unicode MS</vt:lpstr>
      <vt:lpstr>5_004</vt:lpstr>
      <vt:lpstr>Paint.Picture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shenzhen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复变函数 第13讲</dc:title>
  <dc:creator>cbhong</dc:creator>
  <dc:description>留数在定积分上的应用</dc:description>
  <cp:category>复变函数</cp:category>
  <cp:lastModifiedBy>ymh</cp:lastModifiedBy>
  <cp:revision>455</cp:revision>
  <dcterms:created xsi:type="dcterms:W3CDTF">2020-11-10T04:13:05Z</dcterms:created>
  <dcterms:modified xsi:type="dcterms:W3CDTF">2020-11-10T04:13:05Z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