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gif" ContentType="image/gif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handoutMasterIdLst>
    <p:handoutMasterId r:id="rId83"/>
  </p:handoutMasterIdLst>
  <p:sldIdLst>
    <p:sldId id="625" r:id="rId3"/>
    <p:sldId id="694" r:id="rId4"/>
    <p:sldId id="634" r:id="rId5"/>
    <p:sldId id="646" r:id="rId6"/>
    <p:sldId id="651" r:id="rId7"/>
    <p:sldId id="657" r:id="rId8"/>
    <p:sldId id="658" r:id="rId9"/>
    <p:sldId id="659" r:id="rId10"/>
    <p:sldId id="695" r:id="rId11"/>
    <p:sldId id="696" r:id="rId12"/>
    <p:sldId id="664" r:id="rId13"/>
    <p:sldId id="665" r:id="rId14"/>
    <p:sldId id="666" r:id="rId15"/>
    <p:sldId id="667" r:id="rId16"/>
    <p:sldId id="668" r:id="rId17"/>
    <p:sldId id="669" r:id="rId18"/>
    <p:sldId id="670" r:id="rId19"/>
    <p:sldId id="671" r:id="rId20"/>
    <p:sldId id="683" r:id="rId21"/>
    <p:sldId id="684" r:id="rId22"/>
    <p:sldId id="685" r:id="rId23"/>
    <p:sldId id="686" r:id="rId24"/>
    <p:sldId id="687" r:id="rId25"/>
    <p:sldId id="688" r:id="rId26"/>
    <p:sldId id="689" r:id="rId27"/>
    <p:sldId id="690" r:id="rId28"/>
    <p:sldId id="691" r:id="rId29"/>
    <p:sldId id="692" r:id="rId30"/>
    <p:sldId id="697" r:id="rId31"/>
    <p:sldId id="698" r:id="rId32"/>
    <p:sldId id="699" r:id="rId33"/>
    <p:sldId id="700" r:id="rId34"/>
    <p:sldId id="701" r:id="rId36"/>
    <p:sldId id="702" r:id="rId37"/>
    <p:sldId id="703" r:id="rId38"/>
    <p:sldId id="704" r:id="rId39"/>
    <p:sldId id="705" r:id="rId40"/>
    <p:sldId id="706" r:id="rId41"/>
    <p:sldId id="707" r:id="rId42"/>
    <p:sldId id="708" r:id="rId43"/>
    <p:sldId id="709" r:id="rId44"/>
    <p:sldId id="710" r:id="rId45"/>
    <p:sldId id="711" r:id="rId46"/>
    <p:sldId id="712" r:id="rId47"/>
    <p:sldId id="713" r:id="rId48"/>
    <p:sldId id="714" r:id="rId49"/>
    <p:sldId id="715" r:id="rId50"/>
    <p:sldId id="716" r:id="rId51"/>
    <p:sldId id="717" r:id="rId52"/>
    <p:sldId id="718" r:id="rId53"/>
    <p:sldId id="750" r:id="rId54"/>
    <p:sldId id="751" r:id="rId55"/>
    <p:sldId id="752" r:id="rId56"/>
    <p:sldId id="753" r:id="rId57"/>
    <p:sldId id="754" r:id="rId58"/>
    <p:sldId id="755" r:id="rId59"/>
    <p:sldId id="756" r:id="rId60"/>
    <p:sldId id="757" r:id="rId61"/>
    <p:sldId id="758" r:id="rId62"/>
    <p:sldId id="759" r:id="rId63"/>
    <p:sldId id="760" r:id="rId64"/>
    <p:sldId id="761" r:id="rId65"/>
    <p:sldId id="762" r:id="rId66"/>
    <p:sldId id="763" r:id="rId67"/>
    <p:sldId id="764" r:id="rId68"/>
    <p:sldId id="765" r:id="rId69"/>
    <p:sldId id="766" r:id="rId70"/>
    <p:sldId id="767" r:id="rId71"/>
    <p:sldId id="768" r:id="rId72"/>
    <p:sldId id="769" r:id="rId73"/>
    <p:sldId id="770" r:id="rId74"/>
    <p:sldId id="771" r:id="rId75"/>
    <p:sldId id="535" r:id="rId76"/>
    <p:sldId id="672" r:id="rId77"/>
    <p:sldId id="673" r:id="rId78"/>
    <p:sldId id="674" r:id="rId79"/>
    <p:sldId id="675" r:id="rId80"/>
    <p:sldId id="676" r:id="rId81"/>
    <p:sldId id="544" r:id="rId8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1pPr>
    <a:lvl2pPr marL="457200" algn="ctr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2pPr>
    <a:lvl3pPr marL="914400" algn="ctr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3pPr>
    <a:lvl4pPr marL="1371600" algn="ctr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4pPr>
    <a:lvl5pPr marL="1828800" algn="ctr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5pPr>
    <a:lvl6pPr marL="2286000" algn="l" defTabSz="457200" rtl="0" eaLnBrk="1" latinLnBrk="0" hangingPunct="1"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6pPr>
    <a:lvl7pPr marL="2743200" algn="l" defTabSz="457200" rtl="0" eaLnBrk="1" latinLnBrk="0" hangingPunct="1"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7pPr>
    <a:lvl8pPr marL="3200400" algn="l" defTabSz="457200" rtl="0" eaLnBrk="1" latinLnBrk="0" hangingPunct="1"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8pPr>
    <a:lvl9pPr marL="3657600" algn="l" defTabSz="457200" rtl="0" eaLnBrk="1" latinLnBrk="0" hangingPunct="1"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E2C5"/>
    <a:srgbClr val="3EBA3E"/>
    <a:srgbClr val="000000"/>
    <a:srgbClr val="339933"/>
    <a:srgbClr val="FF0000"/>
    <a:srgbClr val="0066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80" autoAdjust="0"/>
  </p:normalViewPr>
  <p:slideViewPr>
    <p:cSldViewPr snapToGrid="0">
      <p:cViewPr>
        <p:scale>
          <a:sx n="100" d="100"/>
          <a:sy n="100" d="100"/>
        </p:scale>
        <p:origin x="-832" y="176"/>
      </p:cViewPr>
      <p:guideLst>
        <p:guide orient="horz" pos="215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2082" y="-96"/>
      </p:cViewPr>
      <p:guideLst>
        <p:guide orient="horz" pos="286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8" Type="http://schemas.openxmlformats.org/officeDocument/2006/relationships/customXml" Target="../customXml/item1.xml"/><Relationship Id="rId87" Type="http://schemas.openxmlformats.org/officeDocument/2006/relationships/customXmlProps" Target="../customXml/itemProps1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handoutMaster" Target="handoutMasters/handoutMaster1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86.wmf"/><Relationship Id="rId8" Type="http://schemas.openxmlformats.org/officeDocument/2006/relationships/image" Target="../media/image93.wmf"/><Relationship Id="rId7" Type="http://schemas.openxmlformats.org/officeDocument/2006/relationships/image" Target="../media/image92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7.wmf"/><Relationship Id="rId3" Type="http://schemas.openxmlformats.org/officeDocument/2006/relationships/image" Target="../media/image88.wmf"/><Relationship Id="rId21" Type="http://schemas.openxmlformats.org/officeDocument/2006/relationships/image" Target="../media/image100.wmf"/><Relationship Id="rId20" Type="http://schemas.openxmlformats.org/officeDocument/2006/relationships/image" Target="../media/image80.wmf"/><Relationship Id="rId2" Type="http://schemas.openxmlformats.org/officeDocument/2006/relationships/image" Target="../media/image84.wmf"/><Relationship Id="rId19" Type="http://schemas.openxmlformats.org/officeDocument/2006/relationships/image" Target="../media/image79.wmf"/><Relationship Id="rId18" Type="http://schemas.openxmlformats.org/officeDocument/2006/relationships/image" Target="../media/image78.wmf"/><Relationship Id="rId17" Type="http://schemas.openxmlformats.org/officeDocument/2006/relationships/image" Target="../media/image99.wmf"/><Relationship Id="rId16" Type="http://schemas.openxmlformats.org/officeDocument/2006/relationships/image" Target="../media/image95.wmf"/><Relationship Id="rId15" Type="http://schemas.openxmlformats.org/officeDocument/2006/relationships/image" Target="../media/image97.wmf"/><Relationship Id="rId14" Type="http://schemas.openxmlformats.org/officeDocument/2006/relationships/image" Target="../media/image83.wmf"/><Relationship Id="rId13" Type="http://schemas.openxmlformats.org/officeDocument/2006/relationships/image" Target="../media/image82.wmf"/><Relationship Id="rId12" Type="http://schemas.openxmlformats.org/officeDocument/2006/relationships/image" Target="../media/image81.wmf"/><Relationship Id="rId11" Type="http://schemas.openxmlformats.org/officeDocument/2006/relationships/image" Target="../media/image89.wmf"/><Relationship Id="rId10" Type="http://schemas.openxmlformats.org/officeDocument/2006/relationships/image" Target="../media/image94.wmf"/><Relationship Id="rId1" Type="http://schemas.openxmlformats.org/officeDocument/2006/relationships/image" Target="../media/image8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7" Type="http://schemas.openxmlformats.org/officeDocument/2006/relationships/image" Target="../media/image107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wmf"/><Relationship Id="rId8" Type="http://schemas.openxmlformats.org/officeDocument/2006/relationships/image" Target="../media/image103.wmf"/><Relationship Id="rId7" Type="http://schemas.openxmlformats.org/officeDocument/2006/relationships/image" Target="../media/image114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5" Type="http://schemas.openxmlformats.org/officeDocument/2006/relationships/image" Target="../media/image116.wmf"/><Relationship Id="rId14" Type="http://schemas.openxmlformats.org/officeDocument/2006/relationships/image" Target="../media/image115.wmf"/><Relationship Id="rId13" Type="http://schemas.openxmlformats.org/officeDocument/2006/relationships/image" Target="../media/image108.wmf"/><Relationship Id="rId12" Type="http://schemas.openxmlformats.org/officeDocument/2006/relationships/image" Target="../media/image107.wmf"/><Relationship Id="rId11" Type="http://schemas.openxmlformats.org/officeDocument/2006/relationships/image" Target="../media/image106.wmf"/><Relationship Id="rId10" Type="http://schemas.openxmlformats.org/officeDocument/2006/relationships/image" Target="../media/image105.wmf"/><Relationship Id="rId1" Type="http://schemas.openxmlformats.org/officeDocument/2006/relationships/image" Target="../media/image10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01.wmf"/><Relationship Id="rId4" Type="http://schemas.openxmlformats.org/officeDocument/2006/relationships/image" Target="../media/image116.wmf"/><Relationship Id="rId3" Type="http://schemas.openxmlformats.org/officeDocument/2006/relationships/image" Target="../media/image11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5.e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wmf"/><Relationship Id="rId8" Type="http://schemas.openxmlformats.org/officeDocument/2006/relationships/image" Target="../media/image134.wmf"/><Relationship Id="rId7" Type="http://schemas.openxmlformats.org/officeDocument/2006/relationships/image" Target="../media/image133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0" Type="http://schemas.openxmlformats.org/officeDocument/2006/relationships/image" Target="../media/image135.emf"/><Relationship Id="rId1" Type="http://schemas.openxmlformats.org/officeDocument/2006/relationships/image" Target="../media/image127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wmf"/><Relationship Id="rId8" Type="http://schemas.openxmlformats.org/officeDocument/2006/relationships/image" Target="../media/image141.wmf"/><Relationship Id="rId7" Type="http://schemas.openxmlformats.org/officeDocument/2006/relationships/image" Target="../media/image140.wmf"/><Relationship Id="rId6" Type="http://schemas.openxmlformats.org/officeDocument/2006/relationships/image" Target="../media/image139.wmf"/><Relationship Id="rId5" Type="http://schemas.openxmlformats.org/officeDocument/2006/relationships/image" Target="../media/image58.wmf"/><Relationship Id="rId44" Type="http://schemas.openxmlformats.org/officeDocument/2006/relationships/image" Target="../media/image170.wmf"/><Relationship Id="rId43" Type="http://schemas.openxmlformats.org/officeDocument/2006/relationships/image" Target="../media/image169.wmf"/><Relationship Id="rId42" Type="http://schemas.openxmlformats.org/officeDocument/2006/relationships/image" Target="../media/image168.wmf"/><Relationship Id="rId41" Type="http://schemas.openxmlformats.org/officeDocument/2006/relationships/image" Target="../media/image167.wmf"/><Relationship Id="rId40" Type="http://schemas.openxmlformats.org/officeDocument/2006/relationships/image" Target="../media/image166.wmf"/><Relationship Id="rId4" Type="http://schemas.openxmlformats.org/officeDocument/2006/relationships/image" Target="../media/image57.wmf"/><Relationship Id="rId39" Type="http://schemas.openxmlformats.org/officeDocument/2006/relationships/image" Target="../media/image165.wmf"/><Relationship Id="rId38" Type="http://schemas.openxmlformats.org/officeDocument/2006/relationships/image" Target="../media/image164.wmf"/><Relationship Id="rId37" Type="http://schemas.openxmlformats.org/officeDocument/2006/relationships/image" Target="../media/image163.wmf"/><Relationship Id="rId36" Type="http://schemas.openxmlformats.org/officeDocument/2006/relationships/image" Target="../media/image162.wmf"/><Relationship Id="rId35" Type="http://schemas.openxmlformats.org/officeDocument/2006/relationships/image" Target="../media/image161.wmf"/><Relationship Id="rId34" Type="http://schemas.openxmlformats.org/officeDocument/2006/relationships/image" Target="../media/image160.wmf"/><Relationship Id="rId33" Type="http://schemas.openxmlformats.org/officeDocument/2006/relationships/image" Target="../media/image159.wmf"/><Relationship Id="rId32" Type="http://schemas.openxmlformats.org/officeDocument/2006/relationships/image" Target="../media/image52.wmf"/><Relationship Id="rId31" Type="http://schemas.openxmlformats.org/officeDocument/2006/relationships/image" Target="../media/image51.wmf"/><Relationship Id="rId30" Type="http://schemas.openxmlformats.org/officeDocument/2006/relationships/image" Target="../media/image158.wmf"/><Relationship Id="rId3" Type="http://schemas.openxmlformats.org/officeDocument/2006/relationships/image" Target="../media/image138.wmf"/><Relationship Id="rId29" Type="http://schemas.openxmlformats.org/officeDocument/2006/relationships/image" Target="../media/image157.wmf"/><Relationship Id="rId28" Type="http://schemas.openxmlformats.org/officeDocument/2006/relationships/image" Target="../media/image156.wmf"/><Relationship Id="rId27" Type="http://schemas.openxmlformats.org/officeDocument/2006/relationships/image" Target="../media/image155.wmf"/><Relationship Id="rId26" Type="http://schemas.openxmlformats.org/officeDocument/2006/relationships/image" Target="../media/image154.wmf"/><Relationship Id="rId25" Type="http://schemas.openxmlformats.org/officeDocument/2006/relationships/image" Target="../media/image153.wmf"/><Relationship Id="rId24" Type="http://schemas.openxmlformats.org/officeDocument/2006/relationships/image" Target="../media/image49.wmf"/><Relationship Id="rId23" Type="http://schemas.openxmlformats.org/officeDocument/2006/relationships/image" Target="../media/image39.wmf"/><Relationship Id="rId22" Type="http://schemas.openxmlformats.org/officeDocument/2006/relationships/image" Target="../media/image152.wmf"/><Relationship Id="rId21" Type="http://schemas.openxmlformats.org/officeDocument/2006/relationships/image" Target="../media/image151.wmf"/><Relationship Id="rId20" Type="http://schemas.openxmlformats.org/officeDocument/2006/relationships/image" Target="../media/image45.wmf"/><Relationship Id="rId2" Type="http://schemas.openxmlformats.org/officeDocument/2006/relationships/image" Target="../media/image137.wmf"/><Relationship Id="rId19" Type="http://schemas.openxmlformats.org/officeDocument/2006/relationships/image" Target="../media/image150.wmf"/><Relationship Id="rId18" Type="http://schemas.openxmlformats.org/officeDocument/2006/relationships/image" Target="../media/image33.wmf"/><Relationship Id="rId17" Type="http://schemas.openxmlformats.org/officeDocument/2006/relationships/image" Target="../media/image53.wmf"/><Relationship Id="rId16" Type="http://schemas.openxmlformats.org/officeDocument/2006/relationships/image" Target="../media/image149.wmf"/><Relationship Id="rId15" Type="http://schemas.openxmlformats.org/officeDocument/2006/relationships/image" Target="../media/image148.wmf"/><Relationship Id="rId14" Type="http://schemas.openxmlformats.org/officeDocument/2006/relationships/image" Target="../media/image147.wmf"/><Relationship Id="rId13" Type="http://schemas.openxmlformats.org/officeDocument/2006/relationships/image" Target="../media/image146.wmf"/><Relationship Id="rId12" Type="http://schemas.openxmlformats.org/officeDocument/2006/relationships/image" Target="../media/image145.wmf"/><Relationship Id="rId11" Type="http://schemas.openxmlformats.org/officeDocument/2006/relationships/image" Target="../media/image144.wmf"/><Relationship Id="rId10" Type="http://schemas.openxmlformats.org/officeDocument/2006/relationships/image" Target="../media/image143.wmf"/><Relationship Id="rId1" Type="http://schemas.openxmlformats.org/officeDocument/2006/relationships/image" Target="../media/image136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3.wmf"/><Relationship Id="rId8" Type="http://schemas.openxmlformats.org/officeDocument/2006/relationships/image" Target="../media/image172.wmf"/><Relationship Id="rId7" Type="http://schemas.openxmlformats.org/officeDocument/2006/relationships/image" Target="../media/image171.wmf"/><Relationship Id="rId6" Type="http://schemas.openxmlformats.org/officeDocument/2006/relationships/image" Target="../media/image51.wmf"/><Relationship Id="rId5" Type="http://schemas.openxmlformats.org/officeDocument/2006/relationships/image" Target="../media/image153.wmf"/><Relationship Id="rId4" Type="http://schemas.openxmlformats.org/officeDocument/2006/relationships/image" Target="../media/image168.wmf"/><Relationship Id="rId3" Type="http://schemas.openxmlformats.org/officeDocument/2006/relationships/image" Target="../media/image169.wmf"/><Relationship Id="rId25" Type="http://schemas.openxmlformats.org/officeDocument/2006/relationships/image" Target="../media/image49.wmf"/><Relationship Id="rId24" Type="http://schemas.openxmlformats.org/officeDocument/2006/relationships/image" Target="../media/image159.wmf"/><Relationship Id="rId23" Type="http://schemas.openxmlformats.org/officeDocument/2006/relationships/image" Target="../media/image181.wmf"/><Relationship Id="rId22" Type="http://schemas.openxmlformats.org/officeDocument/2006/relationships/image" Target="../media/image180.wmf"/><Relationship Id="rId21" Type="http://schemas.openxmlformats.org/officeDocument/2006/relationships/image" Target="../media/image179.wmf"/><Relationship Id="rId20" Type="http://schemas.openxmlformats.org/officeDocument/2006/relationships/image" Target="../media/image33.wmf"/><Relationship Id="rId2" Type="http://schemas.openxmlformats.org/officeDocument/2006/relationships/image" Target="../media/image167.wmf"/><Relationship Id="rId19" Type="http://schemas.openxmlformats.org/officeDocument/2006/relationships/image" Target="../media/image161.wmf"/><Relationship Id="rId18" Type="http://schemas.openxmlformats.org/officeDocument/2006/relationships/image" Target="../media/image160.wmf"/><Relationship Id="rId17" Type="http://schemas.openxmlformats.org/officeDocument/2006/relationships/image" Target="../media/image52.wmf"/><Relationship Id="rId16" Type="http://schemas.openxmlformats.org/officeDocument/2006/relationships/image" Target="../media/image136.wmf"/><Relationship Id="rId15" Type="http://schemas.openxmlformats.org/officeDocument/2006/relationships/image" Target="../media/image178.wmf"/><Relationship Id="rId14" Type="http://schemas.openxmlformats.org/officeDocument/2006/relationships/image" Target="../media/image177.wmf"/><Relationship Id="rId13" Type="http://schemas.openxmlformats.org/officeDocument/2006/relationships/image" Target="../media/image176.wmf"/><Relationship Id="rId12" Type="http://schemas.openxmlformats.org/officeDocument/2006/relationships/image" Target="../media/image129.wmf"/><Relationship Id="rId11" Type="http://schemas.openxmlformats.org/officeDocument/2006/relationships/image" Target="../media/image175.wmf"/><Relationship Id="rId10" Type="http://schemas.openxmlformats.org/officeDocument/2006/relationships/image" Target="../media/image174.wmf"/><Relationship Id="rId1" Type="http://schemas.openxmlformats.org/officeDocument/2006/relationships/image" Target="../media/image162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3.wmf"/><Relationship Id="rId8" Type="http://schemas.openxmlformats.org/officeDocument/2006/relationships/image" Target="../media/image188.wmf"/><Relationship Id="rId7" Type="http://schemas.openxmlformats.org/officeDocument/2006/relationships/image" Target="../media/image187.wmf"/><Relationship Id="rId6" Type="http://schemas.openxmlformats.org/officeDocument/2006/relationships/image" Target="../media/image186.wmf"/><Relationship Id="rId5" Type="http://schemas.openxmlformats.org/officeDocument/2006/relationships/image" Target="../media/image51.wmf"/><Relationship Id="rId4" Type="http://schemas.openxmlformats.org/officeDocument/2006/relationships/image" Target="../media/image185.wmf"/><Relationship Id="rId3" Type="http://schemas.openxmlformats.org/officeDocument/2006/relationships/image" Target="../media/image184.wmf"/><Relationship Id="rId20" Type="http://schemas.openxmlformats.org/officeDocument/2006/relationships/image" Target="../media/image199.wmf"/><Relationship Id="rId2" Type="http://schemas.openxmlformats.org/officeDocument/2006/relationships/image" Target="../media/image183.wmf"/><Relationship Id="rId19" Type="http://schemas.openxmlformats.org/officeDocument/2006/relationships/image" Target="../media/image198.wmf"/><Relationship Id="rId18" Type="http://schemas.openxmlformats.org/officeDocument/2006/relationships/image" Target="../media/image197.wmf"/><Relationship Id="rId17" Type="http://schemas.openxmlformats.org/officeDocument/2006/relationships/image" Target="../media/image196.wmf"/><Relationship Id="rId16" Type="http://schemas.openxmlformats.org/officeDocument/2006/relationships/image" Target="../media/image195.wmf"/><Relationship Id="rId15" Type="http://schemas.openxmlformats.org/officeDocument/2006/relationships/image" Target="../media/image194.wmf"/><Relationship Id="rId14" Type="http://schemas.openxmlformats.org/officeDocument/2006/relationships/image" Target="../media/image193.wmf"/><Relationship Id="rId13" Type="http://schemas.openxmlformats.org/officeDocument/2006/relationships/image" Target="../media/image192.wmf"/><Relationship Id="rId12" Type="http://schemas.openxmlformats.org/officeDocument/2006/relationships/image" Target="../media/image191.wmf"/><Relationship Id="rId11" Type="http://schemas.openxmlformats.org/officeDocument/2006/relationships/image" Target="../media/image190.wmf"/><Relationship Id="rId10" Type="http://schemas.openxmlformats.org/officeDocument/2006/relationships/image" Target="../media/image189.wmf"/><Relationship Id="rId1" Type="http://schemas.openxmlformats.org/officeDocument/2006/relationships/image" Target="../media/image182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2.wmf"/><Relationship Id="rId8" Type="http://schemas.openxmlformats.org/officeDocument/2006/relationships/image" Target="../media/image201.wmf"/><Relationship Id="rId7" Type="http://schemas.openxmlformats.org/officeDocument/2006/relationships/image" Target="../media/image188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51.wmf"/><Relationship Id="rId3" Type="http://schemas.openxmlformats.org/officeDocument/2006/relationships/image" Target="../media/image184.wmf"/><Relationship Id="rId2" Type="http://schemas.openxmlformats.org/officeDocument/2006/relationships/image" Target="../media/image182.wmf"/><Relationship Id="rId15" Type="http://schemas.openxmlformats.org/officeDocument/2006/relationships/image" Target="../media/image153.wmf"/><Relationship Id="rId14" Type="http://schemas.openxmlformats.org/officeDocument/2006/relationships/image" Target="../media/image206.wmf"/><Relationship Id="rId13" Type="http://schemas.openxmlformats.org/officeDocument/2006/relationships/image" Target="../media/image205.wmf"/><Relationship Id="rId12" Type="http://schemas.openxmlformats.org/officeDocument/2006/relationships/image" Target="../media/image204.wmf"/><Relationship Id="rId11" Type="http://schemas.openxmlformats.org/officeDocument/2006/relationships/image" Target="../media/image203.wmf"/><Relationship Id="rId10" Type="http://schemas.openxmlformats.org/officeDocument/2006/relationships/image" Target="../media/image189.wmf"/><Relationship Id="rId1" Type="http://schemas.openxmlformats.org/officeDocument/2006/relationships/image" Target="../media/image200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image" Target="../media/image12.wmf"/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5.wmf"/><Relationship Id="rId8" Type="http://schemas.openxmlformats.org/officeDocument/2006/relationships/image" Target="../media/image214.wmf"/><Relationship Id="rId7" Type="http://schemas.openxmlformats.org/officeDocument/2006/relationships/image" Target="../media/image213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Relationship Id="rId3" Type="http://schemas.openxmlformats.org/officeDocument/2006/relationships/image" Target="../media/image209.wmf"/><Relationship Id="rId22" Type="http://schemas.openxmlformats.org/officeDocument/2006/relationships/image" Target="../media/image200.wmf"/><Relationship Id="rId21" Type="http://schemas.openxmlformats.org/officeDocument/2006/relationships/image" Target="../media/image217.wmf"/><Relationship Id="rId20" Type="http://schemas.openxmlformats.org/officeDocument/2006/relationships/image" Target="../media/image216.wmf"/><Relationship Id="rId2" Type="http://schemas.openxmlformats.org/officeDocument/2006/relationships/image" Target="../media/image208.wmf"/><Relationship Id="rId19" Type="http://schemas.openxmlformats.org/officeDocument/2006/relationships/image" Target="../media/image202.wmf"/><Relationship Id="rId18" Type="http://schemas.openxmlformats.org/officeDocument/2006/relationships/image" Target="../media/image201.wmf"/><Relationship Id="rId17" Type="http://schemas.openxmlformats.org/officeDocument/2006/relationships/image" Target="../media/image188.wmf"/><Relationship Id="rId16" Type="http://schemas.openxmlformats.org/officeDocument/2006/relationships/image" Target="../media/image187.wmf"/><Relationship Id="rId15" Type="http://schemas.openxmlformats.org/officeDocument/2006/relationships/image" Target="../media/image189.wmf"/><Relationship Id="rId14" Type="http://schemas.openxmlformats.org/officeDocument/2006/relationships/image" Target="../media/image153.wmf"/><Relationship Id="rId13" Type="http://schemas.openxmlformats.org/officeDocument/2006/relationships/image" Target="../media/image186.wmf"/><Relationship Id="rId12" Type="http://schemas.openxmlformats.org/officeDocument/2006/relationships/image" Target="../media/image51.wmf"/><Relationship Id="rId11" Type="http://schemas.openxmlformats.org/officeDocument/2006/relationships/image" Target="../media/image184.wmf"/><Relationship Id="rId10" Type="http://schemas.openxmlformats.org/officeDocument/2006/relationships/image" Target="../media/image182.wmf"/><Relationship Id="rId1" Type="http://schemas.openxmlformats.org/officeDocument/2006/relationships/image" Target="../media/image207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184.wmf"/><Relationship Id="rId7" Type="http://schemas.openxmlformats.org/officeDocument/2006/relationships/image" Target="../media/image222.wmf"/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205.wmf"/><Relationship Id="rId3" Type="http://schemas.openxmlformats.org/officeDocument/2006/relationships/image" Target="../media/image219.wmf"/><Relationship Id="rId20" Type="http://schemas.openxmlformats.org/officeDocument/2006/relationships/image" Target="../media/image229.wmf"/><Relationship Id="rId2" Type="http://schemas.openxmlformats.org/officeDocument/2006/relationships/image" Target="../media/image218.wmf"/><Relationship Id="rId19" Type="http://schemas.openxmlformats.org/officeDocument/2006/relationships/image" Target="../media/image228.wmf"/><Relationship Id="rId18" Type="http://schemas.openxmlformats.org/officeDocument/2006/relationships/image" Target="../media/image227.wmf"/><Relationship Id="rId17" Type="http://schemas.openxmlformats.org/officeDocument/2006/relationships/image" Target="../media/image226.wmf"/><Relationship Id="rId16" Type="http://schemas.openxmlformats.org/officeDocument/2006/relationships/image" Target="../media/image189.wmf"/><Relationship Id="rId15" Type="http://schemas.openxmlformats.org/officeDocument/2006/relationships/image" Target="../media/image225.wmf"/><Relationship Id="rId14" Type="http://schemas.openxmlformats.org/officeDocument/2006/relationships/image" Target="../media/image224.wmf"/><Relationship Id="rId13" Type="http://schemas.openxmlformats.org/officeDocument/2006/relationships/image" Target="../media/image223.wmf"/><Relationship Id="rId12" Type="http://schemas.openxmlformats.org/officeDocument/2006/relationships/image" Target="../media/image153.wmf"/><Relationship Id="rId11" Type="http://schemas.openxmlformats.org/officeDocument/2006/relationships/image" Target="../media/image182.wmf"/><Relationship Id="rId10" Type="http://schemas.openxmlformats.org/officeDocument/2006/relationships/image" Target="../media/image186.wmf"/><Relationship Id="rId1" Type="http://schemas.openxmlformats.org/officeDocument/2006/relationships/image" Target="../media/image203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3.wmf"/><Relationship Id="rId8" Type="http://schemas.openxmlformats.org/officeDocument/2006/relationships/image" Target="../media/image186.wmf"/><Relationship Id="rId7" Type="http://schemas.openxmlformats.org/officeDocument/2006/relationships/image" Target="../media/image51.wmf"/><Relationship Id="rId6" Type="http://schemas.openxmlformats.org/officeDocument/2006/relationships/image" Target="../media/image184.wmf"/><Relationship Id="rId5" Type="http://schemas.openxmlformats.org/officeDocument/2006/relationships/image" Target="../media/image232.wmf"/><Relationship Id="rId4" Type="http://schemas.openxmlformats.org/officeDocument/2006/relationships/image" Target="../media/image211.wmf"/><Relationship Id="rId3" Type="http://schemas.openxmlformats.org/officeDocument/2006/relationships/image" Target="../media/image231.wmf"/><Relationship Id="rId25" Type="http://schemas.openxmlformats.org/officeDocument/2006/relationships/image" Target="../media/image239.wmf"/><Relationship Id="rId24" Type="http://schemas.openxmlformats.org/officeDocument/2006/relationships/image" Target="../media/image229.wmf"/><Relationship Id="rId23" Type="http://schemas.openxmlformats.org/officeDocument/2006/relationships/image" Target="../media/image238.wmf"/><Relationship Id="rId22" Type="http://schemas.openxmlformats.org/officeDocument/2006/relationships/image" Target="../media/image237.wmf"/><Relationship Id="rId21" Type="http://schemas.openxmlformats.org/officeDocument/2006/relationships/image" Target="../media/image236.wmf"/><Relationship Id="rId20" Type="http://schemas.openxmlformats.org/officeDocument/2006/relationships/image" Target="../media/image235.wmf"/><Relationship Id="rId2" Type="http://schemas.openxmlformats.org/officeDocument/2006/relationships/image" Target="../media/image208.wmf"/><Relationship Id="rId19" Type="http://schemas.openxmlformats.org/officeDocument/2006/relationships/image" Target="../media/image234.wmf"/><Relationship Id="rId18" Type="http://schemas.openxmlformats.org/officeDocument/2006/relationships/image" Target="../media/image217.wmf"/><Relationship Id="rId17" Type="http://schemas.openxmlformats.org/officeDocument/2006/relationships/image" Target="../media/image233.wmf"/><Relationship Id="rId16" Type="http://schemas.openxmlformats.org/officeDocument/2006/relationships/image" Target="../media/image226.wmf"/><Relationship Id="rId15" Type="http://schemas.openxmlformats.org/officeDocument/2006/relationships/image" Target="../media/image189.wmf"/><Relationship Id="rId14" Type="http://schemas.openxmlformats.org/officeDocument/2006/relationships/image" Target="../media/image225.wmf"/><Relationship Id="rId13" Type="http://schemas.openxmlformats.org/officeDocument/2006/relationships/image" Target="../media/image205.wmf"/><Relationship Id="rId12" Type="http://schemas.openxmlformats.org/officeDocument/2006/relationships/image" Target="../media/image224.wmf"/><Relationship Id="rId11" Type="http://schemas.openxmlformats.org/officeDocument/2006/relationships/image" Target="../media/image153.wmf"/><Relationship Id="rId10" Type="http://schemas.openxmlformats.org/officeDocument/2006/relationships/image" Target="../media/image182.wmf"/><Relationship Id="rId1" Type="http://schemas.openxmlformats.org/officeDocument/2006/relationships/image" Target="../media/image230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8.wmf"/><Relationship Id="rId8" Type="http://schemas.openxmlformats.org/officeDocument/2006/relationships/image" Target="../media/image216.wmf"/><Relationship Id="rId7" Type="http://schemas.openxmlformats.org/officeDocument/2006/relationships/image" Target="../media/image189.wmf"/><Relationship Id="rId6" Type="http://schemas.openxmlformats.org/officeDocument/2006/relationships/image" Target="../media/image153.wmf"/><Relationship Id="rId5" Type="http://schemas.openxmlformats.org/officeDocument/2006/relationships/image" Target="../media/image184.wmf"/><Relationship Id="rId4" Type="http://schemas.openxmlformats.org/officeDocument/2006/relationships/image" Target="../media/image182.wmf"/><Relationship Id="rId3" Type="http://schemas.openxmlformats.org/officeDocument/2006/relationships/image" Target="../media/image242.wmf"/><Relationship Id="rId27" Type="http://schemas.openxmlformats.org/officeDocument/2006/relationships/image" Target="../media/image258.wmf"/><Relationship Id="rId26" Type="http://schemas.openxmlformats.org/officeDocument/2006/relationships/image" Target="../media/image257.wmf"/><Relationship Id="rId25" Type="http://schemas.openxmlformats.org/officeDocument/2006/relationships/image" Target="../media/image256.wmf"/><Relationship Id="rId24" Type="http://schemas.openxmlformats.org/officeDocument/2006/relationships/image" Target="../media/image255.wmf"/><Relationship Id="rId23" Type="http://schemas.openxmlformats.org/officeDocument/2006/relationships/image" Target="../media/image254.wmf"/><Relationship Id="rId22" Type="http://schemas.openxmlformats.org/officeDocument/2006/relationships/image" Target="../media/image253.wmf"/><Relationship Id="rId21" Type="http://schemas.openxmlformats.org/officeDocument/2006/relationships/image" Target="../media/image252.wmf"/><Relationship Id="rId20" Type="http://schemas.openxmlformats.org/officeDocument/2006/relationships/image" Target="../media/image251.wmf"/><Relationship Id="rId2" Type="http://schemas.openxmlformats.org/officeDocument/2006/relationships/image" Target="../media/image241.wmf"/><Relationship Id="rId19" Type="http://schemas.openxmlformats.org/officeDocument/2006/relationships/image" Target="../media/image250.wmf"/><Relationship Id="rId18" Type="http://schemas.openxmlformats.org/officeDocument/2006/relationships/image" Target="../media/image249.wmf"/><Relationship Id="rId17" Type="http://schemas.openxmlformats.org/officeDocument/2006/relationships/image" Target="../media/image248.wmf"/><Relationship Id="rId16" Type="http://schemas.openxmlformats.org/officeDocument/2006/relationships/image" Target="../media/image226.wmf"/><Relationship Id="rId15" Type="http://schemas.openxmlformats.org/officeDocument/2006/relationships/image" Target="../media/image247.wmf"/><Relationship Id="rId14" Type="http://schemas.openxmlformats.org/officeDocument/2006/relationships/image" Target="../media/image246.wmf"/><Relationship Id="rId13" Type="http://schemas.openxmlformats.org/officeDocument/2006/relationships/image" Target="../media/image245.wmf"/><Relationship Id="rId12" Type="http://schemas.openxmlformats.org/officeDocument/2006/relationships/image" Target="../media/image244.wmf"/><Relationship Id="rId11" Type="http://schemas.openxmlformats.org/officeDocument/2006/relationships/image" Target="../media/image243.wmf"/><Relationship Id="rId10" Type="http://schemas.openxmlformats.org/officeDocument/2006/relationships/image" Target="../media/image187.wmf"/><Relationship Id="rId1" Type="http://schemas.openxmlformats.org/officeDocument/2006/relationships/image" Target="../media/image240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1.wmf"/><Relationship Id="rId8" Type="http://schemas.openxmlformats.org/officeDocument/2006/relationships/image" Target="../media/image263.wmf"/><Relationship Id="rId7" Type="http://schemas.openxmlformats.org/officeDocument/2006/relationships/image" Target="../media/image262.wmf"/><Relationship Id="rId6" Type="http://schemas.openxmlformats.org/officeDocument/2006/relationships/image" Target="../media/image261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Relationship Id="rId3" Type="http://schemas.openxmlformats.org/officeDocument/2006/relationships/image" Target="../media/image244.wmf"/><Relationship Id="rId29" Type="http://schemas.openxmlformats.org/officeDocument/2006/relationships/image" Target="../media/image271.wmf"/><Relationship Id="rId28" Type="http://schemas.openxmlformats.org/officeDocument/2006/relationships/image" Target="../media/image270.wmf"/><Relationship Id="rId27" Type="http://schemas.openxmlformats.org/officeDocument/2006/relationships/image" Target="../media/image216.wmf"/><Relationship Id="rId26" Type="http://schemas.openxmlformats.org/officeDocument/2006/relationships/image" Target="../media/image184.wmf"/><Relationship Id="rId25" Type="http://schemas.openxmlformats.org/officeDocument/2006/relationships/image" Target="../media/image51.wmf"/><Relationship Id="rId24" Type="http://schemas.openxmlformats.org/officeDocument/2006/relationships/image" Target="../media/image186.wmf"/><Relationship Id="rId23" Type="http://schemas.openxmlformats.org/officeDocument/2006/relationships/image" Target="../media/image269.wmf"/><Relationship Id="rId22" Type="http://schemas.openxmlformats.org/officeDocument/2006/relationships/image" Target="../media/image248.wmf"/><Relationship Id="rId21" Type="http://schemas.openxmlformats.org/officeDocument/2006/relationships/image" Target="../media/image226.wmf"/><Relationship Id="rId20" Type="http://schemas.openxmlformats.org/officeDocument/2006/relationships/image" Target="../media/image247.wmf"/><Relationship Id="rId2" Type="http://schemas.openxmlformats.org/officeDocument/2006/relationships/image" Target="../media/image188.wmf"/><Relationship Id="rId19" Type="http://schemas.openxmlformats.org/officeDocument/2006/relationships/image" Target="../media/image246.wmf"/><Relationship Id="rId18" Type="http://schemas.openxmlformats.org/officeDocument/2006/relationships/image" Target="../media/image182.wmf"/><Relationship Id="rId17" Type="http://schemas.openxmlformats.org/officeDocument/2006/relationships/image" Target="../media/image189.wmf"/><Relationship Id="rId16" Type="http://schemas.openxmlformats.org/officeDocument/2006/relationships/image" Target="../media/image268.wmf"/><Relationship Id="rId15" Type="http://schemas.openxmlformats.org/officeDocument/2006/relationships/image" Target="../media/image267.wmf"/><Relationship Id="rId14" Type="http://schemas.openxmlformats.org/officeDocument/2006/relationships/image" Target="../media/image266.wmf"/><Relationship Id="rId13" Type="http://schemas.openxmlformats.org/officeDocument/2006/relationships/image" Target="../media/image187.wmf"/><Relationship Id="rId12" Type="http://schemas.openxmlformats.org/officeDocument/2006/relationships/image" Target="../media/image153.wmf"/><Relationship Id="rId11" Type="http://schemas.openxmlformats.org/officeDocument/2006/relationships/image" Target="../media/image265.wmf"/><Relationship Id="rId10" Type="http://schemas.openxmlformats.org/officeDocument/2006/relationships/image" Target="../media/image264.wmf"/><Relationship Id="rId1" Type="http://schemas.openxmlformats.org/officeDocument/2006/relationships/image" Target="../media/image243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0.wmf"/><Relationship Id="rId8" Type="http://schemas.openxmlformats.org/officeDocument/2006/relationships/image" Target="../media/image279.wmf"/><Relationship Id="rId7" Type="http://schemas.openxmlformats.org/officeDocument/2006/relationships/image" Target="../media/image278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Relationship Id="rId3" Type="http://schemas.openxmlformats.org/officeDocument/2006/relationships/image" Target="../media/image274.wmf"/><Relationship Id="rId20" Type="http://schemas.openxmlformats.org/officeDocument/2006/relationships/image" Target="../media/image182.wmf"/><Relationship Id="rId2" Type="http://schemas.openxmlformats.org/officeDocument/2006/relationships/image" Target="../media/image273.wmf"/><Relationship Id="rId19" Type="http://schemas.openxmlformats.org/officeDocument/2006/relationships/image" Target="../media/image244.wmf"/><Relationship Id="rId18" Type="http://schemas.openxmlformats.org/officeDocument/2006/relationships/image" Target="../media/image187.wmf"/><Relationship Id="rId17" Type="http://schemas.openxmlformats.org/officeDocument/2006/relationships/image" Target="../media/image243.wmf"/><Relationship Id="rId16" Type="http://schemas.openxmlformats.org/officeDocument/2006/relationships/image" Target="../media/image248.wmf"/><Relationship Id="rId15" Type="http://schemas.openxmlformats.org/officeDocument/2006/relationships/image" Target="../media/image226.wmf"/><Relationship Id="rId14" Type="http://schemas.openxmlformats.org/officeDocument/2006/relationships/image" Target="../media/image247.wmf"/><Relationship Id="rId13" Type="http://schemas.openxmlformats.org/officeDocument/2006/relationships/image" Target="../media/image246.wmf"/><Relationship Id="rId12" Type="http://schemas.openxmlformats.org/officeDocument/2006/relationships/image" Target="../media/image281.wmf"/><Relationship Id="rId11" Type="http://schemas.openxmlformats.org/officeDocument/2006/relationships/image" Target="../media/image211.wmf"/><Relationship Id="rId10" Type="http://schemas.openxmlformats.org/officeDocument/2006/relationships/image" Target="../media/image258.wmf"/><Relationship Id="rId1" Type="http://schemas.openxmlformats.org/officeDocument/2006/relationships/image" Target="../media/image272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7.wmf"/><Relationship Id="rId8" Type="http://schemas.openxmlformats.org/officeDocument/2006/relationships/image" Target="../media/image243.wmf"/><Relationship Id="rId7" Type="http://schemas.openxmlformats.org/officeDocument/2006/relationships/image" Target="../media/image280.wmf"/><Relationship Id="rId6" Type="http://schemas.openxmlformats.org/officeDocument/2006/relationships/image" Target="../media/image279.wmf"/><Relationship Id="rId5" Type="http://schemas.openxmlformats.org/officeDocument/2006/relationships/image" Target="../media/image275.wmf"/><Relationship Id="rId4" Type="http://schemas.openxmlformats.org/officeDocument/2006/relationships/image" Target="../media/image274.wmf"/><Relationship Id="rId3" Type="http://schemas.openxmlformats.org/officeDocument/2006/relationships/image" Target="../media/image273.wmf"/><Relationship Id="rId21" Type="http://schemas.openxmlformats.org/officeDocument/2006/relationships/image" Target="../media/image288.wmf"/><Relationship Id="rId20" Type="http://schemas.openxmlformats.org/officeDocument/2006/relationships/image" Target="../media/image248.wmf"/><Relationship Id="rId2" Type="http://schemas.openxmlformats.org/officeDocument/2006/relationships/image" Target="../media/image272.wmf"/><Relationship Id="rId19" Type="http://schemas.openxmlformats.org/officeDocument/2006/relationships/image" Target="../media/image226.wmf"/><Relationship Id="rId18" Type="http://schemas.openxmlformats.org/officeDocument/2006/relationships/image" Target="../media/image287.wmf"/><Relationship Id="rId17" Type="http://schemas.openxmlformats.org/officeDocument/2006/relationships/image" Target="../media/image246.wmf"/><Relationship Id="rId16" Type="http://schemas.openxmlformats.org/officeDocument/2006/relationships/image" Target="../media/image286.wmf"/><Relationship Id="rId15" Type="http://schemas.openxmlformats.org/officeDocument/2006/relationships/image" Target="../media/image285.wmf"/><Relationship Id="rId14" Type="http://schemas.openxmlformats.org/officeDocument/2006/relationships/image" Target="../media/image284.wmf"/><Relationship Id="rId13" Type="http://schemas.openxmlformats.org/officeDocument/2006/relationships/image" Target="../media/image283.wmf"/><Relationship Id="rId12" Type="http://schemas.openxmlformats.org/officeDocument/2006/relationships/image" Target="../media/image211.wmf"/><Relationship Id="rId11" Type="http://schemas.openxmlformats.org/officeDocument/2006/relationships/image" Target="../media/image282.wmf"/><Relationship Id="rId10" Type="http://schemas.openxmlformats.org/officeDocument/2006/relationships/image" Target="../media/image244.wmf"/><Relationship Id="rId1" Type="http://schemas.openxmlformats.org/officeDocument/2006/relationships/image" Target="../media/image182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5.wmf"/><Relationship Id="rId8" Type="http://schemas.openxmlformats.org/officeDocument/2006/relationships/image" Target="../media/image294.wmf"/><Relationship Id="rId7" Type="http://schemas.openxmlformats.org/officeDocument/2006/relationships/image" Target="../media/image293.wmf"/><Relationship Id="rId6" Type="http://schemas.openxmlformats.org/officeDocument/2006/relationships/image" Target="../media/image292.wmf"/><Relationship Id="rId5" Type="http://schemas.openxmlformats.org/officeDocument/2006/relationships/image" Target="../media/image211.wmf"/><Relationship Id="rId4" Type="http://schemas.openxmlformats.org/officeDocument/2006/relationships/image" Target="../media/image291.wmf"/><Relationship Id="rId3" Type="http://schemas.openxmlformats.org/officeDocument/2006/relationships/image" Target="../media/image290.wmf"/><Relationship Id="rId2" Type="http://schemas.openxmlformats.org/officeDocument/2006/relationships/image" Target="../media/image289.wmf"/><Relationship Id="rId16" Type="http://schemas.openxmlformats.org/officeDocument/2006/relationships/image" Target="../media/image248.wmf"/><Relationship Id="rId15" Type="http://schemas.openxmlformats.org/officeDocument/2006/relationships/image" Target="../media/image226.wmf"/><Relationship Id="rId14" Type="http://schemas.openxmlformats.org/officeDocument/2006/relationships/image" Target="../media/image288.wmf"/><Relationship Id="rId13" Type="http://schemas.openxmlformats.org/officeDocument/2006/relationships/image" Target="../media/image246.wmf"/><Relationship Id="rId12" Type="http://schemas.openxmlformats.org/officeDocument/2006/relationships/image" Target="../media/image286.wmf"/><Relationship Id="rId11" Type="http://schemas.openxmlformats.org/officeDocument/2006/relationships/image" Target="../media/image297.wmf"/><Relationship Id="rId10" Type="http://schemas.openxmlformats.org/officeDocument/2006/relationships/image" Target="../media/image296.wmf"/><Relationship Id="rId1" Type="http://schemas.openxmlformats.org/officeDocument/2006/relationships/image" Target="../media/image283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6.wmf"/><Relationship Id="rId8" Type="http://schemas.openxmlformats.org/officeDocument/2006/relationships/image" Target="../media/image305.wmf"/><Relationship Id="rId7" Type="http://schemas.openxmlformats.org/officeDocument/2006/relationships/image" Target="../media/image304.wmf"/><Relationship Id="rId6" Type="http://schemas.openxmlformats.org/officeDocument/2006/relationships/image" Target="../media/image303.wmf"/><Relationship Id="rId5" Type="http://schemas.openxmlformats.org/officeDocument/2006/relationships/image" Target="../media/image302.wmf"/><Relationship Id="rId4" Type="http://schemas.openxmlformats.org/officeDocument/2006/relationships/image" Target="../media/image301.wmf"/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8" Type="http://schemas.openxmlformats.org/officeDocument/2006/relationships/image" Target="../media/image315.wmf"/><Relationship Id="rId17" Type="http://schemas.openxmlformats.org/officeDocument/2006/relationships/image" Target="../media/image314.wmf"/><Relationship Id="rId16" Type="http://schemas.openxmlformats.org/officeDocument/2006/relationships/image" Target="../media/image313.wmf"/><Relationship Id="rId15" Type="http://schemas.openxmlformats.org/officeDocument/2006/relationships/image" Target="../media/image312.wmf"/><Relationship Id="rId14" Type="http://schemas.openxmlformats.org/officeDocument/2006/relationships/image" Target="../media/image311.wmf"/><Relationship Id="rId13" Type="http://schemas.openxmlformats.org/officeDocument/2006/relationships/image" Target="../media/image310.wmf"/><Relationship Id="rId12" Type="http://schemas.openxmlformats.org/officeDocument/2006/relationships/image" Target="../media/image309.wmf"/><Relationship Id="rId11" Type="http://schemas.openxmlformats.org/officeDocument/2006/relationships/image" Target="../media/image308.wmf"/><Relationship Id="rId10" Type="http://schemas.openxmlformats.org/officeDocument/2006/relationships/image" Target="../media/image307.wmf"/><Relationship Id="rId1" Type="http://schemas.openxmlformats.org/officeDocument/2006/relationships/image" Target="../media/image298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3.wmf"/><Relationship Id="rId8" Type="http://schemas.openxmlformats.org/officeDocument/2006/relationships/image" Target="../media/image312.wmf"/><Relationship Id="rId7" Type="http://schemas.openxmlformats.org/officeDocument/2006/relationships/image" Target="../media/image321.wmf"/><Relationship Id="rId6" Type="http://schemas.openxmlformats.org/officeDocument/2006/relationships/image" Target="../media/image308.wmf"/><Relationship Id="rId5" Type="http://schemas.openxmlformats.org/officeDocument/2006/relationships/image" Target="../media/image320.wmf"/><Relationship Id="rId4" Type="http://schemas.openxmlformats.org/officeDocument/2006/relationships/image" Target="../media/image319.wmf"/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6" Type="http://schemas.openxmlformats.org/officeDocument/2006/relationships/image" Target="../media/image328.wmf"/><Relationship Id="rId15" Type="http://schemas.openxmlformats.org/officeDocument/2006/relationships/image" Target="../media/image327.wmf"/><Relationship Id="rId14" Type="http://schemas.openxmlformats.org/officeDocument/2006/relationships/image" Target="../media/image326.wmf"/><Relationship Id="rId13" Type="http://schemas.openxmlformats.org/officeDocument/2006/relationships/image" Target="../media/image325.wmf"/><Relationship Id="rId12" Type="http://schemas.openxmlformats.org/officeDocument/2006/relationships/image" Target="../media/image324.wmf"/><Relationship Id="rId11" Type="http://schemas.openxmlformats.org/officeDocument/2006/relationships/image" Target="../media/image323.wmf"/><Relationship Id="rId10" Type="http://schemas.openxmlformats.org/officeDocument/2006/relationships/image" Target="../media/image322.wmf"/><Relationship Id="rId1" Type="http://schemas.openxmlformats.org/officeDocument/2006/relationships/image" Target="../media/image316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6" Type="http://schemas.openxmlformats.org/officeDocument/2006/relationships/image" Target="../media/image30.wmf"/><Relationship Id="rId15" Type="http://schemas.openxmlformats.org/officeDocument/2006/relationships/image" Target="../media/image29.wmf"/><Relationship Id="rId14" Type="http://schemas.openxmlformats.org/officeDocument/2006/relationships/image" Target="../media/image28.wmf"/><Relationship Id="rId13" Type="http://schemas.openxmlformats.org/officeDocument/2006/relationships/image" Target="../media/image27.wmf"/><Relationship Id="rId12" Type="http://schemas.openxmlformats.org/officeDocument/2006/relationships/image" Target="../media/image26.wmf"/><Relationship Id="rId11" Type="http://schemas.openxmlformats.org/officeDocument/2006/relationships/image" Target="../media/image25.wmf"/><Relationship Id="rId10" Type="http://schemas.openxmlformats.org/officeDocument/2006/relationships/image" Target="../media/image24.wmf"/><Relationship Id="rId1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7.wmf"/><Relationship Id="rId8" Type="http://schemas.openxmlformats.org/officeDocument/2006/relationships/image" Target="../media/image336.wmf"/><Relationship Id="rId7" Type="http://schemas.openxmlformats.org/officeDocument/2006/relationships/image" Target="../media/image335.wmf"/><Relationship Id="rId6" Type="http://schemas.openxmlformats.org/officeDocument/2006/relationships/image" Target="../media/image334.wmf"/><Relationship Id="rId5" Type="http://schemas.openxmlformats.org/officeDocument/2006/relationships/image" Target="../media/image333.wmf"/><Relationship Id="rId4" Type="http://schemas.openxmlformats.org/officeDocument/2006/relationships/image" Target="../media/image332.wmf"/><Relationship Id="rId3" Type="http://schemas.openxmlformats.org/officeDocument/2006/relationships/image" Target="../media/image331.wmf"/><Relationship Id="rId22" Type="http://schemas.openxmlformats.org/officeDocument/2006/relationships/image" Target="../media/image350.wmf"/><Relationship Id="rId21" Type="http://schemas.openxmlformats.org/officeDocument/2006/relationships/image" Target="../media/image349.emf"/><Relationship Id="rId20" Type="http://schemas.openxmlformats.org/officeDocument/2006/relationships/image" Target="../media/image348.emf"/><Relationship Id="rId2" Type="http://schemas.openxmlformats.org/officeDocument/2006/relationships/image" Target="../media/image330.wmf"/><Relationship Id="rId19" Type="http://schemas.openxmlformats.org/officeDocument/2006/relationships/image" Target="../media/image347.wmf"/><Relationship Id="rId18" Type="http://schemas.openxmlformats.org/officeDocument/2006/relationships/image" Target="../media/image346.wmf"/><Relationship Id="rId17" Type="http://schemas.openxmlformats.org/officeDocument/2006/relationships/image" Target="../media/image345.wmf"/><Relationship Id="rId16" Type="http://schemas.openxmlformats.org/officeDocument/2006/relationships/image" Target="../media/image344.wmf"/><Relationship Id="rId15" Type="http://schemas.openxmlformats.org/officeDocument/2006/relationships/image" Target="../media/image343.wmf"/><Relationship Id="rId14" Type="http://schemas.openxmlformats.org/officeDocument/2006/relationships/image" Target="../media/image342.wmf"/><Relationship Id="rId13" Type="http://schemas.openxmlformats.org/officeDocument/2006/relationships/image" Target="../media/image341.wmf"/><Relationship Id="rId12" Type="http://schemas.openxmlformats.org/officeDocument/2006/relationships/image" Target="../media/image340.wmf"/><Relationship Id="rId11" Type="http://schemas.openxmlformats.org/officeDocument/2006/relationships/image" Target="../media/image339.wmf"/><Relationship Id="rId10" Type="http://schemas.openxmlformats.org/officeDocument/2006/relationships/image" Target="../media/image338.wmf"/><Relationship Id="rId1" Type="http://schemas.openxmlformats.org/officeDocument/2006/relationships/image" Target="../media/image329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9.wmf"/><Relationship Id="rId8" Type="http://schemas.openxmlformats.org/officeDocument/2006/relationships/image" Target="../media/image358.wmf"/><Relationship Id="rId7" Type="http://schemas.openxmlformats.org/officeDocument/2006/relationships/image" Target="../media/image357.wmf"/><Relationship Id="rId6" Type="http://schemas.openxmlformats.org/officeDocument/2006/relationships/image" Target="../media/image356.wmf"/><Relationship Id="rId5" Type="http://schemas.openxmlformats.org/officeDocument/2006/relationships/image" Target="../media/image355.wmf"/><Relationship Id="rId4" Type="http://schemas.openxmlformats.org/officeDocument/2006/relationships/image" Target="../media/image354.wmf"/><Relationship Id="rId3" Type="http://schemas.openxmlformats.org/officeDocument/2006/relationships/image" Target="../media/image353.wmf"/><Relationship Id="rId2" Type="http://schemas.openxmlformats.org/officeDocument/2006/relationships/image" Target="../media/image352.wmf"/><Relationship Id="rId17" Type="http://schemas.openxmlformats.org/officeDocument/2006/relationships/image" Target="../media/image367.wmf"/><Relationship Id="rId16" Type="http://schemas.openxmlformats.org/officeDocument/2006/relationships/image" Target="../media/image366.wmf"/><Relationship Id="rId15" Type="http://schemas.openxmlformats.org/officeDocument/2006/relationships/image" Target="../media/image365.wmf"/><Relationship Id="rId14" Type="http://schemas.openxmlformats.org/officeDocument/2006/relationships/image" Target="../media/image364.wmf"/><Relationship Id="rId13" Type="http://schemas.openxmlformats.org/officeDocument/2006/relationships/image" Target="../media/image363.wmf"/><Relationship Id="rId12" Type="http://schemas.openxmlformats.org/officeDocument/2006/relationships/image" Target="../media/image362.wmf"/><Relationship Id="rId11" Type="http://schemas.openxmlformats.org/officeDocument/2006/relationships/image" Target="../media/image361.wmf"/><Relationship Id="rId10" Type="http://schemas.openxmlformats.org/officeDocument/2006/relationships/image" Target="../media/image360.wmf"/><Relationship Id="rId1" Type="http://schemas.openxmlformats.org/officeDocument/2006/relationships/image" Target="../media/image351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6.wmf"/><Relationship Id="rId8" Type="http://schemas.openxmlformats.org/officeDocument/2006/relationships/image" Target="../media/image375.wmf"/><Relationship Id="rId7" Type="http://schemas.openxmlformats.org/officeDocument/2006/relationships/image" Target="../media/image374.wmf"/><Relationship Id="rId6" Type="http://schemas.openxmlformats.org/officeDocument/2006/relationships/image" Target="../media/image373.wmf"/><Relationship Id="rId5" Type="http://schemas.openxmlformats.org/officeDocument/2006/relationships/image" Target="../media/image372.wmf"/><Relationship Id="rId4" Type="http://schemas.openxmlformats.org/officeDocument/2006/relationships/image" Target="../media/image371.wmf"/><Relationship Id="rId3" Type="http://schemas.openxmlformats.org/officeDocument/2006/relationships/image" Target="../media/image370.wmf"/><Relationship Id="rId2" Type="http://schemas.openxmlformats.org/officeDocument/2006/relationships/image" Target="../media/image369.wmf"/><Relationship Id="rId11" Type="http://schemas.openxmlformats.org/officeDocument/2006/relationships/image" Target="../media/image378.wmf"/><Relationship Id="rId10" Type="http://schemas.openxmlformats.org/officeDocument/2006/relationships/image" Target="../media/image377.wmf"/><Relationship Id="rId1" Type="http://schemas.openxmlformats.org/officeDocument/2006/relationships/image" Target="../media/image368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7.wmf"/><Relationship Id="rId8" Type="http://schemas.openxmlformats.org/officeDocument/2006/relationships/image" Target="../media/image386.wmf"/><Relationship Id="rId7" Type="http://schemas.openxmlformats.org/officeDocument/2006/relationships/image" Target="../media/image385.wmf"/><Relationship Id="rId6" Type="http://schemas.openxmlformats.org/officeDocument/2006/relationships/image" Target="../media/image384.wmf"/><Relationship Id="rId5" Type="http://schemas.openxmlformats.org/officeDocument/2006/relationships/image" Target="../media/image383.wmf"/><Relationship Id="rId4" Type="http://schemas.openxmlformats.org/officeDocument/2006/relationships/image" Target="../media/image382.wmf"/><Relationship Id="rId3" Type="http://schemas.openxmlformats.org/officeDocument/2006/relationships/image" Target="../media/image381.wmf"/><Relationship Id="rId20" Type="http://schemas.openxmlformats.org/officeDocument/2006/relationships/image" Target="../media/image397.wmf"/><Relationship Id="rId2" Type="http://schemas.openxmlformats.org/officeDocument/2006/relationships/image" Target="../media/image380.wmf"/><Relationship Id="rId19" Type="http://schemas.openxmlformats.org/officeDocument/2006/relationships/image" Target="../media/image396.wmf"/><Relationship Id="rId18" Type="http://schemas.openxmlformats.org/officeDocument/2006/relationships/image" Target="../media/image395.wmf"/><Relationship Id="rId17" Type="http://schemas.openxmlformats.org/officeDocument/2006/relationships/image" Target="../media/image369.wmf"/><Relationship Id="rId16" Type="http://schemas.openxmlformats.org/officeDocument/2006/relationships/image" Target="../media/image394.wmf"/><Relationship Id="rId15" Type="http://schemas.openxmlformats.org/officeDocument/2006/relationships/image" Target="../media/image393.wmf"/><Relationship Id="rId14" Type="http://schemas.openxmlformats.org/officeDocument/2006/relationships/image" Target="../media/image392.wmf"/><Relationship Id="rId13" Type="http://schemas.openxmlformats.org/officeDocument/2006/relationships/image" Target="../media/image391.wmf"/><Relationship Id="rId12" Type="http://schemas.openxmlformats.org/officeDocument/2006/relationships/image" Target="../media/image390.wmf"/><Relationship Id="rId11" Type="http://schemas.openxmlformats.org/officeDocument/2006/relationships/image" Target="../media/image389.wmf"/><Relationship Id="rId10" Type="http://schemas.openxmlformats.org/officeDocument/2006/relationships/image" Target="../media/image388.wmf"/><Relationship Id="rId1" Type="http://schemas.openxmlformats.org/officeDocument/2006/relationships/image" Target="../media/image379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4.wmf"/><Relationship Id="rId8" Type="http://schemas.openxmlformats.org/officeDocument/2006/relationships/image" Target="../media/image403.wmf"/><Relationship Id="rId7" Type="http://schemas.openxmlformats.org/officeDocument/2006/relationships/image" Target="../media/image402.wmf"/><Relationship Id="rId6" Type="http://schemas.openxmlformats.org/officeDocument/2006/relationships/image" Target="../media/image401.wmf"/><Relationship Id="rId5" Type="http://schemas.openxmlformats.org/officeDocument/2006/relationships/image" Target="../media/image369.wmf"/><Relationship Id="rId4" Type="http://schemas.openxmlformats.org/officeDocument/2006/relationships/image" Target="../media/image400.wmf"/><Relationship Id="rId3" Type="http://schemas.openxmlformats.org/officeDocument/2006/relationships/image" Target="../media/image399.wmf"/><Relationship Id="rId2" Type="http://schemas.openxmlformats.org/officeDocument/2006/relationships/image" Target="../media/image317.wmf"/><Relationship Id="rId10" Type="http://schemas.openxmlformats.org/officeDocument/2006/relationships/image" Target="../media/image405.wmf"/><Relationship Id="rId1" Type="http://schemas.openxmlformats.org/officeDocument/2006/relationships/image" Target="../media/image398.w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4.wmf"/><Relationship Id="rId8" Type="http://schemas.openxmlformats.org/officeDocument/2006/relationships/image" Target="../media/image413.wmf"/><Relationship Id="rId7" Type="http://schemas.openxmlformats.org/officeDocument/2006/relationships/image" Target="../media/image412.wmf"/><Relationship Id="rId6" Type="http://schemas.openxmlformats.org/officeDocument/2006/relationships/image" Target="../media/image411.wmf"/><Relationship Id="rId5" Type="http://schemas.openxmlformats.org/officeDocument/2006/relationships/image" Target="../media/image410.wmf"/><Relationship Id="rId4" Type="http://schemas.openxmlformats.org/officeDocument/2006/relationships/image" Target="../media/image409.wmf"/><Relationship Id="rId3" Type="http://schemas.openxmlformats.org/officeDocument/2006/relationships/image" Target="../media/image408.wmf"/><Relationship Id="rId22" Type="http://schemas.openxmlformats.org/officeDocument/2006/relationships/image" Target="../media/image425.wmf"/><Relationship Id="rId21" Type="http://schemas.openxmlformats.org/officeDocument/2006/relationships/image" Target="../media/image424.wmf"/><Relationship Id="rId20" Type="http://schemas.openxmlformats.org/officeDocument/2006/relationships/image" Target="../media/image423.wmf"/><Relationship Id="rId2" Type="http://schemas.openxmlformats.org/officeDocument/2006/relationships/image" Target="../media/image407.wmf"/><Relationship Id="rId19" Type="http://schemas.openxmlformats.org/officeDocument/2006/relationships/image" Target="../media/image422.wmf"/><Relationship Id="rId18" Type="http://schemas.openxmlformats.org/officeDocument/2006/relationships/image" Target="../media/image421.wmf"/><Relationship Id="rId17" Type="http://schemas.openxmlformats.org/officeDocument/2006/relationships/image" Target="../media/image366.wmf"/><Relationship Id="rId16" Type="http://schemas.openxmlformats.org/officeDocument/2006/relationships/image" Target="../media/image420.wmf"/><Relationship Id="rId15" Type="http://schemas.openxmlformats.org/officeDocument/2006/relationships/image" Target="../media/image419.wmf"/><Relationship Id="rId14" Type="http://schemas.openxmlformats.org/officeDocument/2006/relationships/image" Target="../media/image358.wmf"/><Relationship Id="rId13" Type="http://schemas.openxmlformats.org/officeDocument/2006/relationships/image" Target="../media/image418.wmf"/><Relationship Id="rId12" Type="http://schemas.openxmlformats.org/officeDocument/2006/relationships/image" Target="../media/image417.wmf"/><Relationship Id="rId11" Type="http://schemas.openxmlformats.org/officeDocument/2006/relationships/image" Target="../media/image416.wmf"/><Relationship Id="rId10" Type="http://schemas.openxmlformats.org/officeDocument/2006/relationships/image" Target="../media/image415.wmf"/><Relationship Id="rId1" Type="http://schemas.openxmlformats.org/officeDocument/2006/relationships/image" Target="../media/image406.w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1.wmf"/><Relationship Id="rId8" Type="http://schemas.openxmlformats.org/officeDocument/2006/relationships/image" Target="../media/image366.wmf"/><Relationship Id="rId7" Type="http://schemas.openxmlformats.org/officeDocument/2006/relationships/image" Target="../media/image430.wmf"/><Relationship Id="rId6" Type="http://schemas.openxmlformats.org/officeDocument/2006/relationships/image" Target="../media/image415.wmf"/><Relationship Id="rId5" Type="http://schemas.openxmlformats.org/officeDocument/2006/relationships/image" Target="../media/image414.wmf"/><Relationship Id="rId4" Type="http://schemas.openxmlformats.org/officeDocument/2006/relationships/image" Target="../media/image429.wmf"/><Relationship Id="rId3" Type="http://schemas.openxmlformats.org/officeDocument/2006/relationships/image" Target="../media/image428.wmf"/><Relationship Id="rId2" Type="http://schemas.openxmlformats.org/officeDocument/2006/relationships/image" Target="../media/image427.wmf"/><Relationship Id="rId17" Type="http://schemas.openxmlformats.org/officeDocument/2006/relationships/image" Target="../media/image434.wmf"/><Relationship Id="rId16" Type="http://schemas.openxmlformats.org/officeDocument/2006/relationships/image" Target="../media/image367.wmf"/><Relationship Id="rId15" Type="http://schemas.openxmlformats.org/officeDocument/2006/relationships/image" Target="../media/image433.wmf"/><Relationship Id="rId14" Type="http://schemas.openxmlformats.org/officeDocument/2006/relationships/image" Target="../media/image358.wmf"/><Relationship Id="rId13" Type="http://schemas.openxmlformats.org/officeDocument/2006/relationships/image" Target="../media/image357.wmf"/><Relationship Id="rId12" Type="http://schemas.openxmlformats.org/officeDocument/2006/relationships/image" Target="../media/image432.wmf"/><Relationship Id="rId11" Type="http://schemas.openxmlformats.org/officeDocument/2006/relationships/image" Target="../media/image425.wmf"/><Relationship Id="rId10" Type="http://schemas.openxmlformats.org/officeDocument/2006/relationships/image" Target="../media/image424.wmf"/><Relationship Id="rId1" Type="http://schemas.openxmlformats.org/officeDocument/2006/relationships/image" Target="../media/image42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7.wmf"/><Relationship Id="rId2" Type="http://schemas.openxmlformats.org/officeDocument/2006/relationships/image" Target="../media/image436.wmf"/><Relationship Id="rId1" Type="http://schemas.openxmlformats.org/officeDocument/2006/relationships/image" Target="../media/image435.wmf"/></Relationships>
</file>

<file path=ppt/drawings/_rels/vmlDrawing3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42.wmf"/><Relationship Id="rId4" Type="http://schemas.openxmlformats.org/officeDocument/2006/relationships/image" Target="../media/image441.wmf"/><Relationship Id="rId3" Type="http://schemas.openxmlformats.org/officeDocument/2006/relationships/image" Target="../media/image440.wmf"/><Relationship Id="rId2" Type="http://schemas.openxmlformats.org/officeDocument/2006/relationships/image" Target="../media/image439.wmf"/><Relationship Id="rId1" Type="http://schemas.openxmlformats.org/officeDocument/2006/relationships/image" Target="../media/image438.w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1.wmf"/><Relationship Id="rId8" Type="http://schemas.openxmlformats.org/officeDocument/2006/relationships/image" Target="../media/image450.wmf"/><Relationship Id="rId7" Type="http://schemas.openxmlformats.org/officeDocument/2006/relationships/image" Target="../media/image449.wmf"/><Relationship Id="rId6" Type="http://schemas.openxmlformats.org/officeDocument/2006/relationships/image" Target="../media/image448.wmf"/><Relationship Id="rId5" Type="http://schemas.openxmlformats.org/officeDocument/2006/relationships/image" Target="../media/image447.wmf"/><Relationship Id="rId4" Type="http://schemas.openxmlformats.org/officeDocument/2006/relationships/image" Target="../media/image446.wmf"/><Relationship Id="rId3" Type="http://schemas.openxmlformats.org/officeDocument/2006/relationships/image" Target="../media/image445.wmf"/><Relationship Id="rId22" Type="http://schemas.openxmlformats.org/officeDocument/2006/relationships/image" Target="../media/image458.wmf"/><Relationship Id="rId21" Type="http://schemas.openxmlformats.org/officeDocument/2006/relationships/image" Target="../media/image457.wmf"/><Relationship Id="rId20" Type="http://schemas.openxmlformats.org/officeDocument/2006/relationships/image" Target="../media/image456.wmf"/><Relationship Id="rId2" Type="http://schemas.openxmlformats.org/officeDocument/2006/relationships/image" Target="../media/image444.wmf"/><Relationship Id="rId19" Type="http://schemas.openxmlformats.org/officeDocument/2006/relationships/image" Target="../media/image358.wmf"/><Relationship Id="rId18" Type="http://schemas.openxmlformats.org/officeDocument/2006/relationships/image" Target="../media/image455.wmf"/><Relationship Id="rId17" Type="http://schemas.openxmlformats.org/officeDocument/2006/relationships/image" Target="../media/image357.wmf"/><Relationship Id="rId16" Type="http://schemas.openxmlformats.org/officeDocument/2006/relationships/image" Target="../media/image360.wmf"/><Relationship Id="rId15" Type="http://schemas.openxmlformats.org/officeDocument/2006/relationships/image" Target="../media/image359.wmf"/><Relationship Id="rId14" Type="http://schemas.openxmlformats.org/officeDocument/2006/relationships/image" Target="../media/image366.wmf"/><Relationship Id="rId13" Type="http://schemas.openxmlformats.org/officeDocument/2006/relationships/image" Target="../media/image454.wmf"/><Relationship Id="rId12" Type="http://schemas.openxmlformats.org/officeDocument/2006/relationships/image" Target="../media/image453.wmf"/><Relationship Id="rId11" Type="http://schemas.openxmlformats.org/officeDocument/2006/relationships/image" Target="../media/image452.wmf"/><Relationship Id="rId10" Type="http://schemas.openxmlformats.org/officeDocument/2006/relationships/image" Target="../media/image367.wmf"/><Relationship Id="rId1" Type="http://schemas.openxmlformats.org/officeDocument/2006/relationships/image" Target="../media/image44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4.wmf"/><Relationship Id="rId8" Type="http://schemas.openxmlformats.org/officeDocument/2006/relationships/image" Target="../media/image463.wmf"/><Relationship Id="rId7" Type="http://schemas.openxmlformats.org/officeDocument/2006/relationships/image" Target="../media/image462.wmf"/><Relationship Id="rId6" Type="http://schemas.openxmlformats.org/officeDocument/2006/relationships/image" Target="../media/image461.wmf"/><Relationship Id="rId5" Type="http://schemas.openxmlformats.org/officeDocument/2006/relationships/image" Target="../media/image460.wmf"/><Relationship Id="rId4" Type="http://schemas.openxmlformats.org/officeDocument/2006/relationships/image" Target="../media/image444.wmf"/><Relationship Id="rId3" Type="http://schemas.openxmlformats.org/officeDocument/2006/relationships/image" Target="../media/image459.wmf"/><Relationship Id="rId22" Type="http://schemas.openxmlformats.org/officeDocument/2006/relationships/image" Target="../media/image367.wmf"/><Relationship Id="rId21" Type="http://schemas.openxmlformats.org/officeDocument/2006/relationships/image" Target="../media/image468.wmf"/><Relationship Id="rId20" Type="http://schemas.openxmlformats.org/officeDocument/2006/relationships/image" Target="../media/image358.wmf"/><Relationship Id="rId2" Type="http://schemas.openxmlformats.org/officeDocument/2006/relationships/image" Target="../media/image451.wmf"/><Relationship Id="rId19" Type="http://schemas.openxmlformats.org/officeDocument/2006/relationships/image" Target="../media/image357.wmf"/><Relationship Id="rId18" Type="http://schemas.openxmlformats.org/officeDocument/2006/relationships/image" Target="../media/image452.wmf"/><Relationship Id="rId17" Type="http://schemas.openxmlformats.org/officeDocument/2006/relationships/image" Target="../media/image454.wmf"/><Relationship Id="rId16" Type="http://schemas.openxmlformats.org/officeDocument/2006/relationships/image" Target="../media/image453.wmf"/><Relationship Id="rId15" Type="http://schemas.openxmlformats.org/officeDocument/2006/relationships/image" Target="../media/image366.wmf"/><Relationship Id="rId14" Type="http://schemas.openxmlformats.org/officeDocument/2006/relationships/image" Target="../media/image467.wmf"/><Relationship Id="rId13" Type="http://schemas.openxmlformats.org/officeDocument/2006/relationships/image" Target="../media/image360.wmf"/><Relationship Id="rId12" Type="http://schemas.openxmlformats.org/officeDocument/2006/relationships/image" Target="../media/image359.wmf"/><Relationship Id="rId11" Type="http://schemas.openxmlformats.org/officeDocument/2006/relationships/image" Target="../media/image466.wmf"/><Relationship Id="rId10" Type="http://schemas.openxmlformats.org/officeDocument/2006/relationships/image" Target="../media/image465.wmf"/><Relationship Id="rId1" Type="http://schemas.openxmlformats.org/officeDocument/2006/relationships/image" Target="../media/image450.w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0.wmf"/><Relationship Id="rId8" Type="http://schemas.openxmlformats.org/officeDocument/2006/relationships/image" Target="../media/image476.wmf"/><Relationship Id="rId7" Type="http://schemas.openxmlformats.org/officeDocument/2006/relationships/image" Target="../media/image475.wmf"/><Relationship Id="rId6" Type="http://schemas.openxmlformats.org/officeDocument/2006/relationships/image" Target="../media/image474.wmf"/><Relationship Id="rId5" Type="http://schemas.openxmlformats.org/officeDocument/2006/relationships/image" Target="../media/image473.wmf"/><Relationship Id="rId4" Type="http://schemas.openxmlformats.org/officeDocument/2006/relationships/image" Target="../media/image472.wmf"/><Relationship Id="rId3" Type="http://schemas.openxmlformats.org/officeDocument/2006/relationships/image" Target="../media/image471.wmf"/><Relationship Id="rId28" Type="http://schemas.openxmlformats.org/officeDocument/2006/relationships/image" Target="../media/image489.wmf"/><Relationship Id="rId27" Type="http://schemas.openxmlformats.org/officeDocument/2006/relationships/image" Target="../media/image488.wmf"/><Relationship Id="rId26" Type="http://schemas.openxmlformats.org/officeDocument/2006/relationships/image" Target="../media/image487.wmf"/><Relationship Id="rId25" Type="http://schemas.openxmlformats.org/officeDocument/2006/relationships/image" Target="../media/image486.wmf"/><Relationship Id="rId24" Type="http://schemas.openxmlformats.org/officeDocument/2006/relationships/image" Target="../media/image485.wmf"/><Relationship Id="rId23" Type="http://schemas.openxmlformats.org/officeDocument/2006/relationships/image" Target="../media/image484.wmf"/><Relationship Id="rId22" Type="http://schemas.openxmlformats.org/officeDocument/2006/relationships/image" Target="../media/image483.wmf"/><Relationship Id="rId21" Type="http://schemas.openxmlformats.org/officeDocument/2006/relationships/image" Target="../media/image482.wmf"/><Relationship Id="rId20" Type="http://schemas.openxmlformats.org/officeDocument/2006/relationships/image" Target="../media/image358.wmf"/><Relationship Id="rId2" Type="http://schemas.openxmlformats.org/officeDocument/2006/relationships/image" Target="../media/image470.wmf"/><Relationship Id="rId19" Type="http://schemas.openxmlformats.org/officeDocument/2006/relationships/image" Target="../media/image360.wmf"/><Relationship Id="rId18" Type="http://schemas.openxmlformats.org/officeDocument/2006/relationships/image" Target="../media/image359.wmf"/><Relationship Id="rId17" Type="http://schemas.openxmlformats.org/officeDocument/2006/relationships/image" Target="../media/image367.wmf"/><Relationship Id="rId16" Type="http://schemas.openxmlformats.org/officeDocument/2006/relationships/image" Target="../media/image357.wmf"/><Relationship Id="rId15" Type="http://schemas.openxmlformats.org/officeDocument/2006/relationships/image" Target="../media/image481.wmf"/><Relationship Id="rId14" Type="http://schemas.openxmlformats.org/officeDocument/2006/relationships/image" Target="../media/image480.wmf"/><Relationship Id="rId13" Type="http://schemas.openxmlformats.org/officeDocument/2006/relationships/image" Target="../media/image366.wmf"/><Relationship Id="rId12" Type="http://schemas.openxmlformats.org/officeDocument/2006/relationships/image" Target="../media/image479.wmf"/><Relationship Id="rId11" Type="http://schemas.openxmlformats.org/officeDocument/2006/relationships/image" Target="../media/image478.wmf"/><Relationship Id="rId10" Type="http://schemas.openxmlformats.org/officeDocument/2006/relationships/image" Target="../media/image477.wmf"/><Relationship Id="rId1" Type="http://schemas.openxmlformats.org/officeDocument/2006/relationships/image" Target="../media/image469.wmf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7.wmf"/><Relationship Id="rId8" Type="http://schemas.openxmlformats.org/officeDocument/2006/relationships/image" Target="../media/image129.wmf"/><Relationship Id="rId7" Type="http://schemas.openxmlformats.org/officeDocument/2006/relationships/image" Target="../media/image496.wmf"/><Relationship Id="rId6" Type="http://schemas.openxmlformats.org/officeDocument/2006/relationships/image" Target="../media/image495.wmf"/><Relationship Id="rId5" Type="http://schemas.openxmlformats.org/officeDocument/2006/relationships/image" Target="../media/image494.wmf"/><Relationship Id="rId4" Type="http://schemas.openxmlformats.org/officeDocument/2006/relationships/image" Target="../media/image493.wmf"/><Relationship Id="rId33" Type="http://schemas.openxmlformats.org/officeDocument/2006/relationships/image" Target="../media/image513.wmf"/><Relationship Id="rId32" Type="http://schemas.openxmlformats.org/officeDocument/2006/relationships/image" Target="../media/image512.wmf"/><Relationship Id="rId31" Type="http://schemas.openxmlformats.org/officeDocument/2006/relationships/image" Target="../media/image357.wmf"/><Relationship Id="rId30" Type="http://schemas.openxmlformats.org/officeDocument/2006/relationships/image" Target="../media/image511.wmf"/><Relationship Id="rId3" Type="http://schemas.openxmlformats.org/officeDocument/2006/relationships/image" Target="../media/image492.wmf"/><Relationship Id="rId29" Type="http://schemas.openxmlformats.org/officeDocument/2006/relationships/image" Target="../media/image510.wmf"/><Relationship Id="rId28" Type="http://schemas.openxmlformats.org/officeDocument/2006/relationships/image" Target="../media/image366.wmf"/><Relationship Id="rId27" Type="http://schemas.openxmlformats.org/officeDocument/2006/relationships/image" Target="../media/image453.wmf"/><Relationship Id="rId26" Type="http://schemas.openxmlformats.org/officeDocument/2006/relationships/image" Target="../media/image509.wmf"/><Relationship Id="rId25" Type="http://schemas.openxmlformats.org/officeDocument/2006/relationships/image" Target="../media/image508.wmf"/><Relationship Id="rId24" Type="http://schemas.openxmlformats.org/officeDocument/2006/relationships/image" Target="../media/image507.wmf"/><Relationship Id="rId23" Type="http://schemas.openxmlformats.org/officeDocument/2006/relationships/image" Target="../media/image506.wmf"/><Relationship Id="rId22" Type="http://schemas.openxmlformats.org/officeDocument/2006/relationships/image" Target="../media/image358.wmf"/><Relationship Id="rId21" Type="http://schemas.openxmlformats.org/officeDocument/2006/relationships/image" Target="../media/image360.wmf"/><Relationship Id="rId20" Type="http://schemas.openxmlformats.org/officeDocument/2006/relationships/image" Target="../media/image359.wmf"/><Relationship Id="rId2" Type="http://schemas.openxmlformats.org/officeDocument/2006/relationships/image" Target="../media/image491.wmf"/><Relationship Id="rId19" Type="http://schemas.openxmlformats.org/officeDocument/2006/relationships/image" Target="../media/image367.wmf"/><Relationship Id="rId18" Type="http://schemas.openxmlformats.org/officeDocument/2006/relationships/image" Target="../media/image505.wmf"/><Relationship Id="rId17" Type="http://schemas.openxmlformats.org/officeDocument/2006/relationships/image" Target="../media/image504.wmf"/><Relationship Id="rId16" Type="http://schemas.openxmlformats.org/officeDocument/2006/relationships/image" Target="../media/image503.wmf"/><Relationship Id="rId15" Type="http://schemas.openxmlformats.org/officeDocument/2006/relationships/image" Target="../media/image502.wmf"/><Relationship Id="rId14" Type="http://schemas.openxmlformats.org/officeDocument/2006/relationships/image" Target="../media/image501.wmf"/><Relationship Id="rId13" Type="http://schemas.openxmlformats.org/officeDocument/2006/relationships/image" Target="../media/image444.wmf"/><Relationship Id="rId12" Type="http://schemas.openxmlformats.org/officeDocument/2006/relationships/image" Target="../media/image500.wmf"/><Relationship Id="rId11" Type="http://schemas.openxmlformats.org/officeDocument/2006/relationships/image" Target="../media/image499.wmf"/><Relationship Id="rId10" Type="http://schemas.openxmlformats.org/officeDocument/2006/relationships/image" Target="../media/image498.wmf"/><Relationship Id="rId1" Type="http://schemas.openxmlformats.org/officeDocument/2006/relationships/image" Target="../media/image490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9.wmf"/><Relationship Id="rId8" Type="http://schemas.openxmlformats.org/officeDocument/2006/relationships/image" Target="../media/image129.wmf"/><Relationship Id="rId7" Type="http://schemas.openxmlformats.org/officeDocument/2006/relationships/image" Target="../media/image518.wmf"/><Relationship Id="rId6" Type="http://schemas.openxmlformats.org/officeDocument/2006/relationships/image" Target="../media/image517.wmf"/><Relationship Id="rId50" Type="http://schemas.openxmlformats.org/officeDocument/2006/relationships/image" Target="../media/image546.wmf"/><Relationship Id="rId5" Type="http://schemas.openxmlformats.org/officeDocument/2006/relationships/image" Target="../media/image516.wmf"/><Relationship Id="rId49" Type="http://schemas.openxmlformats.org/officeDocument/2006/relationships/image" Target="../media/image545.wmf"/><Relationship Id="rId48" Type="http://schemas.openxmlformats.org/officeDocument/2006/relationships/image" Target="../media/image544.wmf"/><Relationship Id="rId47" Type="http://schemas.openxmlformats.org/officeDocument/2006/relationships/image" Target="../media/image543.wmf"/><Relationship Id="rId46" Type="http://schemas.openxmlformats.org/officeDocument/2006/relationships/image" Target="../media/image513.wmf"/><Relationship Id="rId45" Type="http://schemas.openxmlformats.org/officeDocument/2006/relationships/image" Target="../media/image542.wmf"/><Relationship Id="rId44" Type="http://schemas.openxmlformats.org/officeDocument/2006/relationships/image" Target="../media/image357.wmf"/><Relationship Id="rId43" Type="http://schemas.openxmlformats.org/officeDocument/2006/relationships/image" Target="../media/image541.wmf"/><Relationship Id="rId42" Type="http://schemas.openxmlformats.org/officeDocument/2006/relationships/image" Target="../media/image512.wmf"/><Relationship Id="rId41" Type="http://schemas.openxmlformats.org/officeDocument/2006/relationships/image" Target="../media/image366.wmf"/><Relationship Id="rId40" Type="http://schemas.openxmlformats.org/officeDocument/2006/relationships/image" Target="../media/image479.wmf"/><Relationship Id="rId4" Type="http://schemas.openxmlformats.org/officeDocument/2006/relationships/image" Target="../media/image515.wmf"/><Relationship Id="rId39" Type="http://schemas.openxmlformats.org/officeDocument/2006/relationships/image" Target="../media/image478.wmf"/><Relationship Id="rId38" Type="http://schemas.openxmlformats.org/officeDocument/2006/relationships/image" Target="../media/image540.wmf"/><Relationship Id="rId37" Type="http://schemas.openxmlformats.org/officeDocument/2006/relationships/image" Target="../media/image539.wmf"/><Relationship Id="rId36" Type="http://schemas.openxmlformats.org/officeDocument/2006/relationships/image" Target="../media/image538.wmf"/><Relationship Id="rId35" Type="http://schemas.openxmlformats.org/officeDocument/2006/relationships/image" Target="../media/image537.wmf"/><Relationship Id="rId34" Type="http://schemas.openxmlformats.org/officeDocument/2006/relationships/image" Target="../media/image536.wmf"/><Relationship Id="rId33" Type="http://schemas.openxmlformats.org/officeDocument/2006/relationships/image" Target="../media/image535.wmf"/><Relationship Id="rId32" Type="http://schemas.openxmlformats.org/officeDocument/2006/relationships/image" Target="../media/image534.wmf"/><Relationship Id="rId31" Type="http://schemas.openxmlformats.org/officeDocument/2006/relationships/image" Target="../media/image533.wmf"/><Relationship Id="rId30" Type="http://schemas.openxmlformats.org/officeDocument/2006/relationships/image" Target="../media/image532.wmf"/><Relationship Id="rId3" Type="http://schemas.openxmlformats.org/officeDocument/2006/relationships/image" Target="../media/image491.wmf"/><Relationship Id="rId29" Type="http://schemas.openxmlformats.org/officeDocument/2006/relationships/image" Target="../media/image531.wmf"/><Relationship Id="rId28" Type="http://schemas.openxmlformats.org/officeDocument/2006/relationships/image" Target="../media/image530.wmf"/><Relationship Id="rId27" Type="http://schemas.openxmlformats.org/officeDocument/2006/relationships/image" Target="../media/image483.wmf"/><Relationship Id="rId26" Type="http://schemas.openxmlformats.org/officeDocument/2006/relationships/image" Target="../media/image482.wmf"/><Relationship Id="rId25" Type="http://schemas.openxmlformats.org/officeDocument/2006/relationships/image" Target="../media/image529.wmf"/><Relationship Id="rId24" Type="http://schemas.openxmlformats.org/officeDocument/2006/relationships/image" Target="../media/image358.wmf"/><Relationship Id="rId23" Type="http://schemas.openxmlformats.org/officeDocument/2006/relationships/image" Target="../media/image360.wmf"/><Relationship Id="rId22" Type="http://schemas.openxmlformats.org/officeDocument/2006/relationships/image" Target="../media/image359.wmf"/><Relationship Id="rId21" Type="http://schemas.openxmlformats.org/officeDocument/2006/relationships/image" Target="../media/image367.wmf"/><Relationship Id="rId20" Type="http://schemas.openxmlformats.org/officeDocument/2006/relationships/image" Target="../media/image528.wmf"/><Relationship Id="rId2" Type="http://schemas.openxmlformats.org/officeDocument/2006/relationships/image" Target="../media/image514.wmf"/><Relationship Id="rId19" Type="http://schemas.openxmlformats.org/officeDocument/2006/relationships/image" Target="../media/image414.wmf"/><Relationship Id="rId18" Type="http://schemas.openxmlformats.org/officeDocument/2006/relationships/image" Target="../media/image527.wmf"/><Relationship Id="rId17" Type="http://schemas.openxmlformats.org/officeDocument/2006/relationships/image" Target="../media/image473.wmf"/><Relationship Id="rId16" Type="http://schemas.openxmlformats.org/officeDocument/2006/relationships/image" Target="../media/image526.wmf"/><Relationship Id="rId15" Type="http://schemas.openxmlformats.org/officeDocument/2006/relationships/image" Target="../media/image525.wmf"/><Relationship Id="rId14" Type="http://schemas.openxmlformats.org/officeDocument/2006/relationships/image" Target="../media/image524.wmf"/><Relationship Id="rId13" Type="http://schemas.openxmlformats.org/officeDocument/2006/relationships/image" Target="../media/image523.wmf"/><Relationship Id="rId12" Type="http://schemas.openxmlformats.org/officeDocument/2006/relationships/image" Target="../media/image522.wmf"/><Relationship Id="rId11" Type="http://schemas.openxmlformats.org/officeDocument/2006/relationships/image" Target="../media/image521.wmf"/><Relationship Id="rId10" Type="http://schemas.openxmlformats.org/officeDocument/2006/relationships/image" Target="../media/image520.wmf"/><Relationship Id="rId1" Type="http://schemas.openxmlformats.org/officeDocument/2006/relationships/image" Target="../media/image490.wmf"/></Relationships>
</file>

<file path=ppt/drawings/_rels/vmlDrawing4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7.wmf"/><Relationship Id="rId8" Type="http://schemas.openxmlformats.org/officeDocument/2006/relationships/image" Target="../media/image524.wmf"/><Relationship Id="rId7" Type="http://schemas.openxmlformats.org/officeDocument/2006/relationships/image" Target="../media/image549.wmf"/><Relationship Id="rId6" Type="http://schemas.openxmlformats.org/officeDocument/2006/relationships/image" Target="../media/image548.wmf"/><Relationship Id="rId5" Type="http://schemas.openxmlformats.org/officeDocument/2006/relationships/image" Target="../media/image521.wmf"/><Relationship Id="rId40" Type="http://schemas.openxmlformats.org/officeDocument/2006/relationships/image" Target="../media/image567.wmf"/><Relationship Id="rId4" Type="http://schemas.openxmlformats.org/officeDocument/2006/relationships/image" Target="../media/image366.wmf"/><Relationship Id="rId39" Type="http://schemas.openxmlformats.org/officeDocument/2006/relationships/image" Target="../media/image566.wmf"/><Relationship Id="rId38" Type="http://schemas.openxmlformats.org/officeDocument/2006/relationships/image" Target="../media/image565.wmf"/><Relationship Id="rId37" Type="http://schemas.openxmlformats.org/officeDocument/2006/relationships/image" Target="../media/image564.wmf"/><Relationship Id="rId36" Type="http://schemas.openxmlformats.org/officeDocument/2006/relationships/image" Target="../media/image563.wmf"/><Relationship Id="rId35" Type="http://schemas.openxmlformats.org/officeDocument/2006/relationships/image" Target="../media/image562.wmf"/><Relationship Id="rId34" Type="http://schemas.openxmlformats.org/officeDocument/2006/relationships/image" Target="../media/image561.wmf"/><Relationship Id="rId33" Type="http://schemas.openxmlformats.org/officeDocument/2006/relationships/image" Target="../media/image560.wmf"/><Relationship Id="rId32" Type="http://schemas.openxmlformats.org/officeDocument/2006/relationships/image" Target="../media/image539.wmf"/><Relationship Id="rId31" Type="http://schemas.openxmlformats.org/officeDocument/2006/relationships/image" Target="../media/image538.wmf"/><Relationship Id="rId30" Type="http://schemas.openxmlformats.org/officeDocument/2006/relationships/image" Target="../media/image559.wmf"/><Relationship Id="rId3" Type="http://schemas.openxmlformats.org/officeDocument/2006/relationships/image" Target="../media/image547.wmf"/><Relationship Id="rId29" Type="http://schemas.openxmlformats.org/officeDocument/2006/relationships/image" Target="../media/image558.wmf"/><Relationship Id="rId28" Type="http://schemas.openxmlformats.org/officeDocument/2006/relationships/image" Target="../media/image557.wmf"/><Relationship Id="rId27" Type="http://schemas.openxmlformats.org/officeDocument/2006/relationships/image" Target="../media/image556.wmf"/><Relationship Id="rId26" Type="http://schemas.openxmlformats.org/officeDocument/2006/relationships/image" Target="../media/image535.wmf"/><Relationship Id="rId25" Type="http://schemas.openxmlformats.org/officeDocument/2006/relationships/image" Target="../media/image555.wmf"/><Relationship Id="rId24" Type="http://schemas.openxmlformats.org/officeDocument/2006/relationships/image" Target="../media/image554.wmf"/><Relationship Id="rId23" Type="http://schemas.openxmlformats.org/officeDocument/2006/relationships/image" Target="../media/image532.wmf"/><Relationship Id="rId22" Type="http://schemas.openxmlformats.org/officeDocument/2006/relationships/image" Target="../media/image531.wmf"/><Relationship Id="rId21" Type="http://schemas.openxmlformats.org/officeDocument/2006/relationships/image" Target="../media/image553.wmf"/><Relationship Id="rId20" Type="http://schemas.openxmlformats.org/officeDocument/2006/relationships/image" Target="../media/image552.wmf"/><Relationship Id="rId2" Type="http://schemas.openxmlformats.org/officeDocument/2006/relationships/image" Target="../media/image479.wmf"/><Relationship Id="rId19" Type="http://schemas.openxmlformats.org/officeDocument/2006/relationships/image" Target="../media/image526.wmf"/><Relationship Id="rId18" Type="http://schemas.openxmlformats.org/officeDocument/2006/relationships/image" Target="../media/image525.wmf"/><Relationship Id="rId17" Type="http://schemas.openxmlformats.org/officeDocument/2006/relationships/image" Target="../media/image483.wmf"/><Relationship Id="rId16" Type="http://schemas.openxmlformats.org/officeDocument/2006/relationships/image" Target="../media/image482.wmf"/><Relationship Id="rId15" Type="http://schemas.openxmlformats.org/officeDocument/2006/relationships/image" Target="../media/image551.wmf"/><Relationship Id="rId14" Type="http://schemas.openxmlformats.org/officeDocument/2006/relationships/image" Target="../media/image358.wmf"/><Relationship Id="rId13" Type="http://schemas.openxmlformats.org/officeDocument/2006/relationships/image" Target="../media/image360.wmf"/><Relationship Id="rId12" Type="http://schemas.openxmlformats.org/officeDocument/2006/relationships/image" Target="../media/image359.wmf"/><Relationship Id="rId11" Type="http://schemas.openxmlformats.org/officeDocument/2006/relationships/image" Target="../media/image367.wmf"/><Relationship Id="rId10" Type="http://schemas.openxmlformats.org/officeDocument/2006/relationships/image" Target="../media/image550.wmf"/><Relationship Id="rId1" Type="http://schemas.openxmlformats.org/officeDocument/2006/relationships/image" Target="../media/image478.wmf"/></Relationships>
</file>

<file path=ppt/drawings/_rels/vmlDrawing4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4.wmf"/><Relationship Id="rId8" Type="http://schemas.openxmlformats.org/officeDocument/2006/relationships/image" Target="../media/image575.wmf"/><Relationship Id="rId7" Type="http://schemas.openxmlformats.org/officeDocument/2006/relationships/image" Target="../media/image574.wmf"/><Relationship Id="rId6" Type="http://schemas.openxmlformats.org/officeDocument/2006/relationships/image" Target="../media/image573.wmf"/><Relationship Id="rId5" Type="http://schemas.openxmlformats.org/officeDocument/2006/relationships/image" Target="../media/image572.wmf"/><Relationship Id="rId4" Type="http://schemas.openxmlformats.org/officeDocument/2006/relationships/image" Target="../media/image571.wmf"/><Relationship Id="rId3" Type="http://schemas.openxmlformats.org/officeDocument/2006/relationships/image" Target="../media/image570.wmf"/><Relationship Id="rId29" Type="http://schemas.openxmlformats.org/officeDocument/2006/relationships/image" Target="../media/image425.wmf"/><Relationship Id="rId28" Type="http://schemas.openxmlformats.org/officeDocument/2006/relationships/image" Target="../media/image424.wmf"/><Relationship Id="rId27" Type="http://schemas.openxmlformats.org/officeDocument/2006/relationships/image" Target="../media/image582.wmf"/><Relationship Id="rId26" Type="http://schemas.openxmlformats.org/officeDocument/2006/relationships/image" Target="../media/image482.wmf"/><Relationship Id="rId25" Type="http://schemas.openxmlformats.org/officeDocument/2006/relationships/image" Target="../media/image454.wmf"/><Relationship Id="rId24" Type="http://schemas.openxmlformats.org/officeDocument/2006/relationships/image" Target="../media/image453.wmf"/><Relationship Id="rId23" Type="http://schemas.openxmlformats.org/officeDocument/2006/relationships/image" Target="../media/image358.wmf"/><Relationship Id="rId22" Type="http://schemas.openxmlformats.org/officeDocument/2006/relationships/image" Target="../media/image367.wmf"/><Relationship Id="rId21" Type="http://schemas.openxmlformats.org/officeDocument/2006/relationships/image" Target="../media/image581.wmf"/><Relationship Id="rId20" Type="http://schemas.openxmlformats.org/officeDocument/2006/relationships/image" Target="../media/image580.wmf"/><Relationship Id="rId2" Type="http://schemas.openxmlformats.org/officeDocument/2006/relationships/image" Target="../media/image569.wmf"/><Relationship Id="rId19" Type="http://schemas.openxmlformats.org/officeDocument/2006/relationships/image" Target="../media/image357.wmf"/><Relationship Id="rId18" Type="http://schemas.openxmlformats.org/officeDocument/2006/relationships/image" Target="../media/image415.wmf"/><Relationship Id="rId17" Type="http://schemas.openxmlformats.org/officeDocument/2006/relationships/image" Target="../media/image579.wmf"/><Relationship Id="rId16" Type="http://schemas.openxmlformats.org/officeDocument/2006/relationships/image" Target="../media/image412.wmf"/><Relationship Id="rId15" Type="http://schemas.openxmlformats.org/officeDocument/2006/relationships/image" Target="../media/image578.wmf"/><Relationship Id="rId14" Type="http://schemas.openxmlformats.org/officeDocument/2006/relationships/image" Target="../media/image577.wmf"/><Relationship Id="rId13" Type="http://schemas.openxmlformats.org/officeDocument/2006/relationships/image" Target="../media/image366.wmf"/><Relationship Id="rId12" Type="http://schemas.openxmlformats.org/officeDocument/2006/relationships/image" Target="../media/image411.wmf"/><Relationship Id="rId11" Type="http://schemas.openxmlformats.org/officeDocument/2006/relationships/image" Target="../media/image410.wmf"/><Relationship Id="rId10" Type="http://schemas.openxmlformats.org/officeDocument/2006/relationships/image" Target="../media/image576.wmf"/><Relationship Id="rId1" Type="http://schemas.openxmlformats.org/officeDocument/2006/relationships/image" Target="../media/image568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91.wmf"/><Relationship Id="rId8" Type="http://schemas.openxmlformats.org/officeDocument/2006/relationships/image" Target="../media/image590.wmf"/><Relationship Id="rId7" Type="http://schemas.openxmlformats.org/officeDocument/2006/relationships/image" Target="../media/image589.wmf"/><Relationship Id="rId6" Type="http://schemas.openxmlformats.org/officeDocument/2006/relationships/image" Target="../media/image588.wmf"/><Relationship Id="rId5" Type="http://schemas.openxmlformats.org/officeDocument/2006/relationships/image" Target="../media/image587.wmf"/><Relationship Id="rId4" Type="http://schemas.openxmlformats.org/officeDocument/2006/relationships/image" Target="../media/image586.wmf"/><Relationship Id="rId36" Type="http://schemas.openxmlformats.org/officeDocument/2006/relationships/image" Target="../media/image608.wmf"/><Relationship Id="rId35" Type="http://schemas.openxmlformats.org/officeDocument/2006/relationships/image" Target="../media/image607.wmf"/><Relationship Id="rId34" Type="http://schemas.openxmlformats.org/officeDocument/2006/relationships/image" Target="../media/image357.wmf"/><Relationship Id="rId33" Type="http://schemas.openxmlformats.org/officeDocument/2006/relationships/image" Target="../media/image606.wmf"/><Relationship Id="rId32" Type="http://schemas.openxmlformats.org/officeDocument/2006/relationships/image" Target="../media/image425.wmf"/><Relationship Id="rId31" Type="http://schemas.openxmlformats.org/officeDocument/2006/relationships/image" Target="../media/image605.wmf"/><Relationship Id="rId30" Type="http://schemas.openxmlformats.org/officeDocument/2006/relationships/image" Target="../media/image604.wmf"/><Relationship Id="rId3" Type="http://schemas.openxmlformats.org/officeDocument/2006/relationships/image" Target="../media/image585.wmf"/><Relationship Id="rId29" Type="http://schemas.openxmlformats.org/officeDocument/2006/relationships/image" Target="../media/image366.wmf"/><Relationship Id="rId28" Type="http://schemas.openxmlformats.org/officeDocument/2006/relationships/image" Target="../media/image454.wmf"/><Relationship Id="rId27" Type="http://schemas.openxmlformats.org/officeDocument/2006/relationships/image" Target="../media/image453.wmf"/><Relationship Id="rId26" Type="http://schemas.openxmlformats.org/officeDocument/2006/relationships/image" Target="../media/image603.wmf"/><Relationship Id="rId25" Type="http://schemas.openxmlformats.org/officeDocument/2006/relationships/image" Target="../media/image358.wmf"/><Relationship Id="rId24" Type="http://schemas.openxmlformats.org/officeDocument/2006/relationships/image" Target="../media/image367.wmf"/><Relationship Id="rId23" Type="http://schemas.openxmlformats.org/officeDocument/2006/relationships/image" Target="../media/image411.wmf"/><Relationship Id="rId22" Type="http://schemas.openxmlformats.org/officeDocument/2006/relationships/image" Target="../media/image410.wmf"/><Relationship Id="rId21" Type="http://schemas.openxmlformats.org/officeDocument/2006/relationships/image" Target="../media/image602.wmf"/><Relationship Id="rId20" Type="http://schemas.openxmlformats.org/officeDocument/2006/relationships/image" Target="../media/image414.wmf"/><Relationship Id="rId2" Type="http://schemas.openxmlformats.org/officeDocument/2006/relationships/image" Target="../media/image584.wmf"/><Relationship Id="rId19" Type="http://schemas.openxmlformats.org/officeDocument/2006/relationships/image" Target="../media/image601.wmf"/><Relationship Id="rId18" Type="http://schemas.openxmlformats.org/officeDocument/2006/relationships/image" Target="../media/image600.wmf"/><Relationship Id="rId17" Type="http://schemas.openxmlformats.org/officeDocument/2006/relationships/image" Target="../media/image599.wmf"/><Relationship Id="rId16" Type="http://schemas.openxmlformats.org/officeDocument/2006/relationships/image" Target="../media/image598.wmf"/><Relationship Id="rId15" Type="http://schemas.openxmlformats.org/officeDocument/2006/relationships/image" Target="../media/image597.wmf"/><Relationship Id="rId14" Type="http://schemas.openxmlformats.org/officeDocument/2006/relationships/image" Target="../media/image596.wmf"/><Relationship Id="rId13" Type="http://schemas.openxmlformats.org/officeDocument/2006/relationships/image" Target="../media/image595.wmf"/><Relationship Id="rId12" Type="http://schemas.openxmlformats.org/officeDocument/2006/relationships/image" Target="../media/image594.wmf"/><Relationship Id="rId11" Type="http://schemas.openxmlformats.org/officeDocument/2006/relationships/image" Target="../media/image593.wmf"/><Relationship Id="rId10" Type="http://schemas.openxmlformats.org/officeDocument/2006/relationships/image" Target="../media/image592.wmf"/><Relationship Id="rId1" Type="http://schemas.openxmlformats.org/officeDocument/2006/relationships/image" Target="../media/image583.wmf"/></Relationships>
</file>

<file path=ppt/drawings/_rels/vmlDrawing4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7.wmf"/><Relationship Id="rId8" Type="http://schemas.openxmlformats.org/officeDocument/2006/relationships/image" Target="../media/image360.wmf"/><Relationship Id="rId7" Type="http://schemas.openxmlformats.org/officeDocument/2006/relationships/image" Target="../media/image359.wmf"/><Relationship Id="rId6" Type="http://schemas.openxmlformats.org/officeDocument/2006/relationships/image" Target="../media/image467.wmf"/><Relationship Id="rId5" Type="http://schemas.openxmlformats.org/officeDocument/2006/relationships/image" Target="../media/image610.wmf"/><Relationship Id="rId4" Type="http://schemas.openxmlformats.org/officeDocument/2006/relationships/image" Target="../media/image585.wmf"/><Relationship Id="rId3" Type="http://schemas.openxmlformats.org/officeDocument/2006/relationships/image" Target="../media/image584.wmf"/><Relationship Id="rId2" Type="http://schemas.openxmlformats.org/officeDocument/2006/relationships/image" Target="../media/image583.wmf"/><Relationship Id="rId14" Type="http://schemas.openxmlformats.org/officeDocument/2006/relationships/image" Target="../media/image612.wmf"/><Relationship Id="rId13" Type="http://schemas.openxmlformats.org/officeDocument/2006/relationships/image" Target="../media/image366.wmf"/><Relationship Id="rId12" Type="http://schemas.openxmlformats.org/officeDocument/2006/relationships/image" Target="../media/image367.wmf"/><Relationship Id="rId11" Type="http://schemas.openxmlformats.org/officeDocument/2006/relationships/image" Target="../media/image611.wmf"/><Relationship Id="rId10" Type="http://schemas.openxmlformats.org/officeDocument/2006/relationships/image" Target="../media/image358.wmf"/><Relationship Id="rId1" Type="http://schemas.openxmlformats.org/officeDocument/2006/relationships/image" Target="../media/image609.wmf"/></Relationships>
</file>

<file path=ppt/drawings/_rels/vmlDrawing4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8.wmf"/><Relationship Id="rId8" Type="http://schemas.openxmlformats.org/officeDocument/2006/relationships/image" Target="../media/image483.wmf"/><Relationship Id="rId7" Type="http://schemas.openxmlformats.org/officeDocument/2006/relationships/image" Target="../media/image482.wmf"/><Relationship Id="rId6" Type="http://schemas.openxmlformats.org/officeDocument/2006/relationships/image" Target="../media/image358.wmf"/><Relationship Id="rId5" Type="http://schemas.openxmlformats.org/officeDocument/2006/relationships/image" Target="../media/image617.wmf"/><Relationship Id="rId4" Type="http://schemas.openxmlformats.org/officeDocument/2006/relationships/image" Target="../media/image616.wmf"/><Relationship Id="rId3" Type="http://schemas.openxmlformats.org/officeDocument/2006/relationships/image" Target="../media/image615.wmf"/><Relationship Id="rId2" Type="http://schemas.openxmlformats.org/officeDocument/2006/relationships/image" Target="../media/image614.wmf"/><Relationship Id="rId16" Type="http://schemas.openxmlformats.org/officeDocument/2006/relationships/image" Target="../media/image621.wmf"/><Relationship Id="rId15" Type="http://schemas.openxmlformats.org/officeDocument/2006/relationships/image" Target="../media/image524.wmf"/><Relationship Id="rId14" Type="http://schemas.openxmlformats.org/officeDocument/2006/relationships/image" Target="../media/image367.wmf"/><Relationship Id="rId13" Type="http://schemas.openxmlformats.org/officeDocument/2006/relationships/image" Target="../media/image620.wmf"/><Relationship Id="rId12" Type="http://schemas.openxmlformats.org/officeDocument/2006/relationships/image" Target="../media/image357.wmf"/><Relationship Id="rId11" Type="http://schemas.openxmlformats.org/officeDocument/2006/relationships/image" Target="../media/image366.wmf"/><Relationship Id="rId10" Type="http://schemas.openxmlformats.org/officeDocument/2006/relationships/image" Target="../media/image619.wmf"/><Relationship Id="rId1" Type="http://schemas.openxmlformats.org/officeDocument/2006/relationships/image" Target="../media/image613.wmf"/></Relationships>
</file>

<file path=ppt/drawings/_rels/vmlDrawing49.vml.rels><?xml version="1.0" encoding="UTF-8" standalone="yes"?>
<Relationships xmlns="http://schemas.openxmlformats.org/package/2006/relationships"><Relationship Id="rId5" Type="http://schemas.openxmlformats.org/officeDocument/2006/relationships/image" Target="../media/image626.wmf"/><Relationship Id="rId4" Type="http://schemas.openxmlformats.org/officeDocument/2006/relationships/image" Target="../media/image625.png"/><Relationship Id="rId3" Type="http://schemas.openxmlformats.org/officeDocument/2006/relationships/image" Target="../media/image624.wmf"/><Relationship Id="rId2" Type="http://schemas.openxmlformats.org/officeDocument/2006/relationships/image" Target="../media/image623.wmf"/><Relationship Id="rId1" Type="http://schemas.openxmlformats.org/officeDocument/2006/relationships/image" Target="../media/image622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.wmf"/><Relationship Id="rId8" Type="http://schemas.openxmlformats.org/officeDocument/2006/relationships/image" Target="../media/image40.wmf"/><Relationship Id="rId7" Type="http://schemas.openxmlformats.org/officeDocument/2006/relationships/image" Target="../media/image3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6" Type="http://schemas.openxmlformats.org/officeDocument/2006/relationships/image" Target="../media/image58.wmf"/><Relationship Id="rId25" Type="http://schemas.openxmlformats.org/officeDocument/2006/relationships/image" Target="../media/image57.wmf"/><Relationship Id="rId24" Type="http://schemas.openxmlformats.org/officeDocument/2006/relationships/image" Target="../media/image56.wmf"/><Relationship Id="rId23" Type="http://schemas.openxmlformats.org/officeDocument/2006/relationships/image" Target="../media/image55.wmf"/><Relationship Id="rId22" Type="http://schemas.openxmlformats.org/officeDocument/2006/relationships/image" Target="../media/image54.wmf"/><Relationship Id="rId21" Type="http://schemas.openxmlformats.org/officeDocument/2006/relationships/image" Target="../media/image53.wmf"/><Relationship Id="rId20" Type="http://schemas.openxmlformats.org/officeDocument/2006/relationships/image" Target="../media/image52.wmf"/><Relationship Id="rId2" Type="http://schemas.openxmlformats.org/officeDocument/2006/relationships/image" Target="../media/image34.wmf"/><Relationship Id="rId19" Type="http://schemas.openxmlformats.org/officeDocument/2006/relationships/image" Target="../media/image51.wmf"/><Relationship Id="rId18" Type="http://schemas.openxmlformats.org/officeDocument/2006/relationships/image" Target="../media/image50.wmf"/><Relationship Id="rId17" Type="http://schemas.openxmlformats.org/officeDocument/2006/relationships/image" Target="../media/image49.wmf"/><Relationship Id="rId16" Type="http://schemas.openxmlformats.org/officeDocument/2006/relationships/image" Target="../media/image48.wmf"/><Relationship Id="rId15" Type="http://schemas.openxmlformats.org/officeDocument/2006/relationships/image" Target="../media/image47.wmf"/><Relationship Id="rId14" Type="http://schemas.openxmlformats.org/officeDocument/2006/relationships/image" Target="../media/image46.wmf"/><Relationship Id="rId13" Type="http://schemas.openxmlformats.org/officeDocument/2006/relationships/image" Target="../media/image45.wmf"/><Relationship Id="rId12" Type="http://schemas.openxmlformats.org/officeDocument/2006/relationships/image" Target="../media/image44.wmf"/><Relationship Id="rId11" Type="http://schemas.openxmlformats.org/officeDocument/2006/relationships/image" Target="../media/image43.wmf"/><Relationship Id="rId10" Type="http://schemas.openxmlformats.org/officeDocument/2006/relationships/image" Target="../media/image42.wmf"/><Relationship Id="rId1" Type="http://schemas.openxmlformats.org/officeDocument/2006/relationships/image" Target="../media/image33.wmf"/></Relationships>
</file>

<file path=ppt/drawings/_rels/vmlDrawing50.vml.rels><?xml version="1.0" encoding="UTF-8" standalone="yes"?>
<Relationships xmlns="http://schemas.openxmlformats.org/package/2006/relationships"><Relationship Id="rId6" Type="http://schemas.openxmlformats.org/officeDocument/2006/relationships/image" Target="../media/image632.wmf"/><Relationship Id="rId5" Type="http://schemas.openxmlformats.org/officeDocument/2006/relationships/image" Target="../media/image631.wmf"/><Relationship Id="rId4" Type="http://schemas.openxmlformats.org/officeDocument/2006/relationships/image" Target="../media/image630.wmf"/><Relationship Id="rId3" Type="http://schemas.openxmlformats.org/officeDocument/2006/relationships/image" Target="../media/image629.wmf"/><Relationship Id="rId2" Type="http://schemas.openxmlformats.org/officeDocument/2006/relationships/image" Target="../media/image628.wmf"/><Relationship Id="rId1" Type="http://schemas.openxmlformats.org/officeDocument/2006/relationships/image" Target="../media/image627.wmf"/></Relationships>
</file>

<file path=ppt/drawings/_rels/vmlDrawing5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32.wmf"/><Relationship Id="rId5" Type="http://schemas.openxmlformats.org/officeDocument/2006/relationships/image" Target="../media/image637.wmf"/><Relationship Id="rId4" Type="http://schemas.openxmlformats.org/officeDocument/2006/relationships/image" Target="../media/image636.wmf"/><Relationship Id="rId3" Type="http://schemas.openxmlformats.org/officeDocument/2006/relationships/image" Target="../media/image635.wmf"/><Relationship Id="rId2" Type="http://schemas.openxmlformats.org/officeDocument/2006/relationships/image" Target="../media/image634.wmf"/><Relationship Id="rId1" Type="http://schemas.openxmlformats.org/officeDocument/2006/relationships/image" Target="../media/image633.wmf"/></Relationships>
</file>

<file path=ppt/drawings/_rels/vmlDrawing52.vml.rels><?xml version="1.0" encoding="UTF-8" standalone="yes"?>
<Relationships xmlns="http://schemas.openxmlformats.org/package/2006/relationships"><Relationship Id="rId9" Type="http://schemas.openxmlformats.org/officeDocument/2006/relationships/image" Target="../media/image645.wmf"/><Relationship Id="rId8" Type="http://schemas.openxmlformats.org/officeDocument/2006/relationships/image" Target="../media/image644.wmf"/><Relationship Id="rId7" Type="http://schemas.openxmlformats.org/officeDocument/2006/relationships/image" Target="../media/image643.wmf"/><Relationship Id="rId6" Type="http://schemas.openxmlformats.org/officeDocument/2006/relationships/image" Target="../media/image642.wmf"/><Relationship Id="rId5" Type="http://schemas.openxmlformats.org/officeDocument/2006/relationships/image" Target="../media/image641.wmf"/><Relationship Id="rId4" Type="http://schemas.openxmlformats.org/officeDocument/2006/relationships/image" Target="../media/image640.wmf"/><Relationship Id="rId3" Type="http://schemas.openxmlformats.org/officeDocument/2006/relationships/image" Target="../media/image639.wmf"/><Relationship Id="rId2" Type="http://schemas.openxmlformats.org/officeDocument/2006/relationships/image" Target="../media/image638.wmf"/><Relationship Id="rId1" Type="http://schemas.openxmlformats.org/officeDocument/2006/relationships/image" Target="../media/image637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4.wmf"/></Relationships>
</file>

<file path=ppt/drawings/_rels/vmlDrawing54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2.wmf"/><Relationship Id="rId8" Type="http://schemas.openxmlformats.org/officeDocument/2006/relationships/image" Target="../media/image653.wmf"/><Relationship Id="rId7" Type="http://schemas.openxmlformats.org/officeDocument/2006/relationships/image" Target="../media/image652.wmf"/><Relationship Id="rId6" Type="http://schemas.openxmlformats.org/officeDocument/2006/relationships/image" Target="../media/image651.wmf"/><Relationship Id="rId5" Type="http://schemas.openxmlformats.org/officeDocument/2006/relationships/image" Target="../media/image650.wmf"/><Relationship Id="rId4" Type="http://schemas.openxmlformats.org/officeDocument/2006/relationships/image" Target="../media/image649.wmf"/><Relationship Id="rId3" Type="http://schemas.openxmlformats.org/officeDocument/2006/relationships/image" Target="../media/image648.wmf"/><Relationship Id="rId2" Type="http://schemas.openxmlformats.org/officeDocument/2006/relationships/image" Target="../media/image647.wmf"/><Relationship Id="rId10" Type="http://schemas.openxmlformats.org/officeDocument/2006/relationships/image" Target="../media/image654.wmf"/><Relationship Id="rId1" Type="http://schemas.openxmlformats.org/officeDocument/2006/relationships/image" Target="../media/image646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3.wmf"/><Relationship Id="rId7" Type="http://schemas.openxmlformats.org/officeDocument/2006/relationships/image" Target="../media/image652.wmf"/><Relationship Id="rId6" Type="http://schemas.openxmlformats.org/officeDocument/2006/relationships/image" Target="../media/image651.wmf"/><Relationship Id="rId5" Type="http://schemas.openxmlformats.org/officeDocument/2006/relationships/image" Target="../media/image650.wmf"/><Relationship Id="rId4" Type="http://schemas.openxmlformats.org/officeDocument/2006/relationships/image" Target="../media/image657.wmf"/><Relationship Id="rId3" Type="http://schemas.openxmlformats.org/officeDocument/2006/relationships/image" Target="../media/image654.wmf"/><Relationship Id="rId2" Type="http://schemas.openxmlformats.org/officeDocument/2006/relationships/image" Target="../media/image656.wmf"/><Relationship Id="rId1" Type="http://schemas.openxmlformats.org/officeDocument/2006/relationships/image" Target="../media/image655.wmf"/></Relationships>
</file>

<file path=ppt/drawings/_rels/vmlDrawing5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1.wmf"/><Relationship Id="rId8" Type="http://schemas.openxmlformats.org/officeDocument/2006/relationships/image" Target="../media/image650.wmf"/><Relationship Id="rId7" Type="http://schemas.openxmlformats.org/officeDocument/2006/relationships/image" Target="../media/image654.wmf"/><Relationship Id="rId6" Type="http://schemas.openxmlformats.org/officeDocument/2006/relationships/image" Target="../media/image663.wmf"/><Relationship Id="rId5" Type="http://schemas.openxmlformats.org/officeDocument/2006/relationships/image" Target="../media/image662.wmf"/><Relationship Id="rId4" Type="http://schemas.openxmlformats.org/officeDocument/2006/relationships/image" Target="../media/image661.wmf"/><Relationship Id="rId3" Type="http://schemas.openxmlformats.org/officeDocument/2006/relationships/image" Target="../media/image660.wmf"/><Relationship Id="rId2" Type="http://schemas.openxmlformats.org/officeDocument/2006/relationships/image" Target="../media/image659.wmf"/><Relationship Id="rId11" Type="http://schemas.openxmlformats.org/officeDocument/2006/relationships/image" Target="../media/image653.wmf"/><Relationship Id="rId10" Type="http://schemas.openxmlformats.org/officeDocument/2006/relationships/image" Target="../media/image652.wmf"/><Relationship Id="rId1" Type="http://schemas.openxmlformats.org/officeDocument/2006/relationships/image" Target="../media/image658.wmf"/></Relationships>
</file>

<file path=ppt/drawings/_rels/vmlDrawing57.vml.rels><?xml version="1.0" encoding="UTF-8" standalone="yes"?>
<Relationships xmlns="http://schemas.openxmlformats.org/package/2006/relationships"><Relationship Id="rId9" Type="http://schemas.openxmlformats.org/officeDocument/2006/relationships/image" Target="../media/image668.wmf"/><Relationship Id="rId8" Type="http://schemas.openxmlformats.org/officeDocument/2006/relationships/image" Target="../media/image667.wmf"/><Relationship Id="rId7" Type="http://schemas.openxmlformats.org/officeDocument/2006/relationships/image" Target="../media/image666.wmf"/><Relationship Id="rId6" Type="http://schemas.openxmlformats.org/officeDocument/2006/relationships/image" Target="../media/image653.wmf"/><Relationship Id="rId5" Type="http://schemas.openxmlformats.org/officeDocument/2006/relationships/image" Target="../media/image652.wmf"/><Relationship Id="rId4" Type="http://schemas.openxmlformats.org/officeDocument/2006/relationships/image" Target="../media/image651.wmf"/><Relationship Id="rId3" Type="http://schemas.openxmlformats.org/officeDocument/2006/relationships/image" Target="../media/image650.wmf"/><Relationship Id="rId2" Type="http://schemas.openxmlformats.org/officeDocument/2006/relationships/image" Target="../media/image665.wmf"/><Relationship Id="rId17" Type="http://schemas.openxmlformats.org/officeDocument/2006/relationships/image" Target="../media/image643.wmf"/><Relationship Id="rId16" Type="http://schemas.openxmlformats.org/officeDocument/2006/relationships/image" Target="../media/image675.wmf"/><Relationship Id="rId15" Type="http://schemas.openxmlformats.org/officeDocument/2006/relationships/image" Target="../media/image674.wmf"/><Relationship Id="rId14" Type="http://schemas.openxmlformats.org/officeDocument/2006/relationships/image" Target="../media/image673.wmf"/><Relationship Id="rId13" Type="http://schemas.openxmlformats.org/officeDocument/2006/relationships/image" Target="../media/image672.wmf"/><Relationship Id="rId12" Type="http://schemas.openxmlformats.org/officeDocument/2006/relationships/image" Target="../media/image671.wmf"/><Relationship Id="rId11" Type="http://schemas.openxmlformats.org/officeDocument/2006/relationships/image" Target="../media/image670.wmf"/><Relationship Id="rId10" Type="http://schemas.openxmlformats.org/officeDocument/2006/relationships/image" Target="../media/image669.wmf"/><Relationship Id="rId1" Type="http://schemas.openxmlformats.org/officeDocument/2006/relationships/image" Target="../media/image664.wmf"/></Relationships>
</file>

<file path=ppt/drawings/_rels/vmlDrawing58.vml.rels><?xml version="1.0" encoding="UTF-8" standalone="yes"?>
<Relationships xmlns="http://schemas.openxmlformats.org/package/2006/relationships"><Relationship Id="rId5" Type="http://schemas.openxmlformats.org/officeDocument/2006/relationships/image" Target="../media/image679.emf"/><Relationship Id="rId4" Type="http://schemas.openxmlformats.org/officeDocument/2006/relationships/image" Target="../media/image678.emf"/><Relationship Id="rId3" Type="http://schemas.openxmlformats.org/officeDocument/2006/relationships/image" Target="../media/image677.wmf"/><Relationship Id="rId2" Type="http://schemas.openxmlformats.org/officeDocument/2006/relationships/image" Target="../media/image676.wmf"/><Relationship Id="rId1" Type="http://schemas.openxmlformats.org/officeDocument/2006/relationships/image" Target="../media/image644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9.emf"/><Relationship Id="rId1" Type="http://schemas.openxmlformats.org/officeDocument/2006/relationships/image" Target="../media/image678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image" Target="../media/image65.wmf"/><Relationship Id="rId7" Type="http://schemas.openxmlformats.org/officeDocument/2006/relationships/image" Target="../media/image64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57.wmf"/><Relationship Id="rId30" Type="http://schemas.openxmlformats.org/officeDocument/2006/relationships/image" Target="../media/image73.wmf"/><Relationship Id="rId3" Type="http://schemas.openxmlformats.org/officeDocument/2006/relationships/image" Target="../media/image61.wmf"/><Relationship Id="rId29" Type="http://schemas.openxmlformats.org/officeDocument/2006/relationships/image" Target="../media/image40.wmf"/><Relationship Id="rId28" Type="http://schemas.openxmlformats.org/officeDocument/2006/relationships/image" Target="../media/image72.wmf"/><Relationship Id="rId27" Type="http://schemas.openxmlformats.org/officeDocument/2006/relationships/image" Target="../media/image42.wmf"/><Relationship Id="rId26" Type="http://schemas.openxmlformats.org/officeDocument/2006/relationships/image" Target="../media/image41.wmf"/><Relationship Id="rId25" Type="http://schemas.openxmlformats.org/officeDocument/2006/relationships/image" Target="../media/image52.wmf"/><Relationship Id="rId24" Type="http://schemas.openxmlformats.org/officeDocument/2006/relationships/image" Target="../media/image33.wmf"/><Relationship Id="rId23" Type="http://schemas.openxmlformats.org/officeDocument/2006/relationships/image" Target="../media/image51.wmf"/><Relationship Id="rId22" Type="http://schemas.openxmlformats.org/officeDocument/2006/relationships/image" Target="../media/image49.wmf"/><Relationship Id="rId21" Type="http://schemas.openxmlformats.org/officeDocument/2006/relationships/image" Target="../media/image47.wmf"/><Relationship Id="rId20" Type="http://schemas.openxmlformats.org/officeDocument/2006/relationships/image" Target="../media/image46.wmf"/><Relationship Id="rId2" Type="http://schemas.openxmlformats.org/officeDocument/2006/relationships/image" Target="../media/image60.wmf"/><Relationship Id="rId19" Type="http://schemas.openxmlformats.org/officeDocument/2006/relationships/image" Target="../media/image39.wmf"/><Relationship Id="rId18" Type="http://schemas.openxmlformats.org/officeDocument/2006/relationships/image" Target="../media/image45.wmf"/><Relationship Id="rId17" Type="http://schemas.openxmlformats.org/officeDocument/2006/relationships/image" Target="../media/image71.wmf"/><Relationship Id="rId16" Type="http://schemas.openxmlformats.org/officeDocument/2006/relationships/image" Target="../media/image53.wmf"/><Relationship Id="rId15" Type="http://schemas.openxmlformats.org/officeDocument/2006/relationships/image" Target="../media/image70.wmf"/><Relationship Id="rId14" Type="http://schemas.openxmlformats.org/officeDocument/2006/relationships/image" Target="../media/image69.wmf"/><Relationship Id="rId13" Type="http://schemas.openxmlformats.org/officeDocument/2006/relationships/image" Target="../media/image68.wmf"/><Relationship Id="rId12" Type="http://schemas.openxmlformats.org/officeDocument/2006/relationships/image" Target="../media/image50.wmf"/><Relationship Id="rId11" Type="http://schemas.openxmlformats.org/officeDocument/2006/relationships/image" Target="../media/image48.wmf"/><Relationship Id="rId10" Type="http://schemas.openxmlformats.org/officeDocument/2006/relationships/image" Target="../media/image67.wmf"/><Relationship Id="rId1" Type="http://schemas.openxmlformats.org/officeDocument/2006/relationships/image" Target="../media/image59.wmf"/></Relationships>
</file>

<file path=ppt/drawings/_rels/vmlDrawing60.vml.rels><?xml version="1.0" encoding="UTF-8" standalone="yes"?>
<Relationships xmlns="http://schemas.openxmlformats.org/package/2006/relationships"><Relationship Id="rId4" Type="http://schemas.openxmlformats.org/officeDocument/2006/relationships/image" Target="../media/image643.wmf"/><Relationship Id="rId3" Type="http://schemas.openxmlformats.org/officeDocument/2006/relationships/image" Target="../media/image644.wmf"/><Relationship Id="rId2" Type="http://schemas.openxmlformats.org/officeDocument/2006/relationships/image" Target="../media/image679.emf"/><Relationship Id="rId1" Type="http://schemas.openxmlformats.org/officeDocument/2006/relationships/image" Target="../media/image678.e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9.emf"/><Relationship Id="rId1" Type="http://schemas.openxmlformats.org/officeDocument/2006/relationships/image" Target="../media/image678.emf"/></Relationships>
</file>

<file path=ppt/drawings/_rels/vmlDrawing6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91.emf"/><Relationship Id="rId3" Type="http://schemas.openxmlformats.org/officeDocument/2006/relationships/image" Target="../media/image677.wmf"/><Relationship Id="rId2" Type="http://schemas.openxmlformats.org/officeDocument/2006/relationships/image" Target="../media/image679.emf"/><Relationship Id="rId1" Type="http://schemas.openxmlformats.org/officeDocument/2006/relationships/image" Target="../media/image678.emf"/></Relationships>
</file>

<file path=ppt/drawings/_rels/vmlDrawing63.vml.rels><?xml version="1.0" encoding="UTF-8" standalone="yes"?>
<Relationships xmlns="http://schemas.openxmlformats.org/package/2006/relationships"><Relationship Id="rId6" Type="http://schemas.openxmlformats.org/officeDocument/2006/relationships/image" Target="../media/image699.wmf"/><Relationship Id="rId5" Type="http://schemas.openxmlformats.org/officeDocument/2006/relationships/image" Target="../media/image698.wmf"/><Relationship Id="rId4" Type="http://schemas.openxmlformats.org/officeDocument/2006/relationships/image" Target="../media/image697.wmf"/><Relationship Id="rId3" Type="http://schemas.openxmlformats.org/officeDocument/2006/relationships/image" Target="../media/image696.wmf"/><Relationship Id="rId2" Type="http://schemas.openxmlformats.org/officeDocument/2006/relationships/image" Target="../media/image695.wmf"/><Relationship Id="rId1" Type="http://schemas.openxmlformats.org/officeDocument/2006/relationships/image" Target="../media/image694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0.wmf"/></Relationships>
</file>

<file path=ppt/drawings/_rels/vmlDrawing65.vml.rels><?xml version="1.0" encoding="UTF-8" standalone="yes"?>
<Relationships xmlns="http://schemas.openxmlformats.org/package/2006/relationships"><Relationship Id="rId9" Type="http://schemas.openxmlformats.org/officeDocument/2006/relationships/image" Target="../media/image709.wmf"/><Relationship Id="rId8" Type="http://schemas.openxmlformats.org/officeDocument/2006/relationships/image" Target="../media/image708.wmf"/><Relationship Id="rId7" Type="http://schemas.openxmlformats.org/officeDocument/2006/relationships/image" Target="../media/image707.wmf"/><Relationship Id="rId6" Type="http://schemas.openxmlformats.org/officeDocument/2006/relationships/image" Target="../media/image706.wmf"/><Relationship Id="rId5" Type="http://schemas.openxmlformats.org/officeDocument/2006/relationships/image" Target="../media/image705.wmf"/><Relationship Id="rId4" Type="http://schemas.openxmlformats.org/officeDocument/2006/relationships/image" Target="../media/image704.wmf"/><Relationship Id="rId3" Type="http://schemas.openxmlformats.org/officeDocument/2006/relationships/image" Target="../media/image703.wmf"/><Relationship Id="rId2" Type="http://schemas.openxmlformats.org/officeDocument/2006/relationships/image" Target="../media/image702.wmf"/><Relationship Id="rId12" Type="http://schemas.openxmlformats.org/officeDocument/2006/relationships/image" Target="../media/image712.wmf"/><Relationship Id="rId11" Type="http://schemas.openxmlformats.org/officeDocument/2006/relationships/image" Target="../media/image711.wmf"/><Relationship Id="rId10" Type="http://schemas.openxmlformats.org/officeDocument/2006/relationships/image" Target="../media/image710.wmf"/><Relationship Id="rId1" Type="http://schemas.openxmlformats.org/officeDocument/2006/relationships/image" Target="../media/image700.wmf"/></Relationships>
</file>

<file path=ppt/drawings/_rels/vmlDrawing66.vml.rels><?xml version="1.0" encoding="UTF-8" standalone="yes"?>
<Relationships xmlns="http://schemas.openxmlformats.org/package/2006/relationships"><Relationship Id="rId7" Type="http://schemas.openxmlformats.org/officeDocument/2006/relationships/image" Target="../media/image717.png"/><Relationship Id="rId6" Type="http://schemas.openxmlformats.org/officeDocument/2006/relationships/image" Target="../media/image700.wmf"/><Relationship Id="rId5" Type="http://schemas.openxmlformats.org/officeDocument/2006/relationships/image" Target="../media/image716.wmf"/><Relationship Id="rId4" Type="http://schemas.openxmlformats.org/officeDocument/2006/relationships/image" Target="../media/image712.wmf"/><Relationship Id="rId3" Type="http://schemas.openxmlformats.org/officeDocument/2006/relationships/image" Target="../media/image715.wmf"/><Relationship Id="rId2" Type="http://schemas.openxmlformats.org/officeDocument/2006/relationships/image" Target="../media/image714.wmf"/><Relationship Id="rId1" Type="http://schemas.openxmlformats.org/officeDocument/2006/relationships/image" Target="../media/image713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9.png"/></Relationships>
</file>

<file path=ppt/drawings/_rels/vmlDrawing68.vml.rels><?xml version="1.0" encoding="UTF-8" standalone="yes"?>
<Relationships xmlns="http://schemas.openxmlformats.org/package/2006/relationships"><Relationship Id="rId7" Type="http://schemas.openxmlformats.org/officeDocument/2006/relationships/image" Target="../media/image726.wmf"/><Relationship Id="rId6" Type="http://schemas.openxmlformats.org/officeDocument/2006/relationships/image" Target="../media/image725.wmf"/><Relationship Id="rId5" Type="http://schemas.openxmlformats.org/officeDocument/2006/relationships/image" Target="../media/image724.wmf"/><Relationship Id="rId4" Type="http://schemas.openxmlformats.org/officeDocument/2006/relationships/image" Target="../media/image723.wmf"/><Relationship Id="rId3" Type="http://schemas.openxmlformats.org/officeDocument/2006/relationships/image" Target="../media/image722.wmf"/><Relationship Id="rId2" Type="http://schemas.openxmlformats.org/officeDocument/2006/relationships/image" Target="../media/image721.wmf"/><Relationship Id="rId1" Type="http://schemas.openxmlformats.org/officeDocument/2006/relationships/image" Target="../media/image720.w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8.wmf"/><Relationship Id="rId1" Type="http://schemas.openxmlformats.org/officeDocument/2006/relationships/image" Target="../media/image727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image" Target="../media/image33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74.wmf"/><Relationship Id="rId14" Type="http://schemas.openxmlformats.org/officeDocument/2006/relationships/image" Target="../media/image77.wmf"/><Relationship Id="rId13" Type="http://schemas.openxmlformats.org/officeDocument/2006/relationships/image" Target="../media/image76.wmf"/><Relationship Id="rId12" Type="http://schemas.openxmlformats.org/officeDocument/2006/relationships/image" Target="../media/image75.wmf"/><Relationship Id="rId11" Type="http://schemas.openxmlformats.org/officeDocument/2006/relationships/image" Target="../media/image42.wmf"/><Relationship Id="rId10" Type="http://schemas.openxmlformats.org/officeDocument/2006/relationships/image" Target="../media/image41.wmf"/><Relationship Id="rId1" Type="http://schemas.openxmlformats.org/officeDocument/2006/relationships/image" Target="../media/image48.wmf"/></Relationships>
</file>

<file path=ppt/drawings/_rels/vmlDrawing70.vml.rels><?xml version="1.0" encoding="UTF-8" standalone="yes"?>
<Relationships xmlns="http://schemas.openxmlformats.org/package/2006/relationships"><Relationship Id="rId7" Type="http://schemas.openxmlformats.org/officeDocument/2006/relationships/image" Target="../media/image752.wmf"/><Relationship Id="rId6" Type="http://schemas.openxmlformats.org/officeDocument/2006/relationships/image" Target="../media/image751.wmf"/><Relationship Id="rId5" Type="http://schemas.openxmlformats.org/officeDocument/2006/relationships/image" Target="../media/image750.wmf"/><Relationship Id="rId4" Type="http://schemas.openxmlformats.org/officeDocument/2006/relationships/image" Target="../media/image749.wmf"/><Relationship Id="rId3" Type="http://schemas.openxmlformats.org/officeDocument/2006/relationships/image" Target="../media/image748.wmf"/><Relationship Id="rId2" Type="http://schemas.openxmlformats.org/officeDocument/2006/relationships/image" Target="../media/image747.wmf"/><Relationship Id="rId1" Type="http://schemas.openxmlformats.org/officeDocument/2006/relationships/image" Target="../media/image746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86.wmf"/><Relationship Id="rId8" Type="http://schemas.openxmlformats.org/officeDocument/2006/relationships/image" Target="../media/image85.wmf"/><Relationship Id="rId7" Type="http://schemas.openxmlformats.org/officeDocument/2006/relationships/image" Target="../media/image84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7" Type="http://schemas.openxmlformats.org/officeDocument/2006/relationships/image" Target="../media/image94.wmf"/><Relationship Id="rId16" Type="http://schemas.openxmlformats.org/officeDocument/2006/relationships/image" Target="../media/image93.wmf"/><Relationship Id="rId15" Type="http://schemas.openxmlformats.org/officeDocument/2006/relationships/image" Target="../media/image92.wmf"/><Relationship Id="rId14" Type="http://schemas.openxmlformats.org/officeDocument/2006/relationships/image" Target="../media/image91.wmf"/><Relationship Id="rId13" Type="http://schemas.openxmlformats.org/officeDocument/2006/relationships/image" Target="../media/image90.wmf"/><Relationship Id="rId12" Type="http://schemas.openxmlformats.org/officeDocument/2006/relationships/image" Target="../media/image89.wmf"/><Relationship Id="rId11" Type="http://schemas.openxmlformats.org/officeDocument/2006/relationships/image" Target="../media/image88.wmf"/><Relationship Id="rId10" Type="http://schemas.openxmlformats.org/officeDocument/2006/relationships/image" Target="../media/image87.wmf"/><Relationship Id="rId1" Type="http://schemas.openxmlformats.org/officeDocument/2006/relationships/image" Target="../media/image78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97.wmf"/><Relationship Id="rId8" Type="http://schemas.openxmlformats.org/officeDocument/2006/relationships/image" Target="../media/image86.wmf"/><Relationship Id="rId7" Type="http://schemas.openxmlformats.org/officeDocument/2006/relationships/image" Target="../media/image96.wmf"/><Relationship Id="rId6" Type="http://schemas.openxmlformats.org/officeDocument/2006/relationships/image" Target="../media/image95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8" Type="http://schemas.openxmlformats.org/officeDocument/2006/relationships/image" Target="../media/image83.wmf"/><Relationship Id="rId17" Type="http://schemas.openxmlformats.org/officeDocument/2006/relationships/image" Target="../media/image82.wmf"/><Relationship Id="rId16" Type="http://schemas.openxmlformats.org/officeDocument/2006/relationships/image" Target="../media/image94.wmf"/><Relationship Id="rId15" Type="http://schemas.openxmlformats.org/officeDocument/2006/relationships/image" Target="../media/image93.wmf"/><Relationship Id="rId14" Type="http://schemas.openxmlformats.org/officeDocument/2006/relationships/image" Target="../media/image92.wmf"/><Relationship Id="rId13" Type="http://schemas.openxmlformats.org/officeDocument/2006/relationships/image" Target="../media/image89.wmf"/><Relationship Id="rId12" Type="http://schemas.openxmlformats.org/officeDocument/2006/relationships/image" Target="../media/image88.wmf"/><Relationship Id="rId11" Type="http://schemas.openxmlformats.org/officeDocument/2006/relationships/image" Target="../media/image87.wmf"/><Relationship Id="rId10" Type="http://schemas.openxmlformats.org/officeDocument/2006/relationships/image" Target="../media/image98.wmf"/><Relationship Id="rId1" Type="http://schemas.openxmlformats.org/officeDocument/2006/relationships/image" Target="../media/image8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fld id="{B5F101B8-D2FF-0B44-A956-5C0E43E53A5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en-US" altLang="zh-CN" noProof="0" smtClean="0"/>
          </a:p>
          <a:p>
            <a:pPr lvl="1"/>
            <a:r>
              <a:rPr lang="zh-CN" altLang="en-US" noProof="0" smtClean="0"/>
              <a:t>第二级</a:t>
            </a:r>
            <a:endParaRPr lang="en-US" altLang="zh-CN" noProof="0" smtClean="0"/>
          </a:p>
          <a:p>
            <a:pPr lvl="2"/>
            <a:r>
              <a:rPr lang="zh-CN" altLang="en-US" noProof="0" smtClean="0"/>
              <a:t>第三级</a:t>
            </a:r>
            <a:endParaRPr lang="en-US" altLang="zh-CN" noProof="0" smtClean="0"/>
          </a:p>
          <a:p>
            <a:pPr lvl="3"/>
            <a:r>
              <a:rPr lang="zh-CN" altLang="en-US" noProof="0" smtClean="0"/>
              <a:t>第四级</a:t>
            </a:r>
            <a:endParaRPr lang="en-US" altLang="zh-CN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fld id="{B7D2C26A-DD66-C148-9AF0-D8D9B84B503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02DAB0-600B-4042-A11C-694D432BBCF9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68DD72-74FC-4144-A8A9-C2D96CE689A1}" type="slidenum">
              <a:rPr lang="en-US" altLang="zh-CN"/>
            </a:fld>
            <a:endParaRPr lang="en-US" altLang="zh-CN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23F6CD-A8E9-B141-9516-1D7F0B7382A2}" type="slidenum">
              <a:rPr lang="en-US" altLang="zh-CN"/>
            </a:fld>
            <a:endParaRPr lang="en-US" altLang="zh-CN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812669-4309-8C4F-BD42-BFEDD82CFD89}" type="slidenum">
              <a:rPr lang="en-US" altLang="zh-CN"/>
            </a:fld>
            <a:endParaRPr lang="en-US" altLang="zh-CN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4F194D-EE69-B042-8812-0E20797C2AEE}" type="slidenum">
              <a:rPr lang="en-US" altLang="zh-CN"/>
            </a:fld>
            <a:endParaRPr lang="en-US" altLang="zh-CN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3B3853-8333-1142-A993-44219A836108}" type="slidenum">
              <a:rPr lang="en-US" altLang="zh-CN"/>
            </a:fld>
            <a:endParaRPr lang="en-US" altLang="zh-CN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9C92E9-CC44-2248-BF9D-4FA82A09DE62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32BBA-0149-5B4C-92E2-8830EB36BBBA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DE4FA7-DC95-1149-A106-998EB27B9219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073901-73F5-904A-947F-A2C8548D97FF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738A80-B644-0B4C-B2F8-1B86EFEB8765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355215-DD85-9248-93BD-87844D23B828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B375E6-E944-5742-8F89-ED11118D058B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B8BAFC-BD36-BD43-BF0C-DAD0AC6BF50A}" type="slidenum">
              <a:rPr lang="en-US" altLang="zh-CN"/>
            </a:fld>
            <a:endParaRPr lang="en-US" altLang="zh-CN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vmlDrawing" Target="../drawings/vmlDrawing1.vml"/><Relationship Id="rId17" Type="http://schemas.openxmlformats.org/officeDocument/2006/relationships/image" Target="../media/image4.png"/><Relationship Id="rId16" Type="http://schemas.openxmlformats.org/officeDocument/2006/relationships/image" Target="../media/image3.GIF"/><Relationship Id="rId15" Type="http://schemas.openxmlformats.org/officeDocument/2006/relationships/image" Target="../media/image2.png"/><Relationship Id="rId14" Type="http://schemas.openxmlformats.org/officeDocument/2006/relationships/oleObject" Target="../embeddings/oleObject1.bin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s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035" name="Rectangle 3"/>
          <p:cNvSpPr>
            <a:spLocks noChangeArrowheads="1"/>
          </p:cNvSpPr>
          <p:nvPr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algn="r" eaLnBrk="0" hangingPunct="0">
              <a:spcBef>
                <a:spcPct val="0"/>
              </a:spcBef>
              <a:defRPr/>
            </a:pPr>
            <a:fld id="{7393D6F8-02FC-DD4C-99D3-24DD86C8D187}" type="slidenum">
              <a:rPr kumimoji="0" lang="en-US" altLang="zh-CN">
                <a:solidFill>
                  <a:srgbClr val="CC3300"/>
                </a:solidFill>
                <a:ea typeface="宋体" panose="02010600030101010101" charset="-122"/>
                <a:cs typeface="宋体" panose="02010600030101010101" charset="-122"/>
              </a:rPr>
            </a:fld>
            <a:endParaRPr kumimoji="0" lang="en-US" altLang="zh-CN">
              <a:solidFill>
                <a:srgbClr val="CC3300"/>
              </a:solidFill>
              <a:ea typeface="宋体" panose="02010600030101010101" charset="-122"/>
              <a:cs typeface="宋体" panose="02010600030101010101" charset="-122"/>
            </a:endParaRP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位图图像" r:id="rId14" imgW="1457325" imgH="762000" progId="Paint.Picture">
                  <p:embed/>
                </p:oleObj>
              </mc:Choice>
              <mc:Fallback>
                <p:oleObj name="位图图像" r:id="rId14" imgW="1457325" imgH="7620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9" name="Line 7"/>
          <p:cNvSpPr>
            <a:spLocks noChangeShapeType="1"/>
          </p:cNvSpPr>
          <p:nvPr/>
        </p:nvSpPr>
        <p:spPr bwMode="ltGray">
          <a:xfrm>
            <a:off x="461963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32" name="Picture 8" descr="GIF-378"/>
          <p:cNvPicPr>
            <a:picLocks noChangeAspect="1" noChangeArrowheads="1" noCrop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041" name="Line 9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0042" name="Text Box 10"/>
          <p:cNvSpPr txBox="1">
            <a:spLocks noChangeArrowheads="1"/>
          </p:cNvSpPr>
          <p:nvPr/>
        </p:nvSpPr>
        <p:spPr bwMode="ltGray">
          <a:xfrm>
            <a:off x="17463" y="725488"/>
            <a:ext cx="365125" cy="3732212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wrap="none" lIns="0" tIns="0" rIns="0" bIns="0">
            <a:spAutoFit/>
          </a:bodyPr>
          <a:lstStyle/>
          <a:p>
            <a:pPr algn="l" eaLnBrk="0" fontAlgn="ctr" hangingPunct="0">
              <a:spcBef>
                <a:spcPct val="0"/>
              </a:spcBef>
              <a:buClr>
                <a:srgbClr val="B2B2B2"/>
              </a:buClr>
              <a:buSzPct val="75000"/>
              <a:buFont typeface="Wingdings" panose="05000000000000000000" charset="0"/>
              <a:buNone/>
              <a:defRPr/>
            </a:pPr>
            <a:r>
              <a:rPr kumimoji="0" lang="zh-CN" altLang="en-US" b="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第五章</a:t>
            </a:r>
            <a:r>
              <a:rPr kumimoji="0" lang="en-US" altLang="zh-CN" b="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  </a:t>
            </a:r>
            <a:r>
              <a:rPr kumimoji="0" lang="zh-CN" altLang="en-US" b="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留数及其应用</a:t>
            </a:r>
            <a:r>
              <a:rPr kumimoji="0" lang="en-US" altLang="zh-CN" b="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    </a:t>
            </a:r>
            <a:endParaRPr kumimoji="0" lang="en-US" altLang="zh-CN" b="0">
              <a:solidFill>
                <a:schemeClr val="folHlink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300043" name="Rectangle 11"/>
          <p:cNvSpPr>
            <a:spLocks noChangeArrowheads="1"/>
          </p:cNvSpPr>
          <p:nvPr/>
        </p:nvSpPr>
        <p:spPr bwMode="auto">
          <a:xfrm>
            <a:off x="528638" y="60325"/>
            <a:ext cx="195262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 fontAlgn="ctr">
              <a:spcBef>
                <a:spcPct val="0"/>
              </a:spcBef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kumimoji="0" lang="en-US" altLang="zh-CN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§5.2  </a:t>
            </a:r>
            <a:r>
              <a:rPr kumimoji="0" lang="zh-CN" altLang="en-US" b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留数</a:t>
            </a:r>
            <a:r>
              <a:rPr kumimoji="0" lang="en-US" altLang="zh-CN" b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 </a:t>
            </a:r>
            <a:endParaRPr kumimoji="0" lang="en-US" altLang="zh-CN" b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  <p:pic>
        <p:nvPicPr>
          <p:cNvPr id="1036" name="Picture 12" descr="xs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Picture 13" descr="xs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Picture 14" descr="xs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Picture 15" descr="xsf"/>
          <p:cNvPicPr>
            <a:picLocks noChangeAspect="1" noChangeArrowheads="1"/>
          </p:cNvPicPr>
          <p:nvPr/>
        </p:nvPicPr>
        <p:blipFill>
          <a:blip r:embed="rId17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Picture 16" descr="xs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Picture 17" descr="xs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Picture 18" descr="xs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Picture 19" descr="xsf"/>
          <p:cNvPicPr>
            <a:picLocks noChangeAspect="1" noChangeArrowheads="1"/>
          </p:cNvPicPr>
          <p:nvPr/>
        </p:nvPicPr>
        <p:blipFill>
          <a:blip r:embed="rId17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Picture 20" descr="xs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Picture 21" descr="xs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Picture 22" descr="xs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Picture 23" descr="xsf"/>
          <p:cNvPicPr>
            <a:picLocks noChangeAspect="1" noChangeArrowheads="1"/>
          </p:cNvPicPr>
          <p:nvPr/>
        </p:nvPicPr>
        <p:blipFill>
          <a:blip r:embed="rId17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Picture 24" descr="xs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Picture 25" descr="xsf"/>
          <p:cNvPicPr>
            <a:picLocks noChangeAspect="1" noChangeArrowheads="1"/>
          </p:cNvPicPr>
          <p:nvPr/>
        </p:nvPicPr>
        <p:blipFill>
          <a:blip r:embed="rId17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Picture 26" descr="xs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Picture 27" descr="xs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Picture 28" descr="xs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Picture 29" descr="xsf"/>
          <p:cNvPicPr>
            <a:picLocks noChangeAspect="1" noChangeArrowheads="1"/>
          </p:cNvPicPr>
          <p:nvPr/>
        </p:nvPicPr>
        <p:blipFill>
          <a:blip r:embed="rId17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Picture 30" descr="xs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Picture 31" descr="xs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Picture 69" descr="xs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9pPr>
    </p:titleStyle>
    <p:bodyStyle>
      <a:lvl1pPr marL="284480" indent="-2844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140.bin"/><Relationship Id="rId42" Type="http://schemas.openxmlformats.org/officeDocument/2006/relationships/vmlDrawing" Target="../drawings/vmlDrawing9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83.wmf"/><Relationship Id="rId4" Type="http://schemas.openxmlformats.org/officeDocument/2006/relationships/image" Target="../media/image81.wmf"/><Relationship Id="rId39" Type="http://schemas.openxmlformats.org/officeDocument/2006/relationships/oleObject" Target="../embeddings/oleObject158.bin"/><Relationship Id="rId38" Type="http://schemas.openxmlformats.org/officeDocument/2006/relationships/image" Target="../media/image82.wmf"/><Relationship Id="rId37" Type="http://schemas.openxmlformats.org/officeDocument/2006/relationships/oleObject" Target="../embeddings/oleObject157.bin"/><Relationship Id="rId36" Type="http://schemas.openxmlformats.org/officeDocument/2006/relationships/image" Target="../media/image94.wmf"/><Relationship Id="rId35" Type="http://schemas.openxmlformats.org/officeDocument/2006/relationships/oleObject" Target="../embeddings/oleObject156.bin"/><Relationship Id="rId34" Type="http://schemas.openxmlformats.org/officeDocument/2006/relationships/image" Target="../media/image93.wmf"/><Relationship Id="rId33" Type="http://schemas.openxmlformats.org/officeDocument/2006/relationships/oleObject" Target="../embeddings/oleObject155.bin"/><Relationship Id="rId32" Type="http://schemas.openxmlformats.org/officeDocument/2006/relationships/image" Target="../media/image92.wmf"/><Relationship Id="rId31" Type="http://schemas.openxmlformats.org/officeDocument/2006/relationships/oleObject" Target="../embeddings/oleObject154.bin"/><Relationship Id="rId30" Type="http://schemas.openxmlformats.org/officeDocument/2006/relationships/image" Target="../media/image89.wmf"/><Relationship Id="rId3" Type="http://schemas.openxmlformats.org/officeDocument/2006/relationships/oleObject" Target="../embeddings/oleObject139.bin"/><Relationship Id="rId29" Type="http://schemas.openxmlformats.org/officeDocument/2006/relationships/oleObject" Target="../embeddings/oleObject153.bin"/><Relationship Id="rId28" Type="http://schemas.openxmlformats.org/officeDocument/2006/relationships/image" Target="../media/image88.wmf"/><Relationship Id="rId27" Type="http://schemas.openxmlformats.org/officeDocument/2006/relationships/oleObject" Target="../embeddings/oleObject152.bin"/><Relationship Id="rId26" Type="http://schemas.openxmlformats.org/officeDocument/2006/relationships/image" Target="../media/image87.wmf"/><Relationship Id="rId25" Type="http://schemas.openxmlformats.org/officeDocument/2006/relationships/oleObject" Target="../embeddings/oleObject151.bin"/><Relationship Id="rId24" Type="http://schemas.openxmlformats.org/officeDocument/2006/relationships/image" Target="../media/image98.wmf"/><Relationship Id="rId23" Type="http://schemas.openxmlformats.org/officeDocument/2006/relationships/oleObject" Target="../embeddings/oleObject150.bin"/><Relationship Id="rId22" Type="http://schemas.openxmlformats.org/officeDocument/2006/relationships/image" Target="../media/image97.wmf"/><Relationship Id="rId21" Type="http://schemas.openxmlformats.org/officeDocument/2006/relationships/oleObject" Target="../embeddings/oleObject149.bin"/><Relationship Id="rId20" Type="http://schemas.openxmlformats.org/officeDocument/2006/relationships/oleObject" Target="../embeddings/oleObject148.bin"/><Relationship Id="rId2" Type="http://schemas.openxmlformats.org/officeDocument/2006/relationships/image" Target="../media/image1.png"/><Relationship Id="rId19" Type="http://schemas.openxmlformats.org/officeDocument/2006/relationships/image" Target="../media/image86.wmf"/><Relationship Id="rId18" Type="http://schemas.openxmlformats.org/officeDocument/2006/relationships/oleObject" Target="../embeddings/oleObject147.bin"/><Relationship Id="rId17" Type="http://schemas.openxmlformats.org/officeDocument/2006/relationships/oleObject" Target="../embeddings/oleObject146.bin"/><Relationship Id="rId16" Type="http://schemas.openxmlformats.org/officeDocument/2006/relationships/image" Target="../media/image96.wmf"/><Relationship Id="rId15" Type="http://schemas.openxmlformats.org/officeDocument/2006/relationships/oleObject" Target="../embeddings/oleObject145.bin"/><Relationship Id="rId14" Type="http://schemas.openxmlformats.org/officeDocument/2006/relationships/image" Target="../media/image95.wmf"/><Relationship Id="rId13" Type="http://schemas.openxmlformats.org/officeDocument/2006/relationships/oleObject" Target="../embeddings/oleObject144.bin"/><Relationship Id="rId12" Type="http://schemas.openxmlformats.org/officeDocument/2006/relationships/image" Target="../media/image91.wmf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90.wmf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2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161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160.bin"/><Relationship Id="rId48" Type="http://schemas.openxmlformats.org/officeDocument/2006/relationships/vmlDrawing" Target="../drawings/vmlDrawing10.vml"/><Relationship Id="rId47" Type="http://schemas.openxmlformats.org/officeDocument/2006/relationships/slideLayout" Target="../slideLayouts/slideLayout7.xml"/><Relationship Id="rId46" Type="http://schemas.openxmlformats.org/officeDocument/2006/relationships/oleObject" Target="../embeddings/oleObject181.bin"/><Relationship Id="rId45" Type="http://schemas.openxmlformats.org/officeDocument/2006/relationships/image" Target="../media/image100.wmf"/><Relationship Id="rId44" Type="http://schemas.openxmlformats.org/officeDocument/2006/relationships/oleObject" Target="../embeddings/oleObject180.bin"/><Relationship Id="rId43" Type="http://schemas.openxmlformats.org/officeDocument/2006/relationships/image" Target="../media/image80.wmf"/><Relationship Id="rId42" Type="http://schemas.openxmlformats.org/officeDocument/2006/relationships/oleObject" Target="../embeddings/oleObject179.bin"/><Relationship Id="rId41" Type="http://schemas.openxmlformats.org/officeDocument/2006/relationships/image" Target="../media/image79.wmf"/><Relationship Id="rId40" Type="http://schemas.openxmlformats.org/officeDocument/2006/relationships/oleObject" Target="../embeddings/oleObject178.bin"/><Relationship Id="rId4" Type="http://schemas.openxmlformats.org/officeDocument/2006/relationships/image" Target="../media/image85.wmf"/><Relationship Id="rId39" Type="http://schemas.openxmlformats.org/officeDocument/2006/relationships/image" Target="../media/image78.wmf"/><Relationship Id="rId38" Type="http://schemas.openxmlformats.org/officeDocument/2006/relationships/oleObject" Target="../embeddings/oleObject177.bin"/><Relationship Id="rId37" Type="http://schemas.openxmlformats.org/officeDocument/2006/relationships/image" Target="../media/image99.wmf"/><Relationship Id="rId36" Type="http://schemas.openxmlformats.org/officeDocument/2006/relationships/oleObject" Target="../embeddings/oleObject176.bin"/><Relationship Id="rId35" Type="http://schemas.openxmlformats.org/officeDocument/2006/relationships/image" Target="../media/image95.wmf"/><Relationship Id="rId34" Type="http://schemas.openxmlformats.org/officeDocument/2006/relationships/oleObject" Target="../embeddings/oleObject175.bin"/><Relationship Id="rId33" Type="http://schemas.openxmlformats.org/officeDocument/2006/relationships/image" Target="../media/image97.wmf"/><Relationship Id="rId32" Type="http://schemas.openxmlformats.org/officeDocument/2006/relationships/oleObject" Target="../embeddings/oleObject174.bin"/><Relationship Id="rId31" Type="http://schemas.openxmlformats.org/officeDocument/2006/relationships/image" Target="../media/image83.wmf"/><Relationship Id="rId30" Type="http://schemas.openxmlformats.org/officeDocument/2006/relationships/oleObject" Target="../embeddings/oleObject173.bin"/><Relationship Id="rId3" Type="http://schemas.openxmlformats.org/officeDocument/2006/relationships/oleObject" Target="../embeddings/oleObject159.bin"/><Relationship Id="rId29" Type="http://schemas.openxmlformats.org/officeDocument/2006/relationships/image" Target="../media/image82.wmf"/><Relationship Id="rId28" Type="http://schemas.openxmlformats.org/officeDocument/2006/relationships/oleObject" Target="../embeddings/oleObject172.bin"/><Relationship Id="rId27" Type="http://schemas.openxmlformats.org/officeDocument/2006/relationships/image" Target="../media/image81.wmf"/><Relationship Id="rId26" Type="http://schemas.openxmlformats.org/officeDocument/2006/relationships/oleObject" Target="../embeddings/oleObject171.bin"/><Relationship Id="rId25" Type="http://schemas.openxmlformats.org/officeDocument/2006/relationships/image" Target="../media/image89.wmf"/><Relationship Id="rId24" Type="http://schemas.openxmlformats.org/officeDocument/2006/relationships/oleObject" Target="../embeddings/oleObject170.bin"/><Relationship Id="rId23" Type="http://schemas.openxmlformats.org/officeDocument/2006/relationships/image" Target="../media/image94.wmf"/><Relationship Id="rId22" Type="http://schemas.openxmlformats.org/officeDocument/2006/relationships/oleObject" Target="../embeddings/oleObject169.bin"/><Relationship Id="rId21" Type="http://schemas.openxmlformats.org/officeDocument/2006/relationships/image" Target="../media/image86.wmf"/><Relationship Id="rId20" Type="http://schemas.openxmlformats.org/officeDocument/2006/relationships/oleObject" Target="../embeddings/oleObject168.bin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67.bin"/><Relationship Id="rId18" Type="http://schemas.openxmlformats.org/officeDocument/2006/relationships/image" Target="../media/image93.wmf"/><Relationship Id="rId17" Type="http://schemas.openxmlformats.org/officeDocument/2006/relationships/oleObject" Target="../embeddings/oleObject166.bin"/><Relationship Id="rId16" Type="http://schemas.openxmlformats.org/officeDocument/2006/relationships/image" Target="../media/image92.wmf"/><Relationship Id="rId15" Type="http://schemas.openxmlformats.org/officeDocument/2006/relationships/oleObject" Target="../embeddings/oleObject165.bin"/><Relationship Id="rId14" Type="http://schemas.openxmlformats.org/officeDocument/2006/relationships/image" Target="../media/image91.wmf"/><Relationship Id="rId13" Type="http://schemas.openxmlformats.org/officeDocument/2006/relationships/oleObject" Target="../embeddings/oleObject164.bin"/><Relationship Id="rId12" Type="http://schemas.openxmlformats.org/officeDocument/2006/relationships/image" Target="../media/image90.wmf"/><Relationship Id="rId11" Type="http://schemas.openxmlformats.org/officeDocument/2006/relationships/oleObject" Target="../embeddings/oleObject163.bin"/><Relationship Id="rId10" Type="http://schemas.openxmlformats.org/officeDocument/2006/relationships/image" Target="../media/image87.wmf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5.bin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184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82.bin"/><Relationship Id="rId20" Type="http://schemas.openxmlformats.org/officeDocument/2006/relationships/vmlDrawing" Target="../drawings/vmlDrawing11.vml"/><Relationship Id="rId2" Type="http://schemas.openxmlformats.org/officeDocument/2006/relationships/image" Target="../media/image13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08.wmf"/><Relationship Id="rId17" Type="http://schemas.openxmlformats.org/officeDocument/2006/relationships/oleObject" Target="../embeddings/oleObject189.bin"/><Relationship Id="rId16" Type="http://schemas.openxmlformats.org/officeDocument/2006/relationships/image" Target="../media/image107.wmf"/><Relationship Id="rId15" Type="http://schemas.openxmlformats.org/officeDocument/2006/relationships/oleObject" Target="../embeddings/oleObject188.bin"/><Relationship Id="rId14" Type="http://schemas.openxmlformats.org/officeDocument/2006/relationships/image" Target="../media/image106.wmf"/><Relationship Id="rId13" Type="http://schemas.openxmlformats.org/officeDocument/2006/relationships/oleObject" Target="../embeddings/oleObject187.bin"/><Relationship Id="rId12" Type="http://schemas.openxmlformats.org/officeDocument/2006/relationships/image" Target="../media/image105.wmf"/><Relationship Id="rId11" Type="http://schemas.openxmlformats.org/officeDocument/2006/relationships/oleObject" Target="../embeddings/oleObject186.bin"/><Relationship Id="rId10" Type="http://schemas.openxmlformats.org/officeDocument/2006/relationships/image" Target="../media/image104.wmf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3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92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01.wmf"/><Relationship Id="rId35" Type="http://schemas.openxmlformats.org/officeDocument/2006/relationships/vmlDrawing" Target="../drawings/vmlDrawing12.vml"/><Relationship Id="rId34" Type="http://schemas.openxmlformats.org/officeDocument/2006/relationships/slideLayout" Target="../slideLayouts/slideLayout7.xml"/><Relationship Id="rId33" Type="http://schemas.openxmlformats.org/officeDocument/2006/relationships/oleObject" Target="../embeddings/oleObject205.bin"/><Relationship Id="rId32" Type="http://schemas.openxmlformats.org/officeDocument/2006/relationships/image" Target="../media/image116.wmf"/><Relationship Id="rId31" Type="http://schemas.openxmlformats.org/officeDocument/2006/relationships/oleObject" Target="../embeddings/oleObject204.bin"/><Relationship Id="rId30" Type="http://schemas.openxmlformats.org/officeDocument/2006/relationships/image" Target="../media/image115.wmf"/><Relationship Id="rId3" Type="http://schemas.openxmlformats.org/officeDocument/2006/relationships/oleObject" Target="../embeddings/oleObject190.bin"/><Relationship Id="rId29" Type="http://schemas.openxmlformats.org/officeDocument/2006/relationships/oleObject" Target="../embeddings/oleObject203.bin"/><Relationship Id="rId28" Type="http://schemas.openxmlformats.org/officeDocument/2006/relationships/image" Target="../media/image108.wmf"/><Relationship Id="rId27" Type="http://schemas.openxmlformats.org/officeDocument/2006/relationships/oleObject" Target="../embeddings/oleObject202.bin"/><Relationship Id="rId26" Type="http://schemas.openxmlformats.org/officeDocument/2006/relationships/image" Target="../media/image107.wmf"/><Relationship Id="rId25" Type="http://schemas.openxmlformats.org/officeDocument/2006/relationships/oleObject" Target="../embeddings/oleObject201.bin"/><Relationship Id="rId24" Type="http://schemas.openxmlformats.org/officeDocument/2006/relationships/image" Target="../media/image106.wmf"/><Relationship Id="rId23" Type="http://schemas.openxmlformats.org/officeDocument/2006/relationships/oleObject" Target="../embeddings/oleObject200.bin"/><Relationship Id="rId22" Type="http://schemas.openxmlformats.org/officeDocument/2006/relationships/image" Target="../media/image105.wmf"/><Relationship Id="rId21" Type="http://schemas.openxmlformats.org/officeDocument/2006/relationships/oleObject" Target="../embeddings/oleObject199.bin"/><Relationship Id="rId20" Type="http://schemas.openxmlformats.org/officeDocument/2006/relationships/image" Target="../media/image104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98.bin"/><Relationship Id="rId18" Type="http://schemas.openxmlformats.org/officeDocument/2006/relationships/image" Target="../media/image103.wmf"/><Relationship Id="rId17" Type="http://schemas.openxmlformats.org/officeDocument/2006/relationships/oleObject" Target="../embeddings/oleObject197.bin"/><Relationship Id="rId16" Type="http://schemas.openxmlformats.org/officeDocument/2006/relationships/image" Target="../media/image114.wmf"/><Relationship Id="rId15" Type="http://schemas.openxmlformats.org/officeDocument/2006/relationships/oleObject" Target="../embeddings/oleObject196.bin"/><Relationship Id="rId14" Type="http://schemas.openxmlformats.org/officeDocument/2006/relationships/image" Target="../media/image113.wmf"/><Relationship Id="rId13" Type="http://schemas.openxmlformats.org/officeDocument/2006/relationships/oleObject" Target="../embeddings/oleObject195.bin"/><Relationship Id="rId12" Type="http://schemas.openxmlformats.org/officeDocument/2006/relationships/image" Target="../media/image112.wmf"/><Relationship Id="rId11" Type="http://schemas.openxmlformats.org/officeDocument/2006/relationships/oleObject" Target="../embeddings/oleObject194.bin"/><Relationship Id="rId10" Type="http://schemas.openxmlformats.org/officeDocument/2006/relationships/image" Target="../media/image111.wmf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9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208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206.bin"/><Relationship Id="rId21" Type="http://schemas.openxmlformats.org/officeDocument/2006/relationships/vmlDrawing" Target="../drawings/vmlDrawing13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9" Type="http://schemas.openxmlformats.org/officeDocument/2006/relationships/image" Target="../media/image114.wmf"/><Relationship Id="rId18" Type="http://schemas.openxmlformats.org/officeDocument/2006/relationships/oleObject" Target="../embeddings/oleObject214.bin"/><Relationship Id="rId17" Type="http://schemas.openxmlformats.org/officeDocument/2006/relationships/image" Target="../media/image110.wmf"/><Relationship Id="rId16" Type="http://schemas.openxmlformats.org/officeDocument/2006/relationships/oleObject" Target="../embeddings/oleObject213.bin"/><Relationship Id="rId15" Type="http://schemas.openxmlformats.org/officeDocument/2006/relationships/image" Target="../media/image109.wmf"/><Relationship Id="rId14" Type="http://schemas.openxmlformats.org/officeDocument/2006/relationships/oleObject" Target="../embeddings/oleObject212.bin"/><Relationship Id="rId13" Type="http://schemas.openxmlformats.org/officeDocument/2006/relationships/image" Target="../media/image101.wmf"/><Relationship Id="rId12" Type="http://schemas.openxmlformats.org/officeDocument/2006/relationships/oleObject" Target="../embeddings/oleObject211.bin"/><Relationship Id="rId11" Type="http://schemas.openxmlformats.org/officeDocument/2006/relationships/oleObject" Target="../embeddings/oleObject210.bin"/><Relationship Id="rId10" Type="http://schemas.openxmlformats.org/officeDocument/2006/relationships/image" Target="../media/image116.wmf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wmf"/><Relationship Id="rId8" Type="http://schemas.openxmlformats.org/officeDocument/2006/relationships/oleObject" Target="../embeddings/oleObject218.bin"/><Relationship Id="rId7" Type="http://schemas.openxmlformats.org/officeDocument/2006/relationships/oleObject" Target="../embeddings/oleObject217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215.bin"/><Relationship Id="rId20" Type="http://schemas.openxmlformats.org/officeDocument/2006/relationships/vmlDrawing" Target="../drawings/vmlDrawing14.vml"/><Relationship Id="rId2" Type="http://schemas.openxmlformats.org/officeDocument/2006/relationships/image" Target="../media/image1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26.png"/><Relationship Id="rId17" Type="http://schemas.openxmlformats.org/officeDocument/2006/relationships/image" Target="../media/image125.emf"/><Relationship Id="rId16" Type="http://schemas.openxmlformats.org/officeDocument/2006/relationships/oleObject" Target="../embeddings/oleObject222.bin"/><Relationship Id="rId15" Type="http://schemas.openxmlformats.org/officeDocument/2006/relationships/image" Target="../media/image124.wmf"/><Relationship Id="rId14" Type="http://schemas.openxmlformats.org/officeDocument/2006/relationships/oleObject" Target="../embeddings/oleObject221.bin"/><Relationship Id="rId13" Type="http://schemas.openxmlformats.org/officeDocument/2006/relationships/image" Target="../media/image123.wmf"/><Relationship Id="rId12" Type="http://schemas.openxmlformats.org/officeDocument/2006/relationships/oleObject" Target="../embeddings/oleObject220.bin"/><Relationship Id="rId11" Type="http://schemas.openxmlformats.org/officeDocument/2006/relationships/image" Target="../media/image122.wmf"/><Relationship Id="rId10" Type="http://schemas.openxmlformats.org/officeDocument/2006/relationships/oleObject" Target="../embeddings/oleObject219.bin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wmf"/><Relationship Id="rId8" Type="http://schemas.openxmlformats.org/officeDocument/2006/relationships/oleObject" Target="../embeddings/oleObject225.bin"/><Relationship Id="rId7" Type="http://schemas.openxmlformats.org/officeDocument/2006/relationships/image" Target="../media/image128.wmf"/><Relationship Id="rId6" Type="http://schemas.openxmlformats.org/officeDocument/2006/relationships/oleObject" Target="../embeddings/oleObject224.bin"/><Relationship Id="rId5" Type="http://schemas.openxmlformats.org/officeDocument/2006/relationships/image" Target="../media/image127.wmf"/><Relationship Id="rId4" Type="http://schemas.openxmlformats.org/officeDocument/2006/relationships/oleObject" Target="../embeddings/oleObject223.bin"/><Relationship Id="rId3" Type="http://schemas.openxmlformats.org/officeDocument/2006/relationships/image" Target="../media/image13.png"/><Relationship Id="rId26" Type="http://schemas.openxmlformats.org/officeDocument/2006/relationships/vmlDrawing" Target="../drawings/vmlDrawing15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35.emf"/><Relationship Id="rId23" Type="http://schemas.openxmlformats.org/officeDocument/2006/relationships/oleObject" Target="../embeddings/oleObject233.bin"/><Relationship Id="rId22" Type="http://schemas.openxmlformats.org/officeDocument/2006/relationships/image" Target="../media/image124.wmf"/><Relationship Id="rId21" Type="http://schemas.openxmlformats.org/officeDocument/2006/relationships/oleObject" Target="../embeddings/oleObject232.bin"/><Relationship Id="rId20" Type="http://schemas.openxmlformats.org/officeDocument/2006/relationships/oleObject" Target="../embeddings/oleObject231.bin"/><Relationship Id="rId2" Type="http://schemas.openxmlformats.org/officeDocument/2006/relationships/image" Target="../media/image1.png"/><Relationship Id="rId19" Type="http://schemas.openxmlformats.org/officeDocument/2006/relationships/image" Target="../media/image134.wmf"/><Relationship Id="rId18" Type="http://schemas.openxmlformats.org/officeDocument/2006/relationships/oleObject" Target="../embeddings/oleObject230.bin"/><Relationship Id="rId17" Type="http://schemas.openxmlformats.org/officeDocument/2006/relationships/image" Target="../media/image133.wmf"/><Relationship Id="rId16" Type="http://schemas.openxmlformats.org/officeDocument/2006/relationships/oleObject" Target="../embeddings/oleObject229.bin"/><Relationship Id="rId15" Type="http://schemas.openxmlformats.org/officeDocument/2006/relationships/image" Target="../media/image132.wmf"/><Relationship Id="rId14" Type="http://schemas.openxmlformats.org/officeDocument/2006/relationships/oleObject" Target="../embeddings/oleObject228.bin"/><Relationship Id="rId13" Type="http://schemas.openxmlformats.org/officeDocument/2006/relationships/image" Target="../media/image131.wmf"/><Relationship Id="rId12" Type="http://schemas.openxmlformats.org/officeDocument/2006/relationships/oleObject" Target="../embeddings/oleObject227.bin"/><Relationship Id="rId11" Type="http://schemas.openxmlformats.org/officeDocument/2006/relationships/image" Target="../media/image130.wmf"/><Relationship Id="rId10" Type="http://schemas.openxmlformats.org/officeDocument/2006/relationships/oleObject" Target="../embeddings/oleObject226.bin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96" Type="http://schemas.openxmlformats.org/officeDocument/2006/relationships/vmlDrawing" Target="../drawings/vmlDrawing16.vml"/><Relationship Id="rId95" Type="http://schemas.openxmlformats.org/officeDocument/2006/relationships/slideLayout" Target="../slideLayouts/slideLayout7.xml"/><Relationship Id="rId94" Type="http://schemas.openxmlformats.org/officeDocument/2006/relationships/oleObject" Target="../embeddings/oleObject281.bin"/><Relationship Id="rId93" Type="http://schemas.openxmlformats.org/officeDocument/2006/relationships/image" Target="../media/image170.wmf"/><Relationship Id="rId92" Type="http://schemas.openxmlformats.org/officeDocument/2006/relationships/oleObject" Target="../embeddings/oleObject280.bin"/><Relationship Id="rId91" Type="http://schemas.openxmlformats.org/officeDocument/2006/relationships/oleObject" Target="../embeddings/oleObject279.bin"/><Relationship Id="rId90" Type="http://schemas.openxmlformats.org/officeDocument/2006/relationships/image" Target="../media/image169.wmf"/><Relationship Id="rId9" Type="http://schemas.openxmlformats.org/officeDocument/2006/relationships/oleObject" Target="../embeddings/oleObject237.bin"/><Relationship Id="rId89" Type="http://schemas.openxmlformats.org/officeDocument/2006/relationships/oleObject" Target="../embeddings/oleObject278.bin"/><Relationship Id="rId88" Type="http://schemas.openxmlformats.org/officeDocument/2006/relationships/image" Target="../media/image168.wmf"/><Relationship Id="rId87" Type="http://schemas.openxmlformats.org/officeDocument/2006/relationships/oleObject" Target="../embeddings/oleObject277.bin"/><Relationship Id="rId86" Type="http://schemas.openxmlformats.org/officeDocument/2006/relationships/image" Target="../media/image167.wmf"/><Relationship Id="rId85" Type="http://schemas.openxmlformats.org/officeDocument/2006/relationships/oleObject" Target="../embeddings/oleObject276.bin"/><Relationship Id="rId84" Type="http://schemas.openxmlformats.org/officeDocument/2006/relationships/image" Target="../media/image166.wmf"/><Relationship Id="rId83" Type="http://schemas.openxmlformats.org/officeDocument/2006/relationships/oleObject" Target="../embeddings/oleObject275.bin"/><Relationship Id="rId82" Type="http://schemas.openxmlformats.org/officeDocument/2006/relationships/image" Target="../media/image165.wmf"/><Relationship Id="rId81" Type="http://schemas.openxmlformats.org/officeDocument/2006/relationships/oleObject" Target="../embeddings/oleObject274.bin"/><Relationship Id="rId80" Type="http://schemas.openxmlformats.org/officeDocument/2006/relationships/image" Target="../media/image164.wmf"/><Relationship Id="rId8" Type="http://schemas.openxmlformats.org/officeDocument/2006/relationships/image" Target="../media/image138.wmf"/><Relationship Id="rId79" Type="http://schemas.openxmlformats.org/officeDocument/2006/relationships/oleObject" Target="../embeddings/oleObject273.bin"/><Relationship Id="rId78" Type="http://schemas.openxmlformats.org/officeDocument/2006/relationships/image" Target="../media/image163.wmf"/><Relationship Id="rId77" Type="http://schemas.openxmlformats.org/officeDocument/2006/relationships/oleObject" Target="../embeddings/oleObject272.bin"/><Relationship Id="rId76" Type="http://schemas.openxmlformats.org/officeDocument/2006/relationships/image" Target="../media/image162.wmf"/><Relationship Id="rId75" Type="http://schemas.openxmlformats.org/officeDocument/2006/relationships/oleObject" Target="../embeddings/oleObject271.bin"/><Relationship Id="rId74" Type="http://schemas.openxmlformats.org/officeDocument/2006/relationships/image" Target="../media/image161.wmf"/><Relationship Id="rId73" Type="http://schemas.openxmlformats.org/officeDocument/2006/relationships/oleObject" Target="../embeddings/oleObject270.bin"/><Relationship Id="rId72" Type="http://schemas.openxmlformats.org/officeDocument/2006/relationships/image" Target="../media/image160.wmf"/><Relationship Id="rId71" Type="http://schemas.openxmlformats.org/officeDocument/2006/relationships/oleObject" Target="../embeddings/oleObject269.bin"/><Relationship Id="rId70" Type="http://schemas.openxmlformats.org/officeDocument/2006/relationships/image" Target="../media/image159.wmf"/><Relationship Id="rId7" Type="http://schemas.openxmlformats.org/officeDocument/2006/relationships/oleObject" Target="../embeddings/oleObject236.bin"/><Relationship Id="rId69" Type="http://schemas.openxmlformats.org/officeDocument/2006/relationships/oleObject" Target="../embeddings/oleObject268.bin"/><Relationship Id="rId68" Type="http://schemas.openxmlformats.org/officeDocument/2006/relationships/image" Target="../media/image52.wmf"/><Relationship Id="rId67" Type="http://schemas.openxmlformats.org/officeDocument/2006/relationships/oleObject" Target="../embeddings/oleObject267.bin"/><Relationship Id="rId66" Type="http://schemas.openxmlformats.org/officeDocument/2006/relationships/oleObject" Target="../embeddings/oleObject266.bin"/><Relationship Id="rId65" Type="http://schemas.openxmlformats.org/officeDocument/2006/relationships/image" Target="../media/image51.wmf"/><Relationship Id="rId64" Type="http://schemas.openxmlformats.org/officeDocument/2006/relationships/oleObject" Target="../embeddings/oleObject265.bin"/><Relationship Id="rId63" Type="http://schemas.openxmlformats.org/officeDocument/2006/relationships/oleObject" Target="../embeddings/oleObject264.bin"/><Relationship Id="rId62" Type="http://schemas.openxmlformats.org/officeDocument/2006/relationships/image" Target="../media/image158.wmf"/><Relationship Id="rId61" Type="http://schemas.openxmlformats.org/officeDocument/2006/relationships/oleObject" Target="../embeddings/oleObject263.bin"/><Relationship Id="rId60" Type="http://schemas.openxmlformats.org/officeDocument/2006/relationships/image" Target="../media/image157.wmf"/><Relationship Id="rId6" Type="http://schemas.openxmlformats.org/officeDocument/2006/relationships/image" Target="../media/image137.wmf"/><Relationship Id="rId59" Type="http://schemas.openxmlformats.org/officeDocument/2006/relationships/oleObject" Target="../embeddings/oleObject262.bin"/><Relationship Id="rId58" Type="http://schemas.openxmlformats.org/officeDocument/2006/relationships/image" Target="../media/image156.wmf"/><Relationship Id="rId57" Type="http://schemas.openxmlformats.org/officeDocument/2006/relationships/oleObject" Target="../embeddings/oleObject261.bin"/><Relationship Id="rId56" Type="http://schemas.openxmlformats.org/officeDocument/2006/relationships/image" Target="../media/image155.wmf"/><Relationship Id="rId55" Type="http://schemas.openxmlformats.org/officeDocument/2006/relationships/oleObject" Target="../embeddings/oleObject260.bin"/><Relationship Id="rId54" Type="http://schemas.openxmlformats.org/officeDocument/2006/relationships/image" Target="../media/image154.wmf"/><Relationship Id="rId53" Type="http://schemas.openxmlformats.org/officeDocument/2006/relationships/oleObject" Target="../embeddings/oleObject259.bin"/><Relationship Id="rId52" Type="http://schemas.openxmlformats.org/officeDocument/2006/relationships/image" Target="../media/image153.wmf"/><Relationship Id="rId51" Type="http://schemas.openxmlformats.org/officeDocument/2006/relationships/oleObject" Target="../embeddings/oleObject258.bin"/><Relationship Id="rId50" Type="http://schemas.openxmlformats.org/officeDocument/2006/relationships/image" Target="../media/image49.wmf"/><Relationship Id="rId5" Type="http://schemas.openxmlformats.org/officeDocument/2006/relationships/oleObject" Target="../embeddings/oleObject235.bin"/><Relationship Id="rId49" Type="http://schemas.openxmlformats.org/officeDocument/2006/relationships/oleObject" Target="../embeddings/oleObject257.bin"/><Relationship Id="rId48" Type="http://schemas.openxmlformats.org/officeDocument/2006/relationships/image" Target="../media/image39.wmf"/><Relationship Id="rId47" Type="http://schemas.openxmlformats.org/officeDocument/2006/relationships/oleObject" Target="../embeddings/oleObject256.bin"/><Relationship Id="rId46" Type="http://schemas.openxmlformats.org/officeDocument/2006/relationships/image" Target="../media/image152.wmf"/><Relationship Id="rId45" Type="http://schemas.openxmlformats.org/officeDocument/2006/relationships/oleObject" Target="../embeddings/oleObject255.bin"/><Relationship Id="rId44" Type="http://schemas.openxmlformats.org/officeDocument/2006/relationships/image" Target="../media/image151.wmf"/><Relationship Id="rId43" Type="http://schemas.openxmlformats.org/officeDocument/2006/relationships/oleObject" Target="../embeddings/oleObject254.bin"/><Relationship Id="rId42" Type="http://schemas.openxmlformats.org/officeDocument/2006/relationships/image" Target="../media/image45.wmf"/><Relationship Id="rId41" Type="http://schemas.openxmlformats.org/officeDocument/2006/relationships/oleObject" Target="../embeddings/oleObject253.bin"/><Relationship Id="rId40" Type="http://schemas.openxmlformats.org/officeDocument/2006/relationships/image" Target="../media/image150.wmf"/><Relationship Id="rId4" Type="http://schemas.openxmlformats.org/officeDocument/2006/relationships/image" Target="../media/image136.wmf"/><Relationship Id="rId39" Type="http://schemas.openxmlformats.org/officeDocument/2006/relationships/oleObject" Target="../embeddings/oleObject252.bin"/><Relationship Id="rId38" Type="http://schemas.openxmlformats.org/officeDocument/2006/relationships/image" Target="../media/image33.wmf"/><Relationship Id="rId37" Type="http://schemas.openxmlformats.org/officeDocument/2006/relationships/oleObject" Target="../embeddings/oleObject251.bin"/><Relationship Id="rId36" Type="http://schemas.openxmlformats.org/officeDocument/2006/relationships/image" Target="../media/image53.wmf"/><Relationship Id="rId35" Type="http://schemas.openxmlformats.org/officeDocument/2006/relationships/oleObject" Target="../embeddings/oleObject250.bin"/><Relationship Id="rId34" Type="http://schemas.openxmlformats.org/officeDocument/2006/relationships/image" Target="../media/image149.wmf"/><Relationship Id="rId33" Type="http://schemas.openxmlformats.org/officeDocument/2006/relationships/oleObject" Target="../embeddings/oleObject249.bin"/><Relationship Id="rId32" Type="http://schemas.openxmlformats.org/officeDocument/2006/relationships/image" Target="../media/image148.wmf"/><Relationship Id="rId31" Type="http://schemas.openxmlformats.org/officeDocument/2006/relationships/oleObject" Target="../embeddings/oleObject248.bin"/><Relationship Id="rId30" Type="http://schemas.openxmlformats.org/officeDocument/2006/relationships/image" Target="../media/image147.wmf"/><Relationship Id="rId3" Type="http://schemas.openxmlformats.org/officeDocument/2006/relationships/oleObject" Target="../embeddings/oleObject234.bin"/><Relationship Id="rId29" Type="http://schemas.openxmlformats.org/officeDocument/2006/relationships/oleObject" Target="../embeddings/oleObject247.bin"/><Relationship Id="rId28" Type="http://schemas.openxmlformats.org/officeDocument/2006/relationships/image" Target="../media/image146.wmf"/><Relationship Id="rId27" Type="http://schemas.openxmlformats.org/officeDocument/2006/relationships/oleObject" Target="../embeddings/oleObject246.bin"/><Relationship Id="rId26" Type="http://schemas.openxmlformats.org/officeDocument/2006/relationships/image" Target="../media/image145.wmf"/><Relationship Id="rId25" Type="http://schemas.openxmlformats.org/officeDocument/2006/relationships/oleObject" Target="../embeddings/oleObject245.bin"/><Relationship Id="rId24" Type="http://schemas.openxmlformats.org/officeDocument/2006/relationships/image" Target="../media/image144.wmf"/><Relationship Id="rId23" Type="http://schemas.openxmlformats.org/officeDocument/2006/relationships/oleObject" Target="../embeddings/oleObject244.bin"/><Relationship Id="rId22" Type="http://schemas.openxmlformats.org/officeDocument/2006/relationships/image" Target="../media/image143.wmf"/><Relationship Id="rId21" Type="http://schemas.openxmlformats.org/officeDocument/2006/relationships/oleObject" Target="../embeddings/oleObject243.bin"/><Relationship Id="rId20" Type="http://schemas.openxmlformats.org/officeDocument/2006/relationships/image" Target="../media/image142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242.bin"/><Relationship Id="rId18" Type="http://schemas.openxmlformats.org/officeDocument/2006/relationships/image" Target="../media/image141.wmf"/><Relationship Id="rId17" Type="http://schemas.openxmlformats.org/officeDocument/2006/relationships/oleObject" Target="../embeddings/oleObject241.bin"/><Relationship Id="rId16" Type="http://schemas.openxmlformats.org/officeDocument/2006/relationships/image" Target="../media/image140.wmf"/><Relationship Id="rId15" Type="http://schemas.openxmlformats.org/officeDocument/2006/relationships/oleObject" Target="../embeddings/oleObject240.bin"/><Relationship Id="rId14" Type="http://schemas.openxmlformats.org/officeDocument/2006/relationships/image" Target="../media/image139.wmf"/><Relationship Id="rId13" Type="http://schemas.openxmlformats.org/officeDocument/2006/relationships/oleObject" Target="../embeddings/oleObject239.bin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238.bin"/><Relationship Id="rId10" Type="http://schemas.openxmlformats.org/officeDocument/2006/relationships/image" Target="../media/image57.wmf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5.bin"/><Relationship Id="rId8" Type="http://schemas.openxmlformats.org/officeDocument/2006/relationships/image" Target="../media/image169.wmf"/><Relationship Id="rId7" Type="http://schemas.openxmlformats.org/officeDocument/2006/relationships/oleObject" Target="../embeddings/oleObject284.bin"/><Relationship Id="rId6" Type="http://schemas.openxmlformats.org/officeDocument/2006/relationships/image" Target="../media/image167.wmf"/><Relationship Id="rId59" Type="http://schemas.openxmlformats.org/officeDocument/2006/relationships/vmlDrawing" Target="../drawings/vmlDrawing17.vml"/><Relationship Id="rId58" Type="http://schemas.openxmlformats.org/officeDocument/2006/relationships/slideLayout" Target="../slideLayouts/slideLayout7.xml"/><Relationship Id="rId57" Type="http://schemas.openxmlformats.org/officeDocument/2006/relationships/image" Target="../media/image49.wmf"/><Relationship Id="rId56" Type="http://schemas.openxmlformats.org/officeDocument/2006/relationships/oleObject" Target="../embeddings/oleObject311.bin"/><Relationship Id="rId55" Type="http://schemas.openxmlformats.org/officeDocument/2006/relationships/oleObject" Target="../embeddings/oleObject310.bin"/><Relationship Id="rId54" Type="http://schemas.openxmlformats.org/officeDocument/2006/relationships/image" Target="../media/image159.wmf"/><Relationship Id="rId53" Type="http://schemas.openxmlformats.org/officeDocument/2006/relationships/oleObject" Target="../embeddings/oleObject309.bin"/><Relationship Id="rId52" Type="http://schemas.openxmlformats.org/officeDocument/2006/relationships/image" Target="../media/image181.wmf"/><Relationship Id="rId51" Type="http://schemas.openxmlformats.org/officeDocument/2006/relationships/oleObject" Target="../embeddings/oleObject308.bin"/><Relationship Id="rId50" Type="http://schemas.openxmlformats.org/officeDocument/2006/relationships/oleObject" Target="../embeddings/oleObject307.bin"/><Relationship Id="rId5" Type="http://schemas.openxmlformats.org/officeDocument/2006/relationships/oleObject" Target="../embeddings/oleObject283.bin"/><Relationship Id="rId49" Type="http://schemas.openxmlformats.org/officeDocument/2006/relationships/oleObject" Target="../embeddings/oleObject306.bin"/><Relationship Id="rId48" Type="http://schemas.openxmlformats.org/officeDocument/2006/relationships/image" Target="../media/image180.wmf"/><Relationship Id="rId47" Type="http://schemas.openxmlformats.org/officeDocument/2006/relationships/oleObject" Target="../embeddings/oleObject305.bin"/><Relationship Id="rId46" Type="http://schemas.openxmlformats.org/officeDocument/2006/relationships/image" Target="../media/image179.wmf"/><Relationship Id="rId45" Type="http://schemas.openxmlformats.org/officeDocument/2006/relationships/oleObject" Target="../embeddings/oleObject304.bin"/><Relationship Id="rId44" Type="http://schemas.openxmlformats.org/officeDocument/2006/relationships/oleObject" Target="../embeddings/oleObject303.bin"/><Relationship Id="rId43" Type="http://schemas.openxmlformats.org/officeDocument/2006/relationships/image" Target="../media/image33.wmf"/><Relationship Id="rId42" Type="http://schemas.openxmlformats.org/officeDocument/2006/relationships/oleObject" Target="../embeddings/oleObject302.bin"/><Relationship Id="rId41" Type="http://schemas.openxmlformats.org/officeDocument/2006/relationships/image" Target="../media/image161.wmf"/><Relationship Id="rId40" Type="http://schemas.openxmlformats.org/officeDocument/2006/relationships/oleObject" Target="../embeddings/oleObject301.bin"/><Relationship Id="rId4" Type="http://schemas.openxmlformats.org/officeDocument/2006/relationships/image" Target="../media/image4.png"/><Relationship Id="rId39" Type="http://schemas.openxmlformats.org/officeDocument/2006/relationships/image" Target="../media/image160.wmf"/><Relationship Id="rId38" Type="http://schemas.openxmlformats.org/officeDocument/2006/relationships/oleObject" Target="../embeddings/oleObject300.bin"/><Relationship Id="rId37" Type="http://schemas.openxmlformats.org/officeDocument/2006/relationships/image" Target="../media/image52.wmf"/><Relationship Id="rId36" Type="http://schemas.openxmlformats.org/officeDocument/2006/relationships/oleObject" Target="../embeddings/oleObject299.bin"/><Relationship Id="rId35" Type="http://schemas.openxmlformats.org/officeDocument/2006/relationships/image" Target="../media/image136.wmf"/><Relationship Id="rId34" Type="http://schemas.openxmlformats.org/officeDocument/2006/relationships/oleObject" Target="../embeddings/oleObject298.bin"/><Relationship Id="rId33" Type="http://schemas.openxmlformats.org/officeDocument/2006/relationships/image" Target="../media/image178.wmf"/><Relationship Id="rId32" Type="http://schemas.openxmlformats.org/officeDocument/2006/relationships/oleObject" Target="../embeddings/oleObject297.bin"/><Relationship Id="rId31" Type="http://schemas.openxmlformats.org/officeDocument/2006/relationships/oleObject" Target="../embeddings/oleObject296.bin"/><Relationship Id="rId30" Type="http://schemas.openxmlformats.org/officeDocument/2006/relationships/image" Target="../media/image177.wmf"/><Relationship Id="rId3" Type="http://schemas.openxmlformats.org/officeDocument/2006/relationships/image" Target="../media/image1.png"/><Relationship Id="rId29" Type="http://schemas.openxmlformats.org/officeDocument/2006/relationships/oleObject" Target="../embeddings/oleObject295.bin"/><Relationship Id="rId28" Type="http://schemas.openxmlformats.org/officeDocument/2006/relationships/image" Target="../media/image176.wmf"/><Relationship Id="rId27" Type="http://schemas.openxmlformats.org/officeDocument/2006/relationships/oleObject" Target="../embeddings/oleObject294.bin"/><Relationship Id="rId26" Type="http://schemas.openxmlformats.org/officeDocument/2006/relationships/image" Target="../media/image129.wmf"/><Relationship Id="rId25" Type="http://schemas.openxmlformats.org/officeDocument/2006/relationships/oleObject" Target="../embeddings/oleObject293.bin"/><Relationship Id="rId24" Type="http://schemas.openxmlformats.org/officeDocument/2006/relationships/image" Target="../media/image175.wmf"/><Relationship Id="rId23" Type="http://schemas.openxmlformats.org/officeDocument/2006/relationships/oleObject" Target="../embeddings/oleObject292.bin"/><Relationship Id="rId22" Type="http://schemas.openxmlformats.org/officeDocument/2006/relationships/image" Target="../media/image174.wmf"/><Relationship Id="rId21" Type="http://schemas.openxmlformats.org/officeDocument/2006/relationships/oleObject" Target="../embeddings/oleObject291.bin"/><Relationship Id="rId20" Type="http://schemas.openxmlformats.org/officeDocument/2006/relationships/image" Target="../media/image173.wmf"/><Relationship Id="rId2" Type="http://schemas.openxmlformats.org/officeDocument/2006/relationships/image" Target="../media/image162.wmf"/><Relationship Id="rId19" Type="http://schemas.openxmlformats.org/officeDocument/2006/relationships/oleObject" Target="../embeddings/oleObject290.bin"/><Relationship Id="rId18" Type="http://schemas.openxmlformats.org/officeDocument/2006/relationships/image" Target="../media/image172.wmf"/><Relationship Id="rId17" Type="http://schemas.openxmlformats.org/officeDocument/2006/relationships/oleObject" Target="../embeddings/oleObject289.bin"/><Relationship Id="rId16" Type="http://schemas.openxmlformats.org/officeDocument/2006/relationships/image" Target="../media/image171.wmf"/><Relationship Id="rId15" Type="http://schemas.openxmlformats.org/officeDocument/2006/relationships/oleObject" Target="../embeddings/oleObject288.bin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287.bin"/><Relationship Id="rId12" Type="http://schemas.openxmlformats.org/officeDocument/2006/relationships/image" Target="../media/image153.wmf"/><Relationship Id="rId11" Type="http://schemas.openxmlformats.org/officeDocument/2006/relationships/oleObject" Target="../embeddings/oleObject286.bin"/><Relationship Id="rId10" Type="http://schemas.openxmlformats.org/officeDocument/2006/relationships/image" Target="../media/image168.wmf"/><Relationship Id="rId1" Type="http://schemas.openxmlformats.org/officeDocument/2006/relationships/oleObject" Target="../embeddings/oleObject282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4.wmf"/><Relationship Id="rId8" Type="http://schemas.openxmlformats.org/officeDocument/2006/relationships/oleObject" Target="../embeddings/oleObject314.bin"/><Relationship Id="rId7" Type="http://schemas.openxmlformats.org/officeDocument/2006/relationships/image" Target="../media/image13.png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313.bin"/><Relationship Id="rId47" Type="http://schemas.openxmlformats.org/officeDocument/2006/relationships/vmlDrawing" Target="../drawings/vmlDrawing18.vml"/><Relationship Id="rId46" Type="http://schemas.openxmlformats.org/officeDocument/2006/relationships/slideLayout" Target="../slideLayouts/slideLayout7.xml"/><Relationship Id="rId45" Type="http://schemas.openxmlformats.org/officeDocument/2006/relationships/image" Target="../media/image199.wmf"/><Relationship Id="rId44" Type="http://schemas.openxmlformats.org/officeDocument/2006/relationships/oleObject" Target="../embeddings/oleObject332.bin"/><Relationship Id="rId43" Type="http://schemas.openxmlformats.org/officeDocument/2006/relationships/image" Target="../media/image198.wmf"/><Relationship Id="rId42" Type="http://schemas.openxmlformats.org/officeDocument/2006/relationships/oleObject" Target="../embeddings/oleObject331.bin"/><Relationship Id="rId41" Type="http://schemas.openxmlformats.org/officeDocument/2006/relationships/image" Target="../media/image197.wmf"/><Relationship Id="rId40" Type="http://schemas.openxmlformats.org/officeDocument/2006/relationships/oleObject" Target="../embeddings/oleObject330.bin"/><Relationship Id="rId4" Type="http://schemas.openxmlformats.org/officeDocument/2006/relationships/image" Target="../media/image1.png"/><Relationship Id="rId39" Type="http://schemas.openxmlformats.org/officeDocument/2006/relationships/image" Target="../media/image196.wmf"/><Relationship Id="rId38" Type="http://schemas.openxmlformats.org/officeDocument/2006/relationships/oleObject" Target="../embeddings/oleObject329.bin"/><Relationship Id="rId37" Type="http://schemas.openxmlformats.org/officeDocument/2006/relationships/image" Target="../media/image195.wmf"/><Relationship Id="rId36" Type="http://schemas.openxmlformats.org/officeDocument/2006/relationships/oleObject" Target="../embeddings/oleObject328.bin"/><Relationship Id="rId35" Type="http://schemas.openxmlformats.org/officeDocument/2006/relationships/image" Target="../media/image194.wmf"/><Relationship Id="rId34" Type="http://schemas.openxmlformats.org/officeDocument/2006/relationships/oleObject" Target="../embeddings/oleObject327.bin"/><Relationship Id="rId33" Type="http://schemas.openxmlformats.org/officeDocument/2006/relationships/image" Target="../media/image193.wmf"/><Relationship Id="rId32" Type="http://schemas.openxmlformats.org/officeDocument/2006/relationships/oleObject" Target="../embeddings/oleObject326.bin"/><Relationship Id="rId31" Type="http://schemas.openxmlformats.org/officeDocument/2006/relationships/image" Target="../media/image192.wmf"/><Relationship Id="rId30" Type="http://schemas.openxmlformats.org/officeDocument/2006/relationships/oleObject" Target="../embeddings/oleObject325.bin"/><Relationship Id="rId3" Type="http://schemas.openxmlformats.org/officeDocument/2006/relationships/image" Target="../media/image4.png"/><Relationship Id="rId29" Type="http://schemas.openxmlformats.org/officeDocument/2006/relationships/image" Target="../media/image191.wmf"/><Relationship Id="rId28" Type="http://schemas.openxmlformats.org/officeDocument/2006/relationships/oleObject" Target="../embeddings/oleObject324.bin"/><Relationship Id="rId27" Type="http://schemas.openxmlformats.org/officeDocument/2006/relationships/image" Target="../media/image190.wmf"/><Relationship Id="rId26" Type="http://schemas.openxmlformats.org/officeDocument/2006/relationships/oleObject" Target="../embeddings/oleObject323.bin"/><Relationship Id="rId25" Type="http://schemas.openxmlformats.org/officeDocument/2006/relationships/image" Target="../media/image32.png"/><Relationship Id="rId24" Type="http://schemas.openxmlformats.org/officeDocument/2006/relationships/image" Target="../media/image189.wmf"/><Relationship Id="rId23" Type="http://schemas.openxmlformats.org/officeDocument/2006/relationships/oleObject" Target="../embeddings/oleObject322.bin"/><Relationship Id="rId22" Type="http://schemas.openxmlformats.org/officeDocument/2006/relationships/oleObject" Target="../embeddings/oleObject321.bin"/><Relationship Id="rId21" Type="http://schemas.openxmlformats.org/officeDocument/2006/relationships/image" Target="../media/image153.wmf"/><Relationship Id="rId20" Type="http://schemas.openxmlformats.org/officeDocument/2006/relationships/oleObject" Target="../embeddings/oleObject320.bin"/><Relationship Id="rId2" Type="http://schemas.openxmlformats.org/officeDocument/2006/relationships/image" Target="../media/image182.wmf"/><Relationship Id="rId19" Type="http://schemas.openxmlformats.org/officeDocument/2006/relationships/image" Target="../media/image188.wmf"/><Relationship Id="rId18" Type="http://schemas.openxmlformats.org/officeDocument/2006/relationships/oleObject" Target="../embeddings/oleObject319.bin"/><Relationship Id="rId17" Type="http://schemas.openxmlformats.org/officeDocument/2006/relationships/image" Target="../media/image187.wmf"/><Relationship Id="rId16" Type="http://schemas.openxmlformats.org/officeDocument/2006/relationships/oleObject" Target="../embeddings/oleObject318.bin"/><Relationship Id="rId15" Type="http://schemas.openxmlformats.org/officeDocument/2006/relationships/image" Target="../media/image186.wmf"/><Relationship Id="rId14" Type="http://schemas.openxmlformats.org/officeDocument/2006/relationships/oleObject" Target="../embeddings/oleObject317.bin"/><Relationship Id="rId13" Type="http://schemas.openxmlformats.org/officeDocument/2006/relationships/image" Target="../media/image51.wmf"/><Relationship Id="rId12" Type="http://schemas.openxmlformats.org/officeDocument/2006/relationships/oleObject" Target="../embeddings/oleObject316.bin"/><Relationship Id="rId11" Type="http://schemas.openxmlformats.org/officeDocument/2006/relationships/image" Target="../media/image185.wmf"/><Relationship Id="rId10" Type="http://schemas.openxmlformats.org/officeDocument/2006/relationships/oleObject" Target="../embeddings/oleObject315.bin"/><Relationship Id="rId1" Type="http://schemas.openxmlformats.org/officeDocument/2006/relationships/oleObject" Target="../embeddings/oleObject312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3" Type="http://schemas.openxmlformats.org/officeDocument/2006/relationships/vmlDrawing" Target="../drawings/vmlDrawing2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4.wmf"/><Relationship Id="rId20" Type="http://schemas.openxmlformats.org/officeDocument/2006/relationships/oleObject" Target="../embeddings/oleObject10.bin"/><Relationship Id="rId2" Type="http://schemas.openxmlformats.org/officeDocument/2006/relationships/image" Target="../media/image1.png"/><Relationship Id="rId19" Type="http://schemas.openxmlformats.org/officeDocument/2006/relationships/image" Target="../media/image13.png"/><Relationship Id="rId18" Type="http://schemas.openxmlformats.org/officeDocument/2006/relationships/image" Target="../media/image12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1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6.bin"/><Relationship Id="rId8" Type="http://schemas.openxmlformats.org/officeDocument/2006/relationships/image" Target="../media/image184.wmf"/><Relationship Id="rId7" Type="http://schemas.openxmlformats.org/officeDocument/2006/relationships/oleObject" Target="../embeddings/oleObject335.bin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334.bin"/><Relationship Id="rId4" Type="http://schemas.openxmlformats.org/officeDocument/2006/relationships/image" Target="../media/image200.wmf"/><Relationship Id="rId35" Type="http://schemas.openxmlformats.org/officeDocument/2006/relationships/vmlDrawing" Target="../drawings/vmlDrawing19.vml"/><Relationship Id="rId34" Type="http://schemas.openxmlformats.org/officeDocument/2006/relationships/slideLayout" Target="../slideLayouts/slideLayout7.xml"/><Relationship Id="rId33" Type="http://schemas.openxmlformats.org/officeDocument/2006/relationships/oleObject" Target="../embeddings/oleObject348.bin"/><Relationship Id="rId32" Type="http://schemas.openxmlformats.org/officeDocument/2006/relationships/image" Target="../media/image153.wmf"/><Relationship Id="rId31" Type="http://schemas.openxmlformats.org/officeDocument/2006/relationships/oleObject" Target="../embeddings/oleObject347.bin"/><Relationship Id="rId30" Type="http://schemas.openxmlformats.org/officeDocument/2006/relationships/image" Target="../media/image206.wmf"/><Relationship Id="rId3" Type="http://schemas.openxmlformats.org/officeDocument/2006/relationships/oleObject" Target="../embeddings/oleObject333.bin"/><Relationship Id="rId29" Type="http://schemas.openxmlformats.org/officeDocument/2006/relationships/oleObject" Target="../embeddings/oleObject346.bin"/><Relationship Id="rId28" Type="http://schemas.openxmlformats.org/officeDocument/2006/relationships/image" Target="../media/image205.wmf"/><Relationship Id="rId27" Type="http://schemas.openxmlformats.org/officeDocument/2006/relationships/oleObject" Target="../embeddings/oleObject345.bin"/><Relationship Id="rId26" Type="http://schemas.openxmlformats.org/officeDocument/2006/relationships/image" Target="../media/image204.wmf"/><Relationship Id="rId25" Type="http://schemas.openxmlformats.org/officeDocument/2006/relationships/oleObject" Target="../embeddings/oleObject344.bin"/><Relationship Id="rId24" Type="http://schemas.openxmlformats.org/officeDocument/2006/relationships/image" Target="../media/image203.wmf"/><Relationship Id="rId23" Type="http://schemas.openxmlformats.org/officeDocument/2006/relationships/oleObject" Target="../embeddings/oleObject343.bin"/><Relationship Id="rId22" Type="http://schemas.openxmlformats.org/officeDocument/2006/relationships/image" Target="../media/image189.wmf"/><Relationship Id="rId21" Type="http://schemas.openxmlformats.org/officeDocument/2006/relationships/oleObject" Target="../embeddings/oleObject342.bin"/><Relationship Id="rId20" Type="http://schemas.openxmlformats.org/officeDocument/2006/relationships/image" Target="../media/image202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341.bin"/><Relationship Id="rId18" Type="http://schemas.openxmlformats.org/officeDocument/2006/relationships/image" Target="../media/image201.wmf"/><Relationship Id="rId17" Type="http://schemas.openxmlformats.org/officeDocument/2006/relationships/oleObject" Target="../embeddings/oleObject340.bin"/><Relationship Id="rId16" Type="http://schemas.openxmlformats.org/officeDocument/2006/relationships/image" Target="../media/image188.wmf"/><Relationship Id="rId15" Type="http://schemas.openxmlformats.org/officeDocument/2006/relationships/oleObject" Target="../embeddings/oleObject339.bin"/><Relationship Id="rId14" Type="http://schemas.openxmlformats.org/officeDocument/2006/relationships/image" Target="../media/image187.wmf"/><Relationship Id="rId13" Type="http://schemas.openxmlformats.org/officeDocument/2006/relationships/oleObject" Target="../embeddings/oleObject338.bin"/><Relationship Id="rId12" Type="http://schemas.openxmlformats.org/officeDocument/2006/relationships/image" Target="../media/image186.wmf"/><Relationship Id="rId11" Type="http://schemas.openxmlformats.org/officeDocument/2006/relationships/oleObject" Target="../embeddings/oleObject337.bin"/><Relationship Id="rId10" Type="http://schemas.openxmlformats.org/officeDocument/2006/relationships/image" Target="../media/image51.wmf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2.bin"/><Relationship Id="rId8" Type="http://schemas.openxmlformats.org/officeDocument/2006/relationships/image" Target="../media/image209.wmf"/><Relationship Id="rId7" Type="http://schemas.openxmlformats.org/officeDocument/2006/relationships/oleObject" Target="../embeddings/oleObject351.bin"/><Relationship Id="rId6" Type="http://schemas.openxmlformats.org/officeDocument/2006/relationships/image" Target="../media/image208.wmf"/><Relationship Id="rId50" Type="http://schemas.openxmlformats.org/officeDocument/2006/relationships/vmlDrawing" Target="../drawings/vmlDrawing20.vml"/><Relationship Id="rId5" Type="http://schemas.openxmlformats.org/officeDocument/2006/relationships/oleObject" Target="../embeddings/oleObject350.bin"/><Relationship Id="rId49" Type="http://schemas.openxmlformats.org/officeDocument/2006/relationships/slideLayout" Target="../slideLayouts/slideLayout7.xml"/><Relationship Id="rId48" Type="http://schemas.openxmlformats.org/officeDocument/2006/relationships/image" Target="../media/image200.wmf"/><Relationship Id="rId47" Type="http://schemas.openxmlformats.org/officeDocument/2006/relationships/oleObject" Target="../embeddings/oleObject371.bin"/><Relationship Id="rId46" Type="http://schemas.openxmlformats.org/officeDocument/2006/relationships/image" Target="../media/image217.wmf"/><Relationship Id="rId45" Type="http://schemas.openxmlformats.org/officeDocument/2006/relationships/oleObject" Target="../embeddings/oleObject370.bin"/><Relationship Id="rId44" Type="http://schemas.openxmlformats.org/officeDocument/2006/relationships/oleObject" Target="../embeddings/oleObject369.bin"/><Relationship Id="rId43" Type="http://schemas.openxmlformats.org/officeDocument/2006/relationships/image" Target="../media/image216.wmf"/><Relationship Id="rId42" Type="http://schemas.openxmlformats.org/officeDocument/2006/relationships/oleObject" Target="../embeddings/oleObject368.bin"/><Relationship Id="rId41" Type="http://schemas.openxmlformats.org/officeDocument/2006/relationships/image" Target="../media/image202.wmf"/><Relationship Id="rId40" Type="http://schemas.openxmlformats.org/officeDocument/2006/relationships/oleObject" Target="../embeddings/oleObject367.bin"/><Relationship Id="rId4" Type="http://schemas.openxmlformats.org/officeDocument/2006/relationships/image" Target="../media/image207.wmf"/><Relationship Id="rId39" Type="http://schemas.openxmlformats.org/officeDocument/2006/relationships/image" Target="../media/image201.wmf"/><Relationship Id="rId38" Type="http://schemas.openxmlformats.org/officeDocument/2006/relationships/oleObject" Target="../embeddings/oleObject366.bin"/><Relationship Id="rId37" Type="http://schemas.openxmlformats.org/officeDocument/2006/relationships/image" Target="../media/image188.wmf"/><Relationship Id="rId36" Type="http://schemas.openxmlformats.org/officeDocument/2006/relationships/oleObject" Target="../embeddings/oleObject365.bin"/><Relationship Id="rId35" Type="http://schemas.openxmlformats.org/officeDocument/2006/relationships/image" Target="../media/image187.wmf"/><Relationship Id="rId34" Type="http://schemas.openxmlformats.org/officeDocument/2006/relationships/oleObject" Target="../embeddings/oleObject364.bin"/><Relationship Id="rId33" Type="http://schemas.openxmlformats.org/officeDocument/2006/relationships/image" Target="../media/image189.wmf"/><Relationship Id="rId32" Type="http://schemas.openxmlformats.org/officeDocument/2006/relationships/oleObject" Target="../embeddings/oleObject363.bin"/><Relationship Id="rId31" Type="http://schemas.openxmlformats.org/officeDocument/2006/relationships/image" Target="../media/image153.wmf"/><Relationship Id="rId30" Type="http://schemas.openxmlformats.org/officeDocument/2006/relationships/oleObject" Target="../embeddings/oleObject362.bin"/><Relationship Id="rId3" Type="http://schemas.openxmlformats.org/officeDocument/2006/relationships/oleObject" Target="../embeddings/oleObject349.bin"/><Relationship Id="rId29" Type="http://schemas.openxmlformats.org/officeDocument/2006/relationships/image" Target="../media/image186.wmf"/><Relationship Id="rId28" Type="http://schemas.openxmlformats.org/officeDocument/2006/relationships/oleObject" Target="../embeddings/oleObject361.bin"/><Relationship Id="rId27" Type="http://schemas.openxmlformats.org/officeDocument/2006/relationships/image" Target="../media/image51.wmf"/><Relationship Id="rId26" Type="http://schemas.openxmlformats.org/officeDocument/2006/relationships/oleObject" Target="../embeddings/oleObject360.bin"/><Relationship Id="rId25" Type="http://schemas.openxmlformats.org/officeDocument/2006/relationships/image" Target="../media/image184.wmf"/><Relationship Id="rId24" Type="http://schemas.openxmlformats.org/officeDocument/2006/relationships/oleObject" Target="../embeddings/oleObject359.bin"/><Relationship Id="rId23" Type="http://schemas.openxmlformats.org/officeDocument/2006/relationships/image" Target="../media/image182.wmf"/><Relationship Id="rId22" Type="http://schemas.openxmlformats.org/officeDocument/2006/relationships/oleObject" Target="../embeddings/oleObject358.bin"/><Relationship Id="rId21" Type="http://schemas.openxmlformats.org/officeDocument/2006/relationships/image" Target="../media/image215.wmf"/><Relationship Id="rId20" Type="http://schemas.openxmlformats.org/officeDocument/2006/relationships/oleObject" Target="../embeddings/oleObject357.bin"/><Relationship Id="rId2" Type="http://schemas.openxmlformats.org/officeDocument/2006/relationships/image" Target="../media/image1.png"/><Relationship Id="rId19" Type="http://schemas.openxmlformats.org/officeDocument/2006/relationships/image" Target="../media/image214.wmf"/><Relationship Id="rId18" Type="http://schemas.openxmlformats.org/officeDocument/2006/relationships/oleObject" Target="../embeddings/oleObject356.bin"/><Relationship Id="rId17" Type="http://schemas.openxmlformats.org/officeDocument/2006/relationships/image" Target="../media/image213.wmf"/><Relationship Id="rId16" Type="http://schemas.openxmlformats.org/officeDocument/2006/relationships/oleObject" Target="../embeddings/oleObject355.bin"/><Relationship Id="rId15" Type="http://schemas.openxmlformats.org/officeDocument/2006/relationships/image" Target="../media/image13.png"/><Relationship Id="rId14" Type="http://schemas.openxmlformats.org/officeDocument/2006/relationships/image" Target="../media/image212.wmf"/><Relationship Id="rId13" Type="http://schemas.openxmlformats.org/officeDocument/2006/relationships/oleObject" Target="../embeddings/oleObject354.bin"/><Relationship Id="rId12" Type="http://schemas.openxmlformats.org/officeDocument/2006/relationships/image" Target="../media/image211.wmf"/><Relationship Id="rId11" Type="http://schemas.openxmlformats.org/officeDocument/2006/relationships/oleObject" Target="../embeddings/oleObject353.bin"/><Relationship Id="rId10" Type="http://schemas.openxmlformats.org/officeDocument/2006/relationships/image" Target="../media/image210.wmf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5.bin"/><Relationship Id="rId8" Type="http://schemas.openxmlformats.org/officeDocument/2006/relationships/image" Target="../media/image219.wmf"/><Relationship Id="rId7" Type="http://schemas.openxmlformats.org/officeDocument/2006/relationships/oleObject" Target="../embeddings/oleObject374.bin"/><Relationship Id="rId6" Type="http://schemas.openxmlformats.org/officeDocument/2006/relationships/image" Target="../media/image218.wmf"/><Relationship Id="rId50" Type="http://schemas.openxmlformats.org/officeDocument/2006/relationships/vmlDrawing" Target="../drawings/vmlDrawing21.vml"/><Relationship Id="rId5" Type="http://schemas.openxmlformats.org/officeDocument/2006/relationships/oleObject" Target="../embeddings/oleObject373.bin"/><Relationship Id="rId49" Type="http://schemas.openxmlformats.org/officeDocument/2006/relationships/slideLayout" Target="../slideLayouts/slideLayout7.xml"/><Relationship Id="rId48" Type="http://schemas.openxmlformats.org/officeDocument/2006/relationships/image" Target="../media/image229.wmf"/><Relationship Id="rId47" Type="http://schemas.openxmlformats.org/officeDocument/2006/relationships/oleObject" Target="../embeddings/oleObject397.bin"/><Relationship Id="rId46" Type="http://schemas.openxmlformats.org/officeDocument/2006/relationships/oleObject" Target="../embeddings/oleObject396.bin"/><Relationship Id="rId45" Type="http://schemas.openxmlformats.org/officeDocument/2006/relationships/oleObject" Target="../embeddings/oleObject395.bin"/><Relationship Id="rId44" Type="http://schemas.openxmlformats.org/officeDocument/2006/relationships/image" Target="../media/image228.wmf"/><Relationship Id="rId43" Type="http://schemas.openxmlformats.org/officeDocument/2006/relationships/oleObject" Target="../embeddings/oleObject394.bin"/><Relationship Id="rId42" Type="http://schemas.openxmlformats.org/officeDocument/2006/relationships/image" Target="../media/image227.wmf"/><Relationship Id="rId41" Type="http://schemas.openxmlformats.org/officeDocument/2006/relationships/oleObject" Target="../embeddings/oleObject393.bin"/><Relationship Id="rId40" Type="http://schemas.openxmlformats.org/officeDocument/2006/relationships/image" Target="../media/image226.wmf"/><Relationship Id="rId4" Type="http://schemas.openxmlformats.org/officeDocument/2006/relationships/image" Target="../media/image203.wmf"/><Relationship Id="rId39" Type="http://schemas.openxmlformats.org/officeDocument/2006/relationships/oleObject" Target="../embeddings/oleObject392.bin"/><Relationship Id="rId38" Type="http://schemas.openxmlformats.org/officeDocument/2006/relationships/oleObject" Target="../embeddings/oleObject391.bin"/><Relationship Id="rId37" Type="http://schemas.openxmlformats.org/officeDocument/2006/relationships/image" Target="../media/image189.wmf"/><Relationship Id="rId36" Type="http://schemas.openxmlformats.org/officeDocument/2006/relationships/oleObject" Target="../embeddings/oleObject390.bin"/><Relationship Id="rId35" Type="http://schemas.openxmlformats.org/officeDocument/2006/relationships/image" Target="../media/image225.wmf"/><Relationship Id="rId34" Type="http://schemas.openxmlformats.org/officeDocument/2006/relationships/oleObject" Target="../embeddings/oleObject389.bin"/><Relationship Id="rId33" Type="http://schemas.openxmlformats.org/officeDocument/2006/relationships/oleObject" Target="../embeddings/oleObject388.bin"/><Relationship Id="rId32" Type="http://schemas.openxmlformats.org/officeDocument/2006/relationships/image" Target="../media/image224.wmf"/><Relationship Id="rId31" Type="http://schemas.openxmlformats.org/officeDocument/2006/relationships/oleObject" Target="../embeddings/oleObject387.bin"/><Relationship Id="rId30" Type="http://schemas.openxmlformats.org/officeDocument/2006/relationships/oleObject" Target="../embeddings/oleObject386.bin"/><Relationship Id="rId3" Type="http://schemas.openxmlformats.org/officeDocument/2006/relationships/oleObject" Target="../embeddings/oleObject372.bin"/><Relationship Id="rId29" Type="http://schemas.openxmlformats.org/officeDocument/2006/relationships/oleObject" Target="../embeddings/oleObject385.bin"/><Relationship Id="rId28" Type="http://schemas.openxmlformats.org/officeDocument/2006/relationships/image" Target="../media/image223.wmf"/><Relationship Id="rId27" Type="http://schemas.openxmlformats.org/officeDocument/2006/relationships/oleObject" Target="../embeddings/oleObject384.bin"/><Relationship Id="rId26" Type="http://schemas.openxmlformats.org/officeDocument/2006/relationships/image" Target="../media/image153.wmf"/><Relationship Id="rId25" Type="http://schemas.openxmlformats.org/officeDocument/2006/relationships/oleObject" Target="../embeddings/oleObject383.bin"/><Relationship Id="rId24" Type="http://schemas.openxmlformats.org/officeDocument/2006/relationships/image" Target="../media/image182.wmf"/><Relationship Id="rId23" Type="http://schemas.openxmlformats.org/officeDocument/2006/relationships/oleObject" Target="../embeddings/oleObject382.bin"/><Relationship Id="rId22" Type="http://schemas.openxmlformats.org/officeDocument/2006/relationships/image" Target="../media/image186.wmf"/><Relationship Id="rId21" Type="http://schemas.openxmlformats.org/officeDocument/2006/relationships/oleObject" Target="../embeddings/oleObject381.bin"/><Relationship Id="rId20" Type="http://schemas.openxmlformats.org/officeDocument/2006/relationships/image" Target="../media/image51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380.bin"/><Relationship Id="rId18" Type="http://schemas.openxmlformats.org/officeDocument/2006/relationships/image" Target="../media/image184.wmf"/><Relationship Id="rId17" Type="http://schemas.openxmlformats.org/officeDocument/2006/relationships/oleObject" Target="../embeddings/oleObject379.bin"/><Relationship Id="rId16" Type="http://schemas.openxmlformats.org/officeDocument/2006/relationships/image" Target="../media/image222.wmf"/><Relationship Id="rId15" Type="http://schemas.openxmlformats.org/officeDocument/2006/relationships/oleObject" Target="../embeddings/oleObject378.bin"/><Relationship Id="rId14" Type="http://schemas.openxmlformats.org/officeDocument/2006/relationships/image" Target="../media/image221.wmf"/><Relationship Id="rId13" Type="http://schemas.openxmlformats.org/officeDocument/2006/relationships/oleObject" Target="../embeddings/oleObject377.bin"/><Relationship Id="rId12" Type="http://schemas.openxmlformats.org/officeDocument/2006/relationships/image" Target="../media/image220.wmf"/><Relationship Id="rId11" Type="http://schemas.openxmlformats.org/officeDocument/2006/relationships/oleObject" Target="../embeddings/oleObject376.bin"/><Relationship Id="rId10" Type="http://schemas.openxmlformats.org/officeDocument/2006/relationships/image" Target="../media/image205.wmf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1.bin"/><Relationship Id="rId8" Type="http://schemas.openxmlformats.org/officeDocument/2006/relationships/image" Target="../media/image231.wmf"/><Relationship Id="rId7" Type="http://schemas.openxmlformats.org/officeDocument/2006/relationships/oleObject" Target="../embeddings/oleObject400.bin"/><Relationship Id="rId6" Type="http://schemas.openxmlformats.org/officeDocument/2006/relationships/image" Target="../media/image208.wmf"/><Relationship Id="rId57" Type="http://schemas.openxmlformats.org/officeDocument/2006/relationships/vmlDrawing" Target="../drawings/vmlDrawing22.vml"/><Relationship Id="rId56" Type="http://schemas.openxmlformats.org/officeDocument/2006/relationships/slideLayout" Target="../slideLayouts/slideLayout7.xml"/><Relationship Id="rId55" Type="http://schemas.openxmlformats.org/officeDocument/2006/relationships/image" Target="../media/image239.wmf"/><Relationship Id="rId54" Type="http://schemas.openxmlformats.org/officeDocument/2006/relationships/oleObject" Target="../embeddings/oleObject425.bin"/><Relationship Id="rId53" Type="http://schemas.openxmlformats.org/officeDocument/2006/relationships/image" Target="../media/image229.wmf"/><Relationship Id="rId52" Type="http://schemas.openxmlformats.org/officeDocument/2006/relationships/oleObject" Target="../embeddings/oleObject424.bin"/><Relationship Id="rId51" Type="http://schemas.openxmlformats.org/officeDocument/2006/relationships/image" Target="../media/image238.wmf"/><Relationship Id="rId50" Type="http://schemas.openxmlformats.org/officeDocument/2006/relationships/oleObject" Target="../embeddings/oleObject423.bin"/><Relationship Id="rId5" Type="http://schemas.openxmlformats.org/officeDocument/2006/relationships/oleObject" Target="../embeddings/oleObject399.bin"/><Relationship Id="rId49" Type="http://schemas.openxmlformats.org/officeDocument/2006/relationships/image" Target="../media/image237.wmf"/><Relationship Id="rId48" Type="http://schemas.openxmlformats.org/officeDocument/2006/relationships/oleObject" Target="../embeddings/oleObject422.bin"/><Relationship Id="rId47" Type="http://schemas.openxmlformats.org/officeDocument/2006/relationships/oleObject" Target="../embeddings/oleObject421.bin"/><Relationship Id="rId46" Type="http://schemas.openxmlformats.org/officeDocument/2006/relationships/image" Target="../media/image236.wmf"/><Relationship Id="rId45" Type="http://schemas.openxmlformats.org/officeDocument/2006/relationships/oleObject" Target="../embeddings/oleObject420.bin"/><Relationship Id="rId44" Type="http://schemas.openxmlformats.org/officeDocument/2006/relationships/image" Target="../media/image235.wmf"/><Relationship Id="rId43" Type="http://schemas.openxmlformats.org/officeDocument/2006/relationships/oleObject" Target="../embeddings/oleObject419.bin"/><Relationship Id="rId42" Type="http://schemas.openxmlformats.org/officeDocument/2006/relationships/image" Target="../media/image234.wmf"/><Relationship Id="rId41" Type="http://schemas.openxmlformats.org/officeDocument/2006/relationships/oleObject" Target="../embeddings/oleObject418.bin"/><Relationship Id="rId40" Type="http://schemas.openxmlformats.org/officeDocument/2006/relationships/image" Target="../media/image217.wmf"/><Relationship Id="rId4" Type="http://schemas.openxmlformats.org/officeDocument/2006/relationships/image" Target="../media/image4.png"/><Relationship Id="rId39" Type="http://schemas.openxmlformats.org/officeDocument/2006/relationships/oleObject" Target="../embeddings/oleObject417.bin"/><Relationship Id="rId38" Type="http://schemas.openxmlformats.org/officeDocument/2006/relationships/image" Target="../media/image233.wmf"/><Relationship Id="rId37" Type="http://schemas.openxmlformats.org/officeDocument/2006/relationships/oleObject" Target="../embeddings/oleObject416.bin"/><Relationship Id="rId36" Type="http://schemas.openxmlformats.org/officeDocument/2006/relationships/image" Target="../media/image226.wmf"/><Relationship Id="rId35" Type="http://schemas.openxmlformats.org/officeDocument/2006/relationships/oleObject" Target="../embeddings/oleObject415.bin"/><Relationship Id="rId34" Type="http://schemas.openxmlformats.org/officeDocument/2006/relationships/image" Target="../media/image189.wmf"/><Relationship Id="rId33" Type="http://schemas.openxmlformats.org/officeDocument/2006/relationships/oleObject" Target="../embeddings/oleObject414.bin"/><Relationship Id="rId32" Type="http://schemas.openxmlformats.org/officeDocument/2006/relationships/image" Target="../media/image225.wmf"/><Relationship Id="rId31" Type="http://schemas.openxmlformats.org/officeDocument/2006/relationships/oleObject" Target="../embeddings/oleObject413.bin"/><Relationship Id="rId30" Type="http://schemas.openxmlformats.org/officeDocument/2006/relationships/image" Target="../media/image205.wmf"/><Relationship Id="rId3" Type="http://schemas.openxmlformats.org/officeDocument/2006/relationships/image" Target="../media/image230.wmf"/><Relationship Id="rId29" Type="http://schemas.openxmlformats.org/officeDocument/2006/relationships/oleObject" Target="../embeddings/oleObject412.bin"/><Relationship Id="rId28" Type="http://schemas.openxmlformats.org/officeDocument/2006/relationships/image" Target="../media/image224.wmf"/><Relationship Id="rId27" Type="http://schemas.openxmlformats.org/officeDocument/2006/relationships/oleObject" Target="../embeddings/oleObject411.bin"/><Relationship Id="rId26" Type="http://schemas.openxmlformats.org/officeDocument/2006/relationships/image" Target="../media/image153.wmf"/><Relationship Id="rId25" Type="http://schemas.openxmlformats.org/officeDocument/2006/relationships/oleObject" Target="../embeddings/oleObject410.bin"/><Relationship Id="rId24" Type="http://schemas.openxmlformats.org/officeDocument/2006/relationships/image" Target="../media/image182.wmf"/><Relationship Id="rId23" Type="http://schemas.openxmlformats.org/officeDocument/2006/relationships/oleObject" Target="../embeddings/oleObject409.bin"/><Relationship Id="rId22" Type="http://schemas.openxmlformats.org/officeDocument/2006/relationships/oleObject" Target="../embeddings/oleObject408.bin"/><Relationship Id="rId21" Type="http://schemas.openxmlformats.org/officeDocument/2006/relationships/oleObject" Target="../embeddings/oleObject407.bin"/><Relationship Id="rId20" Type="http://schemas.openxmlformats.org/officeDocument/2006/relationships/image" Target="../media/image223.wmf"/><Relationship Id="rId2" Type="http://schemas.openxmlformats.org/officeDocument/2006/relationships/oleObject" Target="../embeddings/oleObject398.bin"/><Relationship Id="rId19" Type="http://schemas.openxmlformats.org/officeDocument/2006/relationships/oleObject" Target="../embeddings/oleObject406.bin"/><Relationship Id="rId18" Type="http://schemas.openxmlformats.org/officeDocument/2006/relationships/image" Target="../media/image186.wmf"/><Relationship Id="rId17" Type="http://schemas.openxmlformats.org/officeDocument/2006/relationships/oleObject" Target="../embeddings/oleObject405.bin"/><Relationship Id="rId16" Type="http://schemas.openxmlformats.org/officeDocument/2006/relationships/image" Target="../media/image51.wmf"/><Relationship Id="rId15" Type="http://schemas.openxmlformats.org/officeDocument/2006/relationships/oleObject" Target="../embeddings/oleObject404.bin"/><Relationship Id="rId14" Type="http://schemas.openxmlformats.org/officeDocument/2006/relationships/image" Target="../media/image184.wmf"/><Relationship Id="rId13" Type="http://schemas.openxmlformats.org/officeDocument/2006/relationships/oleObject" Target="../embeddings/oleObject403.bin"/><Relationship Id="rId12" Type="http://schemas.openxmlformats.org/officeDocument/2006/relationships/image" Target="../media/image232.wmf"/><Relationship Id="rId11" Type="http://schemas.openxmlformats.org/officeDocument/2006/relationships/oleObject" Target="../embeddings/oleObject402.bin"/><Relationship Id="rId10" Type="http://schemas.openxmlformats.org/officeDocument/2006/relationships/image" Target="../media/image211.wmf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9.bin"/><Relationship Id="rId8" Type="http://schemas.openxmlformats.org/officeDocument/2006/relationships/image" Target="../media/image242.wmf"/><Relationship Id="rId7" Type="http://schemas.openxmlformats.org/officeDocument/2006/relationships/oleObject" Target="../embeddings/oleObject428.bin"/><Relationship Id="rId6" Type="http://schemas.openxmlformats.org/officeDocument/2006/relationships/image" Target="../media/image241.wmf"/><Relationship Id="rId58" Type="http://schemas.openxmlformats.org/officeDocument/2006/relationships/vmlDrawing" Target="../drawings/vmlDrawing23.vml"/><Relationship Id="rId57" Type="http://schemas.openxmlformats.org/officeDocument/2006/relationships/slideLayout" Target="../slideLayouts/slideLayout7.xml"/><Relationship Id="rId56" Type="http://schemas.openxmlformats.org/officeDocument/2006/relationships/image" Target="../media/image258.wmf"/><Relationship Id="rId55" Type="http://schemas.openxmlformats.org/officeDocument/2006/relationships/oleObject" Target="../embeddings/oleObject452.bin"/><Relationship Id="rId54" Type="http://schemas.openxmlformats.org/officeDocument/2006/relationships/image" Target="../media/image257.wmf"/><Relationship Id="rId53" Type="http://schemas.openxmlformats.org/officeDocument/2006/relationships/oleObject" Target="../embeddings/oleObject451.bin"/><Relationship Id="rId52" Type="http://schemas.openxmlformats.org/officeDocument/2006/relationships/image" Target="../media/image256.wmf"/><Relationship Id="rId51" Type="http://schemas.openxmlformats.org/officeDocument/2006/relationships/oleObject" Target="../embeddings/oleObject450.bin"/><Relationship Id="rId50" Type="http://schemas.openxmlformats.org/officeDocument/2006/relationships/image" Target="../media/image255.wmf"/><Relationship Id="rId5" Type="http://schemas.openxmlformats.org/officeDocument/2006/relationships/oleObject" Target="../embeddings/oleObject427.bin"/><Relationship Id="rId49" Type="http://schemas.openxmlformats.org/officeDocument/2006/relationships/oleObject" Target="../embeddings/oleObject449.bin"/><Relationship Id="rId48" Type="http://schemas.openxmlformats.org/officeDocument/2006/relationships/image" Target="../media/image254.wmf"/><Relationship Id="rId47" Type="http://schemas.openxmlformats.org/officeDocument/2006/relationships/oleObject" Target="../embeddings/oleObject448.bin"/><Relationship Id="rId46" Type="http://schemas.openxmlformats.org/officeDocument/2006/relationships/image" Target="../media/image253.wmf"/><Relationship Id="rId45" Type="http://schemas.openxmlformats.org/officeDocument/2006/relationships/oleObject" Target="../embeddings/oleObject447.bin"/><Relationship Id="rId44" Type="http://schemas.openxmlformats.org/officeDocument/2006/relationships/image" Target="../media/image252.wmf"/><Relationship Id="rId43" Type="http://schemas.openxmlformats.org/officeDocument/2006/relationships/oleObject" Target="../embeddings/oleObject446.bin"/><Relationship Id="rId42" Type="http://schemas.openxmlformats.org/officeDocument/2006/relationships/image" Target="../media/image251.wmf"/><Relationship Id="rId41" Type="http://schemas.openxmlformats.org/officeDocument/2006/relationships/oleObject" Target="../embeddings/oleObject445.bin"/><Relationship Id="rId40" Type="http://schemas.openxmlformats.org/officeDocument/2006/relationships/image" Target="../media/image250.wmf"/><Relationship Id="rId4" Type="http://schemas.openxmlformats.org/officeDocument/2006/relationships/image" Target="../media/image240.wmf"/><Relationship Id="rId39" Type="http://schemas.openxmlformats.org/officeDocument/2006/relationships/oleObject" Target="../embeddings/oleObject444.bin"/><Relationship Id="rId38" Type="http://schemas.openxmlformats.org/officeDocument/2006/relationships/image" Target="../media/image249.wmf"/><Relationship Id="rId37" Type="http://schemas.openxmlformats.org/officeDocument/2006/relationships/oleObject" Target="../embeddings/oleObject443.bin"/><Relationship Id="rId36" Type="http://schemas.openxmlformats.org/officeDocument/2006/relationships/image" Target="../media/image248.wmf"/><Relationship Id="rId35" Type="http://schemas.openxmlformats.org/officeDocument/2006/relationships/oleObject" Target="../embeddings/oleObject442.bin"/><Relationship Id="rId34" Type="http://schemas.openxmlformats.org/officeDocument/2006/relationships/image" Target="../media/image226.wmf"/><Relationship Id="rId33" Type="http://schemas.openxmlformats.org/officeDocument/2006/relationships/oleObject" Target="../embeddings/oleObject441.bin"/><Relationship Id="rId32" Type="http://schemas.openxmlformats.org/officeDocument/2006/relationships/image" Target="../media/image247.wmf"/><Relationship Id="rId31" Type="http://schemas.openxmlformats.org/officeDocument/2006/relationships/oleObject" Target="../embeddings/oleObject440.bin"/><Relationship Id="rId30" Type="http://schemas.openxmlformats.org/officeDocument/2006/relationships/image" Target="../media/image246.wmf"/><Relationship Id="rId3" Type="http://schemas.openxmlformats.org/officeDocument/2006/relationships/oleObject" Target="../embeddings/oleObject426.bin"/><Relationship Id="rId29" Type="http://schemas.openxmlformats.org/officeDocument/2006/relationships/oleObject" Target="../embeddings/oleObject439.bin"/><Relationship Id="rId28" Type="http://schemas.openxmlformats.org/officeDocument/2006/relationships/image" Target="../media/image245.wmf"/><Relationship Id="rId27" Type="http://schemas.openxmlformats.org/officeDocument/2006/relationships/oleObject" Target="../embeddings/oleObject438.bin"/><Relationship Id="rId26" Type="http://schemas.openxmlformats.org/officeDocument/2006/relationships/image" Target="../media/image244.wmf"/><Relationship Id="rId25" Type="http://schemas.openxmlformats.org/officeDocument/2006/relationships/oleObject" Target="../embeddings/oleObject437.bin"/><Relationship Id="rId24" Type="http://schemas.openxmlformats.org/officeDocument/2006/relationships/image" Target="../media/image243.wmf"/><Relationship Id="rId23" Type="http://schemas.openxmlformats.org/officeDocument/2006/relationships/oleObject" Target="../embeddings/oleObject436.bin"/><Relationship Id="rId22" Type="http://schemas.openxmlformats.org/officeDocument/2006/relationships/image" Target="../media/image187.wmf"/><Relationship Id="rId21" Type="http://schemas.openxmlformats.org/officeDocument/2006/relationships/oleObject" Target="../embeddings/oleObject435.bin"/><Relationship Id="rId20" Type="http://schemas.openxmlformats.org/officeDocument/2006/relationships/image" Target="../media/image188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434.bin"/><Relationship Id="rId18" Type="http://schemas.openxmlformats.org/officeDocument/2006/relationships/image" Target="../media/image216.wmf"/><Relationship Id="rId17" Type="http://schemas.openxmlformats.org/officeDocument/2006/relationships/oleObject" Target="../embeddings/oleObject433.bin"/><Relationship Id="rId16" Type="http://schemas.openxmlformats.org/officeDocument/2006/relationships/image" Target="../media/image189.wmf"/><Relationship Id="rId15" Type="http://schemas.openxmlformats.org/officeDocument/2006/relationships/oleObject" Target="../embeddings/oleObject432.bin"/><Relationship Id="rId14" Type="http://schemas.openxmlformats.org/officeDocument/2006/relationships/image" Target="../media/image153.wmf"/><Relationship Id="rId13" Type="http://schemas.openxmlformats.org/officeDocument/2006/relationships/oleObject" Target="../embeddings/oleObject431.bin"/><Relationship Id="rId12" Type="http://schemas.openxmlformats.org/officeDocument/2006/relationships/image" Target="../media/image184.wmf"/><Relationship Id="rId11" Type="http://schemas.openxmlformats.org/officeDocument/2006/relationships/oleObject" Target="../embeddings/oleObject430.bin"/><Relationship Id="rId10" Type="http://schemas.openxmlformats.org/officeDocument/2006/relationships/image" Target="../media/image182.wmf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6.bin"/><Relationship Id="rId8" Type="http://schemas.openxmlformats.org/officeDocument/2006/relationships/image" Target="../media/image244.wmf"/><Relationship Id="rId7" Type="http://schemas.openxmlformats.org/officeDocument/2006/relationships/oleObject" Target="../embeddings/oleObject455.bin"/><Relationship Id="rId67" Type="http://schemas.openxmlformats.org/officeDocument/2006/relationships/vmlDrawing" Target="../drawings/vmlDrawing24.vml"/><Relationship Id="rId66" Type="http://schemas.openxmlformats.org/officeDocument/2006/relationships/slideLayout" Target="../slideLayouts/slideLayout7.xml"/><Relationship Id="rId65" Type="http://schemas.openxmlformats.org/officeDocument/2006/relationships/image" Target="../media/image271.wmf"/><Relationship Id="rId64" Type="http://schemas.openxmlformats.org/officeDocument/2006/relationships/oleObject" Target="../embeddings/oleObject486.bin"/><Relationship Id="rId63" Type="http://schemas.openxmlformats.org/officeDocument/2006/relationships/image" Target="../media/image270.wmf"/><Relationship Id="rId62" Type="http://schemas.openxmlformats.org/officeDocument/2006/relationships/oleObject" Target="../embeddings/oleObject485.bin"/><Relationship Id="rId61" Type="http://schemas.openxmlformats.org/officeDocument/2006/relationships/image" Target="../media/image216.wmf"/><Relationship Id="rId60" Type="http://schemas.openxmlformats.org/officeDocument/2006/relationships/oleObject" Target="../embeddings/oleObject484.bin"/><Relationship Id="rId6" Type="http://schemas.openxmlformats.org/officeDocument/2006/relationships/image" Target="../media/image188.wmf"/><Relationship Id="rId59" Type="http://schemas.openxmlformats.org/officeDocument/2006/relationships/oleObject" Target="../embeddings/oleObject483.bin"/><Relationship Id="rId58" Type="http://schemas.openxmlformats.org/officeDocument/2006/relationships/oleObject" Target="../embeddings/oleObject482.bin"/><Relationship Id="rId57" Type="http://schemas.openxmlformats.org/officeDocument/2006/relationships/image" Target="../media/image184.wmf"/><Relationship Id="rId56" Type="http://schemas.openxmlformats.org/officeDocument/2006/relationships/oleObject" Target="../embeddings/oleObject481.bin"/><Relationship Id="rId55" Type="http://schemas.openxmlformats.org/officeDocument/2006/relationships/image" Target="../media/image51.wmf"/><Relationship Id="rId54" Type="http://schemas.openxmlformats.org/officeDocument/2006/relationships/oleObject" Target="../embeddings/oleObject480.bin"/><Relationship Id="rId53" Type="http://schemas.openxmlformats.org/officeDocument/2006/relationships/image" Target="../media/image186.wmf"/><Relationship Id="rId52" Type="http://schemas.openxmlformats.org/officeDocument/2006/relationships/oleObject" Target="../embeddings/oleObject479.bin"/><Relationship Id="rId51" Type="http://schemas.openxmlformats.org/officeDocument/2006/relationships/oleObject" Target="../embeddings/oleObject478.bin"/><Relationship Id="rId50" Type="http://schemas.openxmlformats.org/officeDocument/2006/relationships/oleObject" Target="../embeddings/oleObject477.bin"/><Relationship Id="rId5" Type="http://schemas.openxmlformats.org/officeDocument/2006/relationships/oleObject" Target="../embeddings/oleObject454.bin"/><Relationship Id="rId49" Type="http://schemas.openxmlformats.org/officeDocument/2006/relationships/image" Target="../media/image269.wmf"/><Relationship Id="rId48" Type="http://schemas.openxmlformats.org/officeDocument/2006/relationships/oleObject" Target="../embeddings/oleObject476.bin"/><Relationship Id="rId47" Type="http://schemas.openxmlformats.org/officeDocument/2006/relationships/image" Target="../media/image248.wmf"/><Relationship Id="rId46" Type="http://schemas.openxmlformats.org/officeDocument/2006/relationships/oleObject" Target="../embeddings/oleObject475.bin"/><Relationship Id="rId45" Type="http://schemas.openxmlformats.org/officeDocument/2006/relationships/image" Target="../media/image226.wmf"/><Relationship Id="rId44" Type="http://schemas.openxmlformats.org/officeDocument/2006/relationships/oleObject" Target="../embeddings/oleObject474.bin"/><Relationship Id="rId43" Type="http://schemas.openxmlformats.org/officeDocument/2006/relationships/image" Target="../media/image247.wmf"/><Relationship Id="rId42" Type="http://schemas.openxmlformats.org/officeDocument/2006/relationships/oleObject" Target="../embeddings/oleObject473.bin"/><Relationship Id="rId41" Type="http://schemas.openxmlformats.org/officeDocument/2006/relationships/image" Target="../media/image246.wmf"/><Relationship Id="rId40" Type="http://schemas.openxmlformats.org/officeDocument/2006/relationships/oleObject" Target="../embeddings/oleObject472.bin"/><Relationship Id="rId4" Type="http://schemas.openxmlformats.org/officeDocument/2006/relationships/image" Target="../media/image243.wmf"/><Relationship Id="rId39" Type="http://schemas.openxmlformats.org/officeDocument/2006/relationships/image" Target="../media/image182.wmf"/><Relationship Id="rId38" Type="http://schemas.openxmlformats.org/officeDocument/2006/relationships/oleObject" Target="../embeddings/oleObject471.bin"/><Relationship Id="rId37" Type="http://schemas.openxmlformats.org/officeDocument/2006/relationships/image" Target="../media/image189.wmf"/><Relationship Id="rId36" Type="http://schemas.openxmlformats.org/officeDocument/2006/relationships/oleObject" Target="../embeddings/oleObject470.bin"/><Relationship Id="rId35" Type="http://schemas.openxmlformats.org/officeDocument/2006/relationships/image" Target="../media/image268.wmf"/><Relationship Id="rId34" Type="http://schemas.openxmlformats.org/officeDocument/2006/relationships/oleObject" Target="../embeddings/oleObject469.bin"/><Relationship Id="rId33" Type="http://schemas.openxmlformats.org/officeDocument/2006/relationships/image" Target="../media/image267.wmf"/><Relationship Id="rId32" Type="http://schemas.openxmlformats.org/officeDocument/2006/relationships/oleObject" Target="../embeddings/oleObject468.bin"/><Relationship Id="rId31" Type="http://schemas.openxmlformats.org/officeDocument/2006/relationships/image" Target="../media/image266.wmf"/><Relationship Id="rId30" Type="http://schemas.openxmlformats.org/officeDocument/2006/relationships/oleObject" Target="../embeddings/oleObject467.bin"/><Relationship Id="rId3" Type="http://schemas.openxmlformats.org/officeDocument/2006/relationships/oleObject" Target="../embeddings/oleObject453.bin"/><Relationship Id="rId29" Type="http://schemas.openxmlformats.org/officeDocument/2006/relationships/image" Target="../media/image187.wmf"/><Relationship Id="rId28" Type="http://schemas.openxmlformats.org/officeDocument/2006/relationships/oleObject" Target="../embeddings/oleObject466.bin"/><Relationship Id="rId27" Type="http://schemas.openxmlformats.org/officeDocument/2006/relationships/image" Target="../media/image153.wmf"/><Relationship Id="rId26" Type="http://schemas.openxmlformats.org/officeDocument/2006/relationships/oleObject" Target="../embeddings/oleObject465.bin"/><Relationship Id="rId25" Type="http://schemas.openxmlformats.org/officeDocument/2006/relationships/image" Target="../media/image265.wmf"/><Relationship Id="rId24" Type="http://schemas.openxmlformats.org/officeDocument/2006/relationships/oleObject" Target="../embeddings/oleObject464.bin"/><Relationship Id="rId23" Type="http://schemas.openxmlformats.org/officeDocument/2006/relationships/oleObject" Target="../embeddings/oleObject463.bin"/><Relationship Id="rId22" Type="http://schemas.openxmlformats.org/officeDocument/2006/relationships/image" Target="../media/image264.wmf"/><Relationship Id="rId21" Type="http://schemas.openxmlformats.org/officeDocument/2006/relationships/oleObject" Target="../embeddings/oleObject462.bin"/><Relationship Id="rId20" Type="http://schemas.openxmlformats.org/officeDocument/2006/relationships/image" Target="../media/image211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461.bin"/><Relationship Id="rId18" Type="http://schemas.openxmlformats.org/officeDocument/2006/relationships/image" Target="../media/image263.wmf"/><Relationship Id="rId17" Type="http://schemas.openxmlformats.org/officeDocument/2006/relationships/oleObject" Target="../embeddings/oleObject460.bin"/><Relationship Id="rId16" Type="http://schemas.openxmlformats.org/officeDocument/2006/relationships/image" Target="../media/image262.wmf"/><Relationship Id="rId15" Type="http://schemas.openxmlformats.org/officeDocument/2006/relationships/oleObject" Target="../embeddings/oleObject459.bin"/><Relationship Id="rId14" Type="http://schemas.openxmlformats.org/officeDocument/2006/relationships/image" Target="../media/image261.wmf"/><Relationship Id="rId13" Type="http://schemas.openxmlformats.org/officeDocument/2006/relationships/oleObject" Target="../embeddings/oleObject458.bin"/><Relationship Id="rId12" Type="http://schemas.openxmlformats.org/officeDocument/2006/relationships/image" Target="../media/image260.wmf"/><Relationship Id="rId11" Type="http://schemas.openxmlformats.org/officeDocument/2006/relationships/oleObject" Target="../embeddings/oleObject457.bin"/><Relationship Id="rId10" Type="http://schemas.openxmlformats.org/officeDocument/2006/relationships/image" Target="../media/image259.wmf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0.bin"/><Relationship Id="rId8" Type="http://schemas.openxmlformats.org/officeDocument/2006/relationships/image" Target="../media/image274.wmf"/><Relationship Id="rId7" Type="http://schemas.openxmlformats.org/officeDocument/2006/relationships/oleObject" Target="../embeddings/oleObject489.bin"/><Relationship Id="rId6" Type="http://schemas.openxmlformats.org/officeDocument/2006/relationships/image" Target="../media/image273.wmf"/><Relationship Id="rId5" Type="http://schemas.openxmlformats.org/officeDocument/2006/relationships/oleObject" Target="../embeddings/oleObject488.bin"/><Relationship Id="rId45" Type="http://schemas.openxmlformats.org/officeDocument/2006/relationships/vmlDrawing" Target="../drawings/vmlDrawing25.vml"/><Relationship Id="rId44" Type="http://schemas.openxmlformats.org/officeDocument/2006/relationships/slideLayout" Target="../slideLayouts/slideLayout7.xml"/><Relationship Id="rId43" Type="http://schemas.openxmlformats.org/officeDocument/2006/relationships/image" Target="../media/image182.wmf"/><Relationship Id="rId42" Type="http://schemas.openxmlformats.org/officeDocument/2006/relationships/oleObject" Target="../embeddings/oleObject507.bin"/><Relationship Id="rId41" Type="http://schemas.openxmlformats.org/officeDocument/2006/relationships/image" Target="../media/image244.wmf"/><Relationship Id="rId40" Type="http://schemas.openxmlformats.org/officeDocument/2006/relationships/oleObject" Target="../embeddings/oleObject506.bin"/><Relationship Id="rId4" Type="http://schemas.openxmlformats.org/officeDocument/2006/relationships/image" Target="../media/image272.wmf"/><Relationship Id="rId39" Type="http://schemas.openxmlformats.org/officeDocument/2006/relationships/image" Target="../media/image187.wmf"/><Relationship Id="rId38" Type="http://schemas.openxmlformats.org/officeDocument/2006/relationships/oleObject" Target="../embeddings/oleObject505.bin"/><Relationship Id="rId37" Type="http://schemas.openxmlformats.org/officeDocument/2006/relationships/image" Target="../media/image243.wmf"/><Relationship Id="rId36" Type="http://schemas.openxmlformats.org/officeDocument/2006/relationships/oleObject" Target="../embeddings/oleObject504.bin"/><Relationship Id="rId35" Type="http://schemas.openxmlformats.org/officeDocument/2006/relationships/image" Target="../media/image248.wmf"/><Relationship Id="rId34" Type="http://schemas.openxmlformats.org/officeDocument/2006/relationships/oleObject" Target="../embeddings/oleObject503.bin"/><Relationship Id="rId33" Type="http://schemas.openxmlformats.org/officeDocument/2006/relationships/image" Target="../media/image226.wmf"/><Relationship Id="rId32" Type="http://schemas.openxmlformats.org/officeDocument/2006/relationships/oleObject" Target="../embeddings/oleObject502.bin"/><Relationship Id="rId31" Type="http://schemas.openxmlformats.org/officeDocument/2006/relationships/image" Target="../media/image247.wmf"/><Relationship Id="rId30" Type="http://schemas.openxmlformats.org/officeDocument/2006/relationships/oleObject" Target="../embeddings/oleObject501.bin"/><Relationship Id="rId3" Type="http://schemas.openxmlformats.org/officeDocument/2006/relationships/oleObject" Target="../embeddings/oleObject487.bin"/><Relationship Id="rId29" Type="http://schemas.openxmlformats.org/officeDocument/2006/relationships/image" Target="../media/image246.wmf"/><Relationship Id="rId28" Type="http://schemas.openxmlformats.org/officeDocument/2006/relationships/oleObject" Target="../embeddings/oleObject500.bin"/><Relationship Id="rId27" Type="http://schemas.openxmlformats.org/officeDocument/2006/relationships/image" Target="../media/image281.wmf"/><Relationship Id="rId26" Type="http://schemas.openxmlformats.org/officeDocument/2006/relationships/oleObject" Target="../embeddings/oleObject499.bin"/><Relationship Id="rId25" Type="http://schemas.openxmlformats.org/officeDocument/2006/relationships/image" Target="../media/image211.wmf"/><Relationship Id="rId24" Type="http://schemas.openxmlformats.org/officeDocument/2006/relationships/oleObject" Target="../embeddings/oleObject498.bin"/><Relationship Id="rId23" Type="http://schemas.openxmlformats.org/officeDocument/2006/relationships/image" Target="../media/image258.wmf"/><Relationship Id="rId22" Type="http://schemas.openxmlformats.org/officeDocument/2006/relationships/oleObject" Target="../embeddings/oleObject497.bin"/><Relationship Id="rId21" Type="http://schemas.openxmlformats.org/officeDocument/2006/relationships/oleObject" Target="../embeddings/oleObject496.bin"/><Relationship Id="rId20" Type="http://schemas.openxmlformats.org/officeDocument/2006/relationships/image" Target="../media/image280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495.bin"/><Relationship Id="rId18" Type="http://schemas.openxmlformats.org/officeDocument/2006/relationships/image" Target="../media/image279.wmf"/><Relationship Id="rId17" Type="http://schemas.openxmlformats.org/officeDocument/2006/relationships/oleObject" Target="../embeddings/oleObject494.bin"/><Relationship Id="rId16" Type="http://schemas.openxmlformats.org/officeDocument/2006/relationships/image" Target="../media/image278.wmf"/><Relationship Id="rId15" Type="http://schemas.openxmlformats.org/officeDocument/2006/relationships/oleObject" Target="../embeddings/oleObject493.bin"/><Relationship Id="rId14" Type="http://schemas.openxmlformats.org/officeDocument/2006/relationships/image" Target="../media/image277.wmf"/><Relationship Id="rId13" Type="http://schemas.openxmlformats.org/officeDocument/2006/relationships/oleObject" Target="../embeddings/oleObject492.bin"/><Relationship Id="rId12" Type="http://schemas.openxmlformats.org/officeDocument/2006/relationships/image" Target="../media/image276.wmf"/><Relationship Id="rId11" Type="http://schemas.openxmlformats.org/officeDocument/2006/relationships/oleObject" Target="../embeddings/oleObject491.bin"/><Relationship Id="rId10" Type="http://schemas.openxmlformats.org/officeDocument/2006/relationships/image" Target="../media/image275.wmf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1.bin"/><Relationship Id="rId8" Type="http://schemas.openxmlformats.org/officeDocument/2006/relationships/image" Target="../media/image273.wmf"/><Relationship Id="rId7" Type="http://schemas.openxmlformats.org/officeDocument/2006/relationships/oleObject" Target="../embeddings/oleObject510.bin"/><Relationship Id="rId6" Type="http://schemas.openxmlformats.org/officeDocument/2006/relationships/image" Target="../media/image272.wmf"/><Relationship Id="rId50" Type="http://schemas.openxmlformats.org/officeDocument/2006/relationships/vmlDrawing" Target="../drawings/vmlDrawing26.vml"/><Relationship Id="rId5" Type="http://schemas.openxmlformats.org/officeDocument/2006/relationships/oleObject" Target="../embeddings/oleObject509.bin"/><Relationship Id="rId49" Type="http://schemas.openxmlformats.org/officeDocument/2006/relationships/slideLayout" Target="../slideLayouts/slideLayout7.xml"/><Relationship Id="rId48" Type="http://schemas.openxmlformats.org/officeDocument/2006/relationships/oleObject" Target="../embeddings/oleObject532.bin"/><Relationship Id="rId47" Type="http://schemas.openxmlformats.org/officeDocument/2006/relationships/oleObject" Target="../embeddings/oleObject531.bin"/><Relationship Id="rId46" Type="http://schemas.openxmlformats.org/officeDocument/2006/relationships/image" Target="../media/image288.wmf"/><Relationship Id="rId45" Type="http://schemas.openxmlformats.org/officeDocument/2006/relationships/oleObject" Target="../embeddings/oleObject530.bin"/><Relationship Id="rId44" Type="http://schemas.openxmlformats.org/officeDocument/2006/relationships/oleObject" Target="../embeddings/oleObject529.bin"/><Relationship Id="rId43" Type="http://schemas.openxmlformats.org/officeDocument/2006/relationships/image" Target="../media/image248.wmf"/><Relationship Id="rId42" Type="http://schemas.openxmlformats.org/officeDocument/2006/relationships/oleObject" Target="../embeddings/oleObject528.bin"/><Relationship Id="rId41" Type="http://schemas.openxmlformats.org/officeDocument/2006/relationships/image" Target="../media/image226.wmf"/><Relationship Id="rId40" Type="http://schemas.openxmlformats.org/officeDocument/2006/relationships/oleObject" Target="../embeddings/oleObject527.bin"/><Relationship Id="rId4" Type="http://schemas.openxmlformats.org/officeDocument/2006/relationships/image" Target="../media/image182.wmf"/><Relationship Id="rId39" Type="http://schemas.openxmlformats.org/officeDocument/2006/relationships/image" Target="../media/image287.wmf"/><Relationship Id="rId38" Type="http://schemas.openxmlformats.org/officeDocument/2006/relationships/oleObject" Target="../embeddings/oleObject526.bin"/><Relationship Id="rId37" Type="http://schemas.openxmlformats.org/officeDocument/2006/relationships/image" Target="../media/image246.wmf"/><Relationship Id="rId36" Type="http://schemas.openxmlformats.org/officeDocument/2006/relationships/oleObject" Target="../embeddings/oleObject525.bin"/><Relationship Id="rId35" Type="http://schemas.openxmlformats.org/officeDocument/2006/relationships/image" Target="../media/image286.wmf"/><Relationship Id="rId34" Type="http://schemas.openxmlformats.org/officeDocument/2006/relationships/oleObject" Target="../embeddings/oleObject524.bin"/><Relationship Id="rId33" Type="http://schemas.openxmlformats.org/officeDocument/2006/relationships/image" Target="../media/image285.wmf"/><Relationship Id="rId32" Type="http://schemas.openxmlformats.org/officeDocument/2006/relationships/oleObject" Target="../embeddings/oleObject523.bin"/><Relationship Id="rId31" Type="http://schemas.openxmlformats.org/officeDocument/2006/relationships/image" Target="../media/image284.wmf"/><Relationship Id="rId30" Type="http://schemas.openxmlformats.org/officeDocument/2006/relationships/oleObject" Target="../embeddings/oleObject522.bin"/><Relationship Id="rId3" Type="http://schemas.openxmlformats.org/officeDocument/2006/relationships/oleObject" Target="../embeddings/oleObject508.bin"/><Relationship Id="rId29" Type="http://schemas.openxmlformats.org/officeDocument/2006/relationships/image" Target="../media/image283.wmf"/><Relationship Id="rId28" Type="http://schemas.openxmlformats.org/officeDocument/2006/relationships/oleObject" Target="../embeddings/oleObject521.bin"/><Relationship Id="rId27" Type="http://schemas.openxmlformats.org/officeDocument/2006/relationships/image" Target="../media/image211.wmf"/><Relationship Id="rId26" Type="http://schemas.openxmlformats.org/officeDocument/2006/relationships/oleObject" Target="../embeddings/oleObject520.bin"/><Relationship Id="rId25" Type="http://schemas.openxmlformats.org/officeDocument/2006/relationships/image" Target="../media/image282.wmf"/><Relationship Id="rId24" Type="http://schemas.openxmlformats.org/officeDocument/2006/relationships/oleObject" Target="../embeddings/oleObject519.bin"/><Relationship Id="rId23" Type="http://schemas.openxmlformats.org/officeDocument/2006/relationships/image" Target="../media/image244.wmf"/><Relationship Id="rId22" Type="http://schemas.openxmlformats.org/officeDocument/2006/relationships/oleObject" Target="../embeddings/oleObject518.bin"/><Relationship Id="rId21" Type="http://schemas.openxmlformats.org/officeDocument/2006/relationships/image" Target="../media/image187.wmf"/><Relationship Id="rId20" Type="http://schemas.openxmlformats.org/officeDocument/2006/relationships/oleObject" Target="../embeddings/oleObject517.bin"/><Relationship Id="rId2" Type="http://schemas.openxmlformats.org/officeDocument/2006/relationships/image" Target="../media/image1.png"/><Relationship Id="rId19" Type="http://schemas.openxmlformats.org/officeDocument/2006/relationships/image" Target="../media/image243.wmf"/><Relationship Id="rId18" Type="http://schemas.openxmlformats.org/officeDocument/2006/relationships/oleObject" Target="../embeddings/oleObject516.bin"/><Relationship Id="rId17" Type="http://schemas.openxmlformats.org/officeDocument/2006/relationships/oleObject" Target="../embeddings/oleObject515.bin"/><Relationship Id="rId16" Type="http://schemas.openxmlformats.org/officeDocument/2006/relationships/image" Target="../media/image280.wmf"/><Relationship Id="rId15" Type="http://schemas.openxmlformats.org/officeDocument/2006/relationships/oleObject" Target="../embeddings/oleObject514.bin"/><Relationship Id="rId14" Type="http://schemas.openxmlformats.org/officeDocument/2006/relationships/image" Target="../media/image279.wmf"/><Relationship Id="rId13" Type="http://schemas.openxmlformats.org/officeDocument/2006/relationships/oleObject" Target="../embeddings/oleObject513.bin"/><Relationship Id="rId12" Type="http://schemas.openxmlformats.org/officeDocument/2006/relationships/image" Target="../media/image275.wmf"/><Relationship Id="rId11" Type="http://schemas.openxmlformats.org/officeDocument/2006/relationships/oleObject" Target="../embeddings/oleObject512.bin"/><Relationship Id="rId10" Type="http://schemas.openxmlformats.org/officeDocument/2006/relationships/image" Target="../media/image274.wmf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6.bin"/><Relationship Id="rId8" Type="http://schemas.openxmlformats.org/officeDocument/2006/relationships/image" Target="../media/image290.wmf"/><Relationship Id="rId7" Type="http://schemas.openxmlformats.org/officeDocument/2006/relationships/oleObject" Target="../embeddings/oleObject535.bin"/><Relationship Id="rId6" Type="http://schemas.openxmlformats.org/officeDocument/2006/relationships/image" Target="../media/image289.wmf"/><Relationship Id="rId5" Type="http://schemas.openxmlformats.org/officeDocument/2006/relationships/oleObject" Target="../embeddings/oleObject534.bin"/><Relationship Id="rId4" Type="http://schemas.openxmlformats.org/officeDocument/2006/relationships/image" Target="../media/image283.wmf"/><Relationship Id="rId36" Type="http://schemas.openxmlformats.org/officeDocument/2006/relationships/vmlDrawing" Target="../drawings/vmlDrawing27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248.wmf"/><Relationship Id="rId33" Type="http://schemas.openxmlformats.org/officeDocument/2006/relationships/oleObject" Target="../embeddings/oleObject548.bin"/><Relationship Id="rId32" Type="http://schemas.openxmlformats.org/officeDocument/2006/relationships/image" Target="../media/image226.wmf"/><Relationship Id="rId31" Type="http://schemas.openxmlformats.org/officeDocument/2006/relationships/oleObject" Target="../embeddings/oleObject547.bin"/><Relationship Id="rId30" Type="http://schemas.openxmlformats.org/officeDocument/2006/relationships/image" Target="../media/image288.wmf"/><Relationship Id="rId3" Type="http://schemas.openxmlformats.org/officeDocument/2006/relationships/oleObject" Target="../embeddings/oleObject533.bin"/><Relationship Id="rId29" Type="http://schemas.openxmlformats.org/officeDocument/2006/relationships/oleObject" Target="../embeddings/oleObject546.bin"/><Relationship Id="rId28" Type="http://schemas.openxmlformats.org/officeDocument/2006/relationships/image" Target="../media/image246.wmf"/><Relationship Id="rId27" Type="http://schemas.openxmlformats.org/officeDocument/2006/relationships/oleObject" Target="../embeddings/oleObject545.bin"/><Relationship Id="rId26" Type="http://schemas.openxmlformats.org/officeDocument/2006/relationships/image" Target="../media/image286.wmf"/><Relationship Id="rId25" Type="http://schemas.openxmlformats.org/officeDocument/2006/relationships/oleObject" Target="../embeddings/oleObject544.bin"/><Relationship Id="rId24" Type="http://schemas.openxmlformats.org/officeDocument/2006/relationships/image" Target="../media/image297.wmf"/><Relationship Id="rId23" Type="http://schemas.openxmlformats.org/officeDocument/2006/relationships/oleObject" Target="../embeddings/oleObject543.bin"/><Relationship Id="rId22" Type="http://schemas.openxmlformats.org/officeDocument/2006/relationships/image" Target="../media/image296.wmf"/><Relationship Id="rId21" Type="http://schemas.openxmlformats.org/officeDocument/2006/relationships/oleObject" Target="../embeddings/oleObject542.bin"/><Relationship Id="rId20" Type="http://schemas.openxmlformats.org/officeDocument/2006/relationships/image" Target="../media/image295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541.bin"/><Relationship Id="rId18" Type="http://schemas.openxmlformats.org/officeDocument/2006/relationships/image" Target="../media/image294.wmf"/><Relationship Id="rId17" Type="http://schemas.openxmlformats.org/officeDocument/2006/relationships/oleObject" Target="../embeddings/oleObject540.bin"/><Relationship Id="rId16" Type="http://schemas.openxmlformats.org/officeDocument/2006/relationships/image" Target="../media/image293.wmf"/><Relationship Id="rId15" Type="http://schemas.openxmlformats.org/officeDocument/2006/relationships/oleObject" Target="../embeddings/oleObject539.bin"/><Relationship Id="rId14" Type="http://schemas.openxmlformats.org/officeDocument/2006/relationships/image" Target="../media/image292.wmf"/><Relationship Id="rId13" Type="http://schemas.openxmlformats.org/officeDocument/2006/relationships/oleObject" Target="../embeddings/oleObject538.bin"/><Relationship Id="rId12" Type="http://schemas.openxmlformats.org/officeDocument/2006/relationships/image" Target="../media/image211.wmf"/><Relationship Id="rId11" Type="http://schemas.openxmlformats.org/officeDocument/2006/relationships/oleObject" Target="../embeddings/oleObject537.bin"/><Relationship Id="rId10" Type="http://schemas.openxmlformats.org/officeDocument/2006/relationships/image" Target="../media/image291.wmf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Relationship Id="rId38" Type="http://schemas.openxmlformats.org/officeDocument/2006/relationships/vmlDrawing" Target="../drawings/vmlDrawing3.vml"/><Relationship Id="rId37" Type="http://schemas.openxmlformats.org/officeDocument/2006/relationships/slideLayout" Target="../slideLayouts/slideLayout7.xml"/><Relationship Id="rId36" Type="http://schemas.openxmlformats.org/officeDocument/2006/relationships/oleObject" Target="../embeddings/oleObject28.bin"/><Relationship Id="rId35" Type="http://schemas.openxmlformats.org/officeDocument/2006/relationships/image" Target="../media/image30.wmf"/><Relationship Id="rId34" Type="http://schemas.openxmlformats.org/officeDocument/2006/relationships/oleObject" Target="../embeddings/oleObject27.bin"/><Relationship Id="rId33" Type="http://schemas.openxmlformats.org/officeDocument/2006/relationships/image" Target="../media/image29.wmf"/><Relationship Id="rId32" Type="http://schemas.openxmlformats.org/officeDocument/2006/relationships/oleObject" Target="../embeddings/oleObject26.bin"/><Relationship Id="rId31" Type="http://schemas.openxmlformats.org/officeDocument/2006/relationships/image" Target="../media/image28.wmf"/><Relationship Id="rId30" Type="http://schemas.openxmlformats.org/officeDocument/2006/relationships/oleObject" Target="../embeddings/oleObject25.bin"/><Relationship Id="rId3" Type="http://schemas.openxmlformats.org/officeDocument/2006/relationships/oleObject" Target="../embeddings/oleObject11.bin"/><Relationship Id="rId29" Type="http://schemas.openxmlformats.org/officeDocument/2006/relationships/image" Target="../media/image27.wmf"/><Relationship Id="rId28" Type="http://schemas.openxmlformats.org/officeDocument/2006/relationships/oleObject" Target="../embeddings/oleObject24.bin"/><Relationship Id="rId27" Type="http://schemas.openxmlformats.org/officeDocument/2006/relationships/image" Target="../media/image26.wmf"/><Relationship Id="rId26" Type="http://schemas.openxmlformats.org/officeDocument/2006/relationships/oleObject" Target="../embeddings/oleObject23.bin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25.w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24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23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22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21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1.wmf"/><Relationship Id="rId8" Type="http://schemas.openxmlformats.org/officeDocument/2006/relationships/oleObject" Target="../embeddings/oleObject552.bin"/><Relationship Id="rId7" Type="http://schemas.openxmlformats.org/officeDocument/2006/relationships/image" Target="../media/image300.wmf"/><Relationship Id="rId6" Type="http://schemas.openxmlformats.org/officeDocument/2006/relationships/oleObject" Target="../embeddings/oleObject551.bin"/><Relationship Id="rId5" Type="http://schemas.openxmlformats.org/officeDocument/2006/relationships/image" Target="../media/image299.wmf"/><Relationship Id="rId40" Type="http://schemas.openxmlformats.org/officeDocument/2006/relationships/vmlDrawing" Target="../drawings/vmlDrawing28.vml"/><Relationship Id="rId4" Type="http://schemas.openxmlformats.org/officeDocument/2006/relationships/oleObject" Target="../embeddings/oleObject550.bin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315.wmf"/><Relationship Id="rId37" Type="http://schemas.openxmlformats.org/officeDocument/2006/relationships/oleObject" Target="../embeddings/oleObject566.bin"/><Relationship Id="rId36" Type="http://schemas.openxmlformats.org/officeDocument/2006/relationships/image" Target="../media/image314.wmf"/><Relationship Id="rId35" Type="http://schemas.openxmlformats.org/officeDocument/2006/relationships/oleObject" Target="../embeddings/oleObject565.bin"/><Relationship Id="rId34" Type="http://schemas.openxmlformats.org/officeDocument/2006/relationships/image" Target="../media/image313.wmf"/><Relationship Id="rId33" Type="http://schemas.openxmlformats.org/officeDocument/2006/relationships/oleObject" Target="../embeddings/oleObject564.bin"/><Relationship Id="rId32" Type="http://schemas.openxmlformats.org/officeDocument/2006/relationships/image" Target="../media/image312.wmf"/><Relationship Id="rId31" Type="http://schemas.openxmlformats.org/officeDocument/2006/relationships/oleObject" Target="../embeddings/oleObject563.bin"/><Relationship Id="rId30" Type="http://schemas.openxmlformats.org/officeDocument/2006/relationships/image" Target="../media/image311.wmf"/><Relationship Id="rId3" Type="http://schemas.openxmlformats.org/officeDocument/2006/relationships/image" Target="../media/image298.wmf"/><Relationship Id="rId29" Type="http://schemas.openxmlformats.org/officeDocument/2006/relationships/oleObject" Target="../embeddings/oleObject562.bin"/><Relationship Id="rId28" Type="http://schemas.openxmlformats.org/officeDocument/2006/relationships/image" Target="../media/image310.wmf"/><Relationship Id="rId27" Type="http://schemas.openxmlformats.org/officeDocument/2006/relationships/oleObject" Target="../embeddings/oleObject561.bin"/><Relationship Id="rId26" Type="http://schemas.openxmlformats.org/officeDocument/2006/relationships/image" Target="../media/image309.wmf"/><Relationship Id="rId25" Type="http://schemas.openxmlformats.org/officeDocument/2006/relationships/oleObject" Target="../embeddings/oleObject560.bin"/><Relationship Id="rId24" Type="http://schemas.openxmlformats.org/officeDocument/2006/relationships/image" Target="../media/image13.png"/><Relationship Id="rId23" Type="http://schemas.openxmlformats.org/officeDocument/2006/relationships/image" Target="../media/image308.wmf"/><Relationship Id="rId22" Type="http://schemas.openxmlformats.org/officeDocument/2006/relationships/oleObject" Target="../embeddings/oleObject559.bin"/><Relationship Id="rId21" Type="http://schemas.openxmlformats.org/officeDocument/2006/relationships/image" Target="../media/image307.wmf"/><Relationship Id="rId20" Type="http://schemas.openxmlformats.org/officeDocument/2006/relationships/oleObject" Target="../embeddings/oleObject558.bin"/><Relationship Id="rId2" Type="http://schemas.openxmlformats.org/officeDocument/2006/relationships/oleObject" Target="../embeddings/oleObject549.bin"/><Relationship Id="rId19" Type="http://schemas.openxmlformats.org/officeDocument/2006/relationships/image" Target="../media/image306.wmf"/><Relationship Id="rId18" Type="http://schemas.openxmlformats.org/officeDocument/2006/relationships/oleObject" Target="../embeddings/oleObject557.bin"/><Relationship Id="rId17" Type="http://schemas.openxmlformats.org/officeDocument/2006/relationships/image" Target="../media/image305.wmf"/><Relationship Id="rId16" Type="http://schemas.openxmlformats.org/officeDocument/2006/relationships/oleObject" Target="../embeddings/oleObject556.bin"/><Relationship Id="rId15" Type="http://schemas.openxmlformats.org/officeDocument/2006/relationships/image" Target="../media/image304.wmf"/><Relationship Id="rId14" Type="http://schemas.openxmlformats.org/officeDocument/2006/relationships/oleObject" Target="../embeddings/oleObject555.bin"/><Relationship Id="rId13" Type="http://schemas.openxmlformats.org/officeDocument/2006/relationships/image" Target="../media/image303.wmf"/><Relationship Id="rId12" Type="http://schemas.openxmlformats.org/officeDocument/2006/relationships/oleObject" Target="../embeddings/oleObject554.bin"/><Relationship Id="rId11" Type="http://schemas.openxmlformats.org/officeDocument/2006/relationships/image" Target="../media/image302.wmf"/><Relationship Id="rId10" Type="http://schemas.openxmlformats.org/officeDocument/2006/relationships/oleObject" Target="../embeddings/oleObject553.bin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8.wmf"/><Relationship Id="rId8" Type="http://schemas.openxmlformats.org/officeDocument/2006/relationships/oleObject" Target="../embeddings/oleObject569.bin"/><Relationship Id="rId7" Type="http://schemas.openxmlformats.org/officeDocument/2006/relationships/image" Target="../media/image317.wmf"/><Relationship Id="rId6" Type="http://schemas.openxmlformats.org/officeDocument/2006/relationships/oleObject" Target="../embeddings/oleObject568.bin"/><Relationship Id="rId5" Type="http://schemas.openxmlformats.org/officeDocument/2006/relationships/image" Target="../media/image316.wmf"/><Relationship Id="rId40" Type="http://schemas.openxmlformats.org/officeDocument/2006/relationships/vmlDrawing" Target="../drawings/vmlDrawing29.vml"/><Relationship Id="rId4" Type="http://schemas.openxmlformats.org/officeDocument/2006/relationships/oleObject" Target="../embeddings/oleObject567.bin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328.wmf"/><Relationship Id="rId37" Type="http://schemas.openxmlformats.org/officeDocument/2006/relationships/oleObject" Target="../embeddings/oleObject584.bin"/><Relationship Id="rId36" Type="http://schemas.openxmlformats.org/officeDocument/2006/relationships/image" Target="../media/image327.wmf"/><Relationship Id="rId35" Type="http://schemas.openxmlformats.org/officeDocument/2006/relationships/oleObject" Target="../embeddings/oleObject583.bin"/><Relationship Id="rId34" Type="http://schemas.openxmlformats.org/officeDocument/2006/relationships/image" Target="../media/image326.wmf"/><Relationship Id="rId33" Type="http://schemas.openxmlformats.org/officeDocument/2006/relationships/oleObject" Target="../embeddings/oleObject582.bin"/><Relationship Id="rId32" Type="http://schemas.openxmlformats.org/officeDocument/2006/relationships/image" Target="../media/image325.wmf"/><Relationship Id="rId31" Type="http://schemas.openxmlformats.org/officeDocument/2006/relationships/oleObject" Target="../embeddings/oleObject581.bin"/><Relationship Id="rId30" Type="http://schemas.openxmlformats.org/officeDocument/2006/relationships/image" Target="../media/image324.wmf"/><Relationship Id="rId3" Type="http://schemas.openxmlformats.org/officeDocument/2006/relationships/image" Target="../media/image32.png"/><Relationship Id="rId29" Type="http://schemas.openxmlformats.org/officeDocument/2006/relationships/oleObject" Target="../embeddings/oleObject580.bin"/><Relationship Id="rId28" Type="http://schemas.openxmlformats.org/officeDocument/2006/relationships/image" Target="../media/image13.png"/><Relationship Id="rId27" Type="http://schemas.openxmlformats.org/officeDocument/2006/relationships/image" Target="../media/image323.wmf"/><Relationship Id="rId26" Type="http://schemas.openxmlformats.org/officeDocument/2006/relationships/oleObject" Target="../embeddings/oleObject579.bin"/><Relationship Id="rId25" Type="http://schemas.openxmlformats.org/officeDocument/2006/relationships/image" Target="../media/image322.wmf"/><Relationship Id="rId24" Type="http://schemas.openxmlformats.org/officeDocument/2006/relationships/oleObject" Target="../embeddings/oleObject578.bin"/><Relationship Id="rId23" Type="http://schemas.openxmlformats.org/officeDocument/2006/relationships/image" Target="../media/image313.wmf"/><Relationship Id="rId22" Type="http://schemas.openxmlformats.org/officeDocument/2006/relationships/oleObject" Target="../embeddings/oleObject577.bin"/><Relationship Id="rId21" Type="http://schemas.openxmlformats.org/officeDocument/2006/relationships/image" Target="../media/image312.wmf"/><Relationship Id="rId20" Type="http://schemas.openxmlformats.org/officeDocument/2006/relationships/oleObject" Target="../embeddings/oleObject576.bin"/><Relationship Id="rId2" Type="http://schemas.openxmlformats.org/officeDocument/2006/relationships/image" Target="../media/image1.png"/><Relationship Id="rId19" Type="http://schemas.openxmlformats.org/officeDocument/2006/relationships/image" Target="../media/image321.wmf"/><Relationship Id="rId18" Type="http://schemas.openxmlformats.org/officeDocument/2006/relationships/oleObject" Target="../embeddings/oleObject575.bin"/><Relationship Id="rId17" Type="http://schemas.openxmlformats.org/officeDocument/2006/relationships/oleObject" Target="../embeddings/oleObject574.bin"/><Relationship Id="rId16" Type="http://schemas.openxmlformats.org/officeDocument/2006/relationships/image" Target="../media/image308.wmf"/><Relationship Id="rId15" Type="http://schemas.openxmlformats.org/officeDocument/2006/relationships/oleObject" Target="../embeddings/oleObject573.bin"/><Relationship Id="rId14" Type="http://schemas.openxmlformats.org/officeDocument/2006/relationships/image" Target="../media/image320.wmf"/><Relationship Id="rId13" Type="http://schemas.openxmlformats.org/officeDocument/2006/relationships/oleObject" Target="../embeddings/oleObject572.bin"/><Relationship Id="rId12" Type="http://schemas.openxmlformats.org/officeDocument/2006/relationships/oleObject" Target="../embeddings/oleObject571.bin"/><Relationship Id="rId11" Type="http://schemas.openxmlformats.org/officeDocument/2006/relationships/image" Target="../media/image319.wmf"/><Relationship Id="rId10" Type="http://schemas.openxmlformats.org/officeDocument/2006/relationships/oleObject" Target="../embeddings/oleObject570.bin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8.bin"/><Relationship Id="rId8" Type="http://schemas.openxmlformats.org/officeDocument/2006/relationships/image" Target="../media/image331.wmf"/><Relationship Id="rId7" Type="http://schemas.openxmlformats.org/officeDocument/2006/relationships/oleObject" Target="../embeddings/oleObject587.bin"/><Relationship Id="rId6" Type="http://schemas.openxmlformats.org/officeDocument/2006/relationships/image" Target="../media/image330.wmf"/><Relationship Id="rId54" Type="http://schemas.openxmlformats.org/officeDocument/2006/relationships/notesSlide" Target="../notesSlides/notesSlide1.xml"/><Relationship Id="rId53" Type="http://schemas.openxmlformats.org/officeDocument/2006/relationships/vmlDrawing" Target="../drawings/vmlDrawing30.vml"/><Relationship Id="rId52" Type="http://schemas.openxmlformats.org/officeDocument/2006/relationships/slideLayout" Target="../slideLayouts/slideLayout7.xml"/><Relationship Id="rId51" Type="http://schemas.openxmlformats.org/officeDocument/2006/relationships/image" Target="../media/image350.wmf"/><Relationship Id="rId50" Type="http://schemas.openxmlformats.org/officeDocument/2006/relationships/oleObject" Target="../embeddings/oleObject611.bin"/><Relationship Id="rId5" Type="http://schemas.openxmlformats.org/officeDocument/2006/relationships/oleObject" Target="../embeddings/oleObject586.bin"/><Relationship Id="rId49" Type="http://schemas.openxmlformats.org/officeDocument/2006/relationships/oleObject" Target="../embeddings/oleObject610.bin"/><Relationship Id="rId48" Type="http://schemas.openxmlformats.org/officeDocument/2006/relationships/image" Target="../media/image349.emf"/><Relationship Id="rId47" Type="http://schemas.openxmlformats.org/officeDocument/2006/relationships/oleObject" Target="../embeddings/oleObject609.bin"/><Relationship Id="rId46" Type="http://schemas.openxmlformats.org/officeDocument/2006/relationships/image" Target="../media/image348.emf"/><Relationship Id="rId45" Type="http://schemas.openxmlformats.org/officeDocument/2006/relationships/oleObject" Target="../embeddings/oleObject608.bin"/><Relationship Id="rId44" Type="http://schemas.openxmlformats.org/officeDocument/2006/relationships/image" Target="../media/image347.wmf"/><Relationship Id="rId43" Type="http://schemas.openxmlformats.org/officeDocument/2006/relationships/oleObject" Target="../embeddings/oleObject607.bin"/><Relationship Id="rId42" Type="http://schemas.openxmlformats.org/officeDocument/2006/relationships/image" Target="../media/image346.wmf"/><Relationship Id="rId41" Type="http://schemas.openxmlformats.org/officeDocument/2006/relationships/oleObject" Target="../embeddings/oleObject606.bin"/><Relationship Id="rId40" Type="http://schemas.openxmlformats.org/officeDocument/2006/relationships/image" Target="../media/image345.wmf"/><Relationship Id="rId4" Type="http://schemas.openxmlformats.org/officeDocument/2006/relationships/image" Target="../media/image329.wmf"/><Relationship Id="rId39" Type="http://schemas.openxmlformats.org/officeDocument/2006/relationships/oleObject" Target="../embeddings/oleObject605.bin"/><Relationship Id="rId38" Type="http://schemas.openxmlformats.org/officeDocument/2006/relationships/image" Target="../media/image344.wmf"/><Relationship Id="rId37" Type="http://schemas.openxmlformats.org/officeDocument/2006/relationships/oleObject" Target="../embeddings/oleObject604.bin"/><Relationship Id="rId36" Type="http://schemas.openxmlformats.org/officeDocument/2006/relationships/oleObject" Target="../embeddings/oleObject603.bin"/><Relationship Id="rId35" Type="http://schemas.openxmlformats.org/officeDocument/2006/relationships/oleObject" Target="../embeddings/oleObject602.bin"/><Relationship Id="rId34" Type="http://schemas.openxmlformats.org/officeDocument/2006/relationships/image" Target="../media/image343.wmf"/><Relationship Id="rId33" Type="http://schemas.openxmlformats.org/officeDocument/2006/relationships/oleObject" Target="../embeddings/oleObject601.bin"/><Relationship Id="rId32" Type="http://schemas.openxmlformats.org/officeDocument/2006/relationships/oleObject" Target="../embeddings/oleObject600.bin"/><Relationship Id="rId31" Type="http://schemas.openxmlformats.org/officeDocument/2006/relationships/image" Target="../media/image342.wmf"/><Relationship Id="rId30" Type="http://schemas.openxmlformats.org/officeDocument/2006/relationships/oleObject" Target="../embeddings/oleObject599.bin"/><Relationship Id="rId3" Type="http://schemas.openxmlformats.org/officeDocument/2006/relationships/oleObject" Target="../embeddings/oleObject585.bin"/><Relationship Id="rId29" Type="http://schemas.openxmlformats.org/officeDocument/2006/relationships/oleObject" Target="../embeddings/oleObject598.bin"/><Relationship Id="rId28" Type="http://schemas.openxmlformats.org/officeDocument/2006/relationships/image" Target="../media/image341.wmf"/><Relationship Id="rId27" Type="http://schemas.openxmlformats.org/officeDocument/2006/relationships/oleObject" Target="../embeddings/oleObject597.bin"/><Relationship Id="rId26" Type="http://schemas.openxmlformats.org/officeDocument/2006/relationships/image" Target="../media/image340.wmf"/><Relationship Id="rId25" Type="http://schemas.openxmlformats.org/officeDocument/2006/relationships/oleObject" Target="../embeddings/oleObject596.bin"/><Relationship Id="rId24" Type="http://schemas.openxmlformats.org/officeDocument/2006/relationships/image" Target="../media/image339.wmf"/><Relationship Id="rId23" Type="http://schemas.openxmlformats.org/officeDocument/2006/relationships/oleObject" Target="../embeddings/oleObject595.bin"/><Relationship Id="rId22" Type="http://schemas.openxmlformats.org/officeDocument/2006/relationships/image" Target="../media/image338.wmf"/><Relationship Id="rId21" Type="http://schemas.openxmlformats.org/officeDocument/2006/relationships/oleObject" Target="../embeddings/oleObject594.bin"/><Relationship Id="rId20" Type="http://schemas.openxmlformats.org/officeDocument/2006/relationships/image" Target="../media/image337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593.bin"/><Relationship Id="rId18" Type="http://schemas.openxmlformats.org/officeDocument/2006/relationships/image" Target="../media/image336.wmf"/><Relationship Id="rId17" Type="http://schemas.openxmlformats.org/officeDocument/2006/relationships/oleObject" Target="../embeddings/oleObject592.bin"/><Relationship Id="rId16" Type="http://schemas.openxmlformats.org/officeDocument/2006/relationships/image" Target="../media/image335.wmf"/><Relationship Id="rId15" Type="http://schemas.openxmlformats.org/officeDocument/2006/relationships/oleObject" Target="../embeddings/oleObject591.bin"/><Relationship Id="rId14" Type="http://schemas.openxmlformats.org/officeDocument/2006/relationships/image" Target="../media/image334.wmf"/><Relationship Id="rId13" Type="http://schemas.openxmlformats.org/officeDocument/2006/relationships/oleObject" Target="../embeddings/oleObject590.bin"/><Relationship Id="rId12" Type="http://schemas.openxmlformats.org/officeDocument/2006/relationships/image" Target="../media/image333.wmf"/><Relationship Id="rId11" Type="http://schemas.openxmlformats.org/officeDocument/2006/relationships/oleObject" Target="../embeddings/oleObject589.bin"/><Relationship Id="rId10" Type="http://schemas.openxmlformats.org/officeDocument/2006/relationships/image" Target="../media/image332.wmf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5.bin"/><Relationship Id="rId8" Type="http://schemas.openxmlformats.org/officeDocument/2006/relationships/image" Target="../media/image353.wmf"/><Relationship Id="rId7" Type="http://schemas.openxmlformats.org/officeDocument/2006/relationships/oleObject" Target="../embeddings/oleObject614.bin"/><Relationship Id="rId6" Type="http://schemas.openxmlformats.org/officeDocument/2006/relationships/image" Target="../media/image352.wmf"/><Relationship Id="rId5" Type="http://schemas.openxmlformats.org/officeDocument/2006/relationships/oleObject" Target="../embeddings/oleObject613.bin"/><Relationship Id="rId4" Type="http://schemas.openxmlformats.org/officeDocument/2006/relationships/image" Target="../media/image351.wmf"/><Relationship Id="rId39" Type="http://schemas.openxmlformats.org/officeDocument/2006/relationships/notesSlide" Target="../notesSlides/notesSlide2.xml"/><Relationship Id="rId38" Type="http://schemas.openxmlformats.org/officeDocument/2006/relationships/vmlDrawing" Target="../drawings/vmlDrawing31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367.wmf"/><Relationship Id="rId35" Type="http://schemas.openxmlformats.org/officeDocument/2006/relationships/oleObject" Target="../embeddings/oleObject628.bin"/><Relationship Id="rId34" Type="http://schemas.openxmlformats.org/officeDocument/2006/relationships/image" Target="../media/image366.wmf"/><Relationship Id="rId33" Type="http://schemas.openxmlformats.org/officeDocument/2006/relationships/oleObject" Target="../embeddings/oleObject627.bin"/><Relationship Id="rId32" Type="http://schemas.openxmlformats.org/officeDocument/2006/relationships/image" Target="../media/image365.wmf"/><Relationship Id="rId31" Type="http://schemas.openxmlformats.org/officeDocument/2006/relationships/oleObject" Target="../embeddings/oleObject626.bin"/><Relationship Id="rId30" Type="http://schemas.openxmlformats.org/officeDocument/2006/relationships/image" Target="../media/image364.wmf"/><Relationship Id="rId3" Type="http://schemas.openxmlformats.org/officeDocument/2006/relationships/oleObject" Target="../embeddings/oleObject612.bin"/><Relationship Id="rId29" Type="http://schemas.openxmlformats.org/officeDocument/2006/relationships/oleObject" Target="../embeddings/oleObject625.bin"/><Relationship Id="rId28" Type="http://schemas.openxmlformats.org/officeDocument/2006/relationships/image" Target="../media/image363.wmf"/><Relationship Id="rId27" Type="http://schemas.openxmlformats.org/officeDocument/2006/relationships/oleObject" Target="../embeddings/oleObject624.bin"/><Relationship Id="rId26" Type="http://schemas.openxmlformats.org/officeDocument/2006/relationships/image" Target="../media/image362.wmf"/><Relationship Id="rId25" Type="http://schemas.openxmlformats.org/officeDocument/2006/relationships/oleObject" Target="../embeddings/oleObject623.bin"/><Relationship Id="rId24" Type="http://schemas.openxmlformats.org/officeDocument/2006/relationships/image" Target="../media/image361.wmf"/><Relationship Id="rId23" Type="http://schemas.openxmlformats.org/officeDocument/2006/relationships/oleObject" Target="../embeddings/oleObject622.bin"/><Relationship Id="rId22" Type="http://schemas.openxmlformats.org/officeDocument/2006/relationships/image" Target="../media/image360.wmf"/><Relationship Id="rId21" Type="http://schemas.openxmlformats.org/officeDocument/2006/relationships/oleObject" Target="../embeddings/oleObject621.bin"/><Relationship Id="rId20" Type="http://schemas.openxmlformats.org/officeDocument/2006/relationships/image" Target="../media/image359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620.bin"/><Relationship Id="rId18" Type="http://schemas.openxmlformats.org/officeDocument/2006/relationships/image" Target="../media/image358.wmf"/><Relationship Id="rId17" Type="http://schemas.openxmlformats.org/officeDocument/2006/relationships/oleObject" Target="../embeddings/oleObject619.bin"/><Relationship Id="rId16" Type="http://schemas.openxmlformats.org/officeDocument/2006/relationships/image" Target="../media/image357.wmf"/><Relationship Id="rId15" Type="http://schemas.openxmlformats.org/officeDocument/2006/relationships/oleObject" Target="../embeddings/oleObject618.bin"/><Relationship Id="rId14" Type="http://schemas.openxmlformats.org/officeDocument/2006/relationships/image" Target="../media/image356.wmf"/><Relationship Id="rId13" Type="http://schemas.openxmlformats.org/officeDocument/2006/relationships/oleObject" Target="../embeddings/oleObject617.bin"/><Relationship Id="rId12" Type="http://schemas.openxmlformats.org/officeDocument/2006/relationships/image" Target="../media/image355.wmf"/><Relationship Id="rId11" Type="http://schemas.openxmlformats.org/officeDocument/2006/relationships/oleObject" Target="../embeddings/oleObject616.bin"/><Relationship Id="rId10" Type="http://schemas.openxmlformats.org/officeDocument/2006/relationships/image" Target="../media/image354.wmf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2.bin"/><Relationship Id="rId8" Type="http://schemas.openxmlformats.org/officeDocument/2006/relationships/image" Target="../media/image370.wmf"/><Relationship Id="rId7" Type="http://schemas.openxmlformats.org/officeDocument/2006/relationships/oleObject" Target="../embeddings/oleObject631.bin"/><Relationship Id="rId6" Type="http://schemas.openxmlformats.org/officeDocument/2006/relationships/image" Target="../media/image369.wmf"/><Relationship Id="rId5" Type="http://schemas.openxmlformats.org/officeDocument/2006/relationships/oleObject" Target="../embeddings/oleObject630.bin"/><Relationship Id="rId4" Type="http://schemas.openxmlformats.org/officeDocument/2006/relationships/image" Target="../media/image368.wmf"/><Relationship Id="rId3" Type="http://schemas.openxmlformats.org/officeDocument/2006/relationships/oleObject" Target="../embeddings/oleObject629.bin"/><Relationship Id="rId26" Type="http://schemas.openxmlformats.org/officeDocument/2006/relationships/vmlDrawing" Target="../drawings/vmlDrawing32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378.wmf"/><Relationship Id="rId23" Type="http://schemas.openxmlformats.org/officeDocument/2006/relationships/oleObject" Target="../embeddings/oleObject639.bin"/><Relationship Id="rId22" Type="http://schemas.openxmlformats.org/officeDocument/2006/relationships/image" Target="../media/image377.wmf"/><Relationship Id="rId21" Type="http://schemas.openxmlformats.org/officeDocument/2006/relationships/oleObject" Target="../embeddings/oleObject638.bin"/><Relationship Id="rId20" Type="http://schemas.openxmlformats.org/officeDocument/2006/relationships/image" Target="../media/image376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637.bin"/><Relationship Id="rId18" Type="http://schemas.openxmlformats.org/officeDocument/2006/relationships/image" Target="../media/image375.wmf"/><Relationship Id="rId17" Type="http://schemas.openxmlformats.org/officeDocument/2006/relationships/oleObject" Target="../embeddings/oleObject636.bin"/><Relationship Id="rId16" Type="http://schemas.openxmlformats.org/officeDocument/2006/relationships/image" Target="../media/image374.wmf"/><Relationship Id="rId15" Type="http://schemas.openxmlformats.org/officeDocument/2006/relationships/oleObject" Target="../embeddings/oleObject635.bin"/><Relationship Id="rId14" Type="http://schemas.openxmlformats.org/officeDocument/2006/relationships/image" Target="../media/image373.wmf"/><Relationship Id="rId13" Type="http://schemas.openxmlformats.org/officeDocument/2006/relationships/oleObject" Target="../embeddings/oleObject634.bin"/><Relationship Id="rId12" Type="http://schemas.openxmlformats.org/officeDocument/2006/relationships/image" Target="../media/image372.wmf"/><Relationship Id="rId11" Type="http://schemas.openxmlformats.org/officeDocument/2006/relationships/oleObject" Target="../embeddings/oleObject633.bin"/><Relationship Id="rId10" Type="http://schemas.openxmlformats.org/officeDocument/2006/relationships/image" Target="../media/image371.wmf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3.bin"/><Relationship Id="rId8" Type="http://schemas.openxmlformats.org/officeDocument/2006/relationships/image" Target="../media/image381.wmf"/><Relationship Id="rId7" Type="http://schemas.openxmlformats.org/officeDocument/2006/relationships/oleObject" Target="../embeddings/oleObject642.bin"/><Relationship Id="rId6" Type="http://schemas.openxmlformats.org/officeDocument/2006/relationships/image" Target="../media/image380.wmf"/><Relationship Id="rId5" Type="http://schemas.openxmlformats.org/officeDocument/2006/relationships/oleObject" Target="../embeddings/oleObject641.bin"/><Relationship Id="rId46" Type="http://schemas.openxmlformats.org/officeDocument/2006/relationships/vmlDrawing" Target="../drawings/vmlDrawing33.vml"/><Relationship Id="rId45" Type="http://schemas.openxmlformats.org/officeDocument/2006/relationships/slideLayout" Target="../slideLayouts/slideLayout7.xml"/><Relationship Id="rId44" Type="http://schemas.openxmlformats.org/officeDocument/2006/relationships/image" Target="../media/image397.wmf"/><Relationship Id="rId43" Type="http://schemas.openxmlformats.org/officeDocument/2006/relationships/oleObject" Target="../embeddings/oleObject660.bin"/><Relationship Id="rId42" Type="http://schemas.openxmlformats.org/officeDocument/2006/relationships/image" Target="../media/image396.wmf"/><Relationship Id="rId41" Type="http://schemas.openxmlformats.org/officeDocument/2006/relationships/oleObject" Target="../embeddings/oleObject659.bin"/><Relationship Id="rId40" Type="http://schemas.openxmlformats.org/officeDocument/2006/relationships/image" Target="../media/image395.wmf"/><Relationship Id="rId4" Type="http://schemas.openxmlformats.org/officeDocument/2006/relationships/image" Target="../media/image379.wmf"/><Relationship Id="rId39" Type="http://schemas.openxmlformats.org/officeDocument/2006/relationships/oleObject" Target="../embeddings/oleObject658.bin"/><Relationship Id="rId38" Type="http://schemas.openxmlformats.org/officeDocument/2006/relationships/oleObject" Target="../embeddings/oleObject657.bin"/><Relationship Id="rId37" Type="http://schemas.openxmlformats.org/officeDocument/2006/relationships/image" Target="../media/image13.png"/><Relationship Id="rId36" Type="http://schemas.openxmlformats.org/officeDocument/2006/relationships/image" Target="../media/image369.wmf"/><Relationship Id="rId35" Type="http://schemas.openxmlformats.org/officeDocument/2006/relationships/oleObject" Target="../embeddings/oleObject656.bin"/><Relationship Id="rId34" Type="http://schemas.openxmlformats.org/officeDocument/2006/relationships/image" Target="../media/image394.wmf"/><Relationship Id="rId33" Type="http://schemas.openxmlformats.org/officeDocument/2006/relationships/oleObject" Target="../embeddings/oleObject655.bin"/><Relationship Id="rId32" Type="http://schemas.openxmlformats.org/officeDocument/2006/relationships/image" Target="../media/image393.wmf"/><Relationship Id="rId31" Type="http://schemas.openxmlformats.org/officeDocument/2006/relationships/oleObject" Target="../embeddings/oleObject654.bin"/><Relationship Id="rId30" Type="http://schemas.openxmlformats.org/officeDocument/2006/relationships/image" Target="../media/image392.wmf"/><Relationship Id="rId3" Type="http://schemas.openxmlformats.org/officeDocument/2006/relationships/oleObject" Target="../embeddings/oleObject640.bin"/><Relationship Id="rId29" Type="http://schemas.openxmlformats.org/officeDocument/2006/relationships/oleObject" Target="../embeddings/oleObject653.bin"/><Relationship Id="rId28" Type="http://schemas.openxmlformats.org/officeDocument/2006/relationships/image" Target="../media/image391.wmf"/><Relationship Id="rId27" Type="http://schemas.openxmlformats.org/officeDocument/2006/relationships/oleObject" Target="../embeddings/oleObject652.bin"/><Relationship Id="rId26" Type="http://schemas.openxmlformats.org/officeDocument/2006/relationships/image" Target="../media/image390.wmf"/><Relationship Id="rId25" Type="http://schemas.openxmlformats.org/officeDocument/2006/relationships/oleObject" Target="../embeddings/oleObject651.bin"/><Relationship Id="rId24" Type="http://schemas.openxmlformats.org/officeDocument/2006/relationships/image" Target="../media/image389.wmf"/><Relationship Id="rId23" Type="http://schemas.openxmlformats.org/officeDocument/2006/relationships/oleObject" Target="../embeddings/oleObject650.bin"/><Relationship Id="rId22" Type="http://schemas.openxmlformats.org/officeDocument/2006/relationships/image" Target="../media/image388.wmf"/><Relationship Id="rId21" Type="http://schemas.openxmlformats.org/officeDocument/2006/relationships/oleObject" Target="../embeddings/oleObject649.bin"/><Relationship Id="rId20" Type="http://schemas.openxmlformats.org/officeDocument/2006/relationships/image" Target="../media/image387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648.bin"/><Relationship Id="rId18" Type="http://schemas.openxmlformats.org/officeDocument/2006/relationships/image" Target="../media/image386.wmf"/><Relationship Id="rId17" Type="http://schemas.openxmlformats.org/officeDocument/2006/relationships/oleObject" Target="../embeddings/oleObject647.bin"/><Relationship Id="rId16" Type="http://schemas.openxmlformats.org/officeDocument/2006/relationships/image" Target="../media/image385.wmf"/><Relationship Id="rId15" Type="http://schemas.openxmlformats.org/officeDocument/2006/relationships/oleObject" Target="../embeddings/oleObject646.bin"/><Relationship Id="rId14" Type="http://schemas.openxmlformats.org/officeDocument/2006/relationships/image" Target="../media/image384.wmf"/><Relationship Id="rId13" Type="http://schemas.openxmlformats.org/officeDocument/2006/relationships/oleObject" Target="../embeddings/oleObject645.bin"/><Relationship Id="rId12" Type="http://schemas.openxmlformats.org/officeDocument/2006/relationships/image" Target="../media/image383.wmf"/><Relationship Id="rId11" Type="http://schemas.openxmlformats.org/officeDocument/2006/relationships/oleObject" Target="../embeddings/oleObject644.bin"/><Relationship Id="rId10" Type="http://schemas.openxmlformats.org/officeDocument/2006/relationships/image" Target="../media/image382.wmf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4.bin"/><Relationship Id="rId8" Type="http://schemas.openxmlformats.org/officeDocument/2006/relationships/oleObject" Target="../embeddings/oleObject663.bin"/><Relationship Id="rId7" Type="http://schemas.openxmlformats.org/officeDocument/2006/relationships/image" Target="../media/image317.wmf"/><Relationship Id="rId6" Type="http://schemas.openxmlformats.org/officeDocument/2006/relationships/oleObject" Target="../embeddings/oleObject662.bin"/><Relationship Id="rId5" Type="http://schemas.openxmlformats.org/officeDocument/2006/relationships/image" Target="../media/image398.wmf"/><Relationship Id="rId4" Type="http://schemas.openxmlformats.org/officeDocument/2006/relationships/oleObject" Target="../embeddings/oleObject661.bin"/><Relationship Id="rId3" Type="http://schemas.openxmlformats.org/officeDocument/2006/relationships/image" Target="../media/image32.png"/><Relationship Id="rId28" Type="http://schemas.openxmlformats.org/officeDocument/2006/relationships/vmlDrawing" Target="../drawings/vmlDrawing34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405.wmf"/><Relationship Id="rId25" Type="http://schemas.openxmlformats.org/officeDocument/2006/relationships/oleObject" Target="../embeddings/oleObject672.bin"/><Relationship Id="rId24" Type="http://schemas.openxmlformats.org/officeDocument/2006/relationships/image" Target="../media/image404.wmf"/><Relationship Id="rId23" Type="http://schemas.openxmlformats.org/officeDocument/2006/relationships/oleObject" Target="../embeddings/oleObject671.bin"/><Relationship Id="rId22" Type="http://schemas.openxmlformats.org/officeDocument/2006/relationships/image" Target="../media/image13.png"/><Relationship Id="rId21" Type="http://schemas.openxmlformats.org/officeDocument/2006/relationships/image" Target="../media/image403.wmf"/><Relationship Id="rId20" Type="http://schemas.openxmlformats.org/officeDocument/2006/relationships/oleObject" Target="../embeddings/oleObject670.bin"/><Relationship Id="rId2" Type="http://schemas.openxmlformats.org/officeDocument/2006/relationships/image" Target="../media/image1.png"/><Relationship Id="rId19" Type="http://schemas.openxmlformats.org/officeDocument/2006/relationships/image" Target="../media/image402.wmf"/><Relationship Id="rId18" Type="http://schemas.openxmlformats.org/officeDocument/2006/relationships/oleObject" Target="../embeddings/oleObject669.bin"/><Relationship Id="rId17" Type="http://schemas.openxmlformats.org/officeDocument/2006/relationships/image" Target="../media/image401.wmf"/><Relationship Id="rId16" Type="http://schemas.openxmlformats.org/officeDocument/2006/relationships/oleObject" Target="../embeddings/oleObject668.bin"/><Relationship Id="rId15" Type="http://schemas.openxmlformats.org/officeDocument/2006/relationships/image" Target="../media/image369.wmf"/><Relationship Id="rId14" Type="http://schemas.openxmlformats.org/officeDocument/2006/relationships/oleObject" Target="../embeddings/oleObject667.bin"/><Relationship Id="rId13" Type="http://schemas.openxmlformats.org/officeDocument/2006/relationships/image" Target="../media/image400.wmf"/><Relationship Id="rId12" Type="http://schemas.openxmlformats.org/officeDocument/2006/relationships/oleObject" Target="../embeddings/oleObject666.bin"/><Relationship Id="rId11" Type="http://schemas.openxmlformats.org/officeDocument/2006/relationships/oleObject" Target="../embeddings/oleObject665.bin"/><Relationship Id="rId10" Type="http://schemas.openxmlformats.org/officeDocument/2006/relationships/image" Target="../media/image399.wmf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6.bin"/><Relationship Id="rId8" Type="http://schemas.openxmlformats.org/officeDocument/2006/relationships/image" Target="../media/image408.wmf"/><Relationship Id="rId7" Type="http://schemas.openxmlformats.org/officeDocument/2006/relationships/oleObject" Target="../embeddings/oleObject675.bin"/><Relationship Id="rId6" Type="http://schemas.openxmlformats.org/officeDocument/2006/relationships/image" Target="../media/image407.wmf"/><Relationship Id="rId55" Type="http://schemas.openxmlformats.org/officeDocument/2006/relationships/notesSlide" Target="../notesSlides/notesSlide3.xml"/><Relationship Id="rId54" Type="http://schemas.openxmlformats.org/officeDocument/2006/relationships/vmlDrawing" Target="../drawings/vmlDrawing35.vml"/><Relationship Id="rId53" Type="http://schemas.openxmlformats.org/officeDocument/2006/relationships/slideLayout" Target="../slideLayouts/slideLayout7.xml"/><Relationship Id="rId52" Type="http://schemas.openxmlformats.org/officeDocument/2006/relationships/oleObject" Target="../embeddings/oleObject700.bin"/><Relationship Id="rId51" Type="http://schemas.openxmlformats.org/officeDocument/2006/relationships/oleObject" Target="../embeddings/oleObject699.bin"/><Relationship Id="rId50" Type="http://schemas.openxmlformats.org/officeDocument/2006/relationships/image" Target="../media/image425.wmf"/><Relationship Id="rId5" Type="http://schemas.openxmlformats.org/officeDocument/2006/relationships/oleObject" Target="../embeddings/oleObject674.bin"/><Relationship Id="rId49" Type="http://schemas.openxmlformats.org/officeDocument/2006/relationships/oleObject" Target="../embeddings/oleObject698.bin"/><Relationship Id="rId48" Type="http://schemas.openxmlformats.org/officeDocument/2006/relationships/image" Target="../media/image424.wmf"/><Relationship Id="rId47" Type="http://schemas.openxmlformats.org/officeDocument/2006/relationships/oleObject" Target="../embeddings/oleObject697.bin"/><Relationship Id="rId46" Type="http://schemas.openxmlformats.org/officeDocument/2006/relationships/image" Target="../media/image423.wmf"/><Relationship Id="rId45" Type="http://schemas.openxmlformats.org/officeDocument/2006/relationships/oleObject" Target="../embeddings/oleObject696.bin"/><Relationship Id="rId44" Type="http://schemas.openxmlformats.org/officeDocument/2006/relationships/image" Target="../media/image422.wmf"/><Relationship Id="rId43" Type="http://schemas.openxmlformats.org/officeDocument/2006/relationships/oleObject" Target="../embeddings/oleObject695.bin"/><Relationship Id="rId42" Type="http://schemas.openxmlformats.org/officeDocument/2006/relationships/image" Target="../media/image421.wmf"/><Relationship Id="rId41" Type="http://schemas.openxmlformats.org/officeDocument/2006/relationships/oleObject" Target="../embeddings/oleObject694.bin"/><Relationship Id="rId40" Type="http://schemas.openxmlformats.org/officeDocument/2006/relationships/image" Target="../media/image366.wmf"/><Relationship Id="rId4" Type="http://schemas.openxmlformats.org/officeDocument/2006/relationships/image" Target="../media/image406.wmf"/><Relationship Id="rId39" Type="http://schemas.openxmlformats.org/officeDocument/2006/relationships/oleObject" Target="../embeddings/oleObject693.bin"/><Relationship Id="rId38" Type="http://schemas.openxmlformats.org/officeDocument/2006/relationships/oleObject" Target="../embeddings/oleObject692.bin"/><Relationship Id="rId37" Type="http://schemas.openxmlformats.org/officeDocument/2006/relationships/oleObject" Target="../embeddings/oleObject691.bin"/><Relationship Id="rId36" Type="http://schemas.openxmlformats.org/officeDocument/2006/relationships/image" Target="../media/image420.wmf"/><Relationship Id="rId35" Type="http://schemas.openxmlformats.org/officeDocument/2006/relationships/oleObject" Target="../embeddings/oleObject690.bin"/><Relationship Id="rId34" Type="http://schemas.openxmlformats.org/officeDocument/2006/relationships/oleObject" Target="../embeddings/oleObject689.bin"/><Relationship Id="rId33" Type="http://schemas.openxmlformats.org/officeDocument/2006/relationships/image" Target="../media/image419.wmf"/><Relationship Id="rId32" Type="http://schemas.openxmlformats.org/officeDocument/2006/relationships/oleObject" Target="../embeddings/oleObject688.bin"/><Relationship Id="rId31" Type="http://schemas.openxmlformats.org/officeDocument/2006/relationships/image" Target="../media/image358.wmf"/><Relationship Id="rId30" Type="http://schemas.openxmlformats.org/officeDocument/2006/relationships/oleObject" Target="../embeddings/oleObject687.bin"/><Relationship Id="rId3" Type="http://schemas.openxmlformats.org/officeDocument/2006/relationships/oleObject" Target="../embeddings/oleObject673.bin"/><Relationship Id="rId29" Type="http://schemas.openxmlformats.org/officeDocument/2006/relationships/image" Target="../media/image418.wmf"/><Relationship Id="rId28" Type="http://schemas.openxmlformats.org/officeDocument/2006/relationships/oleObject" Target="../embeddings/oleObject686.bin"/><Relationship Id="rId27" Type="http://schemas.openxmlformats.org/officeDocument/2006/relationships/image" Target="../media/image417.wmf"/><Relationship Id="rId26" Type="http://schemas.openxmlformats.org/officeDocument/2006/relationships/oleObject" Target="../embeddings/oleObject685.bin"/><Relationship Id="rId25" Type="http://schemas.openxmlformats.org/officeDocument/2006/relationships/image" Target="../media/image416.wmf"/><Relationship Id="rId24" Type="http://schemas.openxmlformats.org/officeDocument/2006/relationships/oleObject" Target="../embeddings/oleObject684.bin"/><Relationship Id="rId23" Type="http://schemas.openxmlformats.org/officeDocument/2006/relationships/image" Target="../media/image415.wmf"/><Relationship Id="rId22" Type="http://schemas.openxmlformats.org/officeDocument/2006/relationships/oleObject" Target="../embeddings/oleObject683.bin"/><Relationship Id="rId21" Type="http://schemas.openxmlformats.org/officeDocument/2006/relationships/image" Target="../media/image414.wmf"/><Relationship Id="rId20" Type="http://schemas.openxmlformats.org/officeDocument/2006/relationships/oleObject" Target="../embeddings/oleObject682.bin"/><Relationship Id="rId2" Type="http://schemas.openxmlformats.org/officeDocument/2006/relationships/image" Target="../media/image1.png"/><Relationship Id="rId19" Type="http://schemas.openxmlformats.org/officeDocument/2006/relationships/image" Target="../media/image413.wmf"/><Relationship Id="rId18" Type="http://schemas.openxmlformats.org/officeDocument/2006/relationships/oleObject" Target="../embeddings/oleObject681.bin"/><Relationship Id="rId17" Type="http://schemas.openxmlformats.org/officeDocument/2006/relationships/image" Target="../media/image412.wmf"/><Relationship Id="rId16" Type="http://schemas.openxmlformats.org/officeDocument/2006/relationships/oleObject" Target="../embeddings/oleObject680.bin"/><Relationship Id="rId15" Type="http://schemas.openxmlformats.org/officeDocument/2006/relationships/image" Target="../media/image411.wmf"/><Relationship Id="rId14" Type="http://schemas.openxmlformats.org/officeDocument/2006/relationships/oleObject" Target="../embeddings/oleObject679.bin"/><Relationship Id="rId13" Type="http://schemas.openxmlformats.org/officeDocument/2006/relationships/image" Target="../media/image410.wmf"/><Relationship Id="rId12" Type="http://schemas.openxmlformats.org/officeDocument/2006/relationships/oleObject" Target="../embeddings/oleObject678.bin"/><Relationship Id="rId11" Type="http://schemas.openxmlformats.org/officeDocument/2006/relationships/image" Target="../media/image409.wmf"/><Relationship Id="rId10" Type="http://schemas.openxmlformats.org/officeDocument/2006/relationships/oleObject" Target="../embeddings/oleObject677.bin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4.bin"/><Relationship Id="rId8" Type="http://schemas.openxmlformats.org/officeDocument/2006/relationships/image" Target="../media/image428.wmf"/><Relationship Id="rId7" Type="http://schemas.openxmlformats.org/officeDocument/2006/relationships/oleObject" Target="../embeddings/oleObject703.bin"/><Relationship Id="rId6" Type="http://schemas.openxmlformats.org/officeDocument/2006/relationships/image" Target="../media/image427.wmf"/><Relationship Id="rId5" Type="http://schemas.openxmlformats.org/officeDocument/2006/relationships/oleObject" Target="../embeddings/oleObject702.bin"/><Relationship Id="rId41" Type="http://schemas.openxmlformats.org/officeDocument/2006/relationships/notesSlide" Target="../notesSlides/notesSlide4.xml"/><Relationship Id="rId40" Type="http://schemas.openxmlformats.org/officeDocument/2006/relationships/vmlDrawing" Target="../drawings/vmlDrawing36.vml"/><Relationship Id="rId4" Type="http://schemas.openxmlformats.org/officeDocument/2006/relationships/image" Target="../media/image426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434.wmf"/><Relationship Id="rId37" Type="http://schemas.openxmlformats.org/officeDocument/2006/relationships/oleObject" Target="../embeddings/oleObject719.bin"/><Relationship Id="rId36" Type="http://schemas.openxmlformats.org/officeDocument/2006/relationships/image" Target="../media/image367.wmf"/><Relationship Id="rId35" Type="http://schemas.openxmlformats.org/officeDocument/2006/relationships/oleObject" Target="../embeddings/oleObject718.bin"/><Relationship Id="rId34" Type="http://schemas.openxmlformats.org/officeDocument/2006/relationships/image" Target="../media/image433.wmf"/><Relationship Id="rId33" Type="http://schemas.openxmlformats.org/officeDocument/2006/relationships/oleObject" Target="../embeddings/oleObject717.bin"/><Relationship Id="rId32" Type="http://schemas.openxmlformats.org/officeDocument/2006/relationships/image" Target="../media/image358.wmf"/><Relationship Id="rId31" Type="http://schemas.openxmlformats.org/officeDocument/2006/relationships/oleObject" Target="../embeddings/oleObject716.bin"/><Relationship Id="rId30" Type="http://schemas.openxmlformats.org/officeDocument/2006/relationships/image" Target="../media/image357.wmf"/><Relationship Id="rId3" Type="http://schemas.openxmlformats.org/officeDocument/2006/relationships/oleObject" Target="../embeddings/oleObject701.bin"/><Relationship Id="rId29" Type="http://schemas.openxmlformats.org/officeDocument/2006/relationships/oleObject" Target="../embeddings/oleObject715.bin"/><Relationship Id="rId28" Type="http://schemas.openxmlformats.org/officeDocument/2006/relationships/oleObject" Target="../embeddings/oleObject714.bin"/><Relationship Id="rId27" Type="http://schemas.openxmlformats.org/officeDocument/2006/relationships/oleObject" Target="../embeddings/oleObject713.bin"/><Relationship Id="rId26" Type="http://schemas.openxmlformats.org/officeDocument/2006/relationships/image" Target="../media/image432.wmf"/><Relationship Id="rId25" Type="http://schemas.openxmlformats.org/officeDocument/2006/relationships/oleObject" Target="../embeddings/oleObject712.bin"/><Relationship Id="rId24" Type="http://schemas.openxmlformats.org/officeDocument/2006/relationships/image" Target="../media/image425.wmf"/><Relationship Id="rId23" Type="http://schemas.openxmlformats.org/officeDocument/2006/relationships/oleObject" Target="../embeddings/oleObject711.bin"/><Relationship Id="rId22" Type="http://schemas.openxmlformats.org/officeDocument/2006/relationships/image" Target="../media/image424.wmf"/><Relationship Id="rId21" Type="http://schemas.openxmlformats.org/officeDocument/2006/relationships/oleObject" Target="../embeddings/oleObject710.bin"/><Relationship Id="rId20" Type="http://schemas.openxmlformats.org/officeDocument/2006/relationships/image" Target="../media/image431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709.bin"/><Relationship Id="rId18" Type="http://schemas.openxmlformats.org/officeDocument/2006/relationships/image" Target="../media/image366.wmf"/><Relationship Id="rId17" Type="http://schemas.openxmlformats.org/officeDocument/2006/relationships/oleObject" Target="../embeddings/oleObject708.bin"/><Relationship Id="rId16" Type="http://schemas.openxmlformats.org/officeDocument/2006/relationships/image" Target="../media/image430.wmf"/><Relationship Id="rId15" Type="http://schemas.openxmlformats.org/officeDocument/2006/relationships/oleObject" Target="../embeddings/oleObject707.bin"/><Relationship Id="rId14" Type="http://schemas.openxmlformats.org/officeDocument/2006/relationships/image" Target="../media/image415.wmf"/><Relationship Id="rId13" Type="http://schemas.openxmlformats.org/officeDocument/2006/relationships/oleObject" Target="../embeddings/oleObject706.bin"/><Relationship Id="rId12" Type="http://schemas.openxmlformats.org/officeDocument/2006/relationships/image" Target="../media/image414.wmf"/><Relationship Id="rId11" Type="http://schemas.openxmlformats.org/officeDocument/2006/relationships/oleObject" Target="../embeddings/oleObject705.bin"/><Relationship Id="rId10" Type="http://schemas.openxmlformats.org/officeDocument/2006/relationships/image" Target="../media/image429.wmf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7.wmf"/><Relationship Id="rId8" Type="http://schemas.openxmlformats.org/officeDocument/2006/relationships/oleObject" Target="../embeddings/oleObject722.bin"/><Relationship Id="rId7" Type="http://schemas.openxmlformats.org/officeDocument/2006/relationships/image" Target="../media/image436.wmf"/><Relationship Id="rId6" Type="http://schemas.openxmlformats.org/officeDocument/2006/relationships/oleObject" Target="../embeddings/oleObject721.bin"/><Relationship Id="rId5" Type="http://schemas.openxmlformats.org/officeDocument/2006/relationships/image" Target="../media/image435.wmf"/><Relationship Id="rId4" Type="http://schemas.openxmlformats.org/officeDocument/2006/relationships/oleObject" Target="../embeddings/oleObject720.bin"/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1" Type="http://schemas.openxmlformats.org/officeDocument/2006/relationships/vmlDrawing" Target="../drawings/vmlDrawing37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0.wmf"/><Relationship Id="rId8" Type="http://schemas.openxmlformats.org/officeDocument/2006/relationships/oleObject" Target="../embeddings/oleObject725.bin"/><Relationship Id="rId7" Type="http://schemas.openxmlformats.org/officeDocument/2006/relationships/image" Target="../media/image439.wmf"/><Relationship Id="rId6" Type="http://schemas.openxmlformats.org/officeDocument/2006/relationships/oleObject" Target="../embeddings/oleObject724.bin"/><Relationship Id="rId5" Type="http://schemas.openxmlformats.org/officeDocument/2006/relationships/image" Target="../media/image438.wmf"/><Relationship Id="rId4" Type="http://schemas.openxmlformats.org/officeDocument/2006/relationships/oleObject" Target="../embeddings/oleObject723.bin"/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5" Type="http://schemas.openxmlformats.org/officeDocument/2006/relationships/vmlDrawing" Target="../drawings/vmlDrawing38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442.wmf"/><Relationship Id="rId12" Type="http://schemas.openxmlformats.org/officeDocument/2006/relationships/oleObject" Target="../embeddings/oleObject727.bin"/><Relationship Id="rId11" Type="http://schemas.openxmlformats.org/officeDocument/2006/relationships/image" Target="../media/image441.wmf"/><Relationship Id="rId10" Type="http://schemas.openxmlformats.org/officeDocument/2006/relationships/oleObject" Target="../embeddings/oleObject726.bin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1.bin"/><Relationship Id="rId8" Type="http://schemas.openxmlformats.org/officeDocument/2006/relationships/image" Target="../media/image445.wmf"/><Relationship Id="rId7" Type="http://schemas.openxmlformats.org/officeDocument/2006/relationships/oleObject" Target="../embeddings/oleObject730.bin"/><Relationship Id="rId6" Type="http://schemas.openxmlformats.org/officeDocument/2006/relationships/image" Target="../media/image444.wmf"/><Relationship Id="rId52" Type="http://schemas.openxmlformats.org/officeDocument/2006/relationships/notesSlide" Target="../notesSlides/notesSlide5.xml"/><Relationship Id="rId51" Type="http://schemas.openxmlformats.org/officeDocument/2006/relationships/vmlDrawing" Target="../drawings/vmlDrawing39.vml"/><Relationship Id="rId50" Type="http://schemas.openxmlformats.org/officeDocument/2006/relationships/slideLayout" Target="../slideLayouts/slideLayout7.xml"/><Relationship Id="rId5" Type="http://schemas.openxmlformats.org/officeDocument/2006/relationships/oleObject" Target="../embeddings/oleObject729.bin"/><Relationship Id="rId49" Type="http://schemas.openxmlformats.org/officeDocument/2006/relationships/oleObject" Target="../embeddings/oleObject752.bin"/><Relationship Id="rId48" Type="http://schemas.openxmlformats.org/officeDocument/2006/relationships/image" Target="../media/image458.wmf"/><Relationship Id="rId47" Type="http://schemas.openxmlformats.org/officeDocument/2006/relationships/oleObject" Target="../embeddings/oleObject751.bin"/><Relationship Id="rId46" Type="http://schemas.openxmlformats.org/officeDocument/2006/relationships/image" Target="../media/image457.wmf"/><Relationship Id="rId45" Type="http://schemas.openxmlformats.org/officeDocument/2006/relationships/oleObject" Target="../embeddings/oleObject750.bin"/><Relationship Id="rId44" Type="http://schemas.openxmlformats.org/officeDocument/2006/relationships/image" Target="../media/image456.wmf"/><Relationship Id="rId43" Type="http://schemas.openxmlformats.org/officeDocument/2006/relationships/oleObject" Target="../embeddings/oleObject749.bin"/><Relationship Id="rId42" Type="http://schemas.openxmlformats.org/officeDocument/2006/relationships/oleObject" Target="../embeddings/oleObject748.bin"/><Relationship Id="rId41" Type="http://schemas.openxmlformats.org/officeDocument/2006/relationships/oleObject" Target="../embeddings/oleObject747.bin"/><Relationship Id="rId40" Type="http://schemas.openxmlformats.org/officeDocument/2006/relationships/image" Target="../media/image358.wmf"/><Relationship Id="rId4" Type="http://schemas.openxmlformats.org/officeDocument/2006/relationships/image" Target="../media/image443.wmf"/><Relationship Id="rId39" Type="http://schemas.openxmlformats.org/officeDocument/2006/relationships/oleObject" Target="../embeddings/oleObject746.bin"/><Relationship Id="rId38" Type="http://schemas.openxmlformats.org/officeDocument/2006/relationships/image" Target="../media/image455.wmf"/><Relationship Id="rId37" Type="http://schemas.openxmlformats.org/officeDocument/2006/relationships/oleObject" Target="../embeddings/oleObject745.bin"/><Relationship Id="rId36" Type="http://schemas.openxmlformats.org/officeDocument/2006/relationships/image" Target="../media/image357.wmf"/><Relationship Id="rId35" Type="http://schemas.openxmlformats.org/officeDocument/2006/relationships/oleObject" Target="../embeddings/oleObject744.bin"/><Relationship Id="rId34" Type="http://schemas.openxmlformats.org/officeDocument/2006/relationships/image" Target="../media/image360.wmf"/><Relationship Id="rId33" Type="http://schemas.openxmlformats.org/officeDocument/2006/relationships/oleObject" Target="../embeddings/oleObject743.bin"/><Relationship Id="rId32" Type="http://schemas.openxmlformats.org/officeDocument/2006/relationships/image" Target="../media/image359.wmf"/><Relationship Id="rId31" Type="http://schemas.openxmlformats.org/officeDocument/2006/relationships/oleObject" Target="../embeddings/oleObject742.bin"/><Relationship Id="rId30" Type="http://schemas.openxmlformats.org/officeDocument/2006/relationships/image" Target="../media/image366.wmf"/><Relationship Id="rId3" Type="http://schemas.openxmlformats.org/officeDocument/2006/relationships/oleObject" Target="../embeddings/oleObject728.bin"/><Relationship Id="rId29" Type="http://schemas.openxmlformats.org/officeDocument/2006/relationships/oleObject" Target="../embeddings/oleObject741.bin"/><Relationship Id="rId28" Type="http://schemas.openxmlformats.org/officeDocument/2006/relationships/image" Target="../media/image454.wmf"/><Relationship Id="rId27" Type="http://schemas.openxmlformats.org/officeDocument/2006/relationships/oleObject" Target="../embeddings/oleObject740.bin"/><Relationship Id="rId26" Type="http://schemas.openxmlformats.org/officeDocument/2006/relationships/image" Target="../media/image453.wmf"/><Relationship Id="rId25" Type="http://schemas.openxmlformats.org/officeDocument/2006/relationships/oleObject" Target="../embeddings/oleObject739.bin"/><Relationship Id="rId24" Type="http://schemas.openxmlformats.org/officeDocument/2006/relationships/image" Target="../media/image452.wmf"/><Relationship Id="rId23" Type="http://schemas.openxmlformats.org/officeDocument/2006/relationships/oleObject" Target="../embeddings/oleObject738.bin"/><Relationship Id="rId22" Type="http://schemas.openxmlformats.org/officeDocument/2006/relationships/image" Target="../media/image367.wmf"/><Relationship Id="rId21" Type="http://schemas.openxmlformats.org/officeDocument/2006/relationships/oleObject" Target="../embeddings/oleObject737.bin"/><Relationship Id="rId20" Type="http://schemas.openxmlformats.org/officeDocument/2006/relationships/image" Target="../media/image451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736.bin"/><Relationship Id="rId18" Type="http://schemas.openxmlformats.org/officeDocument/2006/relationships/image" Target="../media/image450.wmf"/><Relationship Id="rId17" Type="http://schemas.openxmlformats.org/officeDocument/2006/relationships/oleObject" Target="../embeddings/oleObject735.bin"/><Relationship Id="rId16" Type="http://schemas.openxmlformats.org/officeDocument/2006/relationships/image" Target="../media/image449.wmf"/><Relationship Id="rId15" Type="http://schemas.openxmlformats.org/officeDocument/2006/relationships/oleObject" Target="../embeddings/oleObject734.bin"/><Relationship Id="rId14" Type="http://schemas.openxmlformats.org/officeDocument/2006/relationships/image" Target="../media/image448.wmf"/><Relationship Id="rId13" Type="http://schemas.openxmlformats.org/officeDocument/2006/relationships/oleObject" Target="../embeddings/oleObject733.bin"/><Relationship Id="rId12" Type="http://schemas.openxmlformats.org/officeDocument/2006/relationships/image" Target="../media/image447.wmf"/><Relationship Id="rId11" Type="http://schemas.openxmlformats.org/officeDocument/2006/relationships/oleObject" Target="../embeddings/oleObject732.bin"/><Relationship Id="rId10" Type="http://schemas.openxmlformats.org/officeDocument/2006/relationships/image" Target="../media/image446.wmf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4.wmf"/><Relationship Id="rId8" Type="http://schemas.openxmlformats.org/officeDocument/2006/relationships/oleObject" Target="../embeddings/oleObject756.bin"/><Relationship Id="rId7" Type="http://schemas.openxmlformats.org/officeDocument/2006/relationships/image" Target="../media/image459.wmf"/><Relationship Id="rId6" Type="http://schemas.openxmlformats.org/officeDocument/2006/relationships/oleObject" Target="../embeddings/oleObject755.bin"/><Relationship Id="rId50" Type="http://schemas.openxmlformats.org/officeDocument/2006/relationships/notesSlide" Target="../notesSlides/notesSlide6.xml"/><Relationship Id="rId5" Type="http://schemas.openxmlformats.org/officeDocument/2006/relationships/image" Target="../media/image451.wmf"/><Relationship Id="rId49" Type="http://schemas.openxmlformats.org/officeDocument/2006/relationships/vmlDrawing" Target="../drawings/vmlDrawing40.vml"/><Relationship Id="rId48" Type="http://schemas.openxmlformats.org/officeDocument/2006/relationships/slideLayout" Target="../slideLayouts/slideLayout7.xml"/><Relationship Id="rId47" Type="http://schemas.openxmlformats.org/officeDocument/2006/relationships/image" Target="../media/image367.wmf"/><Relationship Id="rId46" Type="http://schemas.openxmlformats.org/officeDocument/2006/relationships/oleObject" Target="../embeddings/oleObject776.bin"/><Relationship Id="rId45" Type="http://schemas.openxmlformats.org/officeDocument/2006/relationships/image" Target="../media/image468.wmf"/><Relationship Id="rId44" Type="http://schemas.openxmlformats.org/officeDocument/2006/relationships/oleObject" Target="../embeddings/oleObject775.bin"/><Relationship Id="rId43" Type="http://schemas.openxmlformats.org/officeDocument/2006/relationships/image" Target="../media/image358.wmf"/><Relationship Id="rId42" Type="http://schemas.openxmlformats.org/officeDocument/2006/relationships/oleObject" Target="../embeddings/oleObject774.bin"/><Relationship Id="rId41" Type="http://schemas.openxmlformats.org/officeDocument/2006/relationships/oleObject" Target="../embeddings/oleObject773.bin"/><Relationship Id="rId40" Type="http://schemas.openxmlformats.org/officeDocument/2006/relationships/oleObject" Target="../embeddings/oleObject772.bin"/><Relationship Id="rId4" Type="http://schemas.openxmlformats.org/officeDocument/2006/relationships/oleObject" Target="../embeddings/oleObject754.bin"/><Relationship Id="rId39" Type="http://schemas.openxmlformats.org/officeDocument/2006/relationships/image" Target="../media/image357.wmf"/><Relationship Id="rId38" Type="http://schemas.openxmlformats.org/officeDocument/2006/relationships/oleObject" Target="../embeddings/oleObject771.bin"/><Relationship Id="rId37" Type="http://schemas.openxmlformats.org/officeDocument/2006/relationships/image" Target="../media/image452.wmf"/><Relationship Id="rId36" Type="http://schemas.openxmlformats.org/officeDocument/2006/relationships/oleObject" Target="../embeddings/oleObject770.bin"/><Relationship Id="rId35" Type="http://schemas.openxmlformats.org/officeDocument/2006/relationships/image" Target="../media/image454.wmf"/><Relationship Id="rId34" Type="http://schemas.openxmlformats.org/officeDocument/2006/relationships/oleObject" Target="../embeddings/oleObject769.bin"/><Relationship Id="rId33" Type="http://schemas.openxmlformats.org/officeDocument/2006/relationships/image" Target="../media/image453.wmf"/><Relationship Id="rId32" Type="http://schemas.openxmlformats.org/officeDocument/2006/relationships/oleObject" Target="../embeddings/oleObject768.bin"/><Relationship Id="rId31" Type="http://schemas.openxmlformats.org/officeDocument/2006/relationships/image" Target="../media/image366.wmf"/><Relationship Id="rId30" Type="http://schemas.openxmlformats.org/officeDocument/2006/relationships/oleObject" Target="../embeddings/oleObject767.bin"/><Relationship Id="rId3" Type="http://schemas.openxmlformats.org/officeDocument/2006/relationships/image" Target="../media/image450.wmf"/><Relationship Id="rId29" Type="http://schemas.openxmlformats.org/officeDocument/2006/relationships/image" Target="../media/image467.wmf"/><Relationship Id="rId28" Type="http://schemas.openxmlformats.org/officeDocument/2006/relationships/oleObject" Target="../embeddings/oleObject766.bin"/><Relationship Id="rId27" Type="http://schemas.openxmlformats.org/officeDocument/2006/relationships/image" Target="../media/image360.wmf"/><Relationship Id="rId26" Type="http://schemas.openxmlformats.org/officeDocument/2006/relationships/oleObject" Target="../embeddings/oleObject765.bin"/><Relationship Id="rId25" Type="http://schemas.openxmlformats.org/officeDocument/2006/relationships/image" Target="../media/image359.wmf"/><Relationship Id="rId24" Type="http://schemas.openxmlformats.org/officeDocument/2006/relationships/oleObject" Target="../embeddings/oleObject764.bin"/><Relationship Id="rId23" Type="http://schemas.openxmlformats.org/officeDocument/2006/relationships/image" Target="../media/image466.wmf"/><Relationship Id="rId22" Type="http://schemas.openxmlformats.org/officeDocument/2006/relationships/oleObject" Target="../embeddings/oleObject763.bin"/><Relationship Id="rId21" Type="http://schemas.openxmlformats.org/officeDocument/2006/relationships/image" Target="../media/image465.wmf"/><Relationship Id="rId20" Type="http://schemas.openxmlformats.org/officeDocument/2006/relationships/oleObject" Target="../embeddings/oleObject762.bin"/><Relationship Id="rId2" Type="http://schemas.openxmlformats.org/officeDocument/2006/relationships/oleObject" Target="../embeddings/oleObject753.bin"/><Relationship Id="rId19" Type="http://schemas.openxmlformats.org/officeDocument/2006/relationships/image" Target="../media/image464.wmf"/><Relationship Id="rId18" Type="http://schemas.openxmlformats.org/officeDocument/2006/relationships/oleObject" Target="../embeddings/oleObject761.bin"/><Relationship Id="rId17" Type="http://schemas.openxmlformats.org/officeDocument/2006/relationships/image" Target="../media/image463.wmf"/><Relationship Id="rId16" Type="http://schemas.openxmlformats.org/officeDocument/2006/relationships/oleObject" Target="../embeddings/oleObject760.bin"/><Relationship Id="rId15" Type="http://schemas.openxmlformats.org/officeDocument/2006/relationships/image" Target="../media/image462.wmf"/><Relationship Id="rId14" Type="http://schemas.openxmlformats.org/officeDocument/2006/relationships/oleObject" Target="../embeddings/oleObject759.bin"/><Relationship Id="rId13" Type="http://schemas.openxmlformats.org/officeDocument/2006/relationships/image" Target="../media/image461.wmf"/><Relationship Id="rId12" Type="http://schemas.openxmlformats.org/officeDocument/2006/relationships/oleObject" Target="../embeddings/oleObject758.bin"/><Relationship Id="rId11" Type="http://schemas.openxmlformats.org/officeDocument/2006/relationships/image" Target="../media/image460.wmf"/><Relationship Id="rId10" Type="http://schemas.openxmlformats.org/officeDocument/2006/relationships/oleObject" Target="../embeddings/oleObject757.bin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0.bin"/><Relationship Id="rId8" Type="http://schemas.openxmlformats.org/officeDocument/2006/relationships/image" Target="../media/image471.wmf"/><Relationship Id="rId7" Type="http://schemas.openxmlformats.org/officeDocument/2006/relationships/oleObject" Target="../embeddings/oleObject779.bin"/><Relationship Id="rId65" Type="http://schemas.openxmlformats.org/officeDocument/2006/relationships/notesSlide" Target="../notesSlides/notesSlide7.xml"/><Relationship Id="rId64" Type="http://schemas.openxmlformats.org/officeDocument/2006/relationships/vmlDrawing" Target="../drawings/vmlDrawing41.vml"/><Relationship Id="rId63" Type="http://schemas.openxmlformats.org/officeDocument/2006/relationships/slideLayout" Target="../slideLayouts/slideLayout7.xml"/><Relationship Id="rId62" Type="http://schemas.openxmlformats.org/officeDocument/2006/relationships/image" Target="../media/image489.wmf"/><Relationship Id="rId61" Type="http://schemas.openxmlformats.org/officeDocument/2006/relationships/oleObject" Target="../embeddings/oleObject808.bin"/><Relationship Id="rId60" Type="http://schemas.openxmlformats.org/officeDocument/2006/relationships/image" Target="../media/image488.wmf"/><Relationship Id="rId6" Type="http://schemas.openxmlformats.org/officeDocument/2006/relationships/image" Target="../media/image470.wmf"/><Relationship Id="rId59" Type="http://schemas.openxmlformats.org/officeDocument/2006/relationships/oleObject" Target="../embeddings/oleObject807.bin"/><Relationship Id="rId58" Type="http://schemas.openxmlformats.org/officeDocument/2006/relationships/image" Target="../media/image487.wmf"/><Relationship Id="rId57" Type="http://schemas.openxmlformats.org/officeDocument/2006/relationships/oleObject" Target="../embeddings/oleObject806.bin"/><Relationship Id="rId56" Type="http://schemas.openxmlformats.org/officeDocument/2006/relationships/image" Target="../media/image486.wmf"/><Relationship Id="rId55" Type="http://schemas.openxmlformats.org/officeDocument/2006/relationships/oleObject" Target="../embeddings/oleObject805.bin"/><Relationship Id="rId54" Type="http://schemas.openxmlformats.org/officeDocument/2006/relationships/image" Target="../media/image485.wmf"/><Relationship Id="rId53" Type="http://schemas.openxmlformats.org/officeDocument/2006/relationships/oleObject" Target="../embeddings/oleObject804.bin"/><Relationship Id="rId52" Type="http://schemas.openxmlformats.org/officeDocument/2006/relationships/image" Target="../media/image484.wmf"/><Relationship Id="rId51" Type="http://schemas.openxmlformats.org/officeDocument/2006/relationships/oleObject" Target="../embeddings/oleObject803.bin"/><Relationship Id="rId50" Type="http://schemas.openxmlformats.org/officeDocument/2006/relationships/image" Target="../media/image483.wmf"/><Relationship Id="rId5" Type="http://schemas.openxmlformats.org/officeDocument/2006/relationships/oleObject" Target="../embeddings/oleObject778.bin"/><Relationship Id="rId49" Type="http://schemas.openxmlformats.org/officeDocument/2006/relationships/oleObject" Target="../embeddings/oleObject802.bin"/><Relationship Id="rId48" Type="http://schemas.openxmlformats.org/officeDocument/2006/relationships/image" Target="../media/image482.wmf"/><Relationship Id="rId47" Type="http://schemas.openxmlformats.org/officeDocument/2006/relationships/oleObject" Target="../embeddings/oleObject801.bin"/><Relationship Id="rId46" Type="http://schemas.openxmlformats.org/officeDocument/2006/relationships/oleObject" Target="../embeddings/oleObject800.bin"/><Relationship Id="rId45" Type="http://schemas.openxmlformats.org/officeDocument/2006/relationships/oleObject" Target="../embeddings/oleObject799.bin"/><Relationship Id="rId44" Type="http://schemas.openxmlformats.org/officeDocument/2006/relationships/image" Target="../media/image358.wmf"/><Relationship Id="rId43" Type="http://schemas.openxmlformats.org/officeDocument/2006/relationships/oleObject" Target="../embeddings/oleObject798.bin"/><Relationship Id="rId42" Type="http://schemas.openxmlformats.org/officeDocument/2006/relationships/image" Target="../media/image360.wmf"/><Relationship Id="rId41" Type="http://schemas.openxmlformats.org/officeDocument/2006/relationships/oleObject" Target="../embeddings/oleObject797.bin"/><Relationship Id="rId40" Type="http://schemas.openxmlformats.org/officeDocument/2006/relationships/image" Target="../media/image359.wmf"/><Relationship Id="rId4" Type="http://schemas.openxmlformats.org/officeDocument/2006/relationships/image" Target="../media/image469.wmf"/><Relationship Id="rId39" Type="http://schemas.openxmlformats.org/officeDocument/2006/relationships/oleObject" Target="../embeddings/oleObject796.bin"/><Relationship Id="rId38" Type="http://schemas.openxmlformats.org/officeDocument/2006/relationships/image" Target="../media/image367.wmf"/><Relationship Id="rId37" Type="http://schemas.openxmlformats.org/officeDocument/2006/relationships/oleObject" Target="../embeddings/oleObject795.bin"/><Relationship Id="rId36" Type="http://schemas.openxmlformats.org/officeDocument/2006/relationships/oleObject" Target="../embeddings/oleObject794.bin"/><Relationship Id="rId35" Type="http://schemas.openxmlformats.org/officeDocument/2006/relationships/oleObject" Target="../embeddings/oleObject793.bin"/><Relationship Id="rId34" Type="http://schemas.openxmlformats.org/officeDocument/2006/relationships/image" Target="../media/image357.wmf"/><Relationship Id="rId33" Type="http://schemas.openxmlformats.org/officeDocument/2006/relationships/oleObject" Target="../embeddings/oleObject792.bin"/><Relationship Id="rId32" Type="http://schemas.openxmlformats.org/officeDocument/2006/relationships/image" Target="../media/image481.wmf"/><Relationship Id="rId31" Type="http://schemas.openxmlformats.org/officeDocument/2006/relationships/oleObject" Target="../embeddings/oleObject791.bin"/><Relationship Id="rId30" Type="http://schemas.openxmlformats.org/officeDocument/2006/relationships/image" Target="../media/image480.wmf"/><Relationship Id="rId3" Type="http://schemas.openxmlformats.org/officeDocument/2006/relationships/oleObject" Target="../embeddings/oleObject777.bin"/><Relationship Id="rId29" Type="http://schemas.openxmlformats.org/officeDocument/2006/relationships/oleObject" Target="../embeddings/oleObject790.bin"/><Relationship Id="rId28" Type="http://schemas.openxmlformats.org/officeDocument/2006/relationships/image" Target="../media/image366.wmf"/><Relationship Id="rId27" Type="http://schemas.openxmlformats.org/officeDocument/2006/relationships/oleObject" Target="../embeddings/oleObject789.bin"/><Relationship Id="rId26" Type="http://schemas.openxmlformats.org/officeDocument/2006/relationships/image" Target="../media/image479.wmf"/><Relationship Id="rId25" Type="http://schemas.openxmlformats.org/officeDocument/2006/relationships/oleObject" Target="../embeddings/oleObject788.bin"/><Relationship Id="rId24" Type="http://schemas.openxmlformats.org/officeDocument/2006/relationships/image" Target="../media/image478.wmf"/><Relationship Id="rId23" Type="http://schemas.openxmlformats.org/officeDocument/2006/relationships/oleObject" Target="../embeddings/oleObject787.bin"/><Relationship Id="rId22" Type="http://schemas.openxmlformats.org/officeDocument/2006/relationships/image" Target="../media/image477.wmf"/><Relationship Id="rId21" Type="http://schemas.openxmlformats.org/officeDocument/2006/relationships/oleObject" Target="../embeddings/oleObject786.bin"/><Relationship Id="rId20" Type="http://schemas.openxmlformats.org/officeDocument/2006/relationships/image" Target="../media/image460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785.bin"/><Relationship Id="rId18" Type="http://schemas.openxmlformats.org/officeDocument/2006/relationships/image" Target="../media/image476.wmf"/><Relationship Id="rId17" Type="http://schemas.openxmlformats.org/officeDocument/2006/relationships/oleObject" Target="../embeddings/oleObject784.bin"/><Relationship Id="rId16" Type="http://schemas.openxmlformats.org/officeDocument/2006/relationships/image" Target="../media/image475.wmf"/><Relationship Id="rId15" Type="http://schemas.openxmlformats.org/officeDocument/2006/relationships/oleObject" Target="../embeddings/oleObject783.bin"/><Relationship Id="rId14" Type="http://schemas.openxmlformats.org/officeDocument/2006/relationships/image" Target="../media/image474.wmf"/><Relationship Id="rId13" Type="http://schemas.openxmlformats.org/officeDocument/2006/relationships/oleObject" Target="../embeddings/oleObject782.bin"/><Relationship Id="rId12" Type="http://schemas.openxmlformats.org/officeDocument/2006/relationships/image" Target="../media/image473.wmf"/><Relationship Id="rId11" Type="http://schemas.openxmlformats.org/officeDocument/2006/relationships/oleObject" Target="../embeddings/oleObject781.bin"/><Relationship Id="rId10" Type="http://schemas.openxmlformats.org/officeDocument/2006/relationships/image" Target="../media/image472.wmf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2.bin"/><Relationship Id="rId8" Type="http://schemas.openxmlformats.org/officeDocument/2006/relationships/image" Target="../media/image492.wmf"/><Relationship Id="rId74" Type="http://schemas.openxmlformats.org/officeDocument/2006/relationships/notesSlide" Target="../notesSlides/notesSlide8.xml"/><Relationship Id="rId73" Type="http://schemas.openxmlformats.org/officeDocument/2006/relationships/vmlDrawing" Target="../drawings/vmlDrawing42.vml"/><Relationship Id="rId72" Type="http://schemas.openxmlformats.org/officeDocument/2006/relationships/slideLayout" Target="../slideLayouts/slideLayout7.xml"/><Relationship Id="rId71" Type="http://schemas.openxmlformats.org/officeDocument/2006/relationships/image" Target="../media/image513.wmf"/><Relationship Id="rId70" Type="http://schemas.openxmlformats.org/officeDocument/2006/relationships/oleObject" Target="../embeddings/oleObject844.bin"/><Relationship Id="rId7" Type="http://schemas.openxmlformats.org/officeDocument/2006/relationships/oleObject" Target="../embeddings/oleObject811.bin"/><Relationship Id="rId69" Type="http://schemas.openxmlformats.org/officeDocument/2006/relationships/image" Target="../media/image512.wmf"/><Relationship Id="rId68" Type="http://schemas.openxmlformats.org/officeDocument/2006/relationships/oleObject" Target="../embeddings/oleObject843.bin"/><Relationship Id="rId67" Type="http://schemas.openxmlformats.org/officeDocument/2006/relationships/oleObject" Target="../embeddings/oleObject842.bin"/><Relationship Id="rId66" Type="http://schemas.openxmlformats.org/officeDocument/2006/relationships/image" Target="../media/image357.wmf"/><Relationship Id="rId65" Type="http://schemas.openxmlformats.org/officeDocument/2006/relationships/oleObject" Target="../embeddings/oleObject841.bin"/><Relationship Id="rId64" Type="http://schemas.openxmlformats.org/officeDocument/2006/relationships/image" Target="../media/image511.wmf"/><Relationship Id="rId63" Type="http://schemas.openxmlformats.org/officeDocument/2006/relationships/oleObject" Target="../embeddings/oleObject840.bin"/><Relationship Id="rId62" Type="http://schemas.openxmlformats.org/officeDocument/2006/relationships/image" Target="../media/image510.wmf"/><Relationship Id="rId61" Type="http://schemas.openxmlformats.org/officeDocument/2006/relationships/oleObject" Target="../embeddings/oleObject839.bin"/><Relationship Id="rId60" Type="http://schemas.openxmlformats.org/officeDocument/2006/relationships/image" Target="../media/image366.wmf"/><Relationship Id="rId6" Type="http://schemas.openxmlformats.org/officeDocument/2006/relationships/image" Target="../media/image491.wmf"/><Relationship Id="rId59" Type="http://schemas.openxmlformats.org/officeDocument/2006/relationships/oleObject" Target="../embeddings/oleObject838.bin"/><Relationship Id="rId58" Type="http://schemas.openxmlformats.org/officeDocument/2006/relationships/image" Target="../media/image453.wmf"/><Relationship Id="rId57" Type="http://schemas.openxmlformats.org/officeDocument/2006/relationships/oleObject" Target="../embeddings/oleObject837.bin"/><Relationship Id="rId56" Type="http://schemas.openxmlformats.org/officeDocument/2006/relationships/image" Target="../media/image509.wmf"/><Relationship Id="rId55" Type="http://schemas.openxmlformats.org/officeDocument/2006/relationships/oleObject" Target="../embeddings/oleObject836.bin"/><Relationship Id="rId54" Type="http://schemas.openxmlformats.org/officeDocument/2006/relationships/oleObject" Target="../embeddings/oleObject835.bin"/><Relationship Id="rId53" Type="http://schemas.openxmlformats.org/officeDocument/2006/relationships/oleObject" Target="../embeddings/oleObject834.bin"/><Relationship Id="rId52" Type="http://schemas.openxmlformats.org/officeDocument/2006/relationships/image" Target="../media/image508.wmf"/><Relationship Id="rId51" Type="http://schemas.openxmlformats.org/officeDocument/2006/relationships/oleObject" Target="../embeddings/oleObject833.bin"/><Relationship Id="rId50" Type="http://schemas.openxmlformats.org/officeDocument/2006/relationships/image" Target="../media/image507.wmf"/><Relationship Id="rId5" Type="http://schemas.openxmlformats.org/officeDocument/2006/relationships/oleObject" Target="../embeddings/oleObject810.bin"/><Relationship Id="rId49" Type="http://schemas.openxmlformats.org/officeDocument/2006/relationships/oleObject" Target="../embeddings/oleObject832.bin"/><Relationship Id="rId48" Type="http://schemas.openxmlformats.org/officeDocument/2006/relationships/image" Target="../media/image506.wmf"/><Relationship Id="rId47" Type="http://schemas.openxmlformats.org/officeDocument/2006/relationships/oleObject" Target="../embeddings/oleObject831.bin"/><Relationship Id="rId46" Type="http://schemas.openxmlformats.org/officeDocument/2006/relationships/image" Target="../media/image358.wmf"/><Relationship Id="rId45" Type="http://schemas.openxmlformats.org/officeDocument/2006/relationships/oleObject" Target="../embeddings/oleObject830.bin"/><Relationship Id="rId44" Type="http://schemas.openxmlformats.org/officeDocument/2006/relationships/image" Target="../media/image360.wmf"/><Relationship Id="rId43" Type="http://schemas.openxmlformats.org/officeDocument/2006/relationships/oleObject" Target="../embeddings/oleObject829.bin"/><Relationship Id="rId42" Type="http://schemas.openxmlformats.org/officeDocument/2006/relationships/image" Target="../media/image359.wmf"/><Relationship Id="rId41" Type="http://schemas.openxmlformats.org/officeDocument/2006/relationships/oleObject" Target="../embeddings/oleObject828.bin"/><Relationship Id="rId40" Type="http://schemas.openxmlformats.org/officeDocument/2006/relationships/image" Target="../media/image367.wmf"/><Relationship Id="rId4" Type="http://schemas.openxmlformats.org/officeDocument/2006/relationships/image" Target="../media/image490.wmf"/><Relationship Id="rId39" Type="http://schemas.openxmlformats.org/officeDocument/2006/relationships/oleObject" Target="../embeddings/oleObject827.bin"/><Relationship Id="rId38" Type="http://schemas.openxmlformats.org/officeDocument/2006/relationships/image" Target="../media/image505.wmf"/><Relationship Id="rId37" Type="http://schemas.openxmlformats.org/officeDocument/2006/relationships/oleObject" Target="../embeddings/oleObject826.bin"/><Relationship Id="rId36" Type="http://schemas.openxmlformats.org/officeDocument/2006/relationships/image" Target="../media/image504.wmf"/><Relationship Id="rId35" Type="http://schemas.openxmlformats.org/officeDocument/2006/relationships/oleObject" Target="../embeddings/oleObject825.bin"/><Relationship Id="rId34" Type="http://schemas.openxmlformats.org/officeDocument/2006/relationships/image" Target="../media/image503.wmf"/><Relationship Id="rId33" Type="http://schemas.openxmlformats.org/officeDocument/2006/relationships/oleObject" Target="../embeddings/oleObject824.bin"/><Relationship Id="rId32" Type="http://schemas.openxmlformats.org/officeDocument/2006/relationships/image" Target="../media/image502.wmf"/><Relationship Id="rId31" Type="http://schemas.openxmlformats.org/officeDocument/2006/relationships/oleObject" Target="../embeddings/oleObject823.bin"/><Relationship Id="rId30" Type="http://schemas.openxmlformats.org/officeDocument/2006/relationships/image" Target="../media/image501.wmf"/><Relationship Id="rId3" Type="http://schemas.openxmlformats.org/officeDocument/2006/relationships/oleObject" Target="../embeddings/oleObject809.bin"/><Relationship Id="rId29" Type="http://schemas.openxmlformats.org/officeDocument/2006/relationships/oleObject" Target="../embeddings/oleObject822.bin"/><Relationship Id="rId28" Type="http://schemas.openxmlformats.org/officeDocument/2006/relationships/image" Target="../media/image444.wmf"/><Relationship Id="rId27" Type="http://schemas.openxmlformats.org/officeDocument/2006/relationships/oleObject" Target="../embeddings/oleObject821.bin"/><Relationship Id="rId26" Type="http://schemas.openxmlformats.org/officeDocument/2006/relationships/image" Target="../media/image500.wmf"/><Relationship Id="rId25" Type="http://schemas.openxmlformats.org/officeDocument/2006/relationships/oleObject" Target="../embeddings/oleObject820.bin"/><Relationship Id="rId24" Type="http://schemas.openxmlformats.org/officeDocument/2006/relationships/image" Target="../media/image499.wmf"/><Relationship Id="rId23" Type="http://schemas.openxmlformats.org/officeDocument/2006/relationships/oleObject" Target="../embeddings/oleObject819.bin"/><Relationship Id="rId22" Type="http://schemas.openxmlformats.org/officeDocument/2006/relationships/image" Target="../media/image498.wmf"/><Relationship Id="rId21" Type="http://schemas.openxmlformats.org/officeDocument/2006/relationships/oleObject" Target="../embeddings/oleObject818.bin"/><Relationship Id="rId20" Type="http://schemas.openxmlformats.org/officeDocument/2006/relationships/image" Target="../media/image497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817.bin"/><Relationship Id="rId18" Type="http://schemas.openxmlformats.org/officeDocument/2006/relationships/image" Target="../media/image129.wmf"/><Relationship Id="rId17" Type="http://schemas.openxmlformats.org/officeDocument/2006/relationships/oleObject" Target="../embeddings/oleObject816.bin"/><Relationship Id="rId16" Type="http://schemas.openxmlformats.org/officeDocument/2006/relationships/image" Target="../media/image496.wmf"/><Relationship Id="rId15" Type="http://schemas.openxmlformats.org/officeDocument/2006/relationships/oleObject" Target="../embeddings/oleObject815.bin"/><Relationship Id="rId14" Type="http://schemas.openxmlformats.org/officeDocument/2006/relationships/image" Target="../media/image495.wmf"/><Relationship Id="rId13" Type="http://schemas.openxmlformats.org/officeDocument/2006/relationships/oleObject" Target="../embeddings/oleObject814.bin"/><Relationship Id="rId12" Type="http://schemas.openxmlformats.org/officeDocument/2006/relationships/image" Target="../media/image494.wmf"/><Relationship Id="rId11" Type="http://schemas.openxmlformats.org/officeDocument/2006/relationships/oleObject" Target="../embeddings/oleObject813.bin"/><Relationship Id="rId10" Type="http://schemas.openxmlformats.org/officeDocument/2006/relationships/image" Target="../media/image493.wmf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99" Type="http://schemas.openxmlformats.org/officeDocument/2006/relationships/oleObject" Target="../embeddings/oleObject895.bin"/><Relationship Id="rId98" Type="http://schemas.openxmlformats.org/officeDocument/2006/relationships/image" Target="../media/image513.wmf"/><Relationship Id="rId97" Type="http://schemas.openxmlformats.org/officeDocument/2006/relationships/oleObject" Target="../embeddings/oleObject894.bin"/><Relationship Id="rId96" Type="http://schemas.openxmlformats.org/officeDocument/2006/relationships/oleObject" Target="../embeddings/oleObject893.bin"/><Relationship Id="rId95" Type="http://schemas.openxmlformats.org/officeDocument/2006/relationships/image" Target="../media/image542.wmf"/><Relationship Id="rId94" Type="http://schemas.openxmlformats.org/officeDocument/2006/relationships/oleObject" Target="../embeddings/oleObject892.bin"/><Relationship Id="rId93" Type="http://schemas.openxmlformats.org/officeDocument/2006/relationships/image" Target="../media/image357.wmf"/><Relationship Id="rId92" Type="http://schemas.openxmlformats.org/officeDocument/2006/relationships/oleObject" Target="../embeddings/oleObject891.bin"/><Relationship Id="rId91" Type="http://schemas.openxmlformats.org/officeDocument/2006/relationships/image" Target="../media/image541.wmf"/><Relationship Id="rId90" Type="http://schemas.openxmlformats.org/officeDocument/2006/relationships/oleObject" Target="../embeddings/oleObject890.bin"/><Relationship Id="rId9" Type="http://schemas.openxmlformats.org/officeDocument/2006/relationships/oleObject" Target="../embeddings/oleObject848.bin"/><Relationship Id="rId89" Type="http://schemas.openxmlformats.org/officeDocument/2006/relationships/image" Target="../media/image512.wmf"/><Relationship Id="rId88" Type="http://schemas.openxmlformats.org/officeDocument/2006/relationships/oleObject" Target="../embeddings/oleObject889.bin"/><Relationship Id="rId87" Type="http://schemas.openxmlformats.org/officeDocument/2006/relationships/image" Target="../media/image366.wmf"/><Relationship Id="rId86" Type="http://schemas.openxmlformats.org/officeDocument/2006/relationships/oleObject" Target="../embeddings/oleObject888.bin"/><Relationship Id="rId85" Type="http://schemas.openxmlformats.org/officeDocument/2006/relationships/image" Target="../media/image479.wmf"/><Relationship Id="rId84" Type="http://schemas.openxmlformats.org/officeDocument/2006/relationships/oleObject" Target="../embeddings/oleObject887.bin"/><Relationship Id="rId83" Type="http://schemas.openxmlformats.org/officeDocument/2006/relationships/image" Target="../media/image478.wmf"/><Relationship Id="rId82" Type="http://schemas.openxmlformats.org/officeDocument/2006/relationships/oleObject" Target="../embeddings/oleObject886.bin"/><Relationship Id="rId81" Type="http://schemas.openxmlformats.org/officeDocument/2006/relationships/oleObject" Target="../embeddings/oleObject885.bin"/><Relationship Id="rId80" Type="http://schemas.openxmlformats.org/officeDocument/2006/relationships/oleObject" Target="../embeddings/oleObject884.bin"/><Relationship Id="rId8" Type="http://schemas.openxmlformats.org/officeDocument/2006/relationships/image" Target="../media/image491.wmf"/><Relationship Id="rId79" Type="http://schemas.openxmlformats.org/officeDocument/2006/relationships/oleObject" Target="../embeddings/oleObject883.bin"/><Relationship Id="rId78" Type="http://schemas.openxmlformats.org/officeDocument/2006/relationships/image" Target="../media/image540.wmf"/><Relationship Id="rId77" Type="http://schemas.openxmlformats.org/officeDocument/2006/relationships/oleObject" Target="../embeddings/oleObject882.bin"/><Relationship Id="rId76" Type="http://schemas.openxmlformats.org/officeDocument/2006/relationships/image" Target="../media/image539.wmf"/><Relationship Id="rId75" Type="http://schemas.openxmlformats.org/officeDocument/2006/relationships/oleObject" Target="../embeddings/oleObject881.bin"/><Relationship Id="rId74" Type="http://schemas.openxmlformats.org/officeDocument/2006/relationships/image" Target="../media/image538.wmf"/><Relationship Id="rId73" Type="http://schemas.openxmlformats.org/officeDocument/2006/relationships/oleObject" Target="../embeddings/oleObject880.bin"/><Relationship Id="rId72" Type="http://schemas.openxmlformats.org/officeDocument/2006/relationships/image" Target="../media/image537.wmf"/><Relationship Id="rId71" Type="http://schemas.openxmlformats.org/officeDocument/2006/relationships/oleObject" Target="../embeddings/oleObject879.bin"/><Relationship Id="rId70" Type="http://schemas.openxmlformats.org/officeDocument/2006/relationships/image" Target="../media/image536.wmf"/><Relationship Id="rId7" Type="http://schemas.openxmlformats.org/officeDocument/2006/relationships/oleObject" Target="../embeddings/oleObject847.bin"/><Relationship Id="rId69" Type="http://schemas.openxmlformats.org/officeDocument/2006/relationships/oleObject" Target="../embeddings/oleObject878.bin"/><Relationship Id="rId68" Type="http://schemas.openxmlformats.org/officeDocument/2006/relationships/image" Target="../media/image535.wmf"/><Relationship Id="rId67" Type="http://schemas.openxmlformats.org/officeDocument/2006/relationships/oleObject" Target="../embeddings/oleObject877.bin"/><Relationship Id="rId66" Type="http://schemas.openxmlformats.org/officeDocument/2006/relationships/image" Target="../media/image534.wmf"/><Relationship Id="rId65" Type="http://schemas.openxmlformats.org/officeDocument/2006/relationships/oleObject" Target="../embeddings/oleObject876.bin"/><Relationship Id="rId64" Type="http://schemas.openxmlformats.org/officeDocument/2006/relationships/image" Target="../media/image533.wmf"/><Relationship Id="rId63" Type="http://schemas.openxmlformats.org/officeDocument/2006/relationships/oleObject" Target="../embeddings/oleObject875.bin"/><Relationship Id="rId62" Type="http://schemas.openxmlformats.org/officeDocument/2006/relationships/image" Target="../media/image532.wmf"/><Relationship Id="rId61" Type="http://schemas.openxmlformats.org/officeDocument/2006/relationships/oleObject" Target="../embeddings/oleObject874.bin"/><Relationship Id="rId60" Type="http://schemas.openxmlformats.org/officeDocument/2006/relationships/image" Target="../media/image531.wmf"/><Relationship Id="rId6" Type="http://schemas.openxmlformats.org/officeDocument/2006/relationships/image" Target="../media/image514.wmf"/><Relationship Id="rId59" Type="http://schemas.openxmlformats.org/officeDocument/2006/relationships/oleObject" Target="../embeddings/oleObject873.bin"/><Relationship Id="rId58" Type="http://schemas.openxmlformats.org/officeDocument/2006/relationships/image" Target="../media/image530.wmf"/><Relationship Id="rId57" Type="http://schemas.openxmlformats.org/officeDocument/2006/relationships/oleObject" Target="../embeddings/oleObject872.bin"/><Relationship Id="rId56" Type="http://schemas.openxmlformats.org/officeDocument/2006/relationships/image" Target="../media/image483.wmf"/><Relationship Id="rId55" Type="http://schemas.openxmlformats.org/officeDocument/2006/relationships/oleObject" Target="../embeddings/oleObject871.bin"/><Relationship Id="rId54" Type="http://schemas.openxmlformats.org/officeDocument/2006/relationships/image" Target="../media/image482.wmf"/><Relationship Id="rId53" Type="http://schemas.openxmlformats.org/officeDocument/2006/relationships/oleObject" Target="../embeddings/oleObject870.bin"/><Relationship Id="rId52" Type="http://schemas.openxmlformats.org/officeDocument/2006/relationships/image" Target="../media/image529.wmf"/><Relationship Id="rId51" Type="http://schemas.openxmlformats.org/officeDocument/2006/relationships/oleObject" Target="../embeddings/oleObject869.bin"/><Relationship Id="rId50" Type="http://schemas.openxmlformats.org/officeDocument/2006/relationships/image" Target="../media/image358.wmf"/><Relationship Id="rId5" Type="http://schemas.openxmlformats.org/officeDocument/2006/relationships/oleObject" Target="../embeddings/oleObject846.bin"/><Relationship Id="rId49" Type="http://schemas.openxmlformats.org/officeDocument/2006/relationships/oleObject" Target="../embeddings/oleObject868.bin"/><Relationship Id="rId48" Type="http://schemas.openxmlformats.org/officeDocument/2006/relationships/image" Target="../media/image360.wmf"/><Relationship Id="rId47" Type="http://schemas.openxmlformats.org/officeDocument/2006/relationships/oleObject" Target="../embeddings/oleObject867.bin"/><Relationship Id="rId46" Type="http://schemas.openxmlformats.org/officeDocument/2006/relationships/image" Target="../media/image359.wmf"/><Relationship Id="rId45" Type="http://schemas.openxmlformats.org/officeDocument/2006/relationships/oleObject" Target="../embeddings/oleObject866.bin"/><Relationship Id="rId44" Type="http://schemas.openxmlformats.org/officeDocument/2006/relationships/image" Target="../media/image367.wmf"/><Relationship Id="rId43" Type="http://schemas.openxmlformats.org/officeDocument/2006/relationships/oleObject" Target="../embeddings/oleObject865.bin"/><Relationship Id="rId42" Type="http://schemas.openxmlformats.org/officeDocument/2006/relationships/image" Target="../media/image528.wmf"/><Relationship Id="rId41" Type="http://schemas.openxmlformats.org/officeDocument/2006/relationships/oleObject" Target="../embeddings/oleObject864.bin"/><Relationship Id="rId40" Type="http://schemas.openxmlformats.org/officeDocument/2006/relationships/image" Target="../media/image414.wmf"/><Relationship Id="rId4" Type="http://schemas.openxmlformats.org/officeDocument/2006/relationships/image" Target="../media/image490.wmf"/><Relationship Id="rId39" Type="http://schemas.openxmlformats.org/officeDocument/2006/relationships/oleObject" Target="../embeddings/oleObject863.bin"/><Relationship Id="rId38" Type="http://schemas.openxmlformats.org/officeDocument/2006/relationships/image" Target="../media/image527.wmf"/><Relationship Id="rId37" Type="http://schemas.openxmlformats.org/officeDocument/2006/relationships/oleObject" Target="../embeddings/oleObject862.bin"/><Relationship Id="rId36" Type="http://schemas.openxmlformats.org/officeDocument/2006/relationships/image" Target="../media/image473.wmf"/><Relationship Id="rId35" Type="http://schemas.openxmlformats.org/officeDocument/2006/relationships/oleObject" Target="../embeddings/oleObject861.bin"/><Relationship Id="rId34" Type="http://schemas.openxmlformats.org/officeDocument/2006/relationships/image" Target="../media/image526.wmf"/><Relationship Id="rId33" Type="http://schemas.openxmlformats.org/officeDocument/2006/relationships/oleObject" Target="../embeddings/oleObject860.bin"/><Relationship Id="rId32" Type="http://schemas.openxmlformats.org/officeDocument/2006/relationships/image" Target="../media/image525.wmf"/><Relationship Id="rId31" Type="http://schemas.openxmlformats.org/officeDocument/2006/relationships/oleObject" Target="../embeddings/oleObject859.bin"/><Relationship Id="rId30" Type="http://schemas.openxmlformats.org/officeDocument/2006/relationships/image" Target="../media/image524.wmf"/><Relationship Id="rId3" Type="http://schemas.openxmlformats.org/officeDocument/2006/relationships/oleObject" Target="../embeddings/oleObject845.bin"/><Relationship Id="rId29" Type="http://schemas.openxmlformats.org/officeDocument/2006/relationships/oleObject" Target="../embeddings/oleObject858.bin"/><Relationship Id="rId28" Type="http://schemas.openxmlformats.org/officeDocument/2006/relationships/image" Target="../media/image523.wmf"/><Relationship Id="rId27" Type="http://schemas.openxmlformats.org/officeDocument/2006/relationships/oleObject" Target="../embeddings/oleObject857.bin"/><Relationship Id="rId26" Type="http://schemas.openxmlformats.org/officeDocument/2006/relationships/image" Target="../media/image522.wmf"/><Relationship Id="rId25" Type="http://schemas.openxmlformats.org/officeDocument/2006/relationships/oleObject" Target="../embeddings/oleObject856.bin"/><Relationship Id="rId24" Type="http://schemas.openxmlformats.org/officeDocument/2006/relationships/image" Target="../media/image521.wmf"/><Relationship Id="rId23" Type="http://schemas.openxmlformats.org/officeDocument/2006/relationships/oleObject" Target="../embeddings/oleObject855.bin"/><Relationship Id="rId22" Type="http://schemas.openxmlformats.org/officeDocument/2006/relationships/image" Target="../media/image520.wmf"/><Relationship Id="rId21" Type="http://schemas.openxmlformats.org/officeDocument/2006/relationships/oleObject" Target="../embeddings/oleObject854.bin"/><Relationship Id="rId20" Type="http://schemas.openxmlformats.org/officeDocument/2006/relationships/image" Target="../media/image519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853.bin"/><Relationship Id="rId18" Type="http://schemas.openxmlformats.org/officeDocument/2006/relationships/image" Target="../media/image129.wmf"/><Relationship Id="rId17" Type="http://schemas.openxmlformats.org/officeDocument/2006/relationships/oleObject" Target="../embeddings/oleObject852.bin"/><Relationship Id="rId16" Type="http://schemas.openxmlformats.org/officeDocument/2006/relationships/image" Target="../media/image518.wmf"/><Relationship Id="rId15" Type="http://schemas.openxmlformats.org/officeDocument/2006/relationships/oleObject" Target="../embeddings/oleObject851.bin"/><Relationship Id="rId14" Type="http://schemas.openxmlformats.org/officeDocument/2006/relationships/image" Target="../media/image517.wmf"/><Relationship Id="rId13" Type="http://schemas.openxmlformats.org/officeDocument/2006/relationships/oleObject" Target="../embeddings/oleObject850.bin"/><Relationship Id="rId12" Type="http://schemas.openxmlformats.org/officeDocument/2006/relationships/image" Target="../media/image516.wmf"/><Relationship Id="rId110" Type="http://schemas.openxmlformats.org/officeDocument/2006/relationships/notesSlide" Target="../notesSlides/notesSlide9.xml"/><Relationship Id="rId11" Type="http://schemas.openxmlformats.org/officeDocument/2006/relationships/oleObject" Target="../embeddings/oleObject849.bin"/><Relationship Id="rId109" Type="http://schemas.openxmlformats.org/officeDocument/2006/relationships/vmlDrawing" Target="../drawings/vmlDrawing43.vml"/><Relationship Id="rId108" Type="http://schemas.openxmlformats.org/officeDocument/2006/relationships/slideLayout" Target="../slideLayouts/slideLayout7.xml"/><Relationship Id="rId107" Type="http://schemas.openxmlformats.org/officeDocument/2006/relationships/image" Target="../media/image546.wmf"/><Relationship Id="rId106" Type="http://schemas.openxmlformats.org/officeDocument/2006/relationships/oleObject" Target="../embeddings/oleObject899.bin"/><Relationship Id="rId105" Type="http://schemas.openxmlformats.org/officeDocument/2006/relationships/image" Target="../media/image545.wmf"/><Relationship Id="rId104" Type="http://schemas.openxmlformats.org/officeDocument/2006/relationships/oleObject" Target="../embeddings/oleObject898.bin"/><Relationship Id="rId103" Type="http://schemas.openxmlformats.org/officeDocument/2006/relationships/oleObject" Target="../embeddings/oleObject897.bin"/><Relationship Id="rId102" Type="http://schemas.openxmlformats.org/officeDocument/2006/relationships/image" Target="../media/image544.wmf"/><Relationship Id="rId101" Type="http://schemas.openxmlformats.org/officeDocument/2006/relationships/oleObject" Target="../embeddings/oleObject896.bin"/><Relationship Id="rId100" Type="http://schemas.openxmlformats.org/officeDocument/2006/relationships/image" Target="../media/image543.wmf"/><Relationship Id="rId10" Type="http://schemas.openxmlformats.org/officeDocument/2006/relationships/image" Target="../media/image515.wmf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3.bin"/><Relationship Id="rId87" Type="http://schemas.openxmlformats.org/officeDocument/2006/relationships/notesSlide" Target="../notesSlides/notesSlide10.xml"/><Relationship Id="rId86" Type="http://schemas.openxmlformats.org/officeDocument/2006/relationships/vmlDrawing" Target="../drawings/vmlDrawing44.vml"/><Relationship Id="rId85" Type="http://schemas.openxmlformats.org/officeDocument/2006/relationships/slideLayout" Target="../slideLayouts/slideLayout7.xml"/><Relationship Id="rId84" Type="http://schemas.openxmlformats.org/officeDocument/2006/relationships/image" Target="../media/image567.wmf"/><Relationship Id="rId83" Type="http://schemas.openxmlformats.org/officeDocument/2006/relationships/oleObject" Target="../embeddings/oleObject941.bin"/><Relationship Id="rId82" Type="http://schemas.openxmlformats.org/officeDocument/2006/relationships/image" Target="../media/image566.wmf"/><Relationship Id="rId81" Type="http://schemas.openxmlformats.org/officeDocument/2006/relationships/oleObject" Target="../embeddings/oleObject940.bin"/><Relationship Id="rId80" Type="http://schemas.openxmlformats.org/officeDocument/2006/relationships/image" Target="../media/image565.wmf"/><Relationship Id="rId8" Type="http://schemas.openxmlformats.org/officeDocument/2006/relationships/image" Target="../media/image547.wmf"/><Relationship Id="rId79" Type="http://schemas.openxmlformats.org/officeDocument/2006/relationships/oleObject" Target="../embeddings/oleObject939.bin"/><Relationship Id="rId78" Type="http://schemas.openxmlformats.org/officeDocument/2006/relationships/image" Target="../media/image564.wmf"/><Relationship Id="rId77" Type="http://schemas.openxmlformats.org/officeDocument/2006/relationships/oleObject" Target="../embeddings/oleObject938.bin"/><Relationship Id="rId76" Type="http://schemas.openxmlformats.org/officeDocument/2006/relationships/image" Target="../media/image563.wmf"/><Relationship Id="rId75" Type="http://schemas.openxmlformats.org/officeDocument/2006/relationships/oleObject" Target="../embeddings/oleObject937.bin"/><Relationship Id="rId74" Type="http://schemas.openxmlformats.org/officeDocument/2006/relationships/image" Target="../media/image562.wmf"/><Relationship Id="rId73" Type="http://schemas.openxmlformats.org/officeDocument/2006/relationships/oleObject" Target="../embeddings/oleObject936.bin"/><Relationship Id="rId72" Type="http://schemas.openxmlformats.org/officeDocument/2006/relationships/image" Target="../media/image561.wmf"/><Relationship Id="rId71" Type="http://schemas.openxmlformats.org/officeDocument/2006/relationships/oleObject" Target="../embeddings/oleObject935.bin"/><Relationship Id="rId70" Type="http://schemas.openxmlformats.org/officeDocument/2006/relationships/oleObject" Target="../embeddings/oleObject934.bin"/><Relationship Id="rId7" Type="http://schemas.openxmlformats.org/officeDocument/2006/relationships/oleObject" Target="../embeddings/oleObject902.bin"/><Relationship Id="rId69" Type="http://schemas.openxmlformats.org/officeDocument/2006/relationships/oleObject" Target="../embeddings/oleObject933.bin"/><Relationship Id="rId68" Type="http://schemas.openxmlformats.org/officeDocument/2006/relationships/image" Target="../media/image560.wmf"/><Relationship Id="rId67" Type="http://schemas.openxmlformats.org/officeDocument/2006/relationships/oleObject" Target="../embeddings/oleObject932.bin"/><Relationship Id="rId66" Type="http://schemas.openxmlformats.org/officeDocument/2006/relationships/image" Target="../media/image539.wmf"/><Relationship Id="rId65" Type="http://schemas.openxmlformats.org/officeDocument/2006/relationships/oleObject" Target="../embeddings/oleObject931.bin"/><Relationship Id="rId64" Type="http://schemas.openxmlformats.org/officeDocument/2006/relationships/image" Target="../media/image538.wmf"/><Relationship Id="rId63" Type="http://schemas.openxmlformats.org/officeDocument/2006/relationships/oleObject" Target="../embeddings/oleObject930.bin"/><Relationship Id="rId62" Type="http://schemas.openxmlformats.org/officeDocument/2006/relationships/image" Target="../media/image559.wmf"/><Relationship Id="rId61" Type="http://schemas.openxmlformats.org/officeDocument/2006/relationships/oleObject" Target="../embeddings/oleObject929.bin"/><Relationship Id="rId60" Type="http://schemas.openxmlformats.org/officeDocument/2006/relationships/image" Target="../media/image558.wmf"/><Relationship Id="rId6" Type="http://schemas.openxmlformats.org/officeDocument/2006/relationships/image" Target="../media/image479.wmf"/><Relationship Id="rId59" Type="http://schemas.openxmlformats.org/officeDocument/2006/relationships/oleObject" Target="../embeddings/oleObject928.bin"/><Relationship Id="rId58" Type="http://schemas.openxmlformats.org/officeDocument/2006/relationships/image" Target="../media/image557.wmf"/><Relationship Id="rId57" Type="http://schemas.openxmlformats.org/officeDocument/2006/relationships/oleObject" Target="../embeddings/oleObject927.bin"/><Relationship Id="rId56" Type="http://schemas.openxmlformats.org/officeDocument/2006/relationships/image" Target="../media/image556.wmf"/><Relationship Id="rId55" Type="http://schemas.openxmlformats.org/officeDocument/2006/relationships/oleObject" Target="../embeddings/oleObject926.bin"/><Relationship Id="rId54" Type="http://schemas.openxmlformats.org/officeDocument/2006/relationships/image" Target="../media/image535.wmf"/><Relationship Id="rId53" Type="http://schemas.openxmlformats.org/officeDocument/2006/relationships/oleObject" Target="../embeddings/oleObject925.bin"/><Relationship Id="rId52" Type="http://schemas.openxmlformats.org/officeDocument/2006/relationships/image" Target="../media/image555.wmf"/><Relationship Id="rId51" Type="http://schemas.openxmlformats.org/officeDocument/2006/relationships/oleObject" Target="../embeddings/oleObject924.bin"/><Relationship Id="rId50" Type="http://schemas.openxmlformats.org/officeDocument/2006/relationships/image" Target="../media/image554.wmf"/><Relationship Id="rId5" Type="http://schemas.openxmlformats.org/officeDocument/2006/relationships/oleObject" Target="../embeddings/oleObject901.bin"/><Relationship Id="rId49" Type="http://schemas.openxmlformats.org/officeDocument/2006/relationships/oleObject" Target="../embeddings/oleObject923.bin"/><Relationship Id="rId48" Type="http://schemas.openxmlformats.org/officeDocument/2006/relationships/image" Target="../media/image532.wmf"/><Relationship Id="rId47" Type="http://schemas.openxmlformats.org/officeDocument/2006/relationships/oleObject" Target="../embeddings/oleObject922.bin"/><Relationship Id="rId46" Type="http://schemas.openxmlformats.org/officeDocument/2006/relationships/image" Target="../media/image531.wmf"/><Relationship Id="rId45" Type="http://schemas.openxmlformats.org/officeDocument/2006/relationships/oleObject" Target="../embeddings/oleObject921.bin"/><Relationship Id="rId44" Type="http://schemas.openxmlformats.org/officeDocument/2006/relationships/image" Target="../media/image553.wmf"/><Relationship Id="rId43" Type="http://schemas.openxmlformats.org/officeDocument/2006/relationships/oleObject" Target="../embeddings/oleObject920.bin"/><Relationship Id="rId42" Type="http://schemas.openxmlformats.org/officeDocument/2006/relationships/image" Target="../media/image552.wmf"/><Relationship Id="rId41" Type="http://schemas.openxmlformats.org/officeDocument/2006/relationships/oleObject" Target="../embeddings/oleObject919.bin"/><Relationship Id="rId40" Type="http://schemas.openxmlformats.org/officeDocument/2006/relationships/image" Target="../media/image526.wmf"/><Relationship Id="rId4" Type="http://schemas.openxmlformats.org/officeDocument/2006/relationships/image" Target="../media/image478.wmf"/><Relationship Id="rId39" Type="http://schemas.openxmlformats.org/officeDocument/2006/relationships/oleObject" Target="../embeddings/oleObject918.bin"/><Relationship Id="rId38" Type="http://schemas.openxmlformats.org/officeDocument/2006/relationships/image" Target="../media/image525.wmf"/><Relationship Id="rId37" Type="http://schemas.openxmlformats.org/officeDocument/2006/relationships/oleObject" Target="../embeddings/oleObject917.bin"/><Relationship Id="rId36" Type="http://schemas.openxmlformats.org/officeDocument/2006/relationships/image" Target="../media/image483.wmf"/><Relationship Id="rId35" Type="http://schemas.openxmlformats.org/officeDocument/2006/relationships/oleObject" Target="../embeddings/oleObject916.bin"/><Relationship Id="rId34" Type="http://schemas.openxmlformats.org/officeDocument/2006/relationships/image" Target="../media/image482.wmf"/><Relationship Id="rId33" Type="http://schemas.openxmlformats.org/officeDocument/2006/relationships/oleObject" Target="../embeddings/oleObject915.bin"/><Relationship Id="rId32" Type="http://schemas.openxmlformats.org/officeDocument/2006/relationships/image" Target="../media/image551.wmf"/><Relationship Id="rId31" Type="http://schemas.openxmlformats.org/officeDocument/2006/relationships/oleObject" Target="../embeddings/oleObject914.bin"/><Relationship Id="rId30" Type="http://schemas.openxmlformats.org/officeDocument/2006/relationships/image" Target="../media/image358.wmf"/><Relationship Id="rId3" Type="http://schemas.openxmlformats.org/officeDocument/2006/relationships/oleObject" Target="../embeddings/oleObject900.bin"/><Relationship Id="rId29" Type="http://schemas.openxmlformats.org/officeDocument/2006/relationships/oleObject" Target="../embeddings/oleObject913.bin"/><Relationship Id="rId28" Type="http://schemas.openxmlformats.org/officeDocument/2006/relationships/image" Target="../media/image360.wmf"/><Relationship Id="rId27" Type="http://schemas.openxmlformats.org/officeDocument/2006/relationships/oleObject" Target="../embeddings/oleObject912.bin"/><Relationship Id="rId26" Type="http://schemas.openxmlformats.org/officeDocument/2006/relationships/image" Target="../media/image359.wmf"/><Relationship Id="rId25" Type="http://schemas.openxmlformats.org/officeDocument/2006/relationships/oleObject" Target="../embeddings/oleObject911.bin"/><Relationship Id="rId24" Type="http://schemas.openxmlformats.org/officeDocument/2006/relationships/image" Target="../media/image367.wmf"/><Relationship Id="rId23" Type="http://schemas.openxmlformats.org/officeDocument/2006/relationships/oleObject" Target="../embeddings/oleObject910.bin"/><Relationship Id="rId22" Type="http://schemas.openxmlformats.org/officeDocument/2006/relationships/image" Target="../media/image550.wmf"/><Relationship Id="rId21" Type="http://schemas.openxmlformats.org/officeDocument/2006/relationships/oleObject" Target="../embeddings/oleObject909.bin"/><Relationship Id="rId20" Type="http://schemas.openxmlformats.org/officeDocument/2006/relationships/image" Target="../media/image357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908.bin"/><Relationship Id="rId18" Type="http://schemas.openxmlformats.org/officeDocument/2006/relationships/image" Target="../media/image524.wmf"/><Relationship Id="rId17" Type="http://schemas.openxmlformats.org/officeDocument/2006/relationships/oleObject" Target="../embeddings/oleObject907.bin"/><Relationship Id="rId16" Type="http://schemas.openxmlformats.org/officeDocument/2006/relationships/image" Target="../media/image549.wmf"/><Relationship Id="rId15" Type="http://schemas.openxmlformats.org/officeDocument/2006/relationships/oleObject" Target="../embeddings/oleObject906.bin"/><Relationship Id="rId14" Type="http://schemas.openxmlformats.org/officeDocument/2006/relationships/image" Target="../media/image548.wmf"/><Relationship Id="rId13" Type="http://schemas.openxmlformats.org/officeDocument/2006/relationships/oleObject" Target="../embeddings/oleObject905.bin"/><Relationship Id="rId12" Type="http://schemas.openxmlformats.org/officeDocument/2006/relationships/image" Target="../media/image521.wmf"/><Relationship Id="rId11" Type="http://schemas.openxmlformats.org/officeDocument/2006/relationships/oleObject" Target="../embeddings/oleObject904.bin"/><Relationship Id="rId10" Type="http://schemas.openxmlformats.org/officeDocument/2006/relationships/image" Target="../media/image366.wmf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5.bin"/><Relationship Id="rId8" Type="http://schemas.openxmlformats.org/officeDocument/2006/relationships/image" Target="../media/image570.wmf"/><Relationship Id="rId7" Type="http://schemas.openxmlformats.org/officeDocument/2006/relationships/oleObject" Target="../embeddings/oleObject944.bin"/><Relationship Id="rId67" Type="http://schemas.openxmlformats.org/officeDocument/2006/relationships/notesSlide" Target="../notesSlides/notesSlide11.xml"/><Relationship Id="rId66" Type="http://schemas.openxmlformats.org/officeDocument/2006/relationships/vmlDrawing" Target="../drawings/vmlDrawing45.vml"/><Relationship Id="rId65" Type="http://schemas.openxmlformats.org/officeDocument/2006/relationships/slideLayout" Target="../slideLayouts/slideLayout7.xml"/><Relationship Id="rId64" Type="http://schemas.openxmlformats.org/officeDocument/2006/relationships/oleObject" Target="../embeddings/oleObject974.bin"/><Relationship Id="rId63" Type="http://schemas.openxmlformats.org/officeDocument/2006/relationships/oleObject" Target="../embeddings/oleObject973.bin"/><Relationship Id="rId62" Type="http://schemas.openxmlformats.org/officeDocument/2006/relationships/image" Target="../media/image425.wmf"/><Relationship Id="rId61" Type="http://schemas.openxmlformats.org/officeDocument/2006/relationships/oleObject" Target="../embeddings/oleObject972.bin"/><Relationship Id="rId60" Type="http://schemas.openxmlformats.org/officeDocument/2006/relationships/image" Target="../media/image424.wmf"/><Relationship Id="rId6" Type="http://schemas.openxmlformats.org/officeDocument/2006/relationships/image" Target="../media/image569.wmf"/><Relationship Id="rId59" Type="http://schemas.openxmlformats.org/officeDocument/2006/relationships/oleObject" Target="../embeddings/oleObject971.bin"/><Relationship Id="rId58" Type="http://schemas.openxmlformats.org/officeDocument/2006/relationships/image" Target="../media/image582.wmf"/><Relationship Id="rId57" Type="http://schemas.openxmlformats.org/officeDocument/2006/relationships/oleObject" Target="../embeddings/oleObject970.bin"/><Relationship Id="rId56" Type="http://schemas.openxmlformats.org/officeDocument/2006/relationships/image" Target="../media/image482.wmf"/><Relationship Id="rId55" Type="http://schemas.openxmlformats.org/officeDocument/2006/relationships/oleObject" Target="../embeddings/oleObject969.bin"/><Relationship Id="rId54" Type="http://schemas.openxmlformats.org/officeDocument/2006/relationships/image" Target="../media/image454.wmf"/><Relationship Id="rId53" Type="http://schemas.openxmlformats.org/officeDocument/2006/relationships/oleObject" Target="../embeddings/oleObject968.bin"/><Relationship Id="rId52" Type="http://schemas.openxmlformats.org/officeDocument/2006/relationships/image" Target="../media/image453.wmf"/><Relationship Id="rId51" Type="http://schemas.openxmlformats.org/officeDocument/2006/relationships/oleObject" Target="../embeddings/oleObject967.bin"/><Relationship Id="rId50" Type="http://schemas.openxmlformats.org/officeDocument/2006/relationships/image" Target="../media/image358.wmf"/><Relationship Id="rId5" Type="http://schemas.openxmlformats.org/officeDocument/2006/relationships/oleObject" Target="../embeddings/oleObject943.bin"/><Relationship Id="rId49" Type="http://schemas.openxmlformats.org/officeDocument/2006/relationships/oleObject" Target="../embeddings/oleObject966.bin"/><Relationship Id="rId48" Type="http://schemas.openxmlformats.org/officeDocument/2006/relationships/image" Target="../media/image367.wmf"/><Relationship Id="rId47" Type="http://schemas.openxmlformats.org/officeDocument/2006/relationships/oleObject" Target="../embeddings/oleObject965.bin"/><Relationship Id="rId46" Type="http://schemas.openxmlformats.org/officeDocument/2006/relationships/image" Target="../media/image581.wmf"/><Relationship Id="rId45" Type="http://schemas.openxmlformats.org/officeDocument/2006/relationships/oleObject" Target="../embeddings/oleObject964.bin"/><Relationship Id="rId44" Type="http://schemas.openxmlformats.org/officeDocument/2006/relationships/image" Target="../media/image580.wmf"/><Relationship Id="rId43" Type="http://schemas.openxmlformats.org/officeDocument/2006/relationships/oleObject" Target="../embeddings/oleObject963.bin"/><Relationship Id="rId42" Type="http://schemas.openxmlformats.org/officeDocument/2006/relationships/image" Target="../media/image357.wmf"/><Relationship Id="rId41" Type="http://schemas.openxmlformats.org/officeDocument/2006/relationships/oleObject" Target="../embeddings/oleObject962.bin"/><Relationship Id="rId40" Type="http://schemas.openxmlformats.org/officeDocument/2006/relationships/image" Target="../media/image415.wmf"/><Relationship Id="rId4" Type="http://schemas.openxmlformats.org/officeDocument/2006/relationships/image" Target="../media/image568.wmf"/><Relationship Id="rId39" Type="http://schemas.openxmlformats.org/officeDocument/2006/relationships/oleObject" Target="../embeddings/oleObject961.bin"/><Relationship Id="rId38" Type="http://schemas.openxmlformats.org/officeDocument/2006/relationships/oleObject" Target="../embeddings/oleObject960.bin"/><Relationship Id="rId37" Type="http://schemas.openxmlformats.org/officeDocument/2006/relationships/image" Target="../media/image579.wmf"/><Relationship Id="rId36" Type="http://schemas.openxmlformats.org/officeDocument/2006/relationships/oleObject" Target="../embeddings/oleObject959.bin"/><Relationship Id="rId35" Type="http://schemas.openxmlformats.org/officeDocument/2006/relationships/image" Target="../media/image412.wmf"/><Relationship Id="rId34" Type="http://schemas.openxmlformats.org/officeDocument/2006/relationships/oleObject" Target="../embeddings/oleObject958.bin"/><Relationship Id="rId33" Type="http://schemas.openxmlformats.org/officeDocument/2006/relationships/oleObject" Target="../embeddings/oleObject957.bin"/><Relationship Id="rId32" Type="http://schemas.openxmlformats.org/officeDocument/2006/relationships/image" Target="../media/image578.wmf"/><Relationship Id="rId31" Type="http://schemas.openxmlformats.org/officeDocument/2006/relationships/oleObject" Target="../embeddings/oleObject956.bin"/><Relationship Id="rId30" Type="http://schemas.openxmlformats.org/officeDocument/2006/relationships/image" Target="../media/image577.wmf"/><Relationship Id="rId3" Type="http://schemas.openxmlformats.org/officeDocument/2006/relationships/oleObject" Target="../embeddings/oleObject942.bin"/><Relationship Id="rId29" Type="http://schemas.openxmlformats.org/officeDocument/2006/relationships/oleObject" Target="../embeddings/oleObject955.bin"/><Relationship Id="rId28" Type="http://schemas.openxmlformats.org/officeDocument/2006/relationships/image" Target="../media/image366.wmf"/><Relationship Id="rId27" Type="http://schemas.openxmlformats.org/officeDocument/2006/relationships/oleObject" Target="../embeddings/oleObject954.bin"/><Relationship Id="rId26" Type="http://schemas.openxmlformats.org/officeDocument/2006/relationships/image" Target="../media/image411.wmf"/><Relationship Id="rId25" Type="http://schemas.openxmlformats.org/officeDocument/2006/relationships/oleObject" Target="../embeddings/oleObject953.bin"/><Relationship Id="rId24" Type="http://schemas.openxmlformats.org/officeDocument/2006/relationships/image" Target="../media/image410.wmf"/><Relationship Id="rId23" Type="http://schemas.openxmlformats.org/officeDocument/2006/relationships/oleObject" Target="../embeddings/oleObject952.bin"/><Relationship Id="rId22" Type="http://schemas.openxmlformats.org/officeDocument/2006/relationships/image" Target="../media/image576.wmf"/><Relationship Id="rId21" Type="http://schemas.openxmlformats.org/officeDocument/2006/relationships/oleObject" Target="../embeddings/oleObject951.bin"/><Relationship Id="rId20" Type="http://schemas.openxmlformats.org/officeDocument/2006/relationships/image" Target="../media/image414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950.bin"/><Relationship Id="rId18" Type="http://schemas.openxmlformats.org/officeDocument/2006/relationships/image" Target="../media/image575.wmf"/><Relationship Id="rId17" Type="http://schemas.openxmlformats.org/officeDocument/2006/relationships/oleObject" Target="../embeddings/oleObject949.bin"/><Relationship Id="rId16" Type="http://schemas.openxmlformats.org/officeDocument/2006/relationships/image" Target="../media/image574.wmf"/><Relationship Id="rId15" Type="http://schemas.openxmlformats.org/officeDocument/2006/relationships/oleObject" Target="../embeddings/oleObject948.bin"/><Relationship Id="rId14" Type="http://schemas.openxmlformats.org/officeDocument/2006/relationships/image" Target="../media/image573.wmf"/><Relationship Id="rId13" Type="http://schemas.openxmlformats.org/officeDocument/2006/relationships/oleObject" Target="../embeddings/oleObject947.bin"/><Relationship Id="rId12" Type="http://schemas.openxmlformats.org/officeDocument/2006/relationships/image" Target="../media/image572.wmf"/><Relationship Id="rId11" Type="http://schemas.openxmlformats.org/officeDocument/2006/relationships/oleObject" Target="../embeddings/oleObject946.bin"/><Relationship Id="rId10" Type="http://schemas.openxmlformats.org/officeDocument/2006/relationships/image" Target="../media/image571.wmf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8.bin"/><Relationship Id="rId84" Type="http://schemas.openxmlformats.org/officeDocument/2006/relationships/notesSlide" Target="../notesSlides/notesSlide12.xml"/><Relationship Id="rId83" Type="http://schemas.openxmlformats.org/officeDocument/2006/relationships/vmlDrawing" Target="../drawings/vmlDrawing46.vml"/><Relationship Id="rId82" Type="http://schemas.openxmlformats.org/officeDocument/2006/relationships/slideLayout" Target="../slideLayouts/slideLayout7.xml"/><Relationship Id="rId81" Type="http://schemas.openxmlformats.org/officeDocument/2006/relationships/image" Target="../media/image608.wmf"/><Relationship Id="rId80" Type="http://schemas.openxmlformats.org/officeDocument/2006/relationships/oleObject" Target="../embeddings/oleObject1017.bin"/><Relationship Id="rId8" Type="http://schemas.openxmlformats.org/officeDocument/2006/relationships/image" Target="../media/image585.wmf"/><Relationship Id="rId79" Type="http://schemas.openxmlformats.org/officeDocument/2006/relationships/image" Target="../media/image607.wmf"/><Relationship Id="rId78" Type="http://schemas.openxmlformats.org/officeDocument/2006/relationships/oleObject" Target="../embeddings/oleObject1016.bin"/><Relationship Id="rId77" Type="http://schemas.openxmlformats.org/officeDocument/2006/relationships/image" Target="../media/image357.wmf"/><Relationship Id="rId76" Type="http://schemas.openxmlformats.org/officeDocument/2006/relationships/oleObject" Target="../embeddings/oleObject1015.bin"/><Relationship Id="rId75" Type="http://schemas.openxmlformats.org/officeDocument/2006/relationships/oleObject" Target="../embeddings/oleObject1014.bin"/><Relationship Id="rId74" Type="http://schemas.openxmlformats.org/officeDocument/2006/relationships/oleObject" Target="../embeddings/oleObject1013.bin"/><Relationship Id="rId73" Type="http://schemas.openxmlformats.org/officeDocument/2006/relationships/oleObject" Target="../embeddings/oleObject1012.bin"/><Relationship Id="rId72" Type="http://schemas.openxmlformats.org/officeDocument/2006/relationships/oleObject" Target="../embeddings/oleObject1011.bin"/><Relationship Id="rId71" Type="http://schemas.openxmlformats.org/officeDocument/2006/relationships/oleObject" Target="../embeddings/oleObject1010.bin"/><Relationship Id="rId70" Type="http://schemas.openxmlformats.org/officeDocument/2006/relationships/oleObject" Target="../embeddings/oleObject1009.bin"/><Relationship Id="rId7" Type="http://schemas.openxmlformats.org/officeDocument/2006/relationships/oleObject" Target="../embeddings/oleObject977.bin"/><Relationship Id="rId69" Type="http://schemas.openxmlformats.org/officeDocument/2006/relationships/oleObject" Target="../embeddings/oleObject1008.bin"/><Relationship Id="rId68" Type="http://schemas.openxmlformats.org/officeDocument/2006/relationships/image" Target="../media/image606.wmf"/><Relationship Id="rId67" Type="http://schemas.openxmlformats.org/officeDocument/2006/relationships/oleObject" Target="../embeddings/oleObject1007.bin"/><Relationship Id="rId66" Type="http://schemas.openxmlformats.org/officeDocument/2006/relationships/image" Target="../media/image425.wmf"/><Relationship Id="rId65" Type="http://schemas.openxmlformats.org/officeDocument/2006/relationships/oleObject" Target="../embeddings/oleObject1006.bin"/><Relationship Id="rId64" Type="http://schemas.openxmlformats.org/officeDocument/2006/relationships/image" Target="../media/image605.wmf"/><Relationship Id="rId63" Type="http://schemas.openxmlformats.org/officeDocument/2006/relationships/oleObject" Target="../embeddings/oleObject1005.bin"/><Relationship Id="rId62" Type="http://schemas.openxmlformats.org/officeDocument/2006/relationships/image" Target="../media/image604.wmf"/><Relationship Id="rId61" Type="http://schemas.openxmlformats.org/officeDocument/2006/relationships/oleObject" Target="../embeddings/oleObject1004.bin"/><Relationship Id="rId60" Type="http://schemas.openxmlformats.org/officeDocument/2006/relationships/image" Target="../media/image366.wmf"/><Relationship Id="rId6" Type="http://schemas.openxmlformats.org/officeDocument/2006/relationships/image" Target="../media/image584.wmf"/><Relationship Id="rId59" Type="http://schemas.openxmlformats.org/officeDocument/2006/relationships/oleObject" Target="../embeddings/oleObject1003.bin"/><Relationship Id="rId58" Type="http://schemas.openxmlformats.org/officeDocument/2006/relationships/image" Target="../media/image454.wmf"/><Relationship Id="rId57" Type="http://schemas.openxmlformats.org/officeDocument/2006/relationships/oleObject" Target="../embeddings/oleObject1002.bin"/><Relationship Id="rId56" Type="http://schemas.openxmlformats.org/officeDocument/2006/relationships/image" Target="../media/image453.wmf"/><Relationship Id="rId55" Type="http://schemas.openxmlformats.org/officeDocument/2006/relationships/oleObject" Target="../embeddings/oleObject1001.bin"/><Relationship Id="rId54" Type="http://schemas.openxmlformats.org/officeDocument/2006/relationships/image" Target="../media/image603.wmf"/><Relationship Id="rId53" Type="http://schemas.openxmlformats.org/officeDocument/2006/relationships/oleObject" Target="../embeddings/oleObject1000.bin"/><Relationship Id="rId52" Type="http://schemas.openxmlformats.org/officeDocument/2006/relationships/image" Target="../media/image358.wmf"/><Relationship Id="rId51" Type="http://schemas.openxmlformats.org/officeDocument/2006/relationships/oleObject" Target="../embeddings/oleObject999.bin"/><Relationship Id="rId50" Type="http://schemas.openxmlformats.org/officeDocument/2006/relationships/image" Target="../media/image367.wmf"/><Relationship Id="rId5" Type="http://schemas.openxmlformats.org/officeDocument/2006/relationships/oleObject" Target="../embeddings/oleObject976.bin"/><Relationship Id="rId49" Type="http://schemas.openxmlformats.org/officeDocument/2006/relationships/oleObject" Target="../embeddings/oleObject998.bin"/><Relationship Id="rId48" Type="http://schemas.openxmlformats.org/officeDocument/2006/relationships/image" Target="../media/image411.wmf"/><Relationship Id="rId47" Type="http://schemas.openxmlformats.org/officeDocument/2006/relationships/oleObject" Target="../embeddings/oleObject997.bin"/><Relationship Id="rId46" Type="http://schemas.openxmlformats.org/officeDocument/2006/relationships/image" Target="../media/image410.wmf"/><Relationship Id="rId45" Type="http://schemas.openxmlformats.org/officeDocument/2006/relationships/oleObject" Target="../embeddings/oleObject996.bin"/><Relationship Id="rId44" Type="http://schemas.openxmlformats.org/officeDocument/2006/relationships/image" Target="../media/image602.wmf"/><Relationship Id="rId43" Type="http://schemas.openxmlformats.org/officeDocument/2006/relationships/oleObject" Target="../embeddings/oleObject995.bin"/><Relationship Id="rId42" Type="http://schemas.openxmlformats.org/officeDocument/2006/relationships/image" Target="../media/image414.wmf"/><Relationship Id="rId41" Type="http://schemas.openxmlformats.org/officeDocument/2006/relationships/oleObject" Target="../embeddings/oleObject994.bin"/><Relationship Id="rId40" Type="http://schemas.openxmlformats.org/officeDocument/2006/relationships/image" Target="../media/image601.wmf"/><Relationship Id="rId4" Type="http://schemas.openxmlformats.org/officeDocument/2006/relationships/image" Target="../media/image583.wmf"/><Relationship Id="rId39" Type="http://schemas.openxmlformats.org/officeDocument/2006/relationships/oleObject" Target="../embeddings/oleObject993.bin"/><Relationship Id="rId38" Type="http://schemas.openxmlformats.org/officeDocument/2006/relationships/image" Target="../media/image600.wmf"/><Relationship Id="rId37" Type="http://schemas.openxmlformats.org/officeDocument/2006/relationships/oleObject" Target="../embeddings/oleObject992.bin"/><Relationship Id="rId36" Type="http://schemas.openxmlformats.org/officeDocument/2006/relationships/image" Target="../media/image599.wmf"/><Relationship Id="rId35" Type="http://schemas.openxmlformats.org/officeDocument/2006/relationships/oleObject" Target="../embeddings/oleObject991.bin"/><Relationship Id="rId34" Type="http://schemas.openxmlformats.org/officeDocument/2006/relationships/image" Target="../media/image598.wmf"/><Relationship Id="rId33" Type="http://schemas.openxmlformats.org/officeDocument/2006/relationships/oleObject" Target="../embeddings/oleObject990.bin"/><Relationship Id="rId32" Type="http://schemas.openxmlformats.org/officeDocument/2006/relationships/image" Target="../media/image597.wmf"/><Relationship Id="rId31" Type="http://schemas.openxmlformats.org/officeDocument/2006/relationships/oleObject" Target="../embeddings/oleObject989.bin"/><Relationship Id="rId30" Type="http://schemas.openxmlformats.org/officeDocument/2006/relationships/image" Target="../media/image596.wmf"/><Relationship Id="rId3" Type="http://schemas.openxmlformats.org/officeDocument/2006/relationships/oleObject" Target="../embeddings/oleObject975.bin"/><Relationship Id="rId29" Type="http://schemas.openxmlformats.org/officeDocument/2006/relationships/oleObject" Target="../embeddings/oleObject988.bin"/><Relationship Id="rId28" Type="http://schemas.openxmlformats.org/officeDocument/2006/relationships/image" Target="../media/image595.wmf"/><Relationship Id="rId27" Type="http://schemas.openxmlformats.org/officeDocument/2006/relationships/oleObject" Target="../embeddings/oleObject987.bin"/><Relationship Id="rId26" Type="http://schemas.openxmlformats.org/officeDocument/2006/relationships/image" Target="../media/image594.wmf"/><Relationship Id="rId25" Type="http://schemas.openxmlformats.org/officeDocument/2006/relationships/oleObject" Target="../embeddings/oleObject986.bin"/><Relationship Id="rId24" Type="http://schemas.openxmlformats.org/officeDocument/2006/relationships/image" Target="../media/image593.wmf"/><Relationship Id="rId23" Type="http://schemas.openxmlformats.org/officeDocument/2006/relationships/oleObject" Target="../embeddings/oleObject985.bin"/><Relationship Id="rId22" Type="http://schemas.openxmlformats.org/officeDocument/2006/relationships/image" Target="../media/image592.wmf"/><Relationship Id="rId21" Type="http://schemas.openxmlformats.org/officeDocument/2006/relationships/oleObject" Target="../embeddings/oleObject984.bin"/><Relationship Id="rId20" Type="http://schemas.openxmlformats.org/officeDocument/2006/relationships/image" Target="../media/image591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983.bin"/><Relationship Id="rId18" Type="http://schemas.openxmlformats.org/officeDocument/2006/relationships/image" Target="../media/image590.wmf"/><Relationship Id="rId17" Type="http://schemas.openxmlformats.org/officeDocument/2006/relationships/oleObject" Target="../embeddings/oleObject982.bin"/><Relationship Id="rId16" Type="http://schemas.openxmlformats.org/officeDocument/2006/relationships/image" Target="../media/image589.wmf"/><Relationship Id="rId15" Type="http://schemas.openxmlformats.org/officeDocument/2006/relationships/oleObject" Target="../embeddings/oleObject981.bin"/><Relationship Id="rId14" Type="http://schemas.openxmlformats.org/officeDocument/2006/relationships/image" Target="../media/image588.wmf"/><Relationship Id="rId13" Type="http://schemas.openxmlformats.org/officeDocument/2006/relationships/oleObject" Target="../embeddings/oleObject980.bin"/><Relationship Id="rId12" Type="http://schemas.openxmlformats.org/officeDocument/2006/relationships/image" Target="../media/image587.wmf"/><Relationship Id="rId11" Type="http://schemas.openxmlformats.org/officeDocument/2006/relationships/oleObject" Target="../embeddings/oleObject979.bin"/><Relationship Id="rId10" Type="http://schemas.openxmlformats.org/officeDocument/2006/relationships/image" Target="../media/image586.wmf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1.bin"/><Relationship Id="rId8" Type="http://schemas.openxmlformats.org/officeDocument/2006/relationships/image" Target="../media/image584.wmf"/><Relationship Id="rId7" Type="http://schemas.openxmlformats.org/officeDocument/2006/relationships/oleObject" Target="../embeddings/oleObject1020.bin"/><Relationship Id="rId6" Type="http://schemas.openxmlformats.org/officeDocument/2006/relationships/image" Target="../media/image583.wmf"/><Relationship Id="rId5" Type="http://schemas.openxmlformats.org/officeDocument/2006/relationships/oleObject" Target="../embeddings/oleObject1019.bin"/><Relationship Id="rId4" Type="http://schemas.openxmlformats.org/officeDocument/2006/relationships/image" Target="../media/image609.wmf"/><Relationship Id="rId37" Type="http://schemas.openxmlformats.org/officeDocument/2006/relationships/notesSlide" Target="../notesSlides/notesSlide13.xml"/><Relationship Id="rId36" Type="http://schemas.openxmlformats.org/officeDocument/2006/relationships/vmlDrawing" Target="../drawings/vmlDrawing47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612.wmf"/><Relationship Id="rId33" Type="http://schemas.openxmlformats.org/officeDocument/2006/relationships/oleObject" Target="../embeddings/oleObject1035.bin"/><Relationship Id="rId32" Type="http://schemas.openxmlformats.org/officeDocument/2006/relationships/image" Target="../media/image366.wmf"/><Relationship Id="rId31" Type="http://schemas.openxmlformats.org/officeDocument/2006/relationships/oleObject" Target="../embeddings/oleObject1034.bin"/><Relationship Id="rId30" Type="http://schemas.openxmlformats.org/officeDocument/2006/relationships/oleObject" Target="../embeddings/oleObject1033.bin"/><Relationship Id="rId3" Type="http://schemas.openxmlformats.org/officeDocument/2006/relationships/oleObject" Target="../embeddings/oleObject1018.bin"/><Relationship Id="rId29" Type="http://schemas.openxmlformats.org/officeDocument/2006/relationships/oleObject" Target="../embeddings/oleObject1032.bin"/><Relationship Id="rId28" Type="http://schemas.openxmlformats.org/officeDocument/2006/relationships/image" Target="../media/image367.wmf"/><Relationship Id="rId27" Type="http://schemas.openxmlformats.org/officeDocument/2006/relationships/oleObject" Target="../embeddings/oleObject1031.bin"/><Relationship Id="rId26" Type="http://schemas.openxmlformats.org/officeDocument/2006/relationships/image" Target="../media/image611.wmf"/><Relationship Id="rId25" Type="http://schemas.openxmlformats.org/officeDocument/2006/relationships/oleObject" Target="../embeddings/oleObject1030.bin"/><Relationship Id="rId24" Type="http://schemas.openxmlformats.org/officeDocument/2006/relationships/oleObject" Target="../embeddings/oleObject1029.bin"/><Relationship Id="rId23" Type="http://schemas.openxmlformats.org/officeDocument/2006/relationships/oleObject" Target="../embeddings/oleObject1028.bin"/><Relationship Id="rId22" Type="http://schemas.openxmlformats.org/officeDocument/2006/relationships/image" Target="../media/image358.wmf"/><Relationship Id="rId21" Type="http://schemas.openxmlformats.org/officeDocument/2006/relationships/oleObject" Target="../embeddings/oleObject1027.bin"/><Relationship Id="rId20" Type="http://schemas.openxmlformats.org/officeDocument/2006/relationships/image" Target="../media/image357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026.bin"/><Relationship Id="rId18" Type="http://schemas.openxmlformats.org/officeDocument/2006/relationships/image" Target="../media/image360.wmf"/><Relationship Id="rId17" Type="http://schemas.openxmlformats.org/officeDocument/2006/relationships/oleObject" Target="../embeddings/oleObject1025.bin"/><Relationship Id="rId16" Type="http://schemas.openxmlformats.org/officeDocument/2006/relationships/image" Target="../media/image359.wmf"/><Relationship Id="rId15" Type="http://schemas.openxmlformats.org/officeDocument/2006/relationships/oleObject" Target="../embeddings/oleObject1024.bin"/><Relationship Id="rId14" Type="http://schemas.openxmlformats.org/officeDocument/2006/relationships/image" Target="../media/image467.wmf"/><Relationship Id="rId13" Type="http://schemas.openxmlformats.org/officeDocument/2006/relationships/oleObject" Target="../embeddings/oleObject1023.bin"/><Relationship Id="rId12" Type="http://schemas.openxmlformats.org/officeDocument/2006/relationships/image" Target="../media/image610.wmf"/><Relationship Id="rId11" Type="http://schemas.openxmlformats.org/officeDocument/2006/relationships/oleObject" Target="../embeddings/oleObject1022.bin"/><Relationship Id="rId10" Type="http://schemas.openxmlformats.org/officeDocument/2006/relationships/image" Target="../media/image585.wmf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png"/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9.bin"/><Relationship Id="rId8" Type="http://schemas.openxmlformats.org/officeDocument/2006/relationships/image" Target="../media/image615.wmf"/><Relationship Id="rId7" Type="http://schemas.openxmlformats.org/officeDocument/2006/relationships/oleObject" Target="../embeddings/oleObject1038.bin"/><Relationship Id="rId6" Type="http://schemas.openxmlformats.org/officeDocument/2006/relationships/image" Target="../media/image614.wmf"/><Relationship Id="rId5" Type="http://schemas.openxmlformats.org/officeDocument/2006/relationships/oleObject" Target="../embeddings/oleObject1037.bin"/><Relationship Id="rId4" Type="http://schemas.openxmlformats.org/officeDocument/2006/relationships/image" Target="../media/image613.wmf"/><Relationship Id="rId38" Type="http://schemas.openxmlformats.org/officeDocument/2006/relationships/notesSlide" Target="../notesSlides/notesSlide14.xml"/><Relationship Id="rId37" Type="http://schemas.openxmlformats.org/officeDocument/2006/relationships/vmlDrawing" Target="../drawings/vmlDrawing48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621.wmf"/><Relationship Id="rId34" Type="http://schemas.openxmlformats.org/officeDocument/2006/relationships/oleObject" Target="../embeddings/oleObject1052.bin"/><Relationship Id="rId33" Type="http://schemas.openxmlformats.org/officeDocument/2006/relationships/image" Target="../media/image524.wmf"/><Relationship Id="rId32" Type="http://schemas.openxmlformats.org/officeDocument/2006/relationships/oleObject" Target="../embeddings/oleObject1051.bin"/><Relationship Id="rId31" Type="http://schemas.openxmlformats.org/officeDocument/2006/relationships/image" Target="../media/image367.wmf"/><Relationship Id="rId30" Type="http://schemas.openxmlformats.org/officeDocument/2006/relationships/oleObject" Target="../embeddings/oleObject1050.bin"/><Relationship Id="rId3" Type="http://schemas.openxmlformats.org/officeDocument/2006/relationships/oleObject" Target="../embeddings/oleObject1036.bin"/><Relationship Id="rId29" Type="http://schemas.openxmlformats.org/officeDocument/2006/relationships/image" Target="../media/image620.wmf"/><Relationship Id="rId28" Type="http://schemas.openxmlformats.org/officeDocument/2006/relationships/oleObject" Target="../embeddings/oleObject1049.bin"/><Relationship Id="rId27" Type="http://schemas.openxmlformats.org/officeDocument/2006/relationships/image" Target="../media/image357.wmf"/><Relationship Id="rId26" Type="http://schemas.openxmlformats.org/officeDocument/2006/relationships/oleObject" Target="../embeddings/oleObject1048.bin"/><Relationship Id="rId25" Type="http://schemas.openxmlformats.org/officeDocument/2006/relationships/oleObject" Target="../embeddings/oleObject1047.bin"/><Relationship Id="rId24" Type="http://schemas.openxmlformats.org/officeDocument/2006/relationships/image" Target="../media/image366.wmf"/><Relationship Id="rId23" Type="http://schemas.openxmlformats.org/officeDocument/2006/relationships/oleObject" Target="../embeddings/oleObject1046.bin"/><Relationship Id="rId22" Type="http://schemas.openxmlformats.org/officeDocument/2006/relationships/image" Target="../media/image619.wmf"/><Relationship Id="rId21" Type="http://schemas.openxmlformats.org/officeDocument/2006/relationships/oleObject" Target="../embeddings/oleObject1045.bin"/><Relationship Id="rId20" Type="http://schemas.openxmlformats.org/officeDocument/2006/relationships/image" Target="../media/image618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044.bin"/><Relationship Id="rId18" Type="http://schemas.openxmlformats.org/officeDocument/2006/relationships/image" Target="../media/image483.wmf"/><Relationship Id="rId17" Type="http://schemas.openxmlformats.org/officeDocument/2006/relationships/oleObject" Target="../embeddings/oleObject1043.bin"/><Relationship Id="rId16" Type="http://schemas.openxmlformats.org/officeDocument/2006/relationships/image" Target="../media/image482.wmf"/><Relationship Id="rId15" Type="http://schemas.openxmlformats.org/officeDocument/2006/relationships/oleObject" Target="../embeddings/oleObject1042.bin"/><Relationship Id="rId14" Type="http://schemas.openxmlformats.org/officeDocument/2006/relationships/image" Target="../media/image358.wmf"/><Relationship Id="rId13" Type="http://schemas.openxmlformats.org/officeDocument/2006/relationships/oleObject" Target="../embeddings/oleObject1041.bin"/><Relationship Id="rId12" Type="http://schemas.openxmlformats.org/officeDocument/2006/relationships/image" Target="../media/image617.wmf"/><Relationship Id="rId11" Type="http://schemas.openxmlformats.org/officeDocument/2006/relationships/oleObject" Target="../embeddings/oleObject1040.bin"/><Relationship Id="rId10" Type="http://schemas.openxmlformats.org/officeDocument/2006/relationships/image" Target="../media/image616.wmf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6.bin"/><Relationship Id="rId8" Type="http://schemas.openxmlformats.org/officeDocument/2006/relationships/image" Target="../media/image624.wmf"/><Relationship Id="rId7" Type="http://schemas.openxmlformats.org/officeDocument/2006/relationships/oleObject" Target="../embeddings/oleObject1055.bin"/><Relationship Id="rId6" Type="http://schemas.openxmlformats.org/officeDocument/2006/relationships/image" Target="../media/image623.wmf"/><Relationship Id="rId5" Type="http://schemas.openxmlformats.org/officeDocument/2006/relationships/oleObject" Target="../embeddings/oleObject1054.bin"/><Relationship Id="rId4" Type="http://schemas.openxmlformats.org/officeDocument/2006/relationships/image" Target="../media/image622.wmf"/><Relationship Id="rId3" Type="http://schemas.openxmlformats.org/officeDocument/2006/relationships/oleObject" Target="../embeddings/oleObject1053.bin"/><Relationship Id="rId2" Type="http://schemas.openxmlformats.org/officeDocument/2006/relationships/image" Target="../media/image4.png"/><Relationship Id="rId15" Type="http://schemas.openxmlformats.org/officeDocument/2006/relationships/vmlDrawing" Target="../drawings/vmlDrawing49.vml"/><Relationship Id="rId14" Type="http://schemas.openxmlformats.org/officeDocument/2006/relationships/slideLayout" Target="../slideLayouts/slideLayout2.xml"/><Relationship Id="rId13" Type="http://schemas.openxmlformats.org/officeDocument/2006/relationships/oleObject" Target="../embeddings/oleObject1058.bin"/><Relationship Id="rId12" Type="http://schemas.openxmlformats.org/officeDocument/2006/relationships/image" Target="../media/image626.wmf"/><Relationship Id="rId11" Type="http://schemas.openxmlformats.org/officeDocument/2006/relationships/oleObject" Target="../embeddings/oleObject1057.bin"/><Relationship Id="rId10" Type="http://schemas.openxmlformats.org/officeDocument/2006/relationships/image" Target="../media/image625.png"/><Relationship Id="rId1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2.bin"/><Relationship Id="rId8" Type="http://schemas.openxmlformats.org/officeDocument/2006/relationships/image" Target="../media/image629.wmf"/><Relationship Id="rId7" Type="http://schemas.openxmlformats.org/officeDocument/2006/relationships/oleObject" Target="../embeddings/oleObject1061.bin"/><Relationship Id="rId6" Type="http://schemas.openxmlformats.org/officeDocument/2006/relationships/image" Target="../media/image628.wmf"/><Relationship Id="rId5" Type="http://schemas.openxmlformats.org/officeDocument/2006/relationships/oleObject" Target="../embeddings/oleObject1060.bin"/><Relationship Id="rId4" Type="http://schemas.openxmlformats.org/officeDocument/2006/relationships/image" Target="../media/image627.wmf"/><Relationship Id="rId3" Type="http://schemas.openxmlformats.org/officeDocument/2006/relationships/oleObject" Target="../embeddings/oleObject1059.bin"/><Relationship Id="rId2" Type="http://schemas.openxmlformats.org/officeDocument/2006/relationships/image" Target="../media/image4.png"/><Relationship Id="rId16" Type="http://schemas.openxmlformats.org/officeDocument/2006/relationships/vmlDrawing" Target="../drawings/vmlDrawing50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632.wmf"/><Relationship Id="rId13" Type="http://schemas.openxmlformats.org/officeDocument/2006/relationships/oleObject" Target="../embeddings/oleObject1064.bin"/><Relationship Id="rId12" Type="http://schemas.openxmlformats.org/officeDocument/2006/relationships/image" Target="../media/image631.wmf"/><Relationship Id="rId11" Type="http://schemas.openxmlformats.org/officeDocument/2006/relationships/oleObject" Target="../embeddings/oleObject1063.bin"/><Relationship Id="rId10" Type="http://schemas.openxmlformats.org/officeDocument/2006/relationships/image" Target="../media/image630.wmf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8.bin"/><Relationship Id="rId8" Type="http://schemas.openxmlformats.org/officeDocument/2006/relationships/image" Target="../media/image635.wmf"/><Relationship Id="rId7" Type="http://schemas.openxmlformats.org/officeDocument/2006/relationships/oleObject" Target="../embeddings/oleObject1067.bin"/><Relationship Id="rId6" Type="http://schemas.openxmlformats.org/officeDocument/2006/relationships/image" Target="../media/image634.wmf"/><Relationship Id="rId5" Type="http://schemas.openxmlformats.org/officeDocument/2006/relationships/oleObject" Target="../embeddings/oleObject1066.bin"/><Relationship Id="rId4" Type="http://schemas.openxmlformats.org/officeDocument/2006/relationships/image" Target="../media/image633.wmf"/><Relationship Id="rId3" Type="http://schemas.openxmlformats.org/officeDocument/2006/relationships/oleObject" Target="../embeddings/oleObject1065.bin"/><Relationship Id="rId2" Type="http://schemas.openxmlformats.org/officeDocument/2006/relationships/image" Target="../media/image4.png"/><Relationship Id="rId16" Type="http://schemas.openxmlformats.org/officeDocument/2006/relationships/vmlDrawing" Target="../drawings/vmlDrawing5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632.wmf"/><Relationship Id="rId13" Type="http://schemas.openxmlformats.org/officeDocument/2006/relationships/oleObject" Target="../embeddings/oleObject1070.bin"/><Relationship Id="rId12" Type="http://schemas.openxmlformats.org/officeDocument/2006/relationships/image" Target="../media/image637.wmf"/><Relationship Id="rId11" Type="http://schemas.openxmlformats.org/officeDocument/2006/relationships/oleObject" Target="../embeddings/oleObject1069.bin"/><Relationship Id="rId10" Type="http://schemas.openxmlformats.org/officeDocument/2006/relationships/image" Target="../media/image636.wmf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4.bin"/><Relationship Id="rId8" Type="http://schemas.openxmlformats.org/officeDocument/2006/relationships/image" Target="../media/image639.wmf"/><Relationship Id="rId7" Type="http://schemas.openxmlformats.org/officeDocument/2006/relationships/oleObject" Target="../embeddings/oleObject1073.bin"/><Relationship Id="rId6" Type="http://schemas.openxmlformats.org/officeDocument/2006/relationships/image" Target="../media/image638.wmf"/><Relationship Id="rId5" Type="http://schemas.openxmlformats.org/officeDocument/2006/relationships/oleObject" Target="../embeddings/oleObject1072.bin"/><Relationship Id="rId4" Type="http://schemas.openxmlformats.org/officeDocument/2006/relationships/image" Target="../media/image637.wmf"/><Relationship Id="rId3" Type="http://schemas.openxmlformats.org/officeDocument/2006/relationships/oleObject" Target="../embeddings/oleObject1071.bin"/><Relationship Id="rId22" Type="http://schemas.openxmlformats.org/officeDocument/2006/relationships/vmlDrawing" Target="../drawings/vmlDrawing52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645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1079.bin"/><Relationship Id="rId18" Type="http://schemas.openxmlformats.org/officeDocument/2006/relationships/image" Target="../media/image644.wmf"/><Relationship Id="rId17" Type="http://schemas.openxmlformats.org/officeDocument/2006/relationships/oleObject" Target="../embeddings/oleObject1078.bin"/><Relationship Id="rId16" Type="http://schemas.openxmlformats.org/officeDocument/2006/relationships/image" Target="../media/image643.wmf"/><Relationship Id="rId15" Type="http://schemas.openxmlformats.org/officeDocument/2006/relationships/oleObject" Target="../embeddings/oleObject1077.bin"/><Relationship Id="rId14" Type="http://schemas.openxmlformats.org/officeDocument/2006/relationships/image" Target="../media/image642.wmf"/><Relationship Id="rId13" Type="http://schemas.openxmlformats.org/officeDocument/2006/relationships/oleObject" Target="../embeddings/oleObject1076.bin"/><Relationship Id="rId12" Type="http://schemas.openxmlformats.org/officeDocument/2006/relationships/image" Target="../media/image641.wmf"/><Relationship Id="rId11" Type="http://schemas.openxmlformats.org/officeDocument/2006/relationships/oleObject" Target="../embeddings/oleObject1075.bin"/><Relationship Id="rId10" Type="http://schemas.openxmlformats.org/officeDocument/2006/relationships/image" Target="../media/image640.wmf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44.wmf"/><Relationship Id="rId3" Type="http://schemas.openxmlformats.org/officeDocument/2006/relationships/oleObject" Target="../embeddings/oleObject1080.bin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4.bin"/><Relationship Id="rId8" Type="http://schemas.openxmlformats.org/officeDocument/2006/relationships/image" Target="../media/image648.wmf"/><Relationship Id="rId7" Type="http://schemas.openxmlformats.org/officeDocument/2006/relationships/oleObject" Target="../embeddings/oleObject1083.bin"/><Relationship Id="rId6" Type="http://schemas.openxmlformats.org/officeDocument/2006/relationships/image" Target="../media/image647.wmf"/><Relationship Id="rId5" Type="http://schemas.openxmlformats.org/officeDocument/2006/relationships/oleObject" Target="../embeddings/oleObject1082.bin"/><Relationship Id="rId4" Type="http://schemas.openxmlformats.org/officeDocument/2006/relationships/image" Target="../media/image646.wmf"/><Relationship Id="rId3" Type="http://schemas.openxmlformats.org/officeDocument/2006/relationships/oleObject" Target="../embeddings/oleObject1081.bin"/><Relationship Id="rId24" Type="http://schemas.openxmlformats.org/officeDocument/2006/relationships/vmlDrawing" Target="../drawings/vmlDrawing54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654.wmf"/><Relationship Id="rId21" Type="http://schemas.openxmlformats.org/officeDocument/2006/relationships/oleObject" Target="../embeddings/oleObject1090.bin"/><Relationship Id="rId20" Type="http://schemas.openxmlformats.org/officeDocument/2006/relationships/image" Target="../media/image632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1089.bin"/><Relationship Id="rId18" Type="http://schemas.openxmlformats.org/officeDocument/2006/relationships/image" Target="../media/image653.wmf"/><Relationship Id="rId17" Type="http://schemas.openxmlformats.org/officeDocument/2006/relationships/oleObject" Target="../embeddings/oleObject1088.bin"/><Relationship Id="rId16" Type="http://schemas.openxmlformats.org/officeDocument/2006/relationships/image" Target="../media/image652.wmf"/><Relationship Id="rId15" Type="http://schemas.openxmlformats.org/officeDocument/2006/relationships/oleObject" Target="../embeddings/oleObject1087.bin"/><Relationship Id="rId14" Type="http://schemas.openxmlformats.org/officeDocument/2006/relationships/image" Target="../media/image651.wmf"/><Relationship Id="rId13" Type="http://schemas.openxmlformats.org/officeDocument/2006/relationships/oleObject" Target="../embeddings/oleObject1086.bin"/><Relationship Id="rId12" Type="http://schemas.openxmlformats.org/officeDocument/2006/relationships/image" Target="../media/image650.wmf"/><Relationship Id="rId11" Type="http://schemas.openxmlformats.org/officeDocument/2006/relationships/oleObject" Target="../embeddings/oleObject1085.bin"/><Relationship Id="rId10" Type="http://schemas.openxmlformats.org/officeDocument/2006/relationships/image" Target="../media/image649.wmf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35.wmf"/><Relationship Id="rId73" Type="http://schemas.openxmlformats.org/officeDocument/2006/relationships/vmlDrawing" Target="../drawings/vmlDrawing5.vml"/><Relationship Id="rId72" Type="http://schemas.openxmlformats.org/officeDocument/2006/relationships/slideLayout" Target="../slideLayouts/slideLayout7.xml"/><Relationship Id="rId71" Type="http://schemas.openxmlformats.org/officeDocument/2006/relationships/oleObject" Target="../embeddings/oleObject72.bin"/><Relationship Id="rId70" Type="http://schemas.openxmlformats.org/officeDocument/2006/relationships/oleObject" Target="../embeddings/oleObject71.bin"/><Relationship Id="rId7" Type="http://schemas.openxmlformats.org/officeDocument/2006/relationships/oleObject" Target="../embeddings/oleObject32.bin"/><Relationship Id="rId69" Type="http://schemas.openxmlformats.org/officeDocument/2006/relationships/oleObject" Target="../embeddings/oleObject70.bin"/><Relationship Id="rId68" Type="http://schemas.openxmlformats.org/officeDocument/2006/relationships/oleObject" Target="../embeddings/oleObject69.bin"/><Relationship Id="rId67" Type="http://schemas.openxmlformats.org/officeDocument/2006/relationships/oleObject" Target="../embeddings/oleObject68.bin"/><Relationship Id="rId66" Type="http://schemas.openxmlformats.org/officeDocument/2006/relationships/oleObject" Target="../embeddings/oleObject67.bin"/><Relationship Id="rId65" Type="http://schemas.openxmlformats.org/officeDocument/2006/relationships/oleObject" Target="../embeddings/oleObject66.bin"/><Relationship Id="rId64" Type="http://schemas.openxmlformats.org/officeDocument/2006/relationships/oleObject" Target="../embeddings/oleObject65.bin"/><Relationship Id="rId63" Type="http://schemas.openxmlformats.org/officeDocument/2006/relationships/oleObject" Target="../embeddings/oleObject64.bin"/><Relationship Id="rId62" Type="http://schemas.openxmlformats.org/officeDocument/2006/relationships/oleObject" Target="../embeddings/oleObject63.bin"/><Relationship Id="rId61" Type="http://schemas.openxmlformats.org/officeDocument/2006/relationships/image" Target="../media/image58.wmf"/><Relationship Id="rId60" Type="http://schemas.openxmlformats.org/officeDocument/2006/relationships/oleObject" Target="../embeddings/oleObject62.bin"/><Relationship Id="rId6" Type="http://schemas.openxmlformats.org/officeDocument/2006/relationships/image" Target="../media/image34.wmf"/><Relationship Id="rId59" Type="http://schemas.openxmlformats.org/officeDocument/2006/relationships/image" Target="../media/image57.wmf"/><Relationship Id="rId58" Type="http://schemas.openxmlformats.org/officeDocument/2006/relationships/oleObject" Target="../embeddings/oleObject61.bin"/><Relationship Id="rId57" Type="http://schemas.openxmlformats.org/officeDocument/2006/relationships/image" Target="../media/image56.wmf"/><Relationship Id="rId56" Type="http://schemas.openxmlformats.org/officeDocument/2006/relationships/oleObject" Target="../embeddings/oleObject60.bin"/><Relationship Id="rId55" Type="http://schemas.openxmlformats.org/officeDocument/2006/relationships/image" Target="../media/image55.wmf"/><Relationship Id="rId54" Type="http://schemas.openxmlformats.org/officeDocument/2006/relationships/oleObject" Target="../embeddings/oleObject59.bin"/><Relationship Id="rId53" Type="http://schemas.openxmlformats.org/officeDocument/2006/relationships/image" Target="../media/image54.wmf"/><Relationship Id="rId52" Type="http://schemas.openxmlformats.org/officeDocument/2006/relationships/oleObject" Target="../embeddings/oleObject58.bin"/><Relationship Id="rId51" Type="http://schemas.openxmlformats.org/officeDocument/2006/relationships/oleObject" Target="../embeddings/oleObject57.bin"/><Relationship Id="rId50" Type="http://schemas.openxmlformats.org/officeDocument/2006/relationships/image" Target="../media/image53.wmf"/><Relationship Id="rId5" Type="http://schemas.openxmlformats.org/officeDocument/2006/relationships/oleObject" Target="../embeddings/oleObject31.bin"/><Relationship Id="rId49" Type="http://schemas.openxmlformats.org/officeDocument/2006/relationships/oleObject" Target="../embeddings/oleObject56.bin"/><Relationship Id="rId48" Type="http://schemas.openxmlformats.org/officeDocument/2006/relationships/oleObject" Target="../embeddings/oleObject55.bin"/><Relationship Id="rId47" Type="http://schemas.openxmlformats.org/officeDocument/2006/relationships/oleObject" Target="../embeddings/oleObject54.bin"/><Relationship Id="rId46" Type="http://schemas.openxmlformats.org/officeDocument/2006/relationships/oleObject" Target="../embeddings/oleObject53.bin"/><Relationship Id="rId45" Type="http://schemas.openxmlformats.org/officeDocument/2006/relationships/image" Target="../media/image52.wmf"/><Relationship Id="rId44" Type="http://schemas.openxmlformats.org/officeDocument/2006/relationships/oleObject" Target="../embeddings/oleObject52.bin"/><Relationship Id="rId43" Type="http://schemas.openxmlformats.org/officeDocument/2006/relationships/oleObject" Target="../embeddings/oleObject51.bin"/><Relationship Id="rId42" Type="http://schemas.openxmlformats.org/officeDocument/2006/relationships/image" Target="../media/image51.wmf"/><Relationship Id="rId41" Type="http://schemas.openxmlformats.org/officeDocument/2006/relationships/oleObject" Target="../embeddings/oleObject50.bin"/><Relationship Id="rId40" Type="http://schemas.openxmlformats.org/officeDocument/2006/relationships/image" Target="../media/image50.wmf"/><Relationship Id="rId4" Type="http://schemas.openxmlformats.org/officeDocument/2006/relationships/image" Target="../media/image33.wmf"/><Relationship Id="rId39" Type="http://schemas.openxmlformats.org/officeDocument/2006/relationships/oleObject" Target="../embeddings/oleObject49.bin"/><Relationship Id="rId38" Type="http://schemas.openxmlformats.org/officeDocument/2006/relationships/image" Target="../media/image49.wmf"/><Relationship Id="rId37" Type="http://schemas.openxmlformats.org/officeDocument/2006/relationships/oleObject" Target="../embeddings/oleObject48.bin"/><Relationship Id="rId36" Type="http://schemas.openxmlformats.org/officeDocument/2006/relationships/image" Target="../media/image48.wmf"/><Relationship Id="rId35" Type="http://schemas.openxmlformats.org/officeDocument/2006/relationships/oleObject" Target="../embeddings/oleObject47.bin"/><Relationship Id="rId34" Type="http://schemas.openxmlformats.org/officeDocument/2006/relationships/image" Target="../media/image47.wmf"/><Relationship Id="rId33" Type="http://schemas.openxmlformats.org/officeDocument/2006/relationships/oleObject" Target="../embeddings/oleObject46.bin"/><Relationship Id="rId32" Type="http://schemas.openxmlformats.org/officeDocument/2006/relationships/image" Target="../media/image46.wmf"/><Relationship Id="rId31" Type="http://schemas.openxmlformats.org/officeDocument/2006/relationships/oleObject" Target="../embeddings/oleObject45.bin"/><Relationship Id="rId30" Type="http://schemas.openxmlformats.org/officeDocument/2006/relationships/image" Target="../media/image45.wmf"/><Relationship Id="rId3" Type="http://schemas.openxmlformats.org/officeDocument/2006/relationships/oleObject" Target="../embeddings/oleObject30.bin"/><Relationship Id="rId29" Type="http://schemas.openxmlformats.org/officeDocument/2006/relationships/oleObject" Target="../embeddings/oleObject44.bin"/><Relationship Id="rId28" Type="http://schemas.openxmlformats.org/officeDocument/2006/relationships/image" Target="../media/image44.wmf"/><Relationship Id="rId27" Type="http://schemas.openxmlformats.org/officeDocument/2006/relationships/oleObject" Target="../embeddings/oleObject43.bin"/><Relationship Id="rId26" Type="http://schemas.openxmlformats.org/officeDocument/2006/relationships/image" Target="../media/image43.wmf"/><Relationship Id="rId25" Type="http://schemas.openxmlformats.org/officeDocument/2006/relationships/oleObject" Target="../embeddings/oleObject42.bin"/><Relationship Id="rId24" Type="http://schemas.openxmlformats.org/officeDocument/2006/relationships/oleObject" Target="../embeddings/oleObject41.bin"/><Relationship Id="rId23" Type="http://schemas.openxmlformats.org/officeDocument/2006/relationships/oleObject" Target="../embeddings/oleObject40.bin"/><Relationship Id="rId22" Type="http://schemas.openxmlformats.org/officeDocument/2006/relationships/image" Target="../media/image42.wmf"/><Relationship Id="rId21" Type="http://schemas.openxmlformats.org/officeDocument/2006/relationships/oleObject" Target="../embeddings/oleObject39.bin"/><Relationship Id="rId20" Type="http://schemas.openxmlformats.org/officeDocument/2006/relationships/image" Target="../media/image41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38.bin"/><Relationship Id="rId18" Type="http://schemas.openxmlformats.org/officeDocument/2006/relationships/image" Target="../media/image40.wmf"/><Relationship Id="rId17" Type="http://schemas.openxmlformats.org/officeDocument/2006/relationships/oleObject" Target="../embeddings/oleObject37.bin"/><Relationship Id="rId16" Type="http://schemas.openxmlformats.org/officeDocument/2006/relationships/image" Target="../media/image39.wmf"/><Relationship Id="rId15" Type="http://schemas.openxmlformats.org/officeDocument/2006/relationships/oleObject" Target="../embeddings/oleObject36.bin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36.wmf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4.wmf"/><Relationship Id="rId8" Type="http://schemas.openxmlformats.org/officeDocument/2006/relationships/oleObject" Target="../embeddings/oleObject1093.bin"/><Relationship Id="rId7" Type="http://schemas.openxmlformats.org/officeDocument/2006/relationships/image" Target="../media/image13.png"/><Relationship Id="rId6" Type="http://schemas.openxmlformats.org/officeDocument/2006/relationships/image" Target="../media/image656.wmf"/><Relationship Id="rId5" Type="http://schemas.openxmlformats.org/officeDocument/2006/relationships/oleObject" Target="../embeddings/oleObject1092.bin"/><Relationship Id="rId4" Type="http://schemas.openxmlformats.org/officeDocument/2006/relationships/image" Target="../media/image655.wmf"/><Relationship Id="rId3" Type="http://schemas.openxmlformats.org/officeDocument/2006/relationships/oleObject" Target="../embeddings/oleObject1091.bin"/><Relationship Id="rId21" Type="http://schemas.openxmlformats.org/officeDocument/2006/relationships/vmlDrawing" Target="../drawings/vmlDrawing55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9" Type="http://schemas.openxmlformats.org/officeDocument/2006/relationships/image" Target="../media/image653.wmf"/><Relationship Id="rId18" Type="http://schemas.openxmlformats.org/officeDocument/2006/relationships/oleObject" Target="../embeddings/oleObject1098.bin"/><Relationship Id="rId17" Type="http://schemas.openxmlformats.org/officeDocument/2006/relationships/image" Target="../media/image652.wmf"/><Relationship Id="rId16" Type="http://schemas.openxmlformats.org/officeDocument/2006/relationships/oleObject" Target="../embeddings/oleObject1097.bin"/><Relationship Id="rId15" Type="http://schemas.openxmlformats.org/officeDocument/2006/relationships/image" Target="../media/image651.wmf"/><Relationship Id="rId14" Type="http://schemas.openxmlformats.org/officeDocument/2006/relationships/oleObject" Target="../embeddings/oleObject1096.bin"/><Relationship Id="rId13" Type="http://schemas.openxmlformats.org/officeDocument/2006/relationships/image" Target="../media/image650.wmf"/><Relationship Id="rId12" Type="http://schemas.openxmlformats.org/officeDocument/2006/relationships/oleObject" Target="../embeddings/oleObject1095.bin"/><Relationship Id="rId11" Type="http://schemas.openxmlformats.org/officeDocument/2006/relationships/image" Target="../media/image657.wmf"/><Relationship Id="rId10" Type="http://schemas.openxmlformats.org/officeDocument/2006/relationships/oleObject" Target="../embeddings/oleObject1094.bin"/><Relationship Id="rId1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660.wmf"/><Relationship Id="rId7" Type="http://schemas.openxmlformats.org/officeDocument/2006/relationships/oleObject" Target="../embeddings/oleObject1101.bin"/><Relationship Id="rId6" Type="http://schemas.openxmlformats.org/officeDocument/2006/relationships/image" Target="../media/image659.wmf"/><Relationship Id="rId5" Type="http://schemas.openxmlformats.org/officeDocument/2006/relationships/oleObject" Target="../embeddings/oleObject1100.bin"/><Relationship Id="rId4" Type="http://schemas.openxmlformats.org/officeDocument/2006/relationships/image" Target="../media/image658.wmf"/><Relationship Id="rId3" Type="http://schemas.openxmlformats.org/officeDocument/2006/relationships/oleObject" Target="../embeddings/oleObject1099.bin"/><Relationship Id="rId27" Type="http://schemas.openxmlformats.org/officeDocument/2006/relationships/vmlDrawing" Target="../drawings/vmlDrawing56.v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653.wmf"/><Relationship Id="rId24" Type="http://schemas.openxmlformats.org/officeDocument/2006/relationships/oleObject" Target="../embeddings/oleObject1109.bin"/><Relationship Id="rId23" Type="http://schemas.openxmlformats.org/officeDocument/2006/relationships/image" Target="../media/image652.wmf"/><Relationship Id="rId22" Type="http://schemas.openxmlformats.org/officeDocument/2006/relationships/oleObject" Target="../embeddings/oleObject1108.bin"/><Relationship Id="rId21" Type="http://schemas.openxmlformats.org/officeDocument/2006/relationships/image" Target="../media/image651.wmf"/><Relationship Id="rId20" Type="http://schemas.openxmlformats.org/officeDocument/2006/relationships/oleObject" Target="../embeddings/oleObject1107.bin"/><Relationship Id="rId2" Type="http://schemas.openxmlformats.org/officeDocument/2006/relationships/image" Target="../media/image4.png"/><Relationship Id="rId19" Type="http://schemas.openxmlformats.org/officeDocument/2006/relationships/image" Target="../media/image650.wmf"/><Relationship Id="rId18" Type="http://schemas.openxmlformats.org/officeDocument/2006/relationships/oleObject" Target="../embeddings/oleObject1106.bin"/><Relationship Id="rId17" Type="http://schemas.openxmlformats.org/officeDocument/2006/relationships/image" Target="../media/image654.wmf"/><Relationship Id="rId16" Type="http://schemas.openxmlformats.org/officeDocument/2006/relationships/oleObject" Target="../embeddings/oleObject1105.bin"/><Relationship Id="rId15" Type="http://schemas.openxmlformats.org/officeDocument/2006/relationships/image" Target="../media/image663.wmf"/><Relationship Id="rId14" Type="http://schemas.openxmlformats.org/officeDocument/2006/relationships/oleObject" Target="../embeddings/oleObject1104.bin"/><Relationship Id="rId13" Type="http://schemas.openxmlformats.org/officeDocument/2006/relationships/image" Target="../media/image662.wmf"/><Relationship Id="rId12" Type="http://schemas.openxmlformats.org/officeDocument/2006/relationships/oleObject" Target="../embeddings/oleObject1103.bin"/><Relationship Id="rId11" Type="http://schemas.openxmlformats.org/officeDocument/2006/relationships/image" Target="../media/image661.wmf"/><Relationship Id="rId10" Type="http://schemas.openxmlformats.org/officeDocument/2006/relationships/oleObject" Target="../embeddings/oleObject1102.bin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3.bin"/><Relationship Id="rId8" Type="http://schemas.openxmlformats.org/officeDocument/2006/relationships/image" Target="../media/image650.wmf"/><Relationship Id="rId7" Type="http://schemas.openxmlformats.org/officeDocument/2006/relationships/oleObject" Target="../embeddings/oleObject1112.bin"/><Relationship Id="rId6" Type="http://schemas.openxmlformats.org/officeDocument/2006/relationships/image" Target="../media/image665.wmf"/><Relationship Id="rId5" Type="http://schemas.openxmlformats.org/officeDocument/2006/relationships/oleObject" Target="../embeddings/oleObject1111.bin"/><Relationship Id="rId40" Type="http://schemas.openxmlformats.org/officeDocument/2006/relationships/vmlDrawing" Target="../drawings/vmlDrawing57.vml"/><Relationship Id="rId4" Type="http://schemas.openxmlformats.org/officeDocument/2006/relationships/image" Target="../media/image664.wmf"/><Relationship Id="rId39" Type="http://schemas.openxmlformats.org/officeDocument/2006/relationships/slideLayout" Target="../slideLayouts/slideLayout2.xml"/><Relationship Id="rId38" Type="http://schemas.openxmlformats.org/officeDocument/2006/relationships/oleObject" Target="../embeddings/oleObject1127.bin"/><Relationship Id="rId37" Type="http://schemas.openxmlformats.org/officeDocument/2006/relationships/image" Target="../media/image13.png"/><Relationship Id="rId36" Type="http://schemas.openxmlformats.org/officeDocument/2006/relationships/image" Target="../media/image643.wmf"/><Relationship Id="rId35" Type="http://schemas.openxmlformats.org/officeDocument/2006/relationships/oleObject" Target="../embeddings/oleObject1126.bin"/><Relationship Id="rId34" Type="http://schemas.openxmlformats.org/officeDocument/2006/relationships/image" Target="../media/image675.wmf"/><Relationship Id="rId33" Type="http://schemas.openxmlformats.org/officeDocument/2006/relationships/oleObject" Target="../embeddings/oleObject1125.bin"/><Relationship Id="rId32" Type="http://schemas.openxmlformats.org/officeDocument/2006/relationships/image" Target="../media/image674.wmf"/><Relationship Id="rId31" Type="http://schemas.openxmlformats.org/officeDocument/2006/relationships/oleObject" Target="../embeddings/oleObject1124.bin"/><Relationship Id="rId30" Type="http://schemas.openxmlformats.org/officeDocument/2006/relationships/image" Target="../media/image673.wmf"/><Relationship Id="rId3" Type="http://schemas.openxmlformats.org/officeDocument/2006/relationships/oleObject" Target="../embeddings/oleObject1110.bin"/><Relationship Id="rId29" Type="http://schemas.openxmlformats.org/officeDocument/2006/relationships/oleObject" Target="../embeddings/oleObject1123.bin"/><Relationship Id="rId28" Type="http://schemas.openxmlformats.org/officeDocument/2006/relationships/image" Target="../media/image672.wmf"/><Relationship Id="rId27" Type="http://schemas.openxmlformats.org/officeDocument/2006/relationships/oleObject" Target="../embeddings/oleObject1122.bin"/><Relationship Id="rId26" Type="http://schemas.openxmlformats.org/officeDocument/2006/relationships/image" Target="../media/image671.wmf"/><Relationship Id="rId25" Type="http://schemas.openxmlformats.org/officeDocument/2006/relationships/oleObject" Target="../embeddings/oleObject1121.bin"/><Relationship Id="rId24" Type="http://schemas.openxmlformats.org/officeDocument/2006/relationships/image" Target="../media/image670.wmf"/><Relationship Id="rId23" Type="http://schemas.openxmlformats.org/officeDocument/2006/relationships/oleObject" Target="../embeddings/oleObject1120.bin"/><Relationship Id="rId22" Type="http://schemas.openxmlformats.org/officeDocument/2006/relationships/image" Target="../media/image669.wmf"/><Relationship Id="rId21" Type="http://schemas.openxmlformats.org/officeDocument/2006/relationships/oleObject" Target="../embeddings/oleObject1119.bin"/><Relationship Id="rId20" Type="http://schemas.openxmlformats.org/officeDocument/2006/relationships/image" Target="../media/image668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1118.bin"/><Relationship Id="rId18" Type="http://schemas.openxmlformats.org/officeDocument/2006/relationships/image" Target="../media/image667.wmf"/><Relationship Id="rId17" Type="http://schemas.openxmlformats.org/officeDocument/2006/relationships/oleObject" Target="../embeddings/oleObject1117.bin"/><Relationship Id="rId16" Type="http://schemas.openxmlformats.org/officeDocument/2006/relationships/image" Target="../media/image666.wmf"/><Relationship Id="rId15" Type="http://schemas.openxmlformats.org/officeDocument/2006/relationships/oleObject" Target="../embeddings/oleObject1116.bin"/><Relationship Id="rId14" Type="http://schemas.openxmlformats.org/officeDocument/2006/relationships/image" Target="../media/image653.wmf"/><Relationship Id="rId13" Type="http://schemas.openxmlformats.org/officeDocument/2006/relationships/oleObject" Target="../embeddings/oleObject1115.bin"/><Relationship Id="rId12" Type="http://schemas.openxmlformats.org/officeDocument/2006/relationships/image" Target="../media/image652.wmf"/><Relationship Id="rId11" Type="http://schemas.openxmlformats.org/officeDocument/2006/relationships/oleObject" Target="../embeddings/oleObject1114.bin"/><Relationship Id="rId10" Type="http://schemas.openxmlformats.org/officeDocument/2006/relationships/image" Target="../media/image651.wmf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1.bin"/><Relationship Id="rId8" Type="http://schemas.openxmlformats.org/officeDocument/2006/relationships/image" Target="../media/image677.wmf"/><Relationship Id="rId7" Type="http://schemas.openxmlformats.org/officeDocument/2006/relationships/oleObject" Target="../embeddings/oleObject1130.bin"/><Relationship Id="rId6" Type="http://schemas.openxmlformats.org/officeDocument/2006/relationships/image" Target="../media/image676.wmf"/><Relationship Id="rId5" Type="http://schemas.openxmlformats.org/officeDocument/2006/relationships/oleObject" Target="../embeddings/oleObject1129.bin"/><Relationship Id="rId4" Type="http://schemas.openxmlformats.org/officeDocument/2006/relationships/image" Target="../media/image644.wmf"/><Relationship Id="rId3" Type="http://schemas.openxmlformats.org/officeDocument/2006/relationships/oleObject" Target="../embeddings/oleObject1128.bin"/><Relationship Id="rId2" Type="http://schemas.openxmlformats.org/officeDocument/2006/relationships/image" Target="../media/image4.png"/><Relationship Id="rId19" Type="http://schemas.openxmlformats.org/officeDocument/2006/relationships/vmlDrawing" Target="../drawings/vmlDrawing58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681.png"/><Relationship Id="rId16" Type="http://schemas.openxmlformats.org/officeDocument/2006/relationships/image" Target="../media/image680.png"/><Relationship Id="rId15" Type="http://schemas.openxmlformats.org/officeDocument/2006/relationships/oleObject" Target="../embeddings/oleObject1135.bin"/><Relationship Id="rId14" Type="http://schemas.openxmlformats.org/officeDocument/2006/relationships/image" Target="../media/image679.emf"/><Relationship Id="rId13" Type="http://schemas.openxmlformats.org/officeDocument/2006/relationships/oleObject" Target="../embeddings/oleObject1134.bin"/><Relationship Id="rId12" Type="http://schemas.openxmlformats.org/officeDocument/2006/relationships/image" Target="../media/image678.emf"/><Relationship Id="rId11" Type="http://schemas.openxmlformats.org/officeDocument/2006/relationships/oleObject" Target="../embeddings/oleObject1133.bin"/><Relationship Id="rId10" Type="http://schemas.openxmlformats.org/officeDocument/2006/relationships/oleObject" Target="../embeddings/oleObject1132.bin"/><Relationship Id="rId1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2.png"/><Relationship Id="rId8" Type="http://schemas.openxmlformats.org/officeDocument/2006/relationships/image" Target="../media/image681.png"/><Relationship Id="rId7" Type="http://schemas.openxmlformats.org/officeDocument/2006/relationships/oleObject" Target="../embeddings/oleObject1138.bin"/><Relationship Id="rId6" Type="http://schemas.openxmlformats.org/officeDocument/2006/relationships/image" Target="../media/image679.emf"/><Relationship Id="rId5" Type="http://schemas.openxmlformats.org/officeDocument/2006/relationships/oleObject" Target="../embeddings/oleObject1137.bin"/><Relationship Id="rId4" Type="http://schemas.openxmlformats.org/officeDocument/2006/relationships/image" Target="../media/image678.emf"/><Relationship Id="rId3" Type="http://schemas.openxmlformats.org/officeDocument/2006/relationships/oleObject" Target="../embeddings/oleObject1136.bin"/><Relationship Id="rId2" Type="http://schemas.openxmlformats.org/officeDocument/2006/relationships/image" Target="../media/image4.png"/><Relationship Id="rId13" Type="http://schemas.openxmlformats.org/officeDocument/2006/relationships/vmlDrawing" Target="../drawings/vmlDrawing59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684.png"/><Relationship Id="rId10" Type="http://schemas.openxmlformats.org/officeDocument/2006/relationships/image" Target="../media/image683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3.bin"/><Relationship Id="rId8" Type="http://schemas.openxmlformats.org/officeDocument/2006/relationships/oleObject" Target="../embeddings/oleObject1142.bin"/><Relationship Id="rId7" Type="http://schemas.openxmlformats.org/officeDocument/2006/relationships/oleObject" Target="../embeddings/oleObject1141.bin"/><Relationship Id="rId6" Type="http://schemas.openxmlformats.org/officeDocument/2006/relationships/image" Target="../media/image679.emf"/><Relationship Id="rId5" Type="http://schemas.openxmlformats.org/officeDocument/2006/relationships/oleObject" Target="../embeddings/oleObject1140.bin"/><Relationship Id="rId4" Type="http://schemas.openxmlformats.org/officeDocument/2006/relationships/image" Target="../media/image678.emf"/><Relationship Id="rId3" Type="http://schemas.openxmlformats.org/officeDocument/2006/relationships/oleObject" Target="../embeddings/oleObject1139.bin"/><Relationship Id="rId2" Type="http://schemas.openxmlformats.org/officeDocument/2006/relationships/image" Target="../media/image4.png"/><Relationship Id="rId17" Type="http://schemas.openxmlformats.org/officeDocument/2006/relationships/vmlDrawing" Target="../drawings/vmlDrawing60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686.png"/><Relationship Id="rId14" Type="http://schemas.openxmlformats.org/officeDocument/2006/relationships/image" Target="../media/image643.wmf"/><Relationship Id="rId13" Type="http://schemas.openxmlformats.org/officeDocument/2006/relationships/oleObject" Target="../embeddings/oleObject1144.bin"/><Relationship Id="rId12" Type="http://schemas.openxmlformats.org/officeDocument/2006/relationships/image" Target="../media/image685.png"/><Relationship Id="rId11" Type="http://schemas.openxmlformats.org/officeDocument/2006/relationships/image" Target="../media/image684.png"/><Relationship Id="rId10" Type="http://schemas.openxmlformats.org/officeDocument/2006/relationships/image" Target="../media/image644.wmf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8.png"/><Relationship Id="rId8" Type="http://schemas.openxmlformats.org/officeDocument/2006/relationships/image" Target="../media/image687.png"/><Relationship Id="rId7" Type="http://schemas.openxmlformats.org/officeDocument/2006/relationships/oleObject" Target="../embeddings/oleObject1147.bin"/><Relationship Id="rId6" Type="http://schemas.openxmlformats.org/officeDocument/2006/relationships/image" Target="../media/image679.emf"/><Relationship Id="rId5" Type="http://schemas.openxmlformats.org/officeDocument/2006/relationships/oleObject" Target="../embeddings/oleObject1146.bin"/><Relationship Id="rId4" Type="http://schemas.openxmlformats.org/officeDocument/2006/relationships/image" Target="../media/image678.emf"/><Relationship Id="rId3" Type="http://schemas.openxmlformats.org/officeDocument/2006/relationships/oleObject" Target="../embeddings/oleObject1145.bin"/><Relationship Id="rId2" Type="http://schemas.openxmlformats.org/officeDocument/2006/relationships/image" Target="../media/image4.png"/><Relationship Id="rId13" Type="http://schemas.openxmlformats.org/officeDocument/2006/relationships/vmlDrawing" Target="../drawings/vmlDrawing61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690.png"/><Relationship Id="rId10" Type="http://schemas.openxmlformats.org/officeDocument/2006/relationships/image" Target="../media/image689.png"/><Relationship Id="rId1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7.wmf"/><Relationship Id="rId8" Type="http://schemas.openxmlformats.org/officeDocument/2006/relationships/oleObject" Target="../embeddings/oleObject1151.bin"/><Relationship Id="rId7" Type="http://schemas.openxmlformats.org/officeDocument/2006/relationships/oleObject" Target="../embeddings/oleObject1150.bin"/><Relationship Id="rId6" Type="http://schemas.openxmlformats.org/officeDocument/2006/relationships/image" Target="../media/image679.emf"/><Relationship Id="rId5" Type="http://schemas.openxmlformats.org/officeDocument/2006/relationships/oleObject" Target="../embeddings/oleObject1149.bin"/><Relationship Id="rId4" Type="http://schemas.openxmlformats.org/officeDocument/2006/relationships/image" Target="../media/image678.emf"/><Relationship Id="rId3" Type="http://schemas.openxmlformats.org/officeDocument/2006/relationships/oleObject" Target="../embeddings/oleObject1148.bin"/><Relationship Id="rId2" Type="http://schemas.openxmlformats.org/officeDocument/2006/relationships/image" Target="../media/image4.png"/><Relationship Id="rId15" Type="http://schemas.openxmlformats.org/officeDocument/2006/relationships/vmlDrawing" Target="../drawings/vmlDrawing62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693.png"/><Relationship Id="rId12" Type="http://schemas.openxmlformats.org/officeDocument/2006/relationships/image" Target="../media/image692.png"/><Relationship Id="rId11" Type="http://schemas.openxmlformats.org/officeDocument/2006/relationships/image" Target="../media/image691.emf"/><Relationship Id="rId10" Type="http://schemas.openxmlformats.org/officeDocument/2006/relationships/oleObject" Target="../embeddings/oleObject1152.bin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6.bin"/><Relationship Id="rId8" Type="http://schemas.openxmlformats.org/officeDocument/2006/relationships/image" Target="../media/image696.wmf"/><Relationship Id="rId7" Type="http://schemas.openxmlformats.org/officeDocument/2006/relationships/oleObject" Target="../embeddings/oleObject1155.bin"/><Relationship Id="rId6" Type="http://schemas.openxmlformats.org/officeDocument/2006/relationships/image" Target="../media/image695.wmf"/><Relationship Id="rId5" Type="http://schemas.openxmlformats.org/officeDocument/2006/relationships/oleObject" Target="../embeddings/oleObject1154.bin"/><Relationship Id="rId4" Type="http://schemas.openxmlformats.org/officeDocument/2006/relationships/image" Target="../media/image694.wmf"/><Relationship Id="rId3" Type="http://schemas.openxmlformats.org/officeDocument/2006/relationships/oleObject" Target="../embeddings/oleObject1153.bin"/><Relationship Id="rId2" Type="http://schemas.openxmlformats.org/officeDocument/2006/relationships/image" Target="../media/image4.png"/><Relationship Id="rId19" Type="http://schemas.openxmlformats.org/officeDocument/2006/relationships/vmlDrawing" Target="../drawings/vmlDrawing63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699.wmf"/><Relationship Id="rId16" Type="http://schemas.openxmlformats.org/officeDocument/2006/relationships/oleObject" Target="../embeddings/oleObject1161.bin"/><Relationship Id="rId15" Type="http://schemas.openxmlformats.org/officeDocument/2006/relationships/image" Target="../media/image698.wmf"/><Relationship Id="rId14" Type="http://schemas.openxmlformats.org/officeDocument/2006/relationships/oleObject" Target="../embeddings/oleObject1160.bin"/><Relationship Id="rId13" Type="http://schemas.openxmlformats.org/officeDocument/2006/relationships/image" Target="../media/image697.wmf"/><Relationship Id="rId12" Type="http://schemas.openxmlformats.org/officeDocument/2006/relationships/oleObject" Target="../embeddings/oleObject1159.bin"/><Relationship Id="rId11" Type="http://schemas.openxmlformats.org/officeDocument/2006/relationships/oleObject" Target="../embeddings/oleObject1158.bin"/><Relationship Id="rId10" Type="http://schemas.openxmlformats.org/officeDocument/2006/relationships/oleObject" Target="../embeddings/oleObject1157.bin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wmf"/><Relationship Id="rId8" Type="http://schemas.openxmlformats.org/officeDocument/2006/relationships/oleObject" Target="../embeddings/oleObject76.bin"/><Relationship Id="rId7" Type="http://schemas.openxmlformats.org/officeDocument/2006/relationships/image" Target="../media/image61.wmf"/><Relationship Id="rId65" Type="http://schemas.openxmlformats.org/officeDocument/2006/relationships/vmlDrawing" Target="../drawings/vmlDrawing6.vml"/><Relationship Id="rId64" Type="http://schemas.openxmlformats.org/officeDocument/2006/relationships/slideLayout" Target="../slideLayouts/slideLayout7.xml"/><Relationship Id="rId63" Type="http://schemas.openxmlformats.org/officeDocument/2006/relationships/image" Target="../media/image73.wmf"/><Relationship Id="rId62" Type="http://schemas.openxmlformats.org/officeDocument/2006/relationships/oleObject" Target="../embeddings/oleObject104.bin"/><Relationship Id="rId61" Type="http://schemas.openxmlformats.org/officeDocument/2006/relationships/image" Target="../media/image40.wmf"/><Relationship Id="rId60" Type="http://schemas.openxmlformats.org/officeDocument/2006/relationships/oleObject" Target="../embeddings/oleObject103.bin"/><Relationship Id="rId6" Type="http://schemas.openxmlformats.org/officeDocument/2006/relationships/oleObject" Target="../embeddings/oleObject75.bin"/><Relationship Id="rId59" Type="http://schemas.openxmlformats.org/officeDocument/2006/relationships/image" Target="../media/image72.wmf"/><Relationship Id="rId58" Type="http://schemas.openxmlformats.org/officeDocument/2006/relationships/oleObject" Target="../embeddings/oleObject102.bin"/><Relationship Id="rId57" Type="http://schemas.openxmlformats.org/officeDocument/2006/relationships/image" Target="../media/image42.wmf"/><Relationship Id="rId56" Type="http://schemas.openxmlformats.org/officeDocument/2006/relationships/oleObject" Target="../embeddings/oleObject101.bin"/><Relationship Id="rId55" Type="http://schemas.openxmlformats.org/officeDocument/2006/relationships/image" Target="../media/image41.wmf"/><Relationship Id="rId54" Type="http://schemas.openxmlformats.org/officeDocument/2006/relationships/oleObject" Target="../embeddings/oleObject100.bin"/><Relationship Id="rId53" Type="http://schemas.openxmlformats.org/officeDocument/2006/relationships/image" Target="../media/image52.wmf"/><Relationship Id="rId52" Type="http://schemas.openxmlformats.org/officeDocument/2006/relationships/oleObject" Target="../embeddings/oleObject99.bin"/><Relationship Id="rId51" Type="http://schemas.openxmlformats.org/officeDocument/2006/relationships/image" Target="../media/image33.wmf"/><Relationship Id="rId50" Type="http://schemas.openxmlformats.org/officeDocument/2006/relationships/oleObject" Target="../embeddings/oleObject98.bin"/><Relationship Id="rId5" Type="http://schemas.openxmlformats.org/officeDocument/2006/relationships/image" Target="../media/image60.wmf"/><Relationship Id="rId49" Type="http://schemas.openxmlformats.org/officeDocument/2006/relationships/image" Target="../media/image51.wmf"/><Relationship Id="rId48" Type="http://schemas.openxmlformats.org/officeDocument/2006/relationships/oleObject" Target="../embeddings/oleObject97.bin"/><Relationship Id="rId47" Type="http://schemas.openxmlformats.org/officeDocument/2006/relationships/oleObject" Target="../embeddings/oleObject96.bin"/><Relationship Id="rId46" Type="http://schemas.openxmlformats.org/officeDocument/2006/relationships/image" Target="../media/image49.wmf"/><Relationship Id="rId45" Type="http://schemas.openxmlformats.org/officeDocument/2006/relationships/oleObject" Target="../embeddings/oleObject95.bin"/><Relationship Id="rId44" Type="http://schemas.openxmlformats.org/officeDocument/2006/relationships/oleObject" Target="../embeddings/oleObject94.bin"/><Relationship Id="rId43" Type="http://schemas.openxmlformats.org/officeDocument/2006/relationships/image" Target="../media/image47.wmf"/><Relationship Id="rId42" Type="http://schemas.openxmlformats.org/officeDocument/2006/relationships/oleObject" Target="../embeddings/oleObject93.bin"/><Relationship Id="rId41" Type="http://schemas.openxmlformats.org/officeDocument/2006/relationships/image" Target="../media/image46.wmf"/><Relationship Id="rId40" Type="http://schemas.openxmlformats.org/officeDocument/2006/relationships/oleObject" Target="../embeddings/oleObject92.bin"/><Relationship Id="rId4" Type="http://schemas.openxmlformats.org/officeDocument/2006/relationships/oleObject" Target="../embeddings/oleObject74.bin"/><Relationship Id="rId39" Type="http://schemas.openxmlformats.org/officeDocument/2006/relationships/image" Target="../media/image39.wmf"/><Relationship Id="rId38" Type="http://schemas.openxmlformats.org/officeDocument/2006/relationships/oleObject" Target="../embeddings/oleObject91.bin"/><Relationship Id="rId37" Type="http://schemas.openxmlformats.org/officeDocument/2006/relationships/image" Target="../media/image45.wmf"/><Relationship Id="rId36" Type="http://schemas.openxmlformats.org/officeDocument/2006/relationships/oleObject" Target="../embeddings/oleObject90.bin"/><Relationship Id="rId35" Type="http://schemas.openxmlformats.org/officeDocument/2006/relationships/image" Target="../media/image71.wmf"/><Relationship Id="rId34" Type="http://schemas.openxmlformats.org/officeDocument/2006/relationships/oleObject" Target="../embeddings/oleObject89.bin"/><Relationship Id="rId33" Type="http://schemas.openxmlformats.org/officeDocument/2006/relationships/image" Target="../media/image53.wmf"/><Relationship Id="rId32" Type="http://schemas.openxmlformats.org/officeDocument/2006/relationships/oleObject" Target="../embeddings/oleObject88.bin"/><Relationship Id="rId31" Type="http://schemas.openxmlformats.org/officeDocument/2006/relationships/image" Target="../media/image70.wmf"/><Relationship Id="rId30" Type="http://schemas.openxmlformats.org/officeDocument/2006/relationships/oleObject" Target="../embeddings/oleObject87.bin"/><Relationship Id="rId3" Type="http://schemas.openxmlformats.org/officeDocument/2006/relationships/image" Target="../media/image59.wmf"/><Relationship Id="rId29" Type="http://schemas.openxmlformats.org/officeDocument/2006/relationships/image" Target="../media/image69.wmf"/><Relationship Id="rId28" Type="http://schemas.openxmlformats.org/officeDocument/2006/relationships/oleObject" Target="../embeddings/oleObject86.bin"/><Relationship Id="rId27" Type="http://schemas.openxmlformats.org/officeDocument/2006/relationships/image" Target="../media/image68.wmf"/><Relationship Id="rId26" Type="http://schemas.openxmlformats.org/officeDocument/2006/relationships/oleObject" Target="../embeddings/oleObject85.bin"/><Relationship Id="rId25" Type="http://schemas.openxmlformats.org/officeDocument/2006/relationships/image" Target="../media/image50.wmf"/><Relationship Id="rId24" Type="http://schemas.openxmlformats.org/officeDocument/2006/relationships/oleObject" Target="../embeddings/oleObject84.bin"/><Relationship Id="rId23" Type="http://schemas.openxmlformats.org/officeDocument/2006/relationships/image" Target="../media/image48.wmf"/><Relationship Id="rId22" Type="http://schemas.openxmlformats.org/officeDocument/2006/relationships/oleObject" Target="../embeddings/oleObject83.bin"/><Relationship Id="rId21" Type="http://schemas.openxmlformats.org/officeDocument/2006/relationships/image" Target="../media/image67.wmf"/><Relationship Id="rId20" Type="http://schemas.openxmlformats.org/officeDocument/2006/relationships/oleObject" Target="../embeddings/oleObject82.bin"/><Relationship Id="rId2" Type="http://schemas.openxmlformats.org/officeDocument/2006/relationships/oleObject" Target="../embeddings/oleObject73.bin"/><Relationship Id="rId19" Type="http://schemas.openxmlformats.org/officeDocument/2006/relationships/image" Target="../media/image66.wmf"/><Relationship Id="rId18" Type="http://schemas.openxmlformats.org/officeDocument/2006/relationships/oleObject" Target="../embeddings/oleObject81.bin"/><Relationship Id="rId17" Type="http://schemas.openxmlformats.org/officeDocument/2006/relationships/image" Target="../media/image65.wmf"/><Relationship Id="rId16" Type="http://schemas.openxmlformats.org/officeDocument/2006/relationships/oleObject" Target="../embeddings/oleObject80.bin"/><Relationship Id="rId15" Type="http://schemas.openxmlformats.org/officeDocument/2006/relationships/image" Target="../media/image64.wmf"/><Relationship Id="rId14" Type="http://schemas.openxmlformats.org/officeDocument/2006/relationships/oleObject" Target="../embeddings/oleObject79.bin"/><Relationship Id="rId13" Type="http://schemas.openxmlformats.org/officeDocument/2006/relationships/image" Target="../media/image63.wmf"/><Relationship Id="rId12" Type="http://schemas.openxmlformats.org/officeDocument/2006/relationships/oleObject" Target="../embeddings/oleObject78.bin"/><Relationship Id="rId11" Type="http://schemas.openxmlformats.org/officeDocument/2006/relationships/image" Target="../media/image62.wmf"/><Relationship Id="rId10" Type="http://schemas.openxmlformats.org/officeDocument/2006/relationships/oleObject" Target="../embeddings/oleObject77.bin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4.v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701.png"/><Relationship Id="rId4" Type="http://schemas.openxmlformats.org/officeDocument/2006/relationships/image" Target="../media/image700.wmf"/><Relationship Id="rId3" Type="http://schemas.openxmlformats.org/officeDocument/2006/relationships/oleObject" Target="../embeddings/oleObject1162.bin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6.bin"/><Relationship Id="rId8" Type="http://schemas.openxmlformats.org/officeDocument/2006/relationships/image" Target="../media/image703.wmf"/><Relationship Id="rId7" Type="http://schemas.openxmlformats.org/officeDocument/2006/relationships/oleObject" Target="../embeddings/oleObject1165.bin"/><Relationship Id="rId6" Type="http://schemas.openxmlformats.org/officeDocument/2006/relationships/image" Target="../media/image702.wmf"/><Relationship Id="rId5" Type="http://schemas.openxmlformats.org/officeDocument/2006/relationships/oleObject" Target="../embeddings/oleObject1164.bin"/><Relationship Id="rId4" Type="http://schemas.openxmlformats.org/officeDocument/2006/relationships/image" Target="../media/image700.wmf"/><Relationship Id="rId3" Type="http://schemas.openxmlformats.org/officeDocument/2006/relationships/oleObject" Target="../embeddings/oleObject1163.bin"/><Relationship Id="rId28" Type="http://schemas.openxmlformats.org/officeDocument/2006/relationships/vmlDrawing" Target="../drawings/vmlDrawing65.vml"/><Relationship Id="rId27" Type="http://schemas.openxmlformats.org/officeDocument/2006/relationships/slideLayout" Target="../slideLayouts/slideLayout12.xml"/><Relationship Id="rId26" Type="http://schemas.openxmlformats.org/officeDocument/2006/relationships/image" Target="../media/image712.wmf"/><Relationship Id="rId25" Type="http://schemas.openxmlformats.org/officeDocument/2006/relationships/oleObject" Target="../embeddings/oleObject1174.bin"/><Relationship Id="rId24" Type="http://schemas.openxmlformats.org/officeDocument/2006/relationships/image" Target="../media/image711.wmf"/><Relationship Id="rId23" Type="http://schemas.openxmlformats.org/officeDocument/2006/relationships/oleObject" Target="../embeddings/oleObject1173.bin"/><Relationship Id="rId22" Type="http://schemas.openxmlformats.org/officeDocument/2006/relationships/image" Target="../media/image710.wmf"/><Relationship Id="rId21" Type="http://schemas.openxmlformats.org/officeDocument/2006/relationships/oleObject" Target="../embeddings/oleObject1172.bin"/><Relationship Id="rId20" Type="http://schemas.openxmlformats.org/officeDocument/2006/relationships/image" Target="../media/image709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1171.bin"/><Relationship Id="rId18" Type="http://schemas.openxmlformats.org/officeDocument/2006/relationships/image" Target="../media/image708.wmf"/><Relationship Id="rId17" Type="http://schemas.openxmlformats.org/officeDocument/2006/relationships/oleObject" Target="../embeddings/oleObject1170.bin"/><Relationship Id="rId16" Type="http://schemas.openxmlformats.org/officeDocument/2006/relationships/image" Target="../media/image707.wmf"/><Relationship Id="rId15" Type="http://schemas.openxmlformats.org/officeDocument/2006/relationships/oleObject" Target="../embeddings/oleObject1169.bin"/><Relationship Id="rId14" Type="http://schemas.openxmlformats.org/officeDocument/2006/relationships/image" Target="../media/image706.wmf"/><Relationship Id="rId13" Type="http://schemas.openxmlformats.org/officeDocument/2006/relationships/oleObject" Target="../embeddings/oleObject1168.bin"/><Relationship Id="rId12" Type="http://schemas.openxmlformats.org/officeDocument/2006/relationships/image" Target="../media/image705.wmf"/><Relationship Id="rId11" Type="http://schemas.openxmlformats.org/officeDocument/2006/relationships/oleObject" Target="../embeddings/oleObject1167.bin"/><Relationship Id="rId10" Type="http://schemas.openxmlformats.org/officeDocument/2006/relationships/image" Target="../media/image704.wmf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8.bin"/><Relationship Id="rId8" Type="http://schemas.openxmlformats.org/officeDocument/2006/relationships/image" Target="../media/image715.wmf"/><Relationship Id="rId7" Type="http://schemas.openxmlformats.org/officeDocument/2006/relationships/oleObject" Target="../embeddings/oleObject1177.bin"/><Relationship Id="rId6" Type="http://schemas.openxmlformats.org/officeDocument/2006/relationships/image" Target="../media/image714.wmf"/><Relationship Id="rId5" Type="http://schemas.openxmlformats.org/officeDocument/2006/relationships/oleObject" Target="../embeddings/oleObject1176.bin"/><Relationship Id="rId4" Type="http://schemas.openxmlformats.org/officeDocument/2006/relationships/image" Target="../media/image713.wmf"/><Relationship Id="rId3" Type="http://schemas.openxmlformats.org/officeDocument/2006/relationships/oleObject" Target="../embeddings/oleObject1175.bin"/><Relationship Id="rId2" Type="http://schemas.openxmlformats.org/officeDocument/2006/relationships/image" Target="../media/image4.png"/><Relationship Id="rId19" Type="http://schemas.openxmlformats.org/officeDocument/2006/relationships/vmlDrawing" Target="../drawings/vmlDrawing66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717.png"/><Relationship Id="rId16" Type="http://schemas.openxmlformats.org/officeDocument/2006/relationships/oleObject" Target="../embeddings/oleObject1182.bin"/><Relationship Id="rId15" Type="http://schemas.openxmlformats.org/officeDocument/2006/relationships/image" Target="../media/image700.wmf"/><Relationship Id="rId14" Type="http://schemas.openxmlformats.org/officeDocument/2006/relationships/oleObject" Target="../embeddings/oleObject1181.bin"/><Relationship Id="rId13" Type="http://schemas.openxmlformats.org/officeDocument/2006/relationships/oleObject" Target="../embeddings/oleObject1180.bin"/><Relationship Id="rId12" Type="http://schemas.openxmlformats.org/officeDocument/2006/relationships/image" Target="../media/image716.wmf"/><Relationship Id="rId11" Type="http://schemas.openxmlformats.org/officeDocument/2006/relationships/oleObject" Target="../embeddings/oleObject1179.bin"/><Relationship Id="rId10" Type="http://schemas.openxmlformats.org/officeDocument/2006/relationships/image" Target="../media/image712.wmf"/><Relationship Id="rId1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18.jpe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19.png"/><Relationship Id="rId3" Type="http://schemas.openxmlformats.org/officeDocument/2006/relationships/oleObject" Target="../embeddings/oleObject1183.bin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7.bin"/><Relationship Id="rId8" Type="http://schemas.openxmlformats.org/officeDocument/2006/relationships/image" Target="../media/image722.wmf"/><Relationship Id="rId7" Type="http://schemas.openxmlformats.org/officeDocument/2006/relationships/oleObject" Target="../embeddings/oleObject1186.bin"/><Relationship Id="rId6" Type="http://schemas.openxmlformats.org/officeDocument/2006/relationships/image" Target="../media/image721.wmf"/><Relationship Id="rId5" Type="http://schemas.openxmlformats.org/officeDocument/2006/relationships/oleObject" Target="../embeddings/oleObject1185.bin"/><Relationship Id="rId4" Type="http://schemas.openxmlformats.org/officeDocument/2006/relationships/image" Target="../media/image720.wmf"/><Relationship Id="rId3" Type="http://schemas.openxmlformats.org/officeDocument/2006/relationships/oleObject" Target="../embeddings/oleObject1184.bin"/><Relationship Id="rId2" Type="http://schemas.openxmlformats.org/officeDocument/2006/relationships/image" Target="../media/image1.png"/><Relationship Id="rId19" Type="http://schemas.openxmlformats.org/officeDocument/2006/relationships/vmlDrawing" Target="../drawings/vmlDrawing68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726.wmf"/><Relationship Id="rId16" Type="http://schemas.openxmlformats.org/officeDocument/2006/relationships/oleObject" Target="../embeddings/oleObject1190.bin"/><Relationship Id="rId15" Type="http://schemas.openxmlformats.org/officeDocument/2006/relationships/image" Target="../media/image725.wmf"/><Relationship Id="rId14" Type="http://schemas.openxmlformats.org/officeDocument/2006/relationships/oleObject" Target="../embeddings/oleObject1189.bin"/><Relationship Id="rId13" Type="http://schemas.openxmlformats.org/officeDocument/2006/relationships/image" Target="../media/image13.png"/><Relationship Id="rId12" Type="http://schemas.openxmlformats.org/officeDocument/2006/relationships/image" Target="../media/image724.wmf"/><Relationship Id="rId11" Type="http://schemas.openxmlformats.org/officeDocument/2006/relationships/oleObject" Target="../embeddings/oleObject1188.bin"/><Relationship Id="rId10" Type="http://schemas.openxmlformats.org/officeDocument/2006/relationships/image" Target="../media/image723.wmf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1.png"/><Relationship Id="rId8" Type="http://schemas.openxmlformats.org/officeDocument/2006/relationships/image" Target="../media/image730.jpeg"/><Relationship Id="rId7" Type="http://schemas.openxmlformats.org/officeDocument/2006/relationships/image" Target="../media/image729.jpeg"/><Relationship Id="rId6" Type="http://schemas.openxmlformats.org/officeDocument/2006/relationships/image" Target="../media/image728.wmf"/><Relationship Id="rId5" Type="http://schemas.openxmlformats.org/officeDocument/2006/relationships/oleObject" Target="../embeddings/oleObject1192.bin"/><Relationship Id="rId4" Type="http://schemas.openxmlformats.org/officeDocument/2006/relationships/image" Target="../media/image727.wmf"/><Relationship Id="rId3" Type="http://schemas.openxmlformats.org/officeDocument/2006/relationships/oleObject" Target="../embeddings/oleObject1191.bin"/><Relationship Id="rId25" Type="http://schemas.openxmlformats.org/officeDocument/2006/relationships/vmlDrawing" Target="../drawings/vmlDrawing69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745.png"/><Relationship Id="rId22" Type="http://schemas.openxmlformats.org/officeDocument/2006/relationships/image" Target="../media/image744.png"/><Relationship Id="rId21" Type="http://schemas.openxmlformats.org/officeDocument/2006/relationships/image" Target="../media/image743.png"/><Relationship Id="rId20" Type="http://schemas.openxmlformats.org/officeDocument/2006/relationships/image" Target="../media/image742.png"/><Relationship Id="rId2" Type="http://schemas.openxmlformats.org/officeDocument/2006/relationships/image" Target="../media/image1.png"/><Relationship Id="rId19" Type="http://schemas.openxmlformats.org/officeDocument/2006/relationships/image" Target="../media/image741.png"/><Relationship Id="rId18" Type="http://schemas.openxmlformats.org/officeDocument/2006/relationships/image" Target="../media/image740.png"/><Relationship Id="rId17" Type="http://schemas.openxmlformats.org/officeDocument/2006/relationships/image" Target="../media/image739.png"/><Relationship Id="rId16" Type="http://schemas.openxmlformats.org/officeDocument/2006/relationships/image" Target="../media/image738.png"/><Relationship Id="rId15" Type="http://schemas.openxmlformats.org/officeDocument/2006/relationships/image" Target="../media/image737.png"/><Relationship Id="rId14" Type="http://schemas.openxmlformats.org/officeDocument/2006/relationships/image" Target="../media/image736.png"/><Relationship Id="rId13" Type="http://schemas.openxmlformats.org/officeDocument/2006/relationships/image" Target="../media/image735.png"/><Relationship Id="rId12" Type="http://schemas.openxmlformats.org/officeDocument/2006/relationships/image" Target="../media/image734.png"/><Relationship Id="rId11" Type="http://schemas.openxmlformats.org/officeDocument/2006/relationships/image" Target="../media/image733.png"/><Relationship Id="rId10" Type="http://schemas.openxmlformats.org/officeDocument/2006/relationships/image" Target="../media/image732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96.bin"/><Relationship Id="rId8" Type="http://schemas.openxmlformats.org/officeDocument/2006/relationships/image" Target="../media/image748.wmf"/><Relationship Id="rId7" Type="http://schemas.openxmlformats.org/officeDocument/2006/relationships/oleObject" Target="../embeddings/oleObject1195.bin"/><Relationship Id="rId6" Type="http://schemas.openxmlformats.org/officeDocument/2006/relationships/image" Target="../media/image747.wmf"/><Relationship Id="rId5" Type="http://schemas.openxmlformats.org/officeDocument/2006/relationships/oleObject" Target="../embeddings/oleObject1194.bin"/><Relationship Id="rId4" Type="http://schemas.openxmlformats.org/officeDocument/2006/relationships/image" Target="../media/image746.wmf"/><Relationship Id="rId3" Type="http://schemas.openxmlformats.org/officeDocument/2006/relationships/oleObject" Target="../embeddings/oleObject1193.bin"/><Relationship Id="rId20" Type="http://schemas.openxmlformats.org/officeDocument/2006/relationships/vmlDrawing" Target="../drawings/vmlDrawing70.vml"/><Relationship Id="rId2" Type="http://schemas.openxmlformats.org/officeDocument/2006/relationships/image" Target="../media/image1.png"/><Relationship Id="rId19" Type="http://schemas.openxmlformats.org/officeDocument/2006/relationships/slideLayout" Target="../slideLayouts/slideLayout7.xml"/><Relationship Id="rId18" Type="http://schemas.openxmlformats.org/officeDocument/2006/relationships/oleObject" Target="../embeddings/oleObject1201.bin"/><Relationship Id="rId17" Type="http://schemas.openxmlformats.org/officeDocument/2006/relationships/oleObject" Target="../embeddings/oleObject1200.bin"/><Relationship Id="rId16" Type="http://schemas.openxmlformats.org/officeDocument/2006/relationships/image" Target="../media/image752.wmf"/><Relationship Id="rId15" Type="http://schemas.openxmlformats.org/officeDocument/2006/relationships/oleObject" Target="../embeddings/oleObject1199.bin"/><Relationship Id="rId14" Type="http://schemas.openxmlformats.org/officeDocument/2006/relationships/image" Target="../media/image751.wmf"/><Relationship Id="rId13" Type="http://schemas.openxmlformats.org/officeDocument/2006/relationships/oleObject" Target="../embeddings/oleObject1198.bin"/><Relationship Id="rId12" Type="http://schemas.openxmlformats.org/officeDocument/2006/relationships/image" Target="../media/image750.wmf"/><Relationship Id="rId11" Type="http://schemas.openxmlformats.org/officeDocument/2006/relationships/oleObject" Target="../embeddings/oleObject1197.bin"/><Relationship Id="rId10" Type="http://schemas.openxmlformats.org/officeDocument/2006/relationships/image" Target="../media/image749.wmf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18.jpe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oleObject" Target="../embeddings/oleObject107.bin"/><Relationship Id="rId7" Type="http://schemas.openxmlformats.org/officeDocument/2006/relationships/image" Target="../media/image74.wmf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05.bin"/><Relationship Id="rId36" Type="http://schemas.openxmlformats.org/officeDocument/2006/relationships/vmlDrawing" Target="../drawings/vmlDrawing7.vml"/><Relationship Id="rId35" Type="http://schemas.openxmlformats.org/officeDocument/2006/relationships/slideLayout" Target="../slideLayouts/slideLayout7.xml"/><Relationship Id="rId34" Type="http://schemas.openxmlformats.org/officeDocument/2006/relationships/oleObject" Target="../embeddings/oleObject120.bin"/><Relationship Id="rId33" Type="http://schemas.openxmlformats.org/officeDocument/2006/relationships/image" Target="../media/image77.wmf"/><Relationship Id="rId32" Type="http://schemas.openxmlformats.org/officeDocument/2006/relationships/oleObject" Target="../embeddings/oleObject119.bin"/><Relationship Id="rId31" Type="http://schemas.openxmlformats.org/officeDocument/2006/relationships/image" Target="../media/image76.wmf"/><Relationship Id="rId30" Type="http://schemas.openxmlformats.org/officeDocument/2006/relationships/oleObject" Target="../embeddings/oleObject118.bin"/><Relationship Id="rId3" Type="http://schemas.openxmlformats.org/officeDocument/2006/relationships/image" Target="../media/image13.png"/><Relationship Id="rId29" Type="http://schemas.openxmlformats.org/officeDocument/2006/relationships/image" Target="../media/image75.wmf"/><Relationship Id="rId28" Type="http://schemas.openxmlformats.org/officeDocument/2006/relationships/oleObject" Target="../embeddings/oleObject117.bin"/><Relationship Id="rId27" Type="http://schemas.openxmlformats.org/officeDocument/2006/relationships/image" Target="../media/image32.png"/><Relationship Id="rId26" Type="http://schemas.openxmlformats.org/officeDocument/2006/relationships/image" Target="../media/image42.wmf"/><Relationship Id="rId25" Type="http://schemas.openxmlformats.org/officeDocument/2006/relationships/oleObject" Target="../embeddings/oleObject116.bin"/><Relationship Id="rId24" Type="http://schemas.openxmlformats.org/officeDocument/2006/relationships/image" Target="../media/image41.wmf"/><Relationship Id="rId23" Type="http://schemas.openxmlformats.org/officeDocument/2006/relationships/oleObject" Target="../embeddings/oleObject115.bin"/><Relationship Id="rId22" Type="http://schemas.openxmlformats.org/officeDocument/2006/relationships/image" Target="../media/image52.wmf"/><Relationship Id="rId21" Type="http://schemas.openxmlformats.org/officeDocument/2006/relationships/oleObject" Target="../embeddings/oleObject114.bin"/><Relationship Id="rId20" Type="http://schemas.openxmlformats.org/officeDocument/2006/relationships/image" Target="../media/image33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13.bin"/><Relationship Id="rId18" Type="http://schemas.openxmlformats.org/officeDocument/2006/relationships/image" Target="../media/image51.wmf"/><Relationship Id="rId17" Type="http://schemas.openxmlformats.org/officeDocument/2006/relationships/oleObject" Target="../embeddings/oleObject112.bin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111.bin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110.bin"/><Relationship Id="rId12" Type="http://schemas.openxmlformats.org/officeDocument/2006/relationships/oleObject" Target="../embeddings/oleObject109.bin"/><Relationship Id="rId11" Type="http://schemas.openxmlformats.org/officeDocument/2006/relationships/image" Target="../media/image47.wmf"/><Relationship Id="rId10" Type="http://schemas.openxmlformats.org/officeDocument/2006/relationships/oleObject" Target="../embeddings/oleObject108.bin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78.wmf"/><Relationship Id="rId39" Type="http://schemas.openxmlformats.org/officeDocument/2006/relationships/vmlDrawing" Target="../drawings/vmlDrawing8.v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94.wmf"/><Relationship Id="rId36" Type="http://schemas.openxmlformats.org/officeDocument/2006/relationships/oleObject" Target="../embeddings/oleObject138.bin"/><Relationship Id="rId35" Type="http://schemas.openxmlformats.org/officeDocument/2006/relationships/image" Target="../media/image93.wmf"/><Relationship Id="rId34" Type="http://schemas.openxmlformats.org/officeDocument/2006/relationships/oleObject" Target="../embeddings/oleObject137.bin"/><Relationship Id="rId33" Type="http://schemas.openxmlformats.org/officeDocument/2006/relationships/image" Target="../media/image92.wmf"/><Relationship Id="rId32" Type="http://schemas.openxmlformats.org/officeDocument/2006/relationships/oleObject" Target="../embeddings/oleObject136.bin"/><Relationship Id="rId31" Type="http://schemas.openxmlformats.org/officeDocument/2006/relationships/oleObject" Target="../embeddings/oleObject135.bin"/><Relationship Id="rId30" Type="http://schemas.openxmlformats.org/officeDocument/2006/relationships/image" Target="../media/image91.wmf"/><Relationship Id="rId3" Type="http://schemas.openxmlformats.org/officeDocument/2006/relationships/oleObject" Target="../embeddings/oleObject121.bin"/><Relationship Id="rId29" Type="http://schemas.openxmlformats.org/officeDocument/2006/relationships/oleObject" Target="../embeddings/oleObject134.bin"/><Relationship Id="rId28" Type="http://schemas.openxmlformats.org/officeDocument/2006/relationships/image" Target="../media/image90.wmf"/><Relationship Id="rId27" Type="http://schemas.openxmlformats.org/officeDocument/2006/relationships/oleObject" Target="../embeddings/oleObject133.bin"/><Relationship Id="rId26" Type="http://schemas.openxmlformats.org/officeDocument/2006/relationships/image" Target="../media/image89.wmf"/><Relationship Id="rId25" Type="http://schemas.openxmlformats.org/officeDocument/2006/relationships/oleObject" Target="../embeddings/oleObject132.bin"/><Relationship Id="rId24" Type="http://schemas.openxmlformats.org/officeDocument/2006/relationships/image" Target="../media/image88.wmf"/><Relationship Id="rId23" Type="http://schemas.openxmlformats.org/officeDocument/2006/relationships/oleObject" Target="../embeddings/oleObject131.bin"/><Relationship Id="rId22" Type="http://schemas.openxmlformats.org/officeDocument/2006/relationships/image" Target="../media/image87.wmf"/><Relationship Id="rId21" Type="http://schemas.openxmlformats.org/officeDocument/2006/relationships/oleObject" Target="../embeddings/oleObject130.bin"/><Relationship Id="rId20" Type="http://schemas.openxmlformats.org/officeDocument/2006/relationships/image" Target="../media/image86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29.bin"/><Relationship Id="rId18" Type="http://schemas.openxmlformats.org/officeDocument/2006/relationships/image" Target="../media/image85.wmf"/><Relationship Id="rId17" Type="http://schemas.openxmlformats.org/officeDocument/2006/relationships/oleObject" Target="../embeddings/oleObject128.bin"/><Relationship Id="rId16" Type="http://schemas.openxmlformats.org/officeDocument/2006/relationships/image" Target="../media/image84.wmf"/><Relationship Id="rId15" Type="http://schemas.openxmlformats.org/officeDocument/2006/relationships/oleObject" Target="../embeddings/oleObject127.bin"/><Relationship Id="rId14" Type="http://schemas.openxmlformats.org/officeDocument/2006/relationships/image" Target="../media/image83.wmf"/><Relationship Id="rId13" Type="http://schemas.openxmlformats.org/officeDocument/2006/relationships/oleObject" Target="../embeddings/oleObject126.bin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81.wmf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0" name="Picture 1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1" name="Picture 1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Picture 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3" name="Picture 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4" name="Picture 1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5" name="Picture 1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6" name="Picture 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7" name="Picture 2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8" name="Picture 2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9" name="Picture 2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0" name="Picture 2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1" name="Picture 2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2" name="Picture 2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3" name="Picture 2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4" name="Picture 2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5" name="Picture 2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6" name="Picture 3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531813" y="717550"/>
            <a:ext cx="3759200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zh-CN" sz="3200">
                <a:solidFill>
                  <a:srgbClr val="000099"/>
                </a:solidFill>
              </a:rPr>
              <a:t>§6.3  </a:t>
            </a:r>
            <a:r>
              <a:rPr kumimoji="0" lang="zh-CN" altLang="en-US" sz="3200">
                <a:solidFill>
                  <a:srgbClr val="000099"/>
                </a:solidFill>
              </a:rPr>
              <a:t>分式线性映射</a:t>
            </a:r>
            <a:r>
              <a:rPr kumimoji="0" lang="en-US" altLang="zh-CN" sz="3200">
                <a:solidFill>
                  <a:srgbClr val="000099"/>
                </a:solidFill>
              </a:rPr>
              <a:t>  </a:t>
            </a:r>
            <a:endParaRPr kumimoji="0" lang="en-US" altLang="zh-CN" sz="3200">
              <a:solidFill>
                <a:srgbClr val="000099"/>
              </a:solidFill>
            </a:endParaRPr>
          </a:p>
        </p:txBody>
      </p:sp>
      <p:grpSp>
        <p:nvGrpSpPr>
          <p:cNvPr id="307232" name="Group 32"/>
          <p:cNvGrpSpPr/>
          <p:nvPr/>
        </p:nvGrpSpPr>
        <p:grpSpPr bwMode="auto">
          <a:xfrm>
            <a:off x="986473" y="1645603"/>
            <a:ext cx="5570537" cy="2517775"/>
            <a:chOff x="603" y="1355"/>
            <a:chExt cx="3509" cy="1586"/>
          </a:xfrm>
        </p:grpSpPr>
        <p:sp>
          <p:nvSpPr>
            <p:cNvPr id="307204" name="Rectangle 4"/>
            <p:cNvSpPr>
              <a:spLocks noChangeArrowheads="1"/>
            </p:cNvSpPr>
            <p:nvPr/>
          </p:nvSpPr>
          <p:spPr bwMode="auto">
            <a:xfrm>
              <a:off x="603" y="1355"/>
              <a:ext cx="269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rgbClr val="000099"/>
                  </a:solidFill>
                </a:rPr>
                <a:t>二、</a:t>
              </a:r>
              <a:r>
                <a:rPr kumimoji="0" lang="zh-CN" altLang="en-US" sz="2800" dirty="0">
                  <a:solidFill>
                    <a:srgbClr val="000099"/>
                  </a:solidFill>
                </a:rPr>
                <a:t>分式线性映射的分解</a:t>
              </a:r>
              <a:r>
                <a:rPr kumimoji="0" lang="en-US" altLang="zh-CN" sz="2800" dirty="0">
                  <a:solidFill>
                    <a:srgbClr val="000099"/>
                  </a:solidFill>
                </a:rPr>
                <a:t>  </a:t>
              </a:r>
              <a:endParaRPr kumimoji="0" lang="en-US" altLang="zh-CN" sz="2800" dirty="0">
                <a:solidFill>
                  <a:srgbClr val="000099"/>
                </a:solidFill>
              </a:endParaRPr>
            </a:p>
          </p:txBody>
        </p:sp>
        <p:sp>
          <p:nvSpPr>
            <p:cNvPr id="307205" name="Rectangle 5"/>
            <p:cNvSpPr>
              <a:spLocks noChangeArrowheads="1"/>
            </p:cNvSpPr>
            <p:nvPr/>
          </p:nvSpPr>
          <p:spPr bwMode="auto">
            <a:xfrm>
              <a:off x="603" y="1770"/>
              <a:ext cx="2604" cy="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rgbClr val="000099"/>
                  </a:solidFill>
                </a:rPr>
                <a:t>三、</a:t>
              </a:r>
              <a:r>
                <a:rPr kumimoji="0" lang="zh-CN" altLang="en-US" sz="2800" dirty="0">
                  <a:solidFill>
                    <a:srgbClr val="000099"/>
                  </a:solidFill>
                </a:rPr>
                <a:t>分式线性映射的特性</a:t>
              </a:r>
              <a:r>
                <a:rPr kumimoji="0" lang="en-US" altLang="zh-CN" sz="2800" dirty="0">
                  <a:solidFill>
                    <a:srgbClr val="000099"/>
                  </a:solidFill>
                </a:rPr>
                <a:t>  </a:t>
              </a:r>
              <a:endParaRPr lang="en-US" altLang="zh-CN" sz="2800" dirty="0">
                <a:solidFill>
                  <a:srgbClr val="000099"/>
                </a:solidFill>
              </a:endParaRPr>
            </a:p>
          </p:txBody>
        </p:sp>
        <p:sp>
          <p:nvSpPr>
            <p:cNvPr id="307208" name="Rectangle 8"/>
            <p:cNvSpPr>
              <a:spLocks noChangeArrowheads="1"/>
            </p:cNvSpPr>
            <p:nvPr/>
          </p:nvSpPr>
          <p:spPr bwMode="auto">
            <a:xfrm>
              <a:off x="603" y="2191"/>
              <a:ext cx="3509" cy="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rgbClr val="000099"/>
                  </a:solidFill>
                </a:rPr>
                <a:t>四、唯一决定分式线性映射的条件</a:t>
              </a:r>
              <a:r>
                <a:rPr lang="en-US" altLang="zh-CN" sz="2800" dirty="0">
                  <a:solidFill>
                    <a:srgbClr val="000099"/>
                  </a:solidFill>
                </a:rPr>
                <a:t>  </a:t>
              </a:r>
              <a:endParaRPr lang="en-US" altLang="zh-CN" sz="2800" dirty="0">
                <a:solidFill>
                  <a:srgbClr val="000099"/>
                </a:solidFill>
              </a:endParaRPr>
            </a:p>
          </p:txBody>
        </p:sp>
        <p:sp>
          <p:nvSpPr>
            <p:cNvPr id="307209" name="Rectangle 9"/>
            <p:cNvSpPr>
              <a:spLocks noChangeArrowheads="1"/>
            </p:cNvSpPr>
            <p:nvPr/>
          </p:nvSpPr>
          <p:spPr bwMode="auto">
            <a:xfrm>
              <a:off x="603" y="2611"/>
              <a:ext cx="2902" cy="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rgbClr val="000099"/>
                  </a:solidFill>
                </a:rPr>
                <a:t>五、两个典型区域间的映射</a:t>
              </a:r>
              <a:r>
                <a:rPr lang="en-US" altLang="zh-CN" sz="2800" dirty="0">
                  <a:solidFill>
                    <a:srgbClr val="000099"/>
                  </a:solidFill>
                </a:rPr>
                <a:t>  </a:t>
              </a:r>
              <a:endParaRPr lang="en-US" altLang="zh-CN" sz="2800" dirty="0">
                <a:solidFill>
                  <a:srgbClr val="000099"/>
                </a:solidFill>
              </a:endParaRPr>
            </a:p>
          </p:txBody>
        </p:sp>
      </p:grpSp>
      <p:pic>
        <p:nvPicPr>
          <p:cNvPr id="4119" name="Picture 3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085975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0" name="Picture 11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084388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1" name="Picture 1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48150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2" name="Picture 11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46563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3" name="Picture 11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53200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4" name="Picture 11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53200" y="3240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5" name="Picture 1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6" name="Picture 12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7" name="Picture 12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8" name="Picture 12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9" name="Picture 12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0" name="Picture 12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1" name="Picture 12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2" name="Picture 12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3" name="Picture 12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4" name="Picture 12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5" name="Picture 13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65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6" name="Picture 13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64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7" name="Picture 13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8" name="Picture 13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031" name="Rectangle 15"/>
          <p:cNvSpPr>
            <a:spLocks noChangeArrowheads="1"/>
          </p:cNvSpPr>
          <p:nvPr/>
        </p:nvSpPr>
        <p:spPr bwMode="auto">
          <a:xfrm>
            <a:off x="534988" y="1201738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470163" name="Group 147"/>
          <p:cNvGrpSpPr/>
          <p:nvPr/>
        </p:nvGrpSpPr>
        <p:grpSpPr bwMode="auto">
          <a:xfrm>
            <a:off x="1349375" y="1201738"/>
            <a:ext cx="4537075" cy="457200"/>
            <a:chOff x="850" y="757"/>
            <a:chExt cx="2858" cy="288"/>
          </a:xfrm>
        </p:grpSpPr>
        <p:sp>
          <p:nvSpPr>
            <p:cNvPr id="470032" name="Rectangle 16"/>
            <p:cNvSpPr>
              <a:spLocks noChangeArrowheads="1"/>
            </p:cNvSpPr>
            <p:nvPr/>
          </p:nvSpPr>
          <p:spPr bwMode="auto">
            <a:xfrm>
              <a:off x="850" y="757"/>
              <a:ext cx="285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设两点</a:t>
              </a:r>
              <a:r>
                <a:rPr lang="en-US" altLang="zh-CN"/>
                <a:t>         </a:t>
              </a:r>
              <a:r>
                <a:rPr lang="en-US" altLang="zh-CN" sz="1200"/>
                <a:t>    </a:t>
              </a:r>
              <a:r>
                <a:rPr lang="zh-CN" altLang="en-US"/>
                <a:t>关于圆周</a:t>
              </a:r>
              <a:r>
                <a:rPr lang="en-US" altLang="zh-CN" sz="1000"/>
                <a:t> </a:t>
              </a:r>
              <a:r>
                <a:rPr lang="en-US" altLang="zh-CN" i="1"/>
                <a:t>C</a:t>
              </a:r>
              <a:r>
                <a:rPr lang="en-US" altLang="zh-CN" sz="2000" i="1"/>
                <a:t> </a:t>
              </a:r>
              <a:r>
                <a:rPr lang="zh-CN" altLang="en-US"/>
                <a:t>对称，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43091" name="Object 12"/>
            <p:cNvGraphicFramePr/>
            <p:nvPr/>
          </p:nvGraphicFramePr>
          <p:xfrm>
            <a:off x="1529" y="769"/>
            <a:ext cx="42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41" name="公式" r:id="rId3" imgW="711200" imgH="368300" progId="Equation.3">
                    <p:embed/>
                  </p:oleObj>
                </mc:Choice>
                <mc:Fallback>
                  <p:oleObj name="公式" r:id="rId3" imgW="711200" imgH="368300" progId="Equation.3">
                    <p:embed/>
                    <p:pic>
                      <p:nvPicPr>
                        <p:cNvPr id="0" name="图片 6451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769"/>
                          <a:ext cx="42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0121" name="Group 105"/>
          <p:cNvGrpSpPr/>
          <p:nvPr/>
        </p:nvGrpSpPr>
        <p:grpSpPr bwMode="auto">
          <a:xfrm>
            <a:off x="5321300" y="2603500"/>
            <a:ext cx="1498600" cy="1509713"/>
            <a:chOff x="3328" y="1580"/>
            <a:chExt cx="944" cy="951"/>
          </a:xfrm>
        </p:grpSpPr>
        <p:graphicFrame>
          <p:nvGraphicFramePr>
            <p:cNvPr id="43088" name="Object 49"/>
            <p:cNvGraphicFramePr/>
            <p:nvPr/>
          </p:nvGraphicFramePr>
          <p:xfrm>
            <a:off x="3482" y="2243"/>
            <a:ext cx="166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42" name="公式" r:id="rId5" imgW="342900" imgH="292100" progId="Equation.3">
                    <p:embed/>
                  </p:oleObj>
                </mc:Choice>
                <mc:Fallback>
                  <p:oleObj name="公式" r:id="rId5" imgW="342900" imgH="292100" progId="Equation.3">
                    <p:embed/>
                    <p:pic>
                      <p:nvPicPr>
                        <p:cNvPr id="0" name="图片 6451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2" y="2243"/>
                          <a:ext cx="166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0068" name="Oval 52"/>
            <p:cNvSpPr>
              <a:spLocks noChangeAspect="1" noChangeArrowheads="1"/>
            </p:cNvSpPr>
            <p:nvPr/>
          </p:nvSpPr>
          <p:spPr bwMode="auto">
            <a:xfrm rot="1768042">
              <a:off x="3328" y="1580"/>
              <a:ext cx="944" cy="951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70122" name="Group 106"/>
          <p:cNvGrpSpPr/>
          <p:nvPr/>
        </p:nvGrpSpPr>
        <p:grpSpPr bwMode="auto">
          <a:xfrm>
            <a:off x="6330950" y="2233613"/>
            <a:ext cx="1871663" cy="1882775"/>
            <a:chOff x="3964" y="1347"/>
            <a:chExt cx="1179" cy="1186"/>
          </a:xfrm>
        </p:grpSpPr>
        <p:graphicFrame>
          <p:nvGraphicFramePr>
            <p:cNvPr id="43086" name="Object 48"/>
            <p:cNvGraphicFramePr/>
            <p:nvPr/>
          </p:nvGraphicFramePr>
          <p:xfrm>
            <a:off x="4815" y="2242"/>
            <a:ext cx="17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43" name="公式" r:id="rId7" imgW="355600" imgH="279400" progId="Equation.3">
                    <p:embed/>
                  </p:oleObj>
                </mc:Choice>
                <mc:Fallback>
                  <p:oleObj name="公式" r:id="rId7" imgW="355600" imgH="279400" progId="Equation.3">
                    <p:embed/>
                    <p:pic>
                      <p:nvPicPr>
                        <p:cNvPr id="0" name="图片 6451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5" y="2242"/>
                          <a:ext cx="17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0071" name="Oval 55"/>
            <p:cNvSpPr>
              <a:spLocks noChangeAspect="1" noChangeArrowheads="1"/>
            </p:cNvSpPr>
            <p:nvPr/>
          </p:nvSpPr>
          <p:spPr bwMode="auto">
            <a:xfrm rot="1768042">
              <a:off x="3964" y="1347"/>
              <a:ext cx="1179" cy="1186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70119" name="Group 103"/>
          <p:cNvGrpSpPr/>
          <p:nvPr/>
        </p:nvGrpSpPr>
        <p:grpSpPr bwMode="auto">
          <a:xfrm>
            <a:off x="2717800" y="2597150"/>
            <a:ext cx="1514475" cy="1514475"/>
            <a:chOff x="1784" y="1576"/>
            <a:chExt cx="954" cy="954"/>
          </a:xfrm>
        </p:grpSpPr>
        <p:sp>
          <p:nvSpPr>
            <p:cNvPr id="470043" name="Oval 27"/>
            <p:cNvSpPr>
              <a:spLocks noChangeAspect="1" noChangeArrowheads="1"/>
            </p:cNvSpPr>
            <p:nvPr/>
          </p:nvSpPr>
          <p:spPr bwMode="auto">
            <a:xfrm rot="2248441">
              <a:off x="1784" y="1576"/>
              <a:ext cx="954" cy="954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3085" name="Object 76"/>
            <p:cNvGraphicFramePr/>
            <p:nvPr/>
          </p:nvGraphicFramePr>
          <p:xfrm>
            <a:off x="2509" y="2237"/>
            <a:ext cx="136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44" name="公式" r:id="rId9" imgW="279400" imgH="266700" progId="Equation.3">
                    <p:embed/>
                  </p:oleObj>
                </mc:Choice>
                <mc:Fallback>
                  <p:oleObj name="公式" r:id="rId9" imgW="279400" imgH="266700" progId="Equation.3">
                    <p:embed/>
                    <p:pic>
                      <p:nvPicPr>
                        <p:cNvPr id="0" name="图片 6451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9" y="2237"/>
                          <a:ext cx="136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0118" name="Group 102"/>
          <p:cNvGrpSpPr/>
          <p:nvPr/>
        </p:nvGrpSpPr>
        <p:grpSpPr bwMode="auto">
          <a:xfrm>
            <a:off x="1889125" y="2759075"/>
            <a:ext cx="1212850" cy="1212850"/>
            <a:chOff x="1262" y="1678"/>
            <a:chExt cx="764" cy="764"/>
          </a:xfrm>
        </p:grpSpPr>
        <p:sp>
          <p:nvSpPr>
            <p:cNvPr id="470040" name="Oval 24"/>
            <p:cNvSpPr>
              <a:spLocks noChangeAspect="1" noChangeArrowheads="1"/>
            </p:cNvSpPr>
            <p:nvPr/>
          </p:nvSpPr>
          <p:spPr bwMode="auto">
            <a:xfrm rot="2248441">
              <a:off x="1262" y="1678"/>
              <a:ext cx="764" cy="764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3083" name="Object 77"/>
            <p:cNvGraphicFramePr/>
            <p:nvPr/>
          </p:nvGraphicFramePr>
          <p:xfrm>
            <a:off x="1446" y="2244"/>
            <a:ext cx="1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45" name="公式" r:id="rId11" imgW="266700" imgH="279400" progId="Equation.3">
                    <p:embed/>
                  </p:oleObj>
                </mc:Choice>
                <mc:Fallback>
                  <p:oleObj name="公式" r:id="rId11" imgW="266700" imgH="279400" progId="Equation.3">
                    <p:embed/>
                    <p:pic>
                      <p:nvPicPr>
                        <p:cNvPr id="0" name="图片 6451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6" y="2244"/>
                          <a:ext cx="12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0100" name="Rectangle 84"/>
          <p:cNvSpPr>
            <a:spLocks noChangeArrowheads="1"/>
          </p:cNvSpPr>
          <p:nvPr/>
        </p:nvSpPr>
        <p:spPr bwMode="auto">
          <a:xfrm>
            <a:off x="534988" y="4332288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证明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470165" name="Group 149"/>
          <p:cNvGrpSpPr/>
          <p:nvPr/>
        </p:nvGrpSpPr>
        <p:grpSpPr bwMode="auto">
          <a:xfrm>
            <a:off x="1349375" y="4332288"/>
            <a:ext cx="5645150" cy="457200"/>
            <a:chOff x="850" y="2867"/>
            <a:chExt cx="3556" cy="288"/>
          </a:xfrm>
        </p:grpSpPr>
        <p:sp>
          <p:nvSpPr>
            <p:cNvPr id="470101" name="Rectangle 85"/>
            <p:cNvSpPr>
              <a:spLocks noChangeArrowheads="1"/>
            </p:cNvSpPr>
            <p:nvPr/>
          </p:nvSpPr>
          <p:spPr bwMode="auto">
            <a:xfrm>
              <a:off x="850" y="2867"/>
              <a:ext cx="35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(1) </a:t>
              </a:r>
              <a:r>
                <a:rPr lang="zh-CN" altLang="en-US">
                  <a:solidFill>
                    <a:srgbClr val="000000"/>
                  </a:solidFill>
                </a:rPr>
                <a:t>设</a:t>
              </a:r>
              <a:r>
                <a:rPr lang="en-US" altLang="zh-CN" i="1">
                  <a:solidFill>
                    <a:srgbClr val="000000"/>
                  </a:solidFill>
                </a:rPr>
                <a:t>      </a:t>
              </a:r>
              <a:r>
                <a:rPr lang="zh-CN" altLang="en-US">
                  <a:solidFill>
                    <a:srgbClr val="000000"/>
                  </a:solidFill>
                </a:rPr>
                <a:t>是过点</a:t>
              </a:r>
              <a:r>
                <a:rPr lang="en-US" altLang="zh-CN">
                  <a:solidFill>
                    <a:srgbClr val="000000"/>
                  </a:solidFill>
                </a:rPr>
                <a:t>             </a:t>
              </a:r>
              <a:r>
                <a:rPr lang="zh-CN" altLang="en-US">
                  <a:solidFill>
                    <a:srgbClr val="000000"/>
                  </a:solidFill>
                </a:rPr>
                <a:t>的任意一个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圆</a:t>
              </a:r>
              <a:r>
                <a:rPr lang="zh-CN" altLang="en-US">
                  <a:solidFill>
                    <a:srgbClr val="000000"/>
                  </a:solidFill>
                </a:rPr>
                <a:t>，</a:t>
              </a:r>
              <a:r>
                <a:rPr lang="en-US" altLang="zh-CN">
                  <a:solidFill>
                    <a:srgbClr val="000000"/>
                  </a:solidFill>
                </a:rPr>
                <a:t>   </a:t>
              </a:r>
              <a:endParaRPr lang="en-US" altLang="zh-CN"/>
            </a:p>
          </p:txBody>
        </p:sp>
        <p:graphicFrame>
          <p:nvGraphicFramePr>
            <p:cNvPr id="43080" name="Object 86"/>
            <p:cNvGraphicFramePr/>
            <p:nvPr/>
          </p:nvGraphicFramePr>
          <p:xfrm>
            <a:off x="1429" y="2919"/>
            <a:ext cx="22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46" name="公式" r:id="rId13" imgW="355600" imgH="279400" progId="Equation.3">
                    <p:embed/>
                  </p:oleObj>
                </mc:Choice>
                <mc:Fallback>
                  <p:oleObj name="公式" r:id="rId13" imgW="355600" imgH="279400" progId="Equation.3">
                    <p:embed/>
                    <p:pic>
                      <p:nvPicPr>
                        <p:cNvPr id="0" name="图片 6451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919"/>
                          <a:ext cx="22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81" name="Object 87"/>
            <p:cNvGraphicFramePr/>
            <p:nvPr/>
          </p:nvGraphicFramePr>
          <p:xfrm>
            <a:off x="2287" y="2889"/>
            <a:ext cx="54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47" name="公式" r:id="rId15" imgW="862965" imgH="368300" progId="Equation.3">
                    <p:embed/>
                  </p:oleObj>
                </mc:Choice>
                <mc:Fallback>
                  <p:oleObj name="公式" r:id="rId15" imgW="862965" imgH="368300" progId="Equation.3">
                    <p:embed/>
                    <p:pic>
                      <p:nvPicPr>
                        <p:cNvPr id="0" name="图片 6451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7" y="2889"/>
                          <a:ext cx="54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0120" name="Group 104"/>
          <p:cNvGrpSpPr/>
          <p:nvPr/>
        </p:nvGrpSpPr>
        <p:grpSpPr bwMode="auto">
          <a:xfrm>
            <a:off x="2840038" y="2365375"/>
            <a:ext cx="1774825" cy="1552575"/>
            <a:chOff x="1861" y="1430"/>
            <a:chExt cx="1118" cy="978"/>
          </a:xfrm>
        </p:grpSpPr>
        <p:sp>
          <p:nvSpPr>
            <p:cNvPr id="470044" name="Line 28"/>
            <p:cNvSpPr>
              <a:spLocks noChangeAspect="1" noChangeShapeType="1"/>
            </p:cNvSpPr>
            <p:nvPr/>
          </p:nvSpPr>
          <p:spPr bwMode="auto">
            <a:xfrm rot="13048441" flipV="1">
              <a:off x="1861" y="1430"/>
              <a:ext cx="791" cy="97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3078" name="Object 88"/>
            <p:cNvGraphicFramePr/>
            <p:nvPr/>
          </p:nvGraphicFramePr>
          <p:xfrm>
            <a:off x="2843" y="1791"/>
            <a:ext cx="136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48" name="公式" r:id="rId17" imgW="279400" imgH="266700" progId="Equation.3">
                    <p:embed/>
                  </p:oleObj>
                </mc:Choice>
                <mc:Fallback>
                  <p:oleObj name="公式" r:id="rId17" imgW="279400" imgH="266700" progId="Equation.3">
                    <p:embed/>
                    <p:pic>
                      <p:nvPicPr>
                        <p:cNvPr id="0" name="图片 6451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" y="1791"/>
                          <a:ext cx="136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0123" name="Group 107"/>
          <p:cNvGrpSpPr/>
          <p:nvPr/>
        </p:nvGrpSpPr>
        <p:grpSpPr bwMode="auto">
          <a:xfrm>
            <a:off x="6445250" y="1946275"/>
            <a:ext cx="2130425" cy="1933575"/>
            <a:chOff x="4036" y="1166"/>
            <a:chExt cx="1342" cy="1218"/>
          </a:xfrm>
        </p:grpSpPr>
        <p:sp>
          <p:nvSpPr>
            <p:cNvPr id="470072" name="Line 56"/>
            <p:cNvSpPr>
              <a:spLocks noChangeAspect="1" noChangeShapeType="1"/>
            </p:cNvSpPr>
            <p:nvPr/>
          </p:nvSpPr>
          <p:spPr bwMode="auto">
            <a:xfrm rot="12568042" flipV="1">
              <a:off x="4036" y="1166"/>
              <a:ext cx="978" cy="121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3076" name="Object 89"/>
            <p:cNvGraphicFramePr/>
            <p:nvPr/>
          </p:nvGraphicFramePr>
          <p:xfrm>
            <a:off x="5205" y="1510"/>
            <a:ext cx="17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49" name="公式" r:id="rId18" imgW="355600" imgH="279400" progId="Equation.3">
                    <p:embed/>
                  </p:oleObj>
                </mc:Choice>
                <mc:Fallback>
                  <p:oleObj name="公式" r:id="rId18" imgW="355600" imgH="279400" progId="Equation.3">
                    <p:embed/>
                    <p:pic>
                      <p:nvPicPr>
                        <p:cNvPr id="0" name="图片 6451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5" y="1510"/>
                          <a:ext cx="17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0106" name="Rectangle 90"/>
          <p:cNvSpPr>
            <a:spLocks noChangeArrowheads="1"/>
          </p:cNvSpPr>
          <p:nvPr/>
        </p:nvSpPr>
        <p:spPr bwMode="auto">
          <a:xfrm>
            <a:off x="1781175" y="4887913"/>
            <a:ext cx="6432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由于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分式线性映射</a:t>
            </a:r>
            <a:r>
              <a:rPr lang="zh-CN" altLang="en-US">
                <a:solidFill>
                  <a:srgbClr val="000000"/>
                </a:solidFill>
              </a:rPr>
              <a:t>具有</a:t>
            </a:r>
            <a:r>
              <a:rPr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双方单值性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保圆性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/>
          </a:p>
        </p:txBody>
      </p:sp>
      <p:grpSp>
        <p:nvGrpSpPr>
          <p:cNvPr id="470166" name="Group 150"/>
          <p:cNvGrpSpPr/>
          <p:nvPr/>
        </p:nvGrpSpPr>
        <p:grpSpPr bwMode="auto">
          <a:xfrm>
            <a:off x="1781175" y="5437188"/>
            <a:ext cx="6908800" cy="457200"/>
            <a:chOff x="1122" y="3587"/>
            <a:chExt cx="4352" cy="288"/>
          </a:xfrm>
        </p:grpSpPr>
        <p:sp>
          <p:nvSpPr>
            <p:cNvPr id="470107" name="Rectangle 91"/>
            <p:cNvSpPr>
              <a:spLocks noChangeArrowheads="1"/>
            </p:cNvSpPr>
            <p:nvPr/>
          </p:nvSpPr>
          <p:spPr bwMode="auto">
            <a:xfrm>
              <a:off x="1122" y="3587"/>
              <a:ext cx="43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因此，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的原像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en-US" altLang="zh-CN" sz="18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一定是过点</a:t>
              </a:r>
              <a:r>
                <a:rPr lang="en-US" altLang="zh-CN">
                  <a:solidFill>
                    <a:srgbClr val="000000"/>
                  </a:solidFill>
                </a:rPr>
                <a:t>           </a:t>
              </a:r>
              <a:r>
                <a:rPr lang="zh-CN" altLang="en-US">
                  <a:solidFill>
                    <a:srgbClr val="000000"/>
                  </a:solidFill>
                </a:rPr>
                <a:t>的一个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圆</a:t>
              </a:r>
              <a:r>
                <a:rPr lang="zh-CN" altLang="en-US">
                  <a:solidFill>
                    <a:srgbClr val="000000"/>
                  </a:solidFill>
                </a:rPr>
                <a:t>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/>
            </a:p>
          </p:txBody>
        </p:sp>
        <p:graphicFrame>
          <p:nvGraphicFramePr>
            <p:cNvPr id="43072" name="Object 92"/>
            <p:cNvGraphicFramePr/>
            <p:nvPr/>
          </p:nvGraphicFramePr>
          <p:xfrm>
            <a:off x="1793" y="3643"/>
            <a:ext cx="22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50" name="公式" r:id="rId20" imgW="355600" imgH="279400" progId="Equation.3">
                    <p:embed/>
                  </p:oleObj>
                </mc:Choice>
                <mc:Fallback>
                  <p:oleObj name="公式" r:id="rId20" imgW="355600" imgH="279400" progId="Equation.3">
                    <p:embed/>
                    <p:pic>
                      <p:nvPicPr>
                        <p:cNvPr id="0" name="图片 6451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" y="3643"/>
                          <a:ext cx="22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73" name="Object 93"/>
            <p:cNvGraphicFramePr/>
            <p:nvPr/>
          </p:nvGraphicFramePr>
          <p:xfrm>
            <a:off x="2649" y="3651"/>
            <a:ext cx="17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51" name="公式" r:id="rId21" imgW="279400" imgH="266700" progId="Equation.3">
                    <p:embed/>
                  </p:oleObj>
                </mc:Choice>
                <mc:Fallback>
                  <p:oleObj name="公式" r:id="rId21" imgW="279400" imgH="266700" progId="Equation.3">
                    <p:embed/>
                    <p:pic>
                      <p:nvPicPr>
                        <p:cNvPr id="0" name="图片 6451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" y="3651"/>
                          <a:ext cx="17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74" name="Object 94"/>
            <p:cNvGraphicFramePr/>
            <p:nvPr/>
          </p:nvGraphicFramePr>
          <p:xfrm>
            <a:off x="3898" y="3599"/>
            <a:ext cx="42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52" name="公式" r:id="rId23" imgW="711200" imgH="368300" progId="Equation.3">
                    <p:embed/>
                  </p:oleObj>
                </mc:Choice>
                <mc:Fallback>
                  <p:oleObj name="公式" r:id="rId23" imgW="711200" imgH="368300" progId="Equation.3">
                    <p:embed/>
                    <p:pic>
                      <p:nvPicPr>
                        <p:cNvPr id="0" name="图片 6451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8" y="3599"/>
                          <a:ext cx="425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0116" name="Group 100"/>
          <p:cNvGrpSpPr/>
          <p:nvPr/>
        </p:nvGrpSpPr>
        <p:grpSpPr bwMode="auto">
          <a:xfrm>
            <a:off x="7827963" y="2560638"/>
            <a:ext cx="284162" cy="381000"/>
            <a:chOff x="4904" y="1559"/>
            <a:chExt cx="179" cy="240"/>
          </a:xfrm>
        </p:grpSpPr>
        <p:graphicFrame>
          <p:nvGraphicFramePr>
            <p:cNvPr id="43069" name="Object 51"/>
            <p:cNvGraphicFramePr/>
            <p:nvPr/>
          </p:nvGraphicFramePr>
          <p:xfrm>
            <a:off x="4904" y="1621"/>
            <a:ext cx="179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53" name="公式" r:id="rId25" imgW="368300" imgH="368300" progId="Equation.3">
                    <p:embed/>
                  </p:oleObj>
                </mc:Choice>
                <mc:Fallback>
                  <p:oleObj name="公式" r:id="rId25" imgW="368300" imgH="368300" progId="Equation.3">
                    <p:embed/>
                    <p:pic>
                      <p:nvPicPr>
                        <p:cNvPr id="0" name="图片 6451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4" y="1621"/>
                          <a:ext cx="179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0073" name="Oval 57"/>
            <p:cNvSpPr>
              <a:spLocks noChangeAspect="1" noChangeArrowheads="1"/>
            </p:cNvSpPr>
            <p:nvPr/>
          </p:nvSpPr>
          <p:spPr bwMode="auto">
            <a:xfrm rot="1768042">
              <a:off x="4992" y="1559"/>
              <a:ext cx="46" cy="47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70115" name="Group 99"/>
          <p:cNvGrpSpPr/>
          <p:nvPr/>
        </p:nvGrpSpPr>
        <p:grpSpPr bwMode="auto">
          <a:xfrm>
            <a:off x="6299200" y="3213100"/>
            <a:ext cx="363538" cy="282575"/>
            <a:chOff x="3950" y="1970"/>
            <a:chExt cx="229" cy="178"/>
          </a:xfrm>
        </p:grpSpPr>
        <p:graphicFrame>
          <p:nvGraphicFramePr>
            <p:cNvPr id="43067" name="Object 50"/>
            <p:cNvGraphicFramePr/>
            <p:nvPr/>
          </p:nvGraphicFramePr>
          <p:xfrm>
            <a:off x="4013" y="1970"/>
            <a:ext cx="16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54" name="公式" r:id="rId27" imgW="342900" imgH="368300" progId="Equation.3">
                    <p:embed/>
                  </p:oleObj>
                </mc:Choice>
                <mc:Fallback>
                  <p:oleObj name="公式" r:id="rId27" imgW="342900" imgH="368300" progId="Equation.3">
                    <p:embed/>
                    <p:pic>
                      <p:nvPicPr>
                        <p:cNvPr id="0" name="图片 6451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1970"/>
                          <a:ext cx="166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0075" name="Oval 59"/>
            <p:cNvSpPr>
              <a:spLocks noChangeAspect="1" noChangeArrowheads="1"/>
            </p:cNvSpPr>
            <p:nvPr/>
          </p:nvSpPr>
          <p:spPr bwMode="auto">
            <a:xfrm rot="1768042">
              <a:off x="3950" y="1978"/>
              <a:ext cx="45" cy="46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70114" name="Group 98"/>
          <p:cNvGrpSpPr/>
          <p:nvPr/>
        </p:nvGrpSpPr>
        <p:grpSpPr bwMode="auto">
          <a:xfrm>
            <a:off x="5802313" y="3246438"/>
            <a:ext cx="307975" cy="225425"/>
            <a:chOff x="3631" y="1982"/>
            <a:chExt cx="194" cy="142"/>
          </a:xfrm>
        </p:grpSpPr>
        <p:graphicFrame>
          <p:nvGraphicFramePr>
            <p:cNvPr id="43065" name="Object 63"/>
            <p:cNvGraphicFramePr/>
            <p:nvPr/>
          </p:nvGraphicFramePr>
          <p:xfrm>
            <a:off x="3631" y="1982"/>
            <a:ext cx="166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55" name="公式" r:id="rId29" imgW="342900" imgH="292100" progId="Equation.3">
                    <p:embed/>
                  </p:oleObj>
                </mc:Choice>
                <mc:Fallback>
                  <p:oleObj name="公式" r:id="rId29" imgW="342900" imgH="292100" progId="Equation.3">
                    <p:embed/>
                    <p:pic>
                      <p:nvPicPr>
                        <p:cNvPr id="0" name="图片 6451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1" y="1982"/>
                          <a:ext cx="166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0086" name="Oval 70"/>
            <p:cNvSpPr>
              <a:spLocks noChangeAspect="1" noChangeArrowheads="1"/>
            </p:cNvSpPr>
            <p:nvPr/>
          </p:nvSpPr>
          <p:spPr bwMode="auto">
            <a:xfrm rot="1768042">
              <a:off x="3798" y="2043"/>
              <a:ext cx="27" cy="27"/>
            </a:xfrm>
            <a:prstGeom prst="ellipse">
              <a:avLst/>
            </a:prstGeom>
            <a:solidFill>
              <a:srgbClr val="EAEAEA"/>
            </a:solidFill>
            <a:ln w="31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70112" name="Group 96"/>
          <p:cNvGrpSpPr/>
          <p:nvPr/>
        </p:nvGrpSpPr>
        <p:grpSpPr bwMode="auto">
          <a:xfrm>
            <a:off x="2684463" y="3257550"/>
            <a:ext cx="287337" cy="282575"/>
            <a:chOff x="1763" y="1992"/>
            <a:chExt cx="181" cy="178"/>
          </a:xfrm>
        </p:grpSpPr>
        <p:sp>
          <p:nvSpPr>
            <p:cNvPr id="470047" name="Oval 31"/>
            <p:cNvSpPr>
              <a:spLocks noChangeAspect="1" noChangeArrowheads="1"/>
            </p:cNvSpPr>
            <p:nvPr/>
          </p:nvSpPr>
          <p:spPr bwMode="auto">
            <a:xfrm rot="2248441">
              <a:off x="1763" y="2007"/>
              <a:ext cx="48" cy="47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3064" name="Object 78"/>
            <p:cNvGraphicFramePr/>
            <p:nvPr/>
          </p:nvGraphicFramePr>
          <p:xfrm>
            <a:off x="1815" y="1992"/>
            <a:ext cx="129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56" name="公式" r:id="rId31" imgW="266700" imgH="368300" progId="Equation.3">
                    <p:embed/>
                  </p:oleObj>
                </mc:Choice>
                <mc:Fallback>
                  <p:oleObj name="公式" r:id="rId31" imgW="266700" imgH="368300" progId="Equation.3">
                    <p:embed/>
                    <p:pic>
                      <p:nvPicPr>
                        <p:cNvPr id="0" name="图片 6451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" y="1992"/>
                          <a:ext cx="129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0113" name="Group 97"/>
          <p:cNvGrpSpPr/>
          <p:nvPr/>
        </p:nvGrpSpPr>
        <p:grpSpPr bwMode="auto">
          <a:xfrm>
            <a:off x="3976688" y="2944813"/>
            <a:ext cx="215900" cy="317500"/>
            <a:chOff x="2577" y="1795"/>
            <a:chExt cx="136" cy="200"/>
          </a:xfrm>
        </p:grpSpPr>
        <p:sp>
          <p:nvSpPr>
            <p:cNvPr id="470045" name="Oval 29"/>
            <p:cNvSpPr>
              <a:spLocks noChangeAspect="1" noChangeArrowheads="1"/>
            </p:cNvSpPr>
            <p:nvPr/>
          </p:nvSpPr>
          <p:spPr bwMode="auto">
            <a:xfrm rot="2248441">
              <a:off x="2648" y="1795"/>
              <a:ext cx="45" cy="45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3062" name="Object 79"/>
            <p:cNvGraphicFramePr/>
            <p:nvPr/>
          </p:nvGraphicFramePr>
          <p:xfrm>
            <a:off x="2577" y="1817"/>
            <a:ext cx="13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57" name="公式" r:id="rId33" imgW="279400" imgH="368300" progId="Equation.3">
                    <p:embed/>
                  </p:oleObj>
                </mc:Choice>
                <mc:Fallback>
                  <p:oleObj name="公式" r:id="rId33" imgW="279400" imgH="368300" progId="Equation.3">
                    <p:embed/>
                    <p:pic>
                      <p:nvPicPr>
                        <p:cNvPr id="0" name="图片 6451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7" y="1817"/>
                          <a:ext cx="136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0111" name="Group 95"/>
          <p:cNvGrpSpPr/>
          <p:nvPr/>
        </p:nvGrpSpPr>
        <p:grpSpPr bwMode="auto">
          <a:xfrm>
            <a:off x="2246313" y="3262313"/>
            <a:ext cx="284162" cy="215900"/>
            <a:chOff x="1487" y="1995"/>
            <a:chExt cx="179" cy="136"/>
          </a:xfrm>
        </p:grpSpPr>
        <p:sp>
          <p:nvSpPr>
            <p:cNvPr id="470058" name="Oval 42"/>
            <p:cNvSpPr>
              <a:spLocks noChangeAspect="1" noChangeArrowheads="1"/>
            </p:cNvSpPr>
            <p:nvPr/>
          </p:nvSpPr>
          <p:spPr bwMode="auto">
            <a:xfrm rot="2248441">
              <a:off x="1639" y="2050"/>
              <a:ext cx="27" cy="27"/>
            </a:xfrm>
            <a:prstGeom prst="ellipse">
              <a:avLst/>
            </a:prstGeom>
            <a:solidFill>
              <a:srgbClr val="EAEAEA"/>
            </a:solidFill>
            <a:ln w="31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3060" name="Object 80"/>
            <p:cNvGraphicFramePr/>
            <p:nvPr/>
          </p:nvGraphicFramePr>
          <p:xfrm>
            <a:off x="1487" y="1995"/>
            <a:ext cx="1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58" name="公式" r:id="rId35" imgW="266700" imgH="279400" progId="Equation.3">
                    <p:embed/>
                  </p:oleObj>
                </mc:Choice>
                <mc:Fallback>
                  <p:oleObj name="公式" r:id="rId35" imgW="266700" imgH="279400" progId="Equation.3">
                    <p:embed/>
                    <p:pic>
                      <p:nvPicPr>
                        <p:cNvPr id="0" name="图片 6451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7" y="1995"/>
                          <a:ext cx="12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3047" name="Picture 13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154" name="Rectangle 138"/>
          <p:cNvSpPr>
            <a:spLocks noChangeArrowheads="1"/>
          </p:cNvSpPr>
          <p:nvPr/>
        </p:nvSpPr>
        <p:spPr bwMode="auto">
          <a:xfrm>
            <a:off x="533400" y="565150"/>
            <a:ext cx="2519363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2800" dirty="0">
                <a:solidFill>
                  <a:srgbClr val="000099"/>
                </a:solidFill>
              </a:rPr>
              <a:t>3</a:t>
            </a:r>
            <a:r>
              <a:rPr lang="zh-CN" altLang="en-US" sz="2800" dirty="0">
                <a:solidFill>
                  <a:srgbClr val="000099"/>
                </a:solidFill>
              </a:rPr>
              <a:t>、</a:t>
            </a:r>
            <a:r>
              <a:rPr kumimoji="0" lang="zh-CN" altLang="en-US" sz="2800" dirty="0">
                <a:solidFill>
                  <a:srgbClr val="000099"/>
                </a:solidFill>
              </a:rPr>
              <a:t>保对称点性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</a:t>
            </a:r>
            <a:endParaRPr kumimoji="0" lang="en-US" altLang="zh-CN" sz="2800" dirty="0">
              <a:solidFill>
                <a:srgbClr val="000099"/>
              </a:solidFill>
            </a:endParaRPr>
          </a:p>
        </p:txBody>
      </p:sp>
      <p:grpSp>
        <p:nvGrpSpPr>
          <p:cNvPr id="470155" name="Group 139"/>
          <p:cNvGrpSpPr/>
          <p:nvPr/>
        </p:nvGrpSpPr>
        <p:grpSpPr bwMode="auto">
          <a:xfrm>
            <a:off x="533400" y="1700213"/>
            <a:ext cx="796925" cy="796925"/>
            <a:chOff x="772" y="525"/>
            <a:chExt cx="502" cy="502"/>
          </a:xfrm>
        </p:grpSpPr>
        <p:sp>
          <p:nvSpPr>
            <p:cNvPr id="470156" name="Rectangle 140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0157" name="Rectangle 141"/>
            <p:cNvSpPr>
              <a:spLocks noChangeArrowheads="1"/>
            </p:cNvSpPr>
            <p:nvPr/>
          </p:nvSpPr>
          <p:spPr bwMode="auto">
            <a:xfrm>
              <a:off x="813" y="52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130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70158" name="Rectangle 142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定理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70159" name="Rectangle 143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6.7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470162" name="Rectangle 146"/>
          <p:cNvSpPr>
            <a:spLocks noChangeArrowheads="1"/>
          </p:cNvSpPr>
          <p:nvPr/>
        </p:nvSpPr>
        <p:spPr bwMode="auto">
          <a:xfrm>
            <a:off x="5546725" y="1201738"/>
            <a:ext cx="3400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则在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分式线性映射</a:t>
            </a:r>
            <a:r>
              <a:rPr lang="zh-CN" altLang="en-US"/>
              <a:t>下，</a:t>
            </a:r>
            <a:r>
              <a:rPr lang="en-US" altLang="zh-CN"/>
              <a:t>  </a:t>
            </a:r>
            <a:endParaRPr lang="en-US" altLang="zh-CN"/>
          </a:p>
        </p:txBody>
      </p:sp>
      <p:grpSp>
        <p:nvGrpSpPr>
          <p:cNvPr id="470167" name="Group 151"/>
          <p:cNvGrpSpPr/>
          <p:nvPr/>
        </p:nvGrpSpPr>
        <p:grpSpPr bwMode="auto">
          <a:xfrm>
            <a:off x="1349375" y="1733550"/>
            <a:ext cx="5746750" cy="457200"/>
            <a:chOff x="850" y="1116"/>
            <a:chExt cx="3620" cy="288"/>
          </a:xfrm>
        </p:grpSpPr>
        <p:sp>
          <p:nvSpPr>
            <p:cNvPr id="470033" name="Rectangle 17"/>
            <p:cNvSpPr>
              <a:spLocks noChangeArrowheads="1"/>
            </p:cNvSpPr>
            <p:nvPr/>
          </p:nvSpPr>
          <p:spPr bwMode="auto">
            <a:xfrm>
              <a:off x="850" y="1116"/>
              <a:ext cx="362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它们的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象点</a:t>
              </a:r>
              <a:r>
                <a:rPr lang="en-US" altLang="zh-CN"/>
                <a:t>             </a:t>
              </a:r>
              <a:r>
                <a:rPr lang="zh-CN" altLang="en-US"/>
                <a:t>关于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象曲线</a:t>
              </a:r>
              <a:r>
                <a:rPr lang="en-US" altLang="zh-CN" i="1"/>
                <a:t>     </a:t>
              </a:r>
              <a:r>
                <a:rPr lang="en-US" altLang="zh-CN" sz="1200" i="1"/>
                <a:t>  </a:t>
              </a:r>
              <a:r>
                <a:rPr lang="zh-CN" altLang="en-US"/>
                <a:t>对称。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43053" name="Object 18"/>
            <p:cNvGraphicFramePr/>
            <p:nvPr/>
          </p:nvGraphicFramePr>
          <p:xfrm>
            <a:off x="1905" y="1133"/>
            <a:ext cx="54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59" name="公式" r:id="rId37" imgW="862965" imgH="368300" progId="Equation.3">
                    <p:embed/>
                  </p:oleObj>
                </mc:Choice>
                <mc:Fallback>
                  <p:oleObj name="公式" r:id="rId37" imgW="862965" imgH="368300" progId="Equation.3">
                    <p:embed/>
                    <p:pic>
                      <p:nvPicPr>
                        <p:cNvPr id="0" name="图片 6451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" y="1133"/>
                          <a:ext cx="54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4" name="Object 13"/>
            <p:cNvGraphicFramePr/>
            <p:nvPr/>
          </p:nvGraphicFramePr>
          <p:xfrm>
            <a:off x="3503" y="1169"/>
            <a:ext cx="21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60" name="Equation" r:id="rId39" imgW="342900" imgH="292100" progId="Equation.DSMT4">
                    <p:embed/>
                  </p:oleObj>
                </mc:Choice>
                <mc:Fallback>
                  <p:oleObj name="Equation" r:id="rId39" imgW="342900" imgH="292100" progId="Equation.DSMT4">
                    <p:embed/>
                    <p:pic>
                      <p:nvPicPr>
                        <p:cNvPr id="0" name="图片 6451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3" y="1169"/>
                          <a:ext cx="21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7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7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7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7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7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7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7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100" grpId="0"/>
      <p:bldP spid="4701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085975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4" name="Picture 1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084388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5" name="Picture 1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48150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6" name="Picture 12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46563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7" name="Picture 1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53200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8" name="Picture 1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53200" y="3240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9" name="Picture 1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75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0" name="Picture 13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73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1" name="Picture 1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75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2" name="Picture 1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73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3" name="Picture 1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4" name="Picture 14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5" name="Picture 1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820" name="Rectangle 52"/>
          <p:cNvSpPr>
            <a:spLocks noChangeArrowheads="1"/>
          </p:cNvSpPr>
          <p:nvPr/>
        </p:nvSpPr>
        <p:spPr bwMode="auto">
          <a:xfrm>
            <a:off x="1349375" y="4332288"/>
            <a:ext cx="3511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(2) </a:t>
            </a:r>
            <a:r>
              <a:rPr lang="zh-CN" altLang="en-US">
                <a:solidFill>
                  <a:srgbClr val="000000"/>
                </a:solidFill>
              </a:rPr>
              <a:t>根据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引理的必要性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/>
          </a:p>
        </p:txBody>
      </p:sp>
      <p:sp>
        <p:nvSpPr>
          <p:cNvPr id="544825" name="Rectangle 57"/>
          <p:cNvSpPr>
            <a:spLocks noChangeArrowheads="1"/>
          </p:cNvSpPr>
          <p:nvPr/>
        </p:nvSpPr>
        <p:spPr bwMode="auto">
          <a:xfrm>
            <a:off x="1781175" y="4887913"/>
            <a:ext cx="4603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由于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分式线性映射</a:t>
            </a:r>
            <a:r>
              <a:rPr lang="zh-CN" altLang="en-US">
                <a:solidFill>
                  <a:srgbClr val="000000"/>
                </a:solidFill>
              </a:rPr>
              <a:t>具有</a:t>
            </a:r>
            <a:r>
              <a:rPr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保角性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4844" name="Oval 76"/>
          <p:cNvSpPr>
            <a:spLocks noChangeAspect="1" noChangeArrowheads="1"/>
          </p:cNvSpPr>
          <p:nvPr/>
        </p:nvSpPr>
        <p:spPr bwMode="auto">
          <a:xfrm rot="2248441">
            <a:off x="1889125" y="2759075"/>
            <a:ext cx="1212850" cy="121285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4846" name="Oval 78"/>
          <p:cNvSpPr>
            <a:spLocks noChangeAspect="1" noChangeArrowheads="1"/>
          </p:cNvSpPr>
          <p:nvPr/>
        </p:nvSpPr>
        <p:spPr bwMode="auto">
          <a:xfrm rot="2248441">
            <a:off x="2717800" y="2597150"/>
            <a:ext cx="1514475" cy="1514475"/>
          </a:xfrm>
          <a:prstGeom prst="ellipse">
            <a:avLst/>
          </a:prstGeom>
          <a:noFill/>
          <a:ln w="12700">
            <a:solidFill>
              <a:srgbClr val="008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4847" name="Line 79"/>
          <p:cNvSpPr>
            <a:spLocks noChangeAspect="1" noChangeShapeType="1"/>
          </p:cNvSpPr>
          <p:nvPr/>
        </p:nvSpPr>
        <p:spPr bwMode="auto">
          <a:xfrm rot="13048441" flipV="1">
            <a:off x="2840038" y="2365375"/>
            <a:ext cx="1255712" cy="1552575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4848" name="Oval 80"/>
          <p:cNvSpPr>
            <a:spLocks noChangeAspect="1" noChangeArrowheads="1"/>
          </p:cNvSpPr>
          <p:nvPr/>
        </p:nvSpPr>
        <p:spPr bwMode="auto">
          <a:xfrm rot="2248441">
            <a:off x="4089400" y="2944813"/>
            <a:ext cx="71438" cy="71437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4849" name="Oval 81"/>
          <p:cNvSpPr>
            <a:spLocks noChangeAspect="1" noChangeArrowheads="1"/>
          </p:cNvSpPr>
          <p:nvPr/>
        </p:nvSpPr>
        <p:spPr bwMode="auto">
          <a:xfrm rot="2248441">
            <a:off x="2684463" y="3281363"/>
            <a:ext cx="76200" cy="746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44887" name="Group 119"/>
          <p:cNvGrpSpPr/>
          <p:nvPr/>
        </p:nvGrpSpPr>
        <p:grpSpPr bwMode="auto">
          <a:xfrm>
            <a:off x="2652713" y="2549525"/>
            <a:ext cx="447675" cy="915988"/>
            <a:chOff x="1743" y="1546"/>
            <a:chExt cx="282" cy="577"/>
          </a:xfrm>
        </p:grpSpPr>
        <p:sp>
          <p:nvSpPr>
            <p:cNvPr id="544845" name="Line 77"/>
            <p:cNvSpPr>
              <a:spLocks noChangeAspect="1" noChangeShapeType="1"/>
            </p:cNvSpPr>
            <p:nvPr/>
          </p:nvSpPr>
          <p:spPr bwMode="auto">
            <a:xfrm rot="2248441" flipH="1" flipV="1">
              <a:off x="1825" y="1546"/>
              <a:ext cx="0" cy="577"/>
            </a:xfrm>
            <a:prstGeom prst="line">
              <a:avLst/>
            </a:prstGeom>
            <a:noFill/>
            <a:ln w="3175">
              <a:solidFill>
                <a:srgbClr val="CC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4850" name="Line 82"/>
            <p:cNvSpPr>
              <a:spLocks noChangeAspect="1" noChangeShapeType="1"/>
            </p:cNvSpPr>
            <p:nvPr/>
          </p:nvSpPr>
          <p:spPr bwMode="auto">
            <a:xfrm rot="-3151559" flipH="1" flipV="1">
              <a:off x="1868" y="1623"/>
              <a:ext cx="1" cy="251"/>
            </a:xfrm>
            <a:prstGeom prst="line">
              <a:avLst/>
            </a:prstGeom>
            <a:noFill/>
            <a:ln w="3175">
              <a:solidFill>
                <a:srgbClr val="6633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4124" name="Group 83"/>
            <p:cNvGrpSpPr>
              <a:grpSpLocks noChangeAspect="1"/>
            </p:cNvGrpSpPr>
            <p:nvPr/>
          </p:nvGrpSpPr>
          <p:grpSpPr bwMode="auto">
            <a:xfrm rot="4942910" flipH="1">
              <a:off x="1770" y="1747"/>
              <a:ext cx="88" cy="45"/>
              <a:chOff x="4813" y="2181"/>
              <a:chExt cx="169" cy="87"/>
            </a:xfrm>
          </p:grpSpPr>
          <p:sp>
            <p:nvSpPr>
              <p:cNvPr id="544852" name="Line 84"/>
              <p:cNvSpPr>
                <a:spLocks noChangeAspect="1" noChangeShapeType="1"/>
              </p:cNvSpPr>
              <p:nvPr/>
            </p:nvSpPr>
            <p:spPr bwMode="auto">
              <a:xfrm>
                <a:off x="4818" y="2189"/>
                <a:ext cx="85" cy="8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4853" name="Line 85"/>
              <p:cNvSpPr>
                <a:spLocks noChangeAspect="1" noChangeShapeType="1"/>
              </p:cNvSpPr>
              <p:nvPr/>
            </p:nvSpPr>
            <p:spPr bwMode="auto">
              <a:xfrm flipH="1">
                <a:off x="4895" y="2186"/>
                <a:ext cx="85" cy="7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44855" name="Line 87"/>
            <p:cNvSpPr>
              <a:spLocks noChangeAspect="1" noChangeShapeType="1"/>
            </p:cNvSpPr>
            <p:nvPr/>
          </p:nvSpPr>
          <p:spPr bwMode="auto">
            <a:xfrm rot="-724775" flipH="1" flipV="1">
              <a:off x="2024" y="1862"/>
              <a:ext cx="1" cy="230"/>
            </a:xfrm>
            <a:prstGeom prst="line">
              <a:avLst/>
            </a:prstGeom>
            <a:noFill/>
            <a:ln w="3175">
              <a:solidFill>
                <a:srgbClr val="6633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4126" name="Group 88"/>
            <p:cNvGrpSpPr/>
            <p:nvPr/>
          </p:nvGrpSpPr>
          <p:grpSpPr bwMode="auto">
            <a:xfrm rot="7369695" flipH="1">
              <a:off x="1916" y="1912"/>
              <a:ext cx="91" cy="45"/>
              <a:chOff x="4813" y="2181"/>
              <a:chExt cx="169" cy="87"/>
            </a:xfrm>
          </p:grpSpPr>
          <p:sp>
            <p:nvSpPr>
              <p:cNvPr id="544857" name="Line 89"/>
              <p:cNvSpPr>
                <a:spLocks noChangeShapeType="1"/>
              </p:cNvSpPr>
              <p:nvPr/>
            </p:nvSpPr>
            <p:spPr bwMode="auto">
              <a:xfrm>
                <a:off x="4813" y="2181"/>
                <a:ext cx="87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4858" name="Line 90"/>
              <p:cNvSpPr>
                <a:spLocks noChangeShapeType="1"/>
              </p:cNvSpPr>
              <p:nvPr/>
            </p:nvSpPr>
            <p:spPr bwMode="auto">
              <a:xfrm flipH="1">
                <a:off x="4895" y="2183"/>
                <a:ext cx="87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aphicFrame>
        <p:nvGraphicFramePr>
          <p:cNvPr id="44054" name="Object 91"/>
          <p:cNvGraphicFramePr/>
          <p:nvPr/>
        </p:nvGraphicFramePr>
        <p:xfrm>
          <a:off x="7681913" y="3654425"/>
          <a:ext cx="274637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32" name="公式" r:id="rId3" imgW="355600" imgH="279400" progId="Equation.3">
                  <p:embed/>
                </p:oleObj>
              </mc:Choice>
              <mc:Fallback>
                <p:oleObj name="公式" r:id="rId3" imgW="355600" imgH="279400" progId="Equation.3">
                  <p:embed/>
                  <p:pic>
                    <p:nvPicPr>
                      <p:cNvPr id="0" name="图片 48363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913" y="3654425"/>
                        <a:ext cx="274637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92"/>
          <p:cNvGraphicFramePr/>
          <p:nvPr/>
        </p:nvGraphicFramePr>
        <p:xfrm>
          <a:off x="5565775" y="3656013"/>
          <a:ext cx="26352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33" name="公式" r:id="rId5" imgW="342900" imgH="292100" progId="Equation.3">
                  <p:embed/>
                </p:oleObj>
              </mc:Choice>
              <mc:Fallback>
                <p:oleObj name="公式" r:id="rId5" imgW="342900" imgH="292100" progId="Equation.3">
                  <p:embed/>
                  <p:pic>
                    <p:nvPicPr>
                      <p:cNvPr id="0" name="图片 48363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775" y="3656013"/>
                        <a:ext cx="263525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6" name="Object 93"/>
          <p:cNvGraphicFramePr/>
          <p:nvPr/>
        </p:nvGraphicFramePr>
        <p:xfrm>
          <a:off x="6399213" y="3213100"/>
          <a:ext cx="2635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34" name="公式" r:id="rId7" imgW="342900" imgH="368300" progId="Equation.3">
                  <p:embed/>
                </p:oleObj>
              </mc:Choice>
              <mc:Fallback>
                <p:oleObj name="公式" r:id="rId7" imgW="342900" imgH="368300" progId="Equation.3">
                  <p:embed/>
                  <p:pic>
                    <p:nvPicPr>
                      <p:cNvPr id="0" name="图片 48363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213" y="3213100"/>
                        <a:ext cx="26352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7" name="Object 94"/>
          <p:cNvGraphicFramePr/>
          <p:nvPr/>
        </p:nvGraphicFramePr>
        <p:xfrm>
          <a:off x="7827963" y="2659063"/>
          <a:ext cx="284162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35" name="公式" r:id="rId9" imgW="368300" imgH="368300" progId="Equation.3">
                  <p:embed/>
                </p:oleObj>
              </mc:Choice>
              <mc:Fallback>
                <p:oleObj name="公式" r:id="rId9" imgW="368300" imgH="368300" progId="Equation.3">
                  <p:embed/>
                  <p:pic>
                    <p:nvPicPr>
                      <p:cNvPr id="0" name="图片 48363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2659063"/>
                        <a:ext cx="284162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864" name="Oval 96"/>
          <p:cNvSpPr>
            <a:spLocks noChangeAspect="1" noChangeArrowheads="1"/>
          </p:cNvSpPr>
          <p:nvPr/>
        </p:nvSpPr>
        <p:spPr bwMode="auto">
          <a:xfrm rot="1768042">
            <a:off x="5321300" y="2603500"/>
            <a:ext cx="1498600" cy="1509713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4866" name="Oval 98"/>
          <p:cNvSpPr>
            <a:spLocks noChangeAspect="1" noChangeArrowheads="1"/>
          </p:cNvSpPr>
          <p:nvPr/>
        </p:nvSpPr>
        <p:spPr bwMode="auto">
          <a:xfrm rot="1768042">
            <a:off x="6330950" y="2233613"/>
            <a:ext cx="1871663" cy="1882775"/>
          </a:xfrm>
          <a:prstGeom prst="ellipse">
            <a:avLst/>
          </a:prstGeom>
          <a:noFill/>
          <a:ln w="12700">
            <a:solidFill>
              <a:srgbClr val="008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4867" name="Line 99"/>
          <p:cNvSpPr>
            <a:spLocks noChangeAspect="1" noChangeShapeType="1"/>
          </p:cNvSpPr>
          <p:nvPr/>
        </p:nvSpPr>
        <p:spPr bwMode="auto">
          <a:xfrm rot="12568042" flipV="1">
            <a:off x="6445250" y="1946275"/>
            <a:ext cx="1552575" cy="1933575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4868" name="Oval 100"/>
          <p:cNvSpPr>
            <a:spLocks noChangeAspect="1" noChangeArrowheads="1"/>
          </p:cNvSpPr>
          <p:nvPr/>
        </p:nvSpPr>
        <p:spPr bwMode="auto">
          <a:xfrm rot="1768042">
            <a:off x="7967663" y="2560638"/>
            <a:ext cx="73025" cy="746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4869" name="Oval 101"/>
          <p:cNvSpPr>
            <a:spLocks noChangeAspect="1" noChangeArrowheads="1"/>
          </p:cNvSpPr>
          <p:nvPr/>
        </p:nvSpPr>
        <p:spPr bwMode="auto">
          <a:xfrm rot="1768042">
            <a:off x="6299200" y="3225800"/>
            <a:ext cx="71438" cy="73025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44888" name="Group 120"/>
          <p:cNvGrpSpPr/>
          <p:nvPr/>
        </p:nvGrpSpPr>
        <p:grpSpPr bwMode="auto">
          <a:xfrm>
            <a:off x="6189663" y="2298700"/>
            <a:ext cx="598487" cy="1139825"/>
            <a:chOff x="3875" y="1388"/>
            <a:chExt cx="377" cy="718"/>
          </a:xfrm>
        </p:grpSpPr>
        <p:sp>
          <p:nvSpPr>
            <p:cNvPr id="544865" name="Line 97"/>
            <p:cNvSpPr>
              <a:spLocks noChangeAspect="1" noChangeShapeType="1"/>
            </p:cNvSpPr>
            <p:nvPr/>
          </p:nvSpPr>
          <p:spPr bwMode="auto">
            <a:xfrm rot="1768042" flipH="1" flipV="1">
              <a:off x="3983" y="1388"/>
              <a:ext cx="0" cy="718"/>
            </a:xfrm>
            <a:prstGeom prst="line">
              <a:avLst/>
            </a:prstGeom>
            <a:noFill/>
            <a:ln w="3175">
              <a:solidFill>
                <a:srgbClr val="CC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4870" name="Line 102"/>
            <p:cNvSpPr>
              <a:spLocks noChangeAspect="1" noChangeShapeType="1"/>
            </p:cNvSpPr>
            <p:nvPr/>
          </p:nvSpPr>
          <p:spPr bwMode="auto">
            <a:xfrm rot="-3631958" flipH="1" flipV="1">
              <a:off x="4026" y="1483"/>
              <a:ext cx="1" cy="302"/>
            </a:xfrm>
            <a:prstGeom prst="line">
              <a:avLst/>
            </a:prstGeom>
            <a:noFill/>
            <a:ln w="3175">
              <a:solidFill>
                <a:srgbClr val="6633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4115" name="Group 103"/>
            <p:cNvGrpSpPr>
              <a:grpSpLocks noChangeAspect="1"/>
            </p:cNvGrpSpPr>
            <p:nvPr/>
          </p:nvGrpSpPr>
          <p:grpSpPr bwMode="auto">
            <a:xfrm rot="4462511" flipH="1">
              <a:off x="3925" y="1640"/>
              <a:ext cx="90" cy="46"/>
              <a:chOff x="4813" y="2181"/>
              <a:chExt cx="169" cy="87"/>
            </a:xfrm>
          </p:grpSpPr>
          <p:sp>
            <p:nvSpPr>
              <p:cNvPr id="544872" name="Line 104"/>
              <p:cNvSpPr>
                <a:spLocks noChangeAspect="1" noChangeShapeType="1"/>
              </p:cNvSpPr>
              <p:nvPr/>
            </p:nvSpPr>
            <p:spPr bwMode="auto">
              <a:xfrm>
                <a:off x="4820" y="2193"/>
                <a:ext cx="83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4873" name="Line 105"/>
              <p:cNvSpPr>
                <a:spLocks noChangeAspect="1" noChangeShapeType="1"/>
              </p:cNvSpPr>
              <p:nvPr/>
            </p:nvSpPr>
            <p:spPr bwMode="auto">
              <a:xfrm flipH="1">
                <a:off x="4900" y="2194"/>
                <a:ext cx="86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44875" name="Line 107"/>
            <p:cNvSpPr>
              <a:spLocks noChangeAspect="1" noChangeShapeType="1"/>
            </p:cNvSpPr>
            <p:nvPr/>
          </p:nvSpPr>
          <p:spPr bwMode="auto">
            <a:xfrm rot="-1205175" flipH="1" flipV="1">
              <a:off x="4251" y="1744"/>
              <a:ext cx="1" cy="287"/>
            </a:xfrm>
            <a:prstGeom prst="line">
              <a:avLst/>
            </a:prstGeom>
            <a:noFill/>
            <a:ln w="3175">
              <a:solidFill>
                <a:srgbClr val="6633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4117" name="Group 108"/>
            <p:cNvGrpSpPr>
              <a:grpSpLocks noChangeAspect="1"/>
            </p:cNvGrpSpPr>
            <p:nvPr/>
          </p:nvGrpSpPr>
          <p:grpSpPr bwMode="auto">
            <a:xfrm rot="6889296" flipH="1">
              <a:off x="4138" y="1833"/>
              <a:ext cx="90" cy="46"/>
              <a:chOff x="4813" y="2181"/>
              <a:chExt cx="169" cy="87"/>
            </a:xfrm>
          </p:grpSpPr>
          <p:sp>
            <p:nvSpPr>
              <p:cNvPr id="544877" name="Line 109"/>
              <p:cNvSpPr>
                <a:spLocks noChangeAspect="1" noChangeShapeType="1"/>
              </p:cNvSpPr>
              <p:nvPr/>
            </p:nvSpPr>
            <p:spPr bwMode="auto">
              <a:xfrm>
                <a:off x="4816" y="2194"/>
                <a:ext cx="85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4878" name="Line 110"/>
              <p:cNvSpPr>
                <a:spLocks noChangeAspect="1" noChangeShapeType="1"/>
              </p:cNvSpPr>
              <p:nvPr/>
            </p:nvSpPr>
            <p:spPr bwMode="auto">
              <a:xfrm flipH="1">
                <a:off x="4895" y="2198"/>
                <a:ext cx="86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aphicFrame>
        <p:nvGraphicFramePr>
          <p:cNvPr id="44064" name="Object 111"/>
          <p:cNvGraphicFramePr/>
          <p:nvPr/>
        </p:nvGraphicFramePr>
        <p:xfrm>
          <a:off x="3868738" y="3646488"/>
          <a:ext cx="215900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36" name="公式" r:id="rId11" imgW="279400" imgH="266700" progId="Equation.3">
                  <p:embed/>
                </p:oleObj>
              </mc:Choice>
              <mc:Fallback>
                <p:oleObj name="公式" r:id="rId11" imgW="279400" imgH="266700" progId="Equation.3">
                  <p:embed/>
                  <p:pic>
                    <p:nvPicPr>
                      <p:cNvPr id="0" name="图片 48363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3646488"/>
                        <a:ext cx="215900" cy="20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5" name="Object 112"/>
          <p:cNvGraphicFramePr/>
          <p:nvPr/>
        </p:nvGraphicFramePr>
        <p:xfrm>
          <a:off x="2181225" y="3657600"/>
          <a:ext cx="20478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37" name="公式" r:id="rId13" imgW="266700" imgH="279400" progId="Equation.3">
                  <p:embed/>
                </p:oleObj>
              </mc:Choice>
              <mc:Fallback>
                <p:oleObj name="公式" r:id="rId13" imgW="266700" imgH="279400" progId="Equation.3">
                  <p:embed/>
                  <p:pic>
                    <p:nvPicPr>
                      <p:cNvPr id="0" name="图片 48363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3657600"/>
                        <a:ext cx="204788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6" name="Object 113"/>
          <p:cNvGraphicFramePr/>
          <p:nvPr/>
        </p:nvGraphicFramePr>
        <p:xfrm>
          <a:off x="2767013" y="3257550"/>
          <a:ext cx="20478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38" name="公式" r:id="rId15" imgW="266700" imgH="368300" progId="Equation.3">
                  <p:embed/>
                </p:oleObj>
              </mc:Choice>
              <mc:Fallback>
                <p:oleObj name="公式" r:id="rId15" imgW="266700" imgH="368300" progId="Equation.3">
                  <p:embed/>
                  <p:pic>
                    <p:nvPicPr>
                      <p:cNvPr id="0" name="图片 48363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3257550"/>
                        <a:ext cx="204787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7" name="Object 114"/>
          <p:cNvGraphicFramePr/>
          <p:nvPr/>
        </p:nvGraphicFramePr>
        <p:xfrm>
          <a:off x="3976688" y="2979738"/>
          <a:ext cx="2159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39" name="公式" r:id="rId17" imgW="279400" imgH="368300" progId="Equation.3">
                  <p:embed/>
                </p:oleObj>
              </mc:Choice>
              <mc:Fallback>
                <p:oleObj name="公式" r:id="rId17" imgW="279400" imgH="368300" progId="Equation.3">
                  <p:embed/>
                  <p:pic>
                    <p:nvPicPr>
                      <p:cNvPr id="0" name="图片 483638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2979738"/>
                        <a:ext cx="2159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8" name="Object 116"/>
          <p:cNvGraphicFramePr/>
          <p:nvPr/>
        </p:nvGraphicFramePr>
        <p:xfrm>
          <a:off x="4398963" y="2938463"/>
          <a:ext cx="215900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40" name="公式" r:id="rId19" imgW="279400" imgH="266700" progId="Equation.3">
                  <p:embed/>
                </p:oleObj>
              </mc:Choice>
              <mc:Fallback>
                <p:oleObj name="公式" r:id="rId19" imgW="279400" imgH="266700" progId="Equation.3">
                  <p:embed/>
                  <p:pic>
                    <p:nvPicPr>
                      <p:cNvPr id="0" name="图片 48363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3" y="2938463"/>
                        <a:ext cx="215900" cy="20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9" name="Object 117"/>
          <p:cNvGraphicFramePr/>
          <p:nvPr/>
        </p:nvGraphicFramePr>
        <p:xfrm>
          <a:off x="8301038" y="2492375"/>
          <a:ext cx="274637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41" name="公式" r:id="rId20" imgW="355600" imgH="279400" progId="Equation.3">
                  <p:embed/>
                </p:oleObj>
              </mc:Choice>
              <mc:Fallback>
                <p:oleObj name="公式" r:id="rId20" imgW="355600" imgH="279400" progId="Equation.3">
                  <p:embed/>
                  <p:pic>
                    <p:nvPicPr>
                      <p:cNvPr id="0" name="图片 483640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1038" y="2492375"/>
                        <a:ext cx="274637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886" name="Rectangle 118"/>
          <p:cNvSpPr>
            <a:spLocks noChangeArrowheads="1"/>
          </p:cNvSpPr>
          <p:nvPr/>
        </p:nvSpPr>
        <p:spPr bwMode="auto">
          <a:xfrm>
            <a:off x="534988" y="4332288"/>
            <a:ext cx="1022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证明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544854" name="Oval 86"/>
          <p:cNvSpPr>
            <a:spLocks noChangeAspect="1" noChangeArrowheads="1"/>
          </p:cNvSpPr>
          <p:nvPr/>
        </p:nvSpPr>
        <p:spPr bwMode="auto">
          <a:xfrm rot="2248441">
            <a:off x="2487613" y="3349625"/>
            <a:ext cx="42862" cy="42863"/>
          </a:xfrm>
          <a:prstGeom prst="ellipse">
            <a:avLst/>
          </a:prstGeom>
          <a:solidFill>
            <a:srgbClr val="EAEAEA"/>
          </a:solidFill>
          <a:ln w="31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4072" name="Object 115"/>
          <p:cNvGraphicFramePr/>
          <p:nvPr/>
        </p:nvGraphicFramePr>
        <p:xfrm>
          <a:off x="2246313" y="3262313"/>
          <a:ext cx="2047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42" name="公式" r:id="rId22" imgW="266700" imgH="279400" progId="Equation.3">
                  <p:embed/>
                </p:oleObj>
              </mc:Choice>
              <mc:Fallback>
                <p:oleObj name="公式" r:id="rId22" imgW="266700" imgH="279400" progId="Equation.3">
                  <p:embed/>
                  <p:pic>
                    <p:nvPicPr>
                      <p:cNvPr id="0" name="图片 483641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3262313"/>
                        <a:ext cx="204787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3" name="Object 95"/>
          <p:cNvGraphicFramePr/>
          <p:nvPr/>
        </p:nvGraphicFramePr>
        <p:xfrm>
          <a:off x="5802313" y="3246438"/>
          <a:ext cx="26352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43" name="公式" r:id="rId24" imgW="342900" imgH="292100" progId="Equation.3">
                  <p:embed/>
                </p:oleObj>
              </mc:Choice>
              <mc:Fallback>
                <p:oleObj name="公式" r:id="rId24" imgW="342900" imgH="292100" progId="Equation.3">
                  <p:embed/>
                  <p:pic>
                    <p:nvPicPr>
                      <p:cNvPr id="0" name="图片 483642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3" y="3246438"/>
                        <a:ext cx="263525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874" name="Oval 106"/>
          <p:cNvSpPr>
            <a:spLocks noChangeAspect="1" noChangeArrowheads="1"/>
          </p:cNvSpPr>
          <p:nvPr/>
        </p:nvSpPr>
        <p:spPr bwMode="auto">
          <a:xfrm rot="1768042">
            <a:off x="6067425" y="3343275"/>
            <a:ext cx="42863" cy="42863"/>
          </a:xfrm>
          <a:prstGeom prst="ellipse">
            <a:avLst/>
          </a:prstGeom>
          <a:solidFill>
            <a:srgbClr val="EAEAEA"/>
          </a:solidFill>
          <a:ln w="31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4075" name="Picture 1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922" name="Rectangle 154"/>
          <p:cNvSpPr>
            <a:spLocks noChangeArrowheads="1"/>
          </p:cNvSpPr>
          <p:nvPr/>
        </p:nvSpPr>
        <p:spPr bwMode="auto">
          <a:xfrm>
            <a:off x="533400" y="565150"/>
            <a:ext cx="2519363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2800" dirty="0">
                <a:solidFill>
                  <a:srgbClr val="000099"/>
                </a:solidFill>
              </a:rPr>
              <a:t>3</a:t>
            </a:r>
            <a:r>
              <a:rPr lang="zh-CN" altLang="en-US" sz="2800" dirty="0">
                <a:solidFill>
                  <a:srgbClr val="000099"/>
                </a:solidFill>
              </a:rPr>
              <a:t>、</a:t>
            </a:r>
            <a:r>
              <a:rPr kumimoji="0" lang="zh-CN" altLang="en-US" sz="2800" dirty="0">
                <a:solidFill>
                  <a:srgbClr val="000099"/>
                </a:solidFill>
              </a:rPr>
              <a:t>保对称点性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</a:t>
            </a:r>
            <a:endParaRPr kumimoji="0"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544930" name="Rectangle 162"/>
          <p:cNvSpPr>
            <a:spLocks noChangeArrowheads="1"/>
          </p:cNvSpPr>
          <p:nvPr/>
        </p:nvSpPr>
        <p:spPr bwMode="auto">
          <a:xfrm>
            <a:off x="534988" y="1201738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44078" name="Group 163"/>
          <p:cNvGrpSpPr/>
          <p:nvPr/>
        </p:nvGrpSpPr>
        <p:grpSpPr bwMode="auto">
          <a:xfrm>
            <a:off x="1349375" y="1201738"/>
            <a:ext cx="4537075" cy="457200"/>
            <a:chOff x="850" y="757"/>
            <a:chExt cx="2858" cy="288"/>
          </a:xfrm>
        </p:grpSpPr>
        <p:sp>
          <p:nvSpPr>
            <p:cNvPr id="544932" name="Rectangle 164"/>
            <p:cNvSpPr>
              <a:spLocks noChangeArrowheads="1"/>
            </p:cNvSpPr>
            <p:nvPr/>
          </p:nvSpPr>
          <p:spPr bwMode="auto">
            <a:xfrm>
              <a:off x="850" y="757"/>
              <a:ext cx="285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设两点</a:t>
              </a:r>
              <a:r>
                <a:rPr lang="en-US" altLang="zh-CN"/>
                <a:t>         </a:t>
              </a:r>
              <a:r>
                <a:rPr lang="en-US" altLang="zh-CN" sz="1200"/>
                <a:t>    </a:t>
              </a:r>
              <a:r>
                <a:rPr lang="zh-CN" altLang="en-US"/>
                <a:t>关于圆周</a:t>
              </a:r>
              <a:r>
                <a:rPr lang="en-US" altLang="zh-CN" sz="1000"/>
                <a:t> </a:t>
              </a:r>
              <a:r>
                <a:rPr lang="en-US" altLang="zh-CN" i="1"/>
                <a:t>C</a:t>
              </a:r>
              <a:r>
                <a:rPr lang="en-US" altLang="zh-CN" sz="2000" i="1"/>
                <a:t> </a:t>
              </a:r>
              <a:r>
                <a:rPr lang="zh-CN" altLang="en-US"/>
                <a:t>对称，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44112" name="Object 165"/>
            <p:cNvGraphicFramePr/>
            <p:nvPr/>
          </p:nvGraphicFramePr>
          <p:xfrm>
            <a:off x="1529" y="769"/>
            <a:ext cx="42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644" name="公式" r:id="rId26" imgW="711200" imgH="368300" progId="Equation.3">
                    <p:embed/>
                  </p:oleObj>
                </mc:Choice>
                <mc:Fallback>
                  <p:oleObj name="公式" r:id="rId26" imgW="711200" imgH="368300" progId="Equation.3">
                    <p:embed/>
                    <p:pic>
                      <p:nvPicPr>
                        <p:cNvPr id="0" name="图片 4836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769"/>
                          <a:ext cx="42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79" name="Group 166"/>
          <p:cNvGrpSpPr/>
          <p:nvPr/>
        </p:nvGrpSpPr>
        <p:grpSpPr bwMode="auto">
          <a:xfrm>
            <a:off x="533400" y="1700213"/>
            <a:ext cx="796925" cy="796925"/>
            <a:chOff x="772" y="525"/>
            <a:chExt cx="502" cy="502"/>
          </a:xfrm>
        </p:grpSpPr>
        <p:sp>
          <p:nvSpPr>
            <p:cNvPr id="544935" name="Rectangle 167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4936" name="Rectangle 168"/>
            <p:cNvSpPr>
              <a:spLocks noChangeArrowheads="1"/>
            </p:cNvSpPr>
            <p:nvPr/>
          </p:nvSpPr>
          <p:spPr bwMode="auto">
            <a:xfrm>
              <a:off x="813" y="52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130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44937" name="Rectangle 169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定理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44938" name="Rectangle 170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6.7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44939" name="Rectangle 171"/>
          <p:cNvSpPr>
            <a:spLocks noChangeArrowheads="1"/>
          </p:cNvSpPr>
          <p:nvPr/>
        </p:nvSpPr>
        <p:spPr bwMode="auto">
          <a:xfrm>
            <a:off x="5546725" y="1201738"/>
            <a:ext cx="3400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则在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分式线性映射</a:t>
            </a:r>
            <a:r>
              <a:rPr lang="zh-CN" altLang="en-US"/>
              <a:t>下，</a:t>
            </a:r>
            <a:r>
              <a:rPr lang="en-US" altLang="zh-CN"/>
              <a:t>  </a:t>
            </a:r>
            <a:endParaRPr lang="en-US" altLang="zh-CN"/>
          </a:p>
        </p:txBody>
      </p:sp>
      <p:grpSp>
        <p:nvGrpSpPr>
          <p:cNvPr id="44081" name="Group 172"/>
          <p:cNvGrpSpPr/>
          <p:nvPr/>
        </p:nvGrpSpPr>
        <p:grpSpPr bwMode="auto">
          <a:xfrm>
            <a:off x="1349375" y="1733550"/>
            <a:ext cx="5746750" cy="457200"/>
            <a:chOff x="850" y="1116"/>
            <a:chExt cx="3620" cy="288"/>
          </a:xfrm>
        </p:grpSpPr>
        <p:sp>
          <p:nvSpPr>
            <p:cNvPr id="544941" name="Rectangle 173"/>
            <p:cNvSpPr>
              <a:spLocks noChangeArrowheads="1"/>
            </p:cNvSpPr>
            <p:nvPr/>
          </p:nvSpPr>
          <p:spPr bwMode="auto">
            <a:xfrm>
              <a:off x="850" y="1116"/>
              <a:ext cx="362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它们的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象点</a:t>
              </a:r>
              <a:r>
                <a:rPr lang="en-US" altLang="zh-CN"/>
                <a:t>             </a:t>
              </a:r>
              <a:r>
                <a:rPr lang="zh-CN" altLang="en-US"/>
                <a:t>关于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象曲线</a:t>
              </a:r>
              <a:r>
                <a:rPr lang="en-US" altLang="zh-CN" i="1"/>
                <a:t>     </a:t>
              </a:r>
              <a:r>
                <a:rPr lang="en-US" altLang="zh-CN" sz="1200" i="1"/>
                <a:t>  </a:t>
              </a:r>
              <a:r>
                <a:rPr lang="zh-CN" altLang="en-US"/>
                <a:t>对称。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44105" name="Object 174"/>
            <p:cNvGraphicFramePr/>
            <p:nvPr/>
          </p:nvGraphicFramePr>
          <p:xfrm>
            <a:off x="1905" y="1133"/>
            <a:ext cx="54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645" name="公式" r:id="rId28" imgW="862965" imgH="368300" progId="Equation.3">
                    <p:embed/>
                  </p:oleObj>
                </mc:Choice>
                <mc:Fallback>
                  <p:oleObj name="公式" r:id="rId28" imgW="862965" imgH="368300" progId="Equation.3">
                    <p:embed/>
                    <p:pic>
                      <p:nvPicPr>
                        <p:cNvPr id="0" name="图片 4836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" y="1133"/>
                          <a:ext cx="54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06" name="Object 175"/>
            <p:cNvGraphicFramePr/>
            <p:nvPr/>
          </p:nvGraphicFramePr>
          <p:xfrm>
            <a:off x="3503" y="1169"/>
            <a:ext cx="21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646" name="公式" r:id="rId30" imgW="342900" imgH="292100" progId="Equation.3">
                    <p:embed/>
                  </p:oleObj>
                </mc:Choice>
                <mc:Fallback>
                  <p:oleObj name="公式" r:id="rId30" imgW="342900" imgH="292100" progId="Equation.3">
                    <p:embed/>
                    <p:pic>
                      <p:nvPicPr>
                        <p:cNvPr id="0" name="图片 4836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3" y="1169"/>
                          <a:ext cx="21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4944" name="Group 176"/>
          <p:cNvGrpSpPr/>
          <p:nvPr/>
        </p:nvGrpSpPr>
        <p:grpSpPr bwMode="auto">
          <a:xfrm>
            <a:off x="4535488" y="4333875"/>
            <a:ext cx="2863850" cy="457200"/>
            <a:chOff x="2857" y="2868"/>
            <a:chExt cx="1804" cy="288"/>
          </a:xfrm>
        </p:grpSpPr>
        <p:sp>
          <p:nvSpPr>
            <p:cNvPr id="544928" name="Rectangle 160"/>
            <p:cNvSpPr>
              <a:spLocks noChangeArrowheads="1"/>
            </p:cNvSpPr>
            <p:nvPr/>
          </p:nvSpPr>
          <p:spPr bwMode="auto">
            <a:xfrm>
              <a:off x="2857" y="2868"/>
              <a:ext cx="18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可知</a:t>
              </a:r>
              <a:r>
                <a:rPr lang="en-US" altLang="zh-CN">
                  <a:solidFill>
                    <a:srgbClr val="000000"/>
                  </a:solidFill>
                </a:rPr>
                <a:t>    </a:t>
              </a: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与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en-US" altLang="zh-CN" i="1">
                  <a:solidFill>
                    <a:srgbClr val="000000"/>
                  </a:solidFill>
                </a:rPr>
                <a:t>C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正交，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44103" name="Object 62"/>
            <p:cNvGraphicFramePr/>
            <p:nvPr/>
          </p:nvGraphicFramePr>
          <p:xfrm>
            <a:off x="3343" y="2929"/>
            <a:ext cx="17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647" name="公式" r:id="rId32" imgW="279400" imgH="266700" progId="Equation.3">
                    <p:embed/>
                  </p:oleObj>
                </mc:Choice>
                <mc:Fallback>
                  <p:oleObj name="公式" r:id="rId32" imgW="279400" imgH="266700" progId="Equation.3">
                    <p:embed/>
                    <p:pic>
                      <p:nvPicPr>
                        <p:cNvPr id="0" name="图片 4836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3" y="2929"/>
                          <a:ext cx="17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4946" name="Group 178"/>
          <p:cNvGrpSpPr/>
          <p:nvPr/>
        </p:nvGrpSpPr>
        <p:grpSpPr bwMode="auto">
          <a:xfrm>
            <a:off x="6051550" y="4886325"/>
            <a:ext cx="2774950" cy="457200"/>
            <a:chOff x="3812" y="3228"/>
            <a:chExt cx="1748" cy="288"/>
          </a:xfrm>
        </p:grpSpPr>
        <p:sp>
          <p:nvSpPr>
            <p:cNvPr id="544945" name="Rectangle 177"/>
            <p:cNvSpPr>
              <a:spLocks noChangeArrowheads="1"/>
            </p:cNvSpPr>
            <p:nvPr/>
          </p:nvSpPr>
          <p:spPr bwMode="auto">
            <a:xfrm>
              <a:off x="3812" y="3228"/>
              <a:ext cx="17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故</a:t>
              </a:r>
              <a:r>
                <a:rPr lang="en-US" altLang="zh-CN">
                  <a:solidFill>
                    <a:srgbClr val="000000"/>
                  </a:solidFill>
                </a:rPr>
                <a:t>      </a:t>
              </a:r>
              <a:r>
                <a:rPr lang="zh-CN" altLang="en-US">
                  <a:solidFill>
                    <a:srgbClr val="000000"/>
                  </a:solidFill>
                </a:rPr>
                <a:t>与</a:t>
              </a:r>
              <a:r>
                <a:rPr lang="en-US" altLang="zh-CN">
                  <a:solidFill>
                    <a:srgbClr val="000000"/>
                  </a:solidFill>
                </a:rPr>
                <a:t>      </a:t>
              </a:r>
              <a:r>
                <a:rPr lang="zh-CN" altLang="en-US">
                  <a:solidFill>
                    <a:srgbClr val="000000"/>
                  </a:solidFill>
                </a:rPr>
                <a:t>正交，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44100" name="Object 64"/>
            <p:cNvGraphicFramePr/>
            <p:nvPr/>
          </p:nvGraphicFramePr>
          <p:xfrm>
            <a:off x="4113" y="3281"/>
            <a:ext cx="22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648" name="公式" r:id="rId34" imgW="355600" imgH="279400" progId="Equation.3">
                    <p:embed/>
                  </p:oleObj>
                </mc:Choice>
                <mc:Fallback>
                  <p:oleObj name="公式" r:id="rId34" imgW="355600" imgH="279400" progId="Equation.3">
                    <p:embed/>
                    <p:pic>
                      <p:nvPicPr>
                        <p:cNvPr id="0" name="图片 4836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3" y="3281"/>
                          <a:ext cx="22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01" name="Object 65"/>
            <p:cNvGraphicFramePr/>
            <p:nvPr/>
          </p:nvGraphicFramePr>
          <p:xfrm>
            <a:off x="4591" y="3283"/>
            <a:ext cx="21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649" name="公式" r:id="rId36" imgW="342900" imgH="292100" progId="Equation.3">
                    <p:embed/>
                  </p:oleObj>
                </mc:Choice>
                <mc:Fallback>
                  <p:oleObj name="公式" r:id="rId36" imgW="342900" imgH="292100" progId="Equation.3">
                    <p:embed/>
                    <p:pic>
                      <p:nvPicPr>
                        <p:cNvPr id="0" name="图片 4836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1" y="3283"/>
                          <a:ext cx="21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4975" name="Group 207"/>
          <p:cNvGrpSpPr/>
          <p:nvPr/>
        </p:nvGrpSpPr>
        <p:grpSpPr bwMode="auto">
          <a:xfrm>
            <a:off x="492125" y="5540375"/>
            <a:ext cx="8597900" cy="1012825"/>
            <a:chOff x="310" y="3490"/>
            <a:chExt cx="5416" cy="638"/>
          </a:xfrm>
        </p:grpSpPr>
        <p:grpSp>
          <p:nvGrpSpPr>
            <p:cNvPr id="44091" name="Group 198"/>
            <p:cNvGrpSpPr/>
            <p:nvPr/>
          </p:nvGrpSpPr>
          <p:grpSpPr bwMode="auto">
            <a:xfrm>
              <a:off x="338" y="3511"/>
              <a:ext cx="5291" cy="617"/>
              <a:chOff x="338" y="3511"/>
              <a:chExt cx="5291" cy="617"/>
            </a:xfrm>
          </p:grpSpPr>
          <p:sp>
            <p:nvSpPr>
              <p:cNvPr id="544967" name="Rectangle 199"/>
              <p:cNvSpPr>
                <a:spLocks noChangeArrowheads="1"/>
              </p:cNvSpPr>
              <p:nvPr/>
            </p:nvSpPr>
            <p:spPr bwMode="auto">
              <a:xfrm>
                <a:off x="849" y="3840"/>
                <a:ext cx="310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777777"/>
                    </a:solidFill>
                  </a:rPr>
                  <a:t>过</a:t>
                </a:r>
                <a:r>
                  <a:rPr lang="en-US" altLang="zh-CN">
                    <a:solidFill>
                      <a:srgbClr val="777777"/>
                    </a:solidFill>
                  </a:rPr>
                  <a:t>           </a:t>
                </a:r>
                <a:r>
                  <a:rPr lang="zh-CN" altLang="en-US">
                    <a:solidFill>
                      <a:srgbClr val="777777"/>
                    </a:solidFill>
                  </a:rPr>
                  <a:t>的任何</a:t>
                </a:r>
                <a:r>
                  <a:rPr lang="zh-CN" altLang="en-US" u="sng">
                    <a:solidFill>
                      <a:srgbClr val="83A200"/>
                    </a:solidFill>
                    <a:ea typeface="楷体" panose="02010609060101010101" charset="-122"/>
                    <a:cs typeface="楷体" panose="02010609060101010101" charset="-122"/>
                  </a:rPr>
                  <a:t>圆</a:t>
                </a:r>
                <a:r>
                  <a:rPr lang="en-US" altLang="zh-CN">
                    <a:solidFill>
                      <a:srgbClr val="000000"/>
                    </a:solidFill>
                  </a:rPr>
                  <a:t>     </a:t>
                </a:r>
                <a:r>
                  <a:rPr lang="zh-CN" altLang="en-US">
                    <a:solidFill>
                      <a:srgbClr val="777777"/>
                    </a:solidFill>
                  </a:rPr>
                  <a:t>都与</a:t>
                </a:r>
                <a:r>
                  <a:rPr lang="en-US" altLang="zh-CN" sz="1200">
                    <a:solidFill>
                      <a:srgbClr val="777777"/>
                    </a:solidFill>
                  </a:rPr>
                  <a:t> </a:t>
                </a:r>
                <a:r>
                  <a:rPr lang="en-US" altLang="zh-CN" i="1">
                    <a:solidFill>
                      <a:srgbClr val="777777"/>
                    </a:solidFill>
                  </a:rPr>
                  <a:t>C</a:t>
                </a:r>
                <a:r>
                  <a:rPr lang="en-US" altLang="zh-CN">
                    <a:solidFill>
                      <a:srgbClr val="000000"/>
                    </a:solidFill>
                  </a:rPr>
                  <a:t> </a:t>
                </a:r>
                <a:r>
                  <a:rPr lang="zh-CN" altLang="en-US" u="sng">
                    <a:solidFill>
                      <a:srgbClr val="83A200"/>
                    </a:solidFill>
                    <a:ea typeface="楷体" panose="02010609060101010101" charset="-122"/>
                    <a:cs typeface="楷体" panose="02010609060101010101" charset="-122"/>
                  </a:rPr>
                  <a:t>正交</a:t>
                </a:r>
                <a:r>
                  <a:rPr lang="zh-CN" altLang="en-US">
                    <a:solidFill>
                      <a:srgbClr val="000000"/>
                    </a:solidFill>
                  </a:rPr>
                  <a:t>。</a:t>
                </a:r>
                <a:r>
                  <a:rPr lang="en-US" altLang="zh-CN">
                    <a:solidFill>
                      <a:srgbClr val="000000"/>
                    </a:solidFill>
                  </a:rPr>
                  <a:t>  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544968" name="Rectangle 200"/>
              <p:cNvSpPr>
                <a:spLocks noChangeArrowheads="1"/>
              </p:cNvSpPr>
              <p:nvPr/>
            </p:nvSpPr>
            <p:spPr bwMode="auto">
              <a:xfrm>
                <a:off x="338" y="3511"/>
                <a:ext cx="59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zh-CN" altLang="en-US">
                    <a:solidFill>
                      <a:srgbClr val="2495FC"/>
                    </a:solidFill>
                  </a:rPr>
                  <a:t>引理</a:t>
                </a:r>
                <a:r>
                  <a:rPr lang="en-US" altLang="zh-CN">
                    <a:solidFill>
                      <a:srgbClr val="0000FF"/>
                    </a:solidFill>
                  </a:rPr>
                  <a:t>  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544969" name="Rectangle 201"/>
              <p:cNvSpPr>
                <a:spLocks noChangeArrowheads="1"/>
              </p:cNvSpPr>
              <p:nvPr/>
            </p:nvSpPr>
            <p:spPr bwMode="auto">
              <a:xfrm>
                <a:off x="849" y="3511"/>
                <a:ext cx="478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777777"/>
                    </a:solidFill>
                  </a:rPr>
                  <a:t>扩充复平面上的两点</a:t>
                </a:r>
                <a:r>
                  <a:rPr lang="en-US" altLang="zh-CN">
                    <a:solidFill>
                      <a:srgbClr val="777777"/>
                    </a:solidFill>
                  </a:rPr>
                  <a:t>           </a:t>
                </a:r>
                <a:r>
                  <a:rPr lang="zh-CN" altLang="en-US">
                    <a:solidFill>
                      <a:srgbClr val="777777"/>
                    </a:solidFill>
                  </a:rPr>
                  <a:t>关于</a:t>
                </a:r>
                <a:r>
                  <a:rPr lang="zh-CN" altLang="en-US" u="sng">
                    <a:solidFill>
                      <a:srgbClr val="83A200"/>
                    </a:solidFill>
                    <a:ea typeface="楷体" panose="02010609060101010101" charset="-122"/>
                    <a:cs typeface="楷体" panose="02010609060101010101" charset="-122"/>
                  </a:rPr>
                  <a:t>圆</a:t>
                </a: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r>
                  <a:rPr lang="en-US" altLang="zh-CN" i="1">
                    <a:solidFill>
                      <a:srgbClr val="777777"/>
                    </a:solidFill>
                  </a:rPr>
                  <a:t>C</a:t>
                </a:r>
                <a:r>
                  <a:rPr lang="en-US" altLang="zh-CN">
                    <a:solidFill>
                      <a:srgbClr val="000000"/>
                    </a:solidFill>
                  </a:rPr>
                  <a:t> </a:t>
                </a:r>
                <a:r>
                  <a:rPr lang="zh-CN" altLang="en-US">
                    <a:solidFill>
                      <a:srgbClr val="777777"/>
                    </a:solidFill>
                  </a:rPr>
                  <a:t>对称的</a:t>
                </a:r>
                <a:r>
                  <a:rPr lang="zh-CN" altLang="en-US" u="sng">
                    <a:solidFill>
                      <a:srgbClr val="FF6969"/>
                    </a:solidFill>
                    <a:ea typeface="楷体" panose="02010609060101010101" charset="-122"/>
                    <a:cs typeface="楷体" panose="02010609060101010101" charset="-122"/>
                  </a:rPr>
                  <a:t>充要条件</a:t>
                </a:r>
                <a:r>
                  <a:rPr lang="zh-CN" altLang="en-US">
                    <a:solidFill>
                      <a:srgbClr val="777777"/>
                    </a:solidFill>
                  </a:rPr>
                  <a:t>是</a:t>
                </a:r>
                <a:r>
                  <a:rPr lang="en-US" altLang="zh-CN">
                    <a:solidFill>
                      <a:srgbClr val="000000"/>
                    </a:solidFill>
                  </a:rPr>
                  <a:t>  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44096" name="Object 202"/>
              <p:cNvGraphicFramePr/>
              <p:nvPr/>
            </p:nvGraphicFramePr>
            <p:xfrm>
              <a:off x="2689" y="3525"/>
              <a:ext cx="448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650" name="公式" r:id="rId38" imgW="711200" imgH="368300" progId="Equation.3">
                      <p:embed/>
                    </p:oleObj>
                  </mc:Choice>
                  <mc:Fallback>
                    <p:oleObj name="公式" r:id="rId38" imgW="711200" imgH="368300" progId="Equation.3">
                      <p:embed/>
                      <p:pic>
                        <p:nvPicPr>
                          <p:cNvPr id="0" name="图片 48364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9" y="3525"/>
                            <a:ext cx="448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97" name="Object 203"/>
              <p:cNvGraphicFramePr/>
              <p:nvPr/>
            </p:nvGraphicFramePr>
            <p:xfrm>
              <a:off x="1155" y="3853"/>
              <a:ext cx="440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651" name="公式" r:id="rId40" imgW="698500" imgH="368300" progId="Equation.3">
                      <p:embed/>
                    </p:oleObj>
                  </mc:Choice>
                  <mc:Fallback>
                    <p:oleObj name="公式" r:id="rId40" imgW="698500" imgH="368300" progId="Equation.3">
                      <p:embed/>
                      <p:pic>
                        <p:nvPicPr>
                          <p:cNvPr id="0" name="图片 48365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5" y="3853"/>
                            <a:ext cx="440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98" name="Object 204"/>
              <p:cNvGraphicFramePr/>
              <p:nvPr/>
            </p:nvGraphicFramePr>
            <p:xfrm>
              <a:off x="2439" y="3901"/>
              <a:ext cx="176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652" name="公式" r:id="rId42" imgW="279400" imgH="266700" progId="Equation.3">
                      <p:embed/>
                    </p:oleObj>
                  </mc:Choice>
                  <mc:Fallback>
                    <p:oleObj name="公式" r:id="rId42" imgW="279400" imgH="266700" progId="Equation.3">
                      <p:embed/>
                      <p:pic>
                        <p:nvPicPr>
                          <p:cNvPr id="0" name="图片 48365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9" y="3901"/>
                            <a:ext cx="176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4973" name="Line 205"/>
            <p:cNvSpPr>
              <a:spLocks noChangeShapeType="1"/>
            </p:cNvSpPr>
            <p:nvPr/>
          </p:nvSpPr>
          <p:spPr bwMode="auto">
            <a:xfrm flipV="1">
              <a:off x="310" y="3490"/>
              <a:ext cx="5416" cy="0"/>
            </a:xfrm>
            <a:prstGeom prst="line">
              <a:avLst/>
            </a:prstGeom>
            <a:noFill/>
            <a:ln w="38100" cmpd="dbl">
              <a:solidFill>
                <a:srgbClr val="2495FC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44974" name="Rectangle 206"/>
          <p:cNvSpPr>
            <a:spLocks noChangeArrowheads="1"/>
          </p:cNvSpPr>
          <p:nvPr/>
        </p:nvSpPr>
        <p:spPr bwMode="auto">
          <a:xfrm>
            <a:off x="484188" y="5505450"/>
            <a:ext cx="8618537" cy="9715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4826" name="Rectangle 58"/>
          <p:cNvSpPr>
            <a:spLocks noChangeArrowheads="1"/>
          </p:cNvSpPr>
          <p:nvPr/>
        </p:nvSpPr>
        <p:spPr bwMode="auto">
          <a:xfrm>
            <a:off x="1781175" y="5437188"/>
            <a:ext cx="3384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再根据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引理的充分性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544947" name="Group 179"/>
          <p:cNvGrpSpPr/>
          <p:nvPr/>
        </p:nvGrpSpPr>
        <p:grpSpPr bwMode="auto">
          <a:xfrm>
            <a:off x="4854575" y="5438775"/>
            <a:ext cx="4222750" cy="457200"/>
            <a:chOff x="3058" y="3588"/>
            <a:chExt cx="2660" cy="288"/>
          </a:xfrm>
        </p:grpSpPr>
        <p:sp>
          <p:nvSpPr>
            <p:cNvPr id="544929" name="Rectangle 161"/>
            <p:cNvSpPr>
              <a:spLocks noChangeArrowheads="1"/>
            </p:cNvSpPr>
            <p:nvPr/>
          </p:nvSpPr>
          <p:spPr bwMode="auto">
            <a:xfrm>
              <a:off x="3058" y="3588"/>
              <a:ext cx="266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可知</a:t>
              </a:r>
              <a:r>
                <a:rPr lang="zh-CN" altLang="en-US"/>
                <a:t>点</a:t>
              </a:r>
              <a:r>
                <a:rPr lang="en-US" altLang="zh-CN"/>
                <a:t>             </a:t>
              </a:r>
              <a:r>
                <a:rPr lang="zh-CN" altLang="en-US"/>
                <a:t>关于</a:t>
              </a:r>
              <a:r>
                <a:rPr lang="en-US" altLang="zh-CN" i="1"/>
                <a:t>      </a:t>
              </a:r>
              <a:r>
                <a:rPr lang="zh-CN" altLang="en-US"/>
                <a:t>对称。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44089" name="Object 67"/>
            <p:cNvGraphicFramePr/>
            <p:nvPr/>
          </p:nvGraphicFramePr>
          <p:xfrm>
            <a:off x="3727" y="3605"/>
            <a:ext cx="54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653" name="公式" r:id="rId44" imgW="862965" imgH="368300" progId="Equation.3">
                    <p:embed/>
                  </p:oleObj>
                </mc:Choice>
                <mc:Fallback>
                  <p:oleObj name="公式" r:id="rId44" imgW="862965" imgH="368300" progId="Equation.3">
                    <p:embed/>
                    <p:pic>
                      <p:nvPicPr>
                        <p:cNvPr id="0" name="图片 4836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7" y="3605"/>
                          <a:ext cx="54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90" name="Object 68"/>
            <p:cNvGraphicFramePr/>
            <p:nvPr/>
          </p:nvGraphicFramePr>
          <p:xfrm>
            <a:off x="4737" y="3639"/>
            <a:ext cx="21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654" name="Equation" r:id="rId46" imgW="342900" imgH="292100" progId="Equation.DSMT4">
                    <p:embed/>
                  </p:oleObj>
                </mc:Choice>
                <mc:Fallback>
                  <p:oleObj name="Equation" r:id="rId46" imgW="342900" imgH="292100" progId="Equation.DSMT4">
                    <p:embed/>
                    <p:pic>
                      <p:nvPicPr>
                        <p:cNvPr id="0" name="图片 4836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7" y="3639"/>
                          <a:ext cx="21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4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4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4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4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4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4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4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4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4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820" grpId="0"/>
      <p:bldP spid="544825" grpId="0"/>
      <p:bldP spid="544974" grpId="0" animBg="1"/>
      <p:bldP spid="5448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6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71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2" name="Picture 6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3" name="Picture 6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71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4" name="Picture 6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Picture 6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6" name="Picture 6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59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7" name="Picture 6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1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8" name="Picture 6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113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9" name="Picture 7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1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0" name="Picture 7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113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1" name="Picture 7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1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2" name="Picture 7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113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3" name="Picture 7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60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4" name="Picture 7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59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5" name="Picture 7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60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6" name="Picture 7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59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7" name="Picture 7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70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8" name="Picture 7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68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9" name="Picture 8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3400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440" name="Rectangle 24"/>
          <p:cNvSpPr>
            <a:spLocks noChangeArrowheads="1"/>
          </p:cNvSpPr>
          <p:nvPr/>
        </p:nvSpPr>
        <p:spPr bwMode="auto">
          <a:xfrm>
            <a:off x="530225" y="1354138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分析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316442" name="Rectangle 26"/>
          <p:cNvSpPr>
            <a:spLocks noChangeArrowheads="1"/>
          </p:cNvSpPr>
          <p:nvPr/>
        </p:nvSpPr>
        <p:spPr bwMode="auto">
          <a:xfrm>
            <a:off x="533400" y="569913"/>
            <a:ext cx="56959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六、唯一决定分式线性映射的条件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grpSp>
        <p:nvGrpSpPr>
          <p:cNvPr id="316474" name="Group 58"/>
          <p:cNvGrpSpPr/>
          <p:nvPr/>
        </p:nvGrpSpPr>
        <p:grpSpPr bwMode="auto">
          <a:xfrm>
            <a:off x="1350963" y="1209675"/>
            <a:ext cx="7416800" cy="788988"/>
            <a:chOff x="851" y="702"/>
            <a:chExt cx="4672" cy="497"/>
          </a:xfrm>
        </p:grpSpPr>
        <p:sp>
          <p:nvSpPr>
            <p:cNvPr id="316439" name="Rectangle 23"/>
            <p:cNvSpPr>
              <a:spLocks noChangeArrowheads="1"/>
            </p:cNvSpPr>
            <p:nvPr/>
          </p:nvSpPr>
          <p:spPr bwMode="auto">
            <a:xfrm>
              <a:off x="851" y="790"/>
              <a:ext cx="38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buFontTx/>
                <a:buBlip>
                  <a:blip r:embed="rId2"/>
                </a:buBlip>
                <a:defRPr/>
              </a:pPr>
              <a:r>
                <a:rPr kumimoji="0" lang="en-US" altLang="zh-CN"/>
                <a:t> </a:t>
              </a:r>
              <a:r>
                <a:rPr kumimoji="0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分式线性映射</a:t>
              </a:r>
              <a:r>
                <a:rPr kumimoji="0" lang="en-US" altLang="zh-CN"/>
                <a:t>                     </a:t>
              </a:r>
              <a:r>
                <a:rPr lang="zh-CN" altLang="en-US">
                  <a:solidFill>
                    <a:schemeClr val="tx2"/>
                  </a:solidFill>
                </a:rPr>
                <a:t>中含有</a:t>
              </a:r>
              <a:r>
                <a:rPr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四个常数</a:t>
              </a:r>
              <a:r>
                <a:rPr lang="en-US" altLang="zh-CN">
                  <a:solidFill>
                    <a:schemeClr val="tx2"/>
                  </a:solidFill>
                </a:rPr>
                <a:t>  </a:t>
              </a:r>
              <a:endParaRPr lang="en-US" altLang="zh-CN"/>
            </a:p>
          </p:txBody>
        </p:sp>
        <p:graphicFrame>
          <p:nvGraphicFramePr>
            <p:cNvPr id="30773" name="Object 17"/>
            <p:cNvGraphicFramePr/>
            <p:nvPr/>
          </p:nvGraphicFramePr>
          <p:xfrm>
            <a:off x="2275" y="702"/>
            <a:ext cx="928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461" name="公式" r:id="rId3" imgW="1473200" imgH="787400" progId="Equation.3">
                    <p:embed/>
                  </p:oleObj>
                </mc:Choice>
                <mc:Fallback>
                  <p:oleObj name="公式" r:id="rId3" imgW="1473200" imgH="787400" progId="Equation.3">
                    <p:embed/>
                    <p:pic>
                      <p:nvPicPr>
                        <p:cNvPr id="0" name="图片 4844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5" y="702"/>
                          <a:ext cx="928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4" name="Object 27"/>
            <p:cNvGraphicFramePr/>
            <p:nvPr/>
          </p:nvGraphicFramePr>
          <p:xfrm>
            <a:off x="4643" y="834"/>
            <a:ext cx="8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462" name="公式" r:id="rId5" imgW="1396365" imgH="342900" progId="Equation.3">
                    <p:embed/>
                  </p:oleObj>
                </mc:Choice>
                <mc:Fallback>
                  <p:oleObj name="公式" r:id="rId5" imgW="1396365" imgH="342900" progId="Equation.3">
                    <p:embed/>
                    <p:pic>
                      <p:nvPicPr>
                        <p:cNvPr id="0" name="图片 4844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" y="834"/>
                          <a:ext cx="8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6475" name="Group 59"/>
          <p:cNvGrpSpPr/>
          <p:nvPr/>
        </p:nvGrpSpPr>
        <p:grpSpPr bwMode="auto">
          <a:xfrm>
            <a:off x="1355725" y="2179638"/>
            <a:ext cx="7646988" cy="1003300"/>
            <a:chOff x="854" y="1301"/>
            <a:chExt cx="4817" cy="632"/>
          </a:xfrm>
        </p:grpSpPr>
        <p:sp>
          <p:nvSpPr>
            <p:cNvPr id="316435" name="Rectangle 19"/>
            <p:cNvSpPr>
              <a:spLocks noChangeArrowheads="1"/>
            </p:cNvSpPr>
            <p:nvPr/>
          </p:nvSpPr>
          <p:spPr bwMode="auto">
            <a:xfrm>
              <a:off x="854" y="1301"/>
              <a:ext cx="481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90000"/>
                <a:buFontTx/>
                <a:buBlip>
                  <a:blip r:embed="rId2"/>
                </a:buBlip>
                <a:defRPr/>
              </a:pPr>
              <a:r>
                <a:rPr lang="en-US" altLang="zh-CN"/>
                <a:t> </a:t>
              </a:r>
              <a:r>
                <a:rPr lang="zh-CN" altLang="en-US"/>
                <a:t>如果用这四个数中的一个去除分子和分母，则可以将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sp>
          <p:nvSpPr>
            <p:cNvPr id="316447" name="Rectangle 31"/>
            <p:cNvSpPr>
              <a:spLocks noChangeArrowheads="1"/>
            </p:cNvSpPr>
            <p:nvPr/>
          </p:nvSpPr>
          <p:spPr bwMode="auto">
            <a:xfrm>
              <a:off x="1022" y="1645"/>
              <a:ext cx="45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分式线性映射</a:t>
              </a:r>
              <a:r>
                <a:rPr lang="zh-CN" altLang="en-US"/>
                <a:t>中的四个常数化为</a:t>
              </a:r>
              <a:r>
                <a:rPr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三个独立的常数</a:t>
              </a:r>
              <a:r>
                <a:rPr lang="zh-CN" altLang="en-US"/>
                <a:t>。</a:t>
              </a:r>
              <a:r>
                <a:rPr lang="en-US" altLang="zh-CN"/>
                <a:t>    </a:t>
              </a:r>
              <a:endParaRPr lang="en-US" altLang="zh-CN"/>
            </a:p>
          </p:txBody>
        </p:sp>
      </p:grpSp>
      <p:grpSp>
        <p:nvGrpSpPr>
          <p:cNvPr id="316476" name="Group 60"/>
          <p:cNvGrpSpPr/>
          <p:nvPr/>
        </p:nvGrpSpPr>
        <p:grpSpPr bwMode="auto">
          <a:xfrm>
            <a:off x="1352550" y="3363913"/>
            <a:ext cx="7650163" cy="979487"/>
            <a:chOff x="852" y="2047"/>
            <a:chExt cx="4819" cy="617"/>
          </a:xfrm>
        </p:grpSpPr>
        <p:sp>
          <p:nvSpPr>
            <p:cNvPr id="316448" name="Rectangle 32"/>
            <p:cNvSpPr>
              <a:spLocks noChangeArrowheads="1"/>
            </p:cNvSpPr>
            <p:nvPr/>
          </p:nvSpPr>
          <p:spPr bwMode="auto">
            <a:xfrm>
              <a:off x="852" y="2047"/>
              <a:ext cx="481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buFontTx/>
                <a:buBlip>
                  <a:blip r:embed="rId2"/>
                </a:buBlip>
                <a:defRPr/>
              </a:pPr>
              <a:r>
                <a:rPr lang="en-US" altLang="zh-CN"/>
                <a:t> </a:t>
              </a:r>
              <a:r>
                <a:rPr lang="zh-CN" altLang="en-US"/>
                <a:t>由此可见，只需要给定</a:t>
              </a:r>
              <a:r>
                <a:rPr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三个独立条件</a:t>
              </a:r>
              <a:r>
                <a:rPr lang="zh-CN" altLang="en-US"/>
                <a:t>，就能确定一个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sp>
          <p:nvSpPr>
            <p:cNvPr id="316449" name="Rectangle 33"/>
            <p:cNvSpPr>
              <a:spLocks noChangeArrowheads="1"/>
            </p:cNvSpPr>
            <p:nvPr/>
          </p:nvSpPr>
          <p:spPr bwMode="auto">
            <a:xfrm>
              <a:off x="1020" y="2376"/>
              <a:ext cx="15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分式线性映射</a:t>
              </a:r>
              <a:r>
                <a:rPr lang="zh-CN" altLang="en-US"/>
                <a:t>。</a:t>
              </a:r>
              <a:r>
                <a:rPr lang="en-US" altLang="zh-CN"/>
                <a:t>  </a:t>
              </a:r>
              <a:endParaRPr lang="en-US" altLang="zh-CN"/>
            </a:p>
          </p:txBody>
        </p:sp>
      </p:grpSp>
      <p:sp>
        <p:nvSpPr>
          <p:cNvPr id="316504" name="Rectangle 88"/>
          <p:cNvSpPr>
            <a:spLocks noChangeArrowheads="1"/>
          </p:cNvSpPr>
          <p:nvPr/>
        </p:nvSpPr>
        <p:spPr bwMode="auto">
          <a:xfrm>
            <a:off x="530225" y="4649788"/>
            <a:ext cx="1019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316506" name="Rectangle 90"/>
          <p:cNvSpPr>
            <a:spLocks noChangeArrowheads="1"/>
          </p:cNvSpPr>
          <p:nvPr/>
        </p:nvSpPr>
        <p:spPr bwMode="auto">
          <a:xfrm>
            <a:off x="6016625" y="5222875"/>
            <a:ext cx="2847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/>
              <a:t>则存在</a:t>
            </a:r>
            <a:r>
              <a:rPr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唯一的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分式</a:t>
            </a:r>
            <a:r>
              <a:rPr lang="en-US" altLang="zh-CN"/>
              <a:t>   </a:t>
            </a:r>
            <a:endParaRPr lang="en-US" altLang="zh-CN">
              <a:solidFill>
                <a:schemeClr val="tx2"/>
              </a:solidFill>
            </a:endParaRPr>
          </a:p>
        </p:txBody>
      </p:sp>
      <p:grpSp>
        <p:nvGrpSpPr>
          <p:cNvPr id="316526" name="Group 110"/>
          <p:cNvGrpSpPr/>
          <p:nvPr/>
        </p:nvGrpSpPr>
        <p:grpSpPr bwMode="auto">
          <a:xfrm>
            <a:off x="1352550" y="4643438"/>
            <a:ext cx="7621588" cy="1033462"/>
            <a:chOff x="852" y="2925"/>
            <a:chExt cx="4801" cy="651"/>
          </a:xfrm>
        </p:grpSpPr>
        <p:grpSp>
          <p:nvGrpSpPr>
            <p:cNvPr id="30757" name="Group 106"/>
            <p:cNvGrpSpPr/>
            <p:nvPr/>
          </p:nvGrpSpPr>
          <p:grpSpPr bwMode="auto">
            <a:xfrm>
              <a:off x="4371" y="2929"/>
              <a:ext cx="1282" cy="288"/>
              <a:chOff x="4371" y="2929"/>
              <a:chExt cx="1282" cy="288"/>
            </a:xfrm>
          </p:grpSpPr>
          <p:sp>
            <p:nvSpPr>
              <p:cNvPr id="316509" name="Rectangle 93"/>
              <p:cNvSpPr>
                <a:spLocks noChangeArrowheads="1"/>
              </p:cNvSpPr>
              <p:nvPr/>
            </p:nvSpPr>
            <p:spPr bwMode="auto">
              <a:xfrm>
                <a:off x="4371" y="2929"/>
                <a:ext cx="128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zh-CN" altLang="en-US"/>
                  <a:t>在</a:t>
                </a:r>
                <a:r>
                  <a:rPr lang="en-US" altLang="zh-CN" i="1"/>
                  <a:t>    </a:t>
                </a:r>
                <a:r>
                  <a:rPr lang="en-US" altLang="zh-CN" sz="800" i="1"/>
                  <a:t> </a:t>
                </a:r>
                <a:r>
                  <a:rPr lang="zh-CN" altLang="en-US"/>
                  <a:t>平面上</a:t>
                </a:r>
                <a:r>
                  <a:rPr lang="en-US" altLang="zh-CN"/>
                  <a:t>    </a:t>
                </a:r>
                <a:endParaRPr lang="en-US" altLang="zh-CN"/>
              </a:p>
            </p:txBody>
          </p:sp>
          <p:graphicFrame>
            <p:nvGraphicFramePr>
              <p:cNvPr id="30767" name="Object 94"/>
              <p:cNvGraphicFramePr/>
              <p:nvPr/>
            </p:nvGraphicFramePr>
            <p:xfrm>
              <a:off x="4642" y="3019"/>
              <a:ext cx="168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4463" name="公式" r:id="rId7" imgW="266065" imgH="215900" progId="Equation.3">
                      <p:embed/>
                    </p:oleObj>
                  </mc:Choice>
                  <mc:Fallback>
                    <p:oleObj name="公式" r:id="rId7" imgW="266065" imgH="215900" progId="Equation.3">
                      <p:embed/>
                      <p:pic>
                        <p:nvPicPr>
                          <p:cNvPr id="0" name="图片 48446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2" y="3019"/>
                            <a:ext cx="168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758" name="Group 108"/>
            <p:cNvGrpSpPr/>
            <p:nvPr/>
          </p:nvGrpSpPr>
          <p:grpSpPr bwMode="auto">
            <a:xfrm>
              <a:off x="852" y="2925"/>
              <a:ext cx="3787" cy="651"/>
              <a:chOff x="852" y="2925"/>
              <a:chExt cx="3787" cy="651"/>
            </a:xfrm>
          </p:grpSpPr>
          <p:grpSp>
            <p:nvGrpSpPr>
              <p:cNvPr id="30759" name="Group 105"/>
              <p:cNvGrpSpPr/>
              <p:nvPr/>
            </p:nvGrpSpPr>
            <p:grpSpPr bwMode="auto">
              <a:xfrm>
                <a:off x="853" y="2925"/>
                <a:ext cx="3786" cy="288"/>
                <a:chOff x="853" y="2925"/>
                <a:chExt cx="3786" cy="288"/>
              </a:xfrm>
            </p:grpSpPr>
            <p:sp>
              <p:nvSpPr>
                <p:cNvPr id="316505" name="Rectangle 89"/>
                <p:cNvSpPr>
                  <a:spLocks noChangeArrowheads="1"/>
                </p:cNvSpPr>
                <p:nvPr/>
              </p:nvSpPr>
              <p:spPr bwMode="auto">
                <a:xfrm>
                  <a:off x="853" y="2925"/>
                  <a:ext cx="378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/>
                    <a:t>在</a:t>
                  </a:r>
                  <a:r>
                    <a:rPr lang="en-US" altLang="zh-CN" i="1"/>
                    <a:t>   </a:t>
                  </a:r>
                  <a:r>
                    <a:rPr lang="en-US" altLang="zh-CN" sz="1200" i="1"/>
                    <a:t> </a:t>
                  </a:r>
                  <a:r>
                    <a:rPr lang="zh-CN" altLang="en-US"/>
                    <a:t>平面上任给三个不同的点</a:t>
                  </a:r>
                  <a:r>
                    <a:rPr lang="en-US" altLang="zh-CN"/>
                    <a:t>                         </a:t>
                  </a:r>
                  <a:endParaRPr lang="en-US" altLang="zh-CN"/>
                </a:p>
              </p:txBody>
            </p:sp>
            <p:graphicFrame>
              <p:nvGraphicFramePr>
                <p:cNvPr id="30764" name="Object 91"/>
                <p:cNvGraphicFramePr/>
                <p:nvPr/>
              </p:nvGraphicFramePr>
              <p:xfrm>
                <a:off x="1138" y="3003"/>
                <a:ext cx="112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4464" name="公式" r:id="rId9" imgW="177800" imgH="215900" progId="Equation.3">
                        <p:embed/>
                      </p:oleObj>
                    </mc:Choice>
                    <mc:Fallback>
                      <p:oleObj name="公式" r:id="rId9" imgW="177800" imgH="215900" progId="Equation.3">
                        <p:embed/>
                        <p:pic>
                          <p:nvPicPr>
                            <p:cNvPr id="0" name="图片 48446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38" y="3003"/>
                              <a:ext cx="112" cy="1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765" name="Object 92"/>
                <p:cNvGraphicFramePr/>
                <p:nvPr/>
              </p:nvGraphicFramePr>
              <p:xfrm>
                <a:off x="3449" y="2940"/>
                <a:ext cx="856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4465" name="公式" r:id="rId11" imgW="1358265" imgH="381000" progId="Equation.3">
                        <p:embed/>
                      </p:oleObj>
                    </mc:Choice>
                    <mc:Fallback>
                      <p:oleObj name="公式" r:id="rId11" imgW="1358265" imgH="381000" progId="Equation.3">
                        <p:embed/>
                        <p:pic>
                          <p:nvPicPr>
                            <p:cNvPr id="0" name="图片 48446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49" y="2940"/>
                              <a:ext cx="856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0760" name="Group 107"/>
              <p:cNvGrpSpPr/>
              <p:nvPr/>
            </p:nvGrpSpPr>
            <p:grpSpPr bwMode="auto">
              <a:xfrm>
                <a:off x="852" y="3288"/>
                <a:ext cx="2837" cy="288"/>
                <a:chOff x="852" y="3288"/>
                <a:chExt cx="2837" cy="288"/>
              </a:xfrm>
            </p:grpSpPr>
            <p:graphicFrame>
              <p:nvGraphicFramePr>
                <p:cNvPr id="30761" name="Object 95"/>
                <p:cNvGraphicFramePr/>
                <p:nvPr/>
              </p:nvGraphicFramePr>
              <p:xfrm>
                <a:off x="2681" y="3298"/>
                <a:ext cx="1008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4466" name="公式" r:id="rId13" imgW="1600200" imgH="381000" progId="Equation.3">
                        <p:embed/>
                      </p:oleObj>
                    </mc:Choice>
                    <mc:Fallback>
                      <p:oleObj name="公式" r:id="rId13" imgW="1600200" imgH="381000" progId="Equation.3">
                        <p:embed/>
                        <p:pic>
                          <p:nvPicPr>
                            <p:cNvPr id="0" name="图片 48446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81" y="3298"/>
                              <a:ext cx="1008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16512" name="Rectangle 96"/>
                <p:cNvSpPr>
                  <a:spLocks noChangeArrowheads="1"/>
                </p:cNvSpPr>
                <p:nvPr/>
              </p:nvSpPr>
              <p:spPr bwMode="auto">
                <a:xfrm>
                  <a:off x="852" y="3288"/>
                  <a:ext cx="189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/>
                    <a:t>也任给三个不同的点</a:t>
                  </a:r>
                  <a:r>
                    <a:rPr lang="en-US" altLang="zh-CN"/>
                    <a:t> </a:t>
                  </a:r>
                  <a:endParaRPr lang="en-US" altLang="zh-CN"/>
                </a:p>
              </p:txBody>
            </p:sp>
          </p:grpSp>
        </p:grpSp>
      </p:grpSp>
      <p:grpSp>
        <p:nvGrpSpPr>
          <p:cNvPr id="316528" name="Group 112"/>
          <p:cNvGrpSpPr/>
          <p:nvPr/>
        </p:nvGrpSpPr>
        <p:grpSpPr bwMode="auto">
          <a:xfrm>
            <a:off x="1352550" y="5792788"/>
            <a:ext cx="6269038" cy="457200"/>
            <a:chOff x="852" y="3649"/>
            <a:chExt cx="3949" cy="288"/>
          </a:xfrm>
        </p:grpSpPr>
        <p:sp>
          <p:nvSpPr>
            <p:cNvPr id="316513" name="Rectangle 97"/>
            <p:cNvSpPr>
              <a:spLocks noChangeArrowheads="1"/>
            </p:cNvSpPr>
            <p:nvPr/>
          </p:nvSpPr>
          <p:spPr bwMode="auto">
            <a:xfrm>
              <a:off x="852" y="3649"/>
              <a:ext cx="321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线性映射</a:t>
              </a:r>
              <a:r>
                <a:rPr lang="zh-CN" altLang="en-US"/>
                <a:t>，将</a:t>
              </a:r>
              <a:r>
                <a:rPr lang="en-US" altLang="zh-CN"/>
                <a:t>                </a:t>
              </a:r>
              <a:r>
                <a:rPr lang="en-US" altLang="zh-CN" sz="800"/>
                <a:t> </a:t>
              </a:r>
              <a:r>
                <a:rPr lang="zh-CN" altLang="en-US"/>
                <a:t>分别映射为</a:t>
              </a:r>
              <a:r>
                <a:rPr lang="en-US" altLang="zh-CN"/>
                <a:t>    </a:t>
              </a:r>
              <a:endParaRPr lang="en-US" altLang="zh-CN"/>
            </a:p>
          </p:txBody>
        </p:sp>
        <p:graphicFrame>
          <p:nvGraphicFramePr>
            <p:cNvPr id="30755" name="Object 98"/>
            <p:cNvGraphicFramePr/>
            <p:nvPr/>
          </p:nvGraphicFramePr>
          <p:xfrm>
            <a:off x="2111" y="3658"/>
            <a:ext cx="7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467" name="公式" r:id="rId15" imgW="1143000" imgH="381000" progId="Equation.3">
                    <p:embed/>
                  </p:oleObj>
                </mc:Choice>
                <mc:Fallback>
                  <p:oleObj name="公式" r:id="rId15" imgW="1143000" imgH="381000" progId="Equation.3">
                    <p:embed/>
                    <p:pic>
                      <p:nvPicPr>
                        <p:cNvPr id="0" name="图片 4844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1" y="3658"/>
                          <a:ext cx="7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6" name="Object 99"/>
            <p:cNvGraphicFramePr/>
            <p:nvPr/>
          </p:nvGraphicFramePr>
          <p:xfrm>
            <a:off x="3857" y="3674"/>
            <a:ext cx="9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468" name="Equation" r:id="rId17" imgW="1498600" imgH="381000" progId="Equation.DSMT4">
                    <p:embed/>
                  </p:oleObj>
                </mc:Choice>
                <mc:Fallback>
                  <p:oleObj name="Equation" r:id="rId17" imgW="1498600" imgH="381000" progId="Equation.DSMT4">
                    <p:embed/>
                    <p:pic>
                      <p:nvPicPr>
                        <p:cNvPr id="0" name="图片 4844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" y="3674"/>
                          <a:ext cx="94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6516" name="Group 100"/>
          <p:cNvGrpSpPr/>
          <p:nvPr/>
        </p:nvGrpSpPr>
        <p:grpSpPr bwMode="auto">
          <a:xfrm>
            <a:off x="523875" y="5148263"/>
            <a:ext cx="796925" cy="796925"/>
            <a:chOff x="772" y="525"/>
            <a:chExt cx="502" cy="502"/>
          </a:xfrm>
        </p:grpSpPr>
        <p:sp>
          <p:nvSpPr>
            <p:cNvPr id="316517" name="Rectangle 101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6518" name="Rectangle 102"/>
            <p:cNvSpPr>
              <a:spLocks noChangeArrowheads="1"/>
            </p:cNvSpPr>
            <p:nvPr/>
          </p:nvSpPr>
          <p:spPr bwMode="auto">
            <a:xfrm>
              <a:off x="813" y="52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132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16519" name="Rectangle 103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定理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16520" name="Rectangle 104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6.8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1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1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1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1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1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1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1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40" grpId="0"/>
      <p:bldP spid="316442" grpId="0"/>
      <p:bldP spid="316504" grpId="0"/>
      <p:bldP spid="3165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4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71725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6" name="Picture 4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70138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7" name="Picture 4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33900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8" name="Picture 4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32313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9" name="Picture 4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86550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0" name="Picture 4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86550" y="3240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1" name="Picture 4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2" name="Picture 4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3" name="Picture 4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4" name="Picture 4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5" name="Picture 5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6" name="Picture 5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7" name="Picture 5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70138" y="5156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8" name="Picture 5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68550" y="5154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9" name="Picture 5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32313" y="5156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0" name="Picture 5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30725" y="5154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1" name="Picture 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84963" y="5108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2" name="Picture 5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83375" y="5106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3" name="Picture 5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4" name="Picture 5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2136" name="Group 72"/>
          <p:cNvGrpSpPr/>
          <p:nvPr/>
        </p:nvGrpSpPr>
        <p:grpSpPr bwMode="auto">
          <a:xfrm>
            <a:off x="3549650" y="1066800"/>
            <a:ext cx="4643438" cy="788988"/>
            <a:chOff x="2236" y="672"/>
            <a:chExt cx="2925" cy="497"/>
          </a:xfrm>
        </p:grpSpPr>
        <p:sp>
          <p:nvSpPr>
            <p:cNvPr id="472087" name="Rectangle 23"/>
            <p:cNvSpPr>
              <a:spLocks noChangeArrowheads="1"/>
            </p:cNvSpPr>
            <p:nvPr/>
          </p:nvSpPr>
          <p:spPr bwMode="auto">
            <a:xfrm>
              <a:off x="2236" y="761"/>
              <a:ext cx="292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设分式线性映射为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         </a:t>
              </a:r>
              <a:r>
                <a:rPr lang="en-US" altLang="zh-CN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，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1809" name="Object 18"/>
            <p:cNvGraphicFramePr/>
            <p:nvPr/>
          </p:nvGraphicFramePr>
          <p:xfrm>
            <a:off x="3877" y="672"/>
            <a:ext cx="928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589" name="公式" r:id="rId3" imgW="1473200" imgH="787400" progId="Equation.3">
                    <p:embed/>
                  </p:oleObj>
                </mc:Choice>
                <mc:Fallback>
                  <p:oleObj name="公式" r:id="rId3" imgW="1473200" imgH="787400" progId="Equation.3">
                    <p:embed/>
                    <p:pic>
                      <p:nvPicPr>
                        <p:cNvPr id="0" name="图片 4855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" y="672"/>
                          <a:ext cx="928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2081" name="Rectangle 17"/>
          <p:cNvSpPr>
            <a:spLocks noChangeArrowheads="1"/>
          </p:cNvSpPr>
          <p:nvPr/>
        </p:nvSpPr>
        <p:spPr bwMode="auto">
          <a:xfrm>
            <a:off x="536575" y="1208088"/>
            <a:ext cx="942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证明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472086" name="Rectangle 22"/>
          <p:cNvSpPr>
            <a:spLocks noChangeArrowheads="1"/>
          </p:cNvSpPr>
          <p:nvPr/>
        </p:nvSpPr>
        <p:spPr bwMode="auto">
          <a:xfrm>
            <a:off x="1311275" y="1209675"/>
            <a:ext cx="24828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6600"/>
                </a:solidFill>
                <a:latin typeface="宋体" panose="02010600030101010101" charset="-122"/>
              </a:rPr>
              <a:t>(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仅证明存在性</a:t>
            </a:r>
            <a:r>
              <a:rPr lang="en-US" altLang="zh-CN">
                <a:solidFill>
                  <a:srgbClr val="006600"/>
                </a:solidFill>
                <a:latin typeface="宋体" panose="02010600030101010101" charset="-122"/>
              </a:rPr>
              <a:t>)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72088" name="Rectangle 24"/>
          <p:cNvSpPr>
            <a:spLocks noChangeArrowheads="1"/>
          </p:cNvSpPr>
          <p:nvPr/>
        </p:nvSpPr>
        <p:spPr bwMode="auto">
          <a:xfrm>
            <a:off x="1349375" y="2078038"/>
            <a:ext cx="18684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代入条件，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472089" name="Object 25"/>
          <p:cNvGraphicFramePr/>
          <p:nvPr/>
        </p:nvGraphicFramePr>
        <p:xfrm>
          <a:off x="7011988" y="1911350"/>
          <a:ext cx="18288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90" name="公式" r:id="rId5" imgW="1828800" imgH="800100" progId="Equation.3">
                  <p:embed/>
                </p:oleObj>
              </mc:Choice>
              <mc:Fallback>
                <p:oleObj name="公式" r:id="rId5" imgW="1828800" imgH="800100" progId="Equation.3">
                  <p:embed/>
                  <p:pic>
                    <p:nvPicPr>
                      <p:cNvPr id="0" name="图片 48558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988" y="1911350"/>
                        <a:ext cx="18288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90" name="Object 26"/>
          <p:cNvGraphicFramePr/>
          <p:nvPr/>
        </p:nvGraphicFramePr>
        <p:xfrm>
          <a:off x="5011738" y="1916113"/>
          <a:ext cx="18415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91" name="公式" r:id="rId7" imgW="1841500" imgH="787400" progId="Equation.3">
                  <p:embed/>
                </p:oleObj>
              </mc:Choice>
              <mc:Fallback>
                <p:oleObj name="公式" r:id="rId7" imgW="1841500" imgH="787400" progId="Equation.3">
                  <p:embed/>
                  <p:pic>
                    <p:nvPicPr>
                      <p:cNvPr id="0" name="图片 48559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1916113"/>
                        <a:ext cx="18415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92" name="Object 28"/>
          <p:cNvGraphicFramePr/>
          <p:nvPr/>
        </p:nvGraphicFramePr>
        <p:xfrm>
          <a:off x="5845175" y="2946400"/>
          <a:ext cx="25908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92" name="公式" r:id="rId9" imgW="2590800" imgH="787400" progId="Equation.3">
                  <p:embed/>
                </p:oleObj>
              </mc:Choice>
              <mc:Fallback>
                <p:oleObj name="公式" r:id="rId9" imgW="2590800" imgH="787400" progId="Equation.3">
                  <p:embed/>
                  <p:pic>
                    <p:nvPicPr>
                      <p:cNvPr id="0" name="图片 48559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2946400"/>
                        <a:ext cx="25908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2141" name="Group 77"/>
          <p:cNvGrpSpPr/>
          <p:nvPr/>
        </p:nvGrpSpPr>
        <p:grpSpPr bwMode="auto">
          <a:xfrm>
            <a:off x="1797050" y="2949575"/>
            <a:ext cx="3971925" cy="785813"/>
            <a:chOff x="1132" y="1858"/>
            <a:chExt cx="2502" cy="495"/>
          </a:xfrm>
        </p:grpSpPr>
        <p:graphicFrame>
          <p:nvGraphicFramePr>
            <p:cNvPr id="31806" name="Object 27"/>
            <p:cNvGraphicFramePr/>
            <p:nvPr/>
          </p:nvGraphicFramePr>
          <p:xfrm>
            <a:off x="1514" y="1858"/>
            <a:ext cx="2120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593" name="公式" r:id="rId11" imgW="3365500" imgH="787400" progId="Equation.3">
                    <p:embed/>
                  </p:oleObj>
                </mc:Choice>
                <mc:Fallback>
                  <p:oleObj name="公式" r:id="rId11" imgW="3365500" imgH="787400" progId="Equation.3">
                    <p:embed/>
                    <p:pic>
                      <p:nvPicPr>
                        <p:cNvPr id="0" name="图片 4855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4" y="1858"/>
                          <a:ext cx="2120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7" name="Object 29"/>
            <p:cNvGraphicFramePr/>
            <p:nvPr/>
          </p:nvGraphicFramePr>
          <p:xfrm>
            <a:off x="1132" y="2035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594" name="公式" r:id="rId13" imgW="342900" imgH="215900" progId="Equation.3">
                    <p:embed/>
                  </p:oleObj>
                </mc:Choice>
                <mc:Fallback>
                  <p:oleObj name="公式" r:id="rId13" imgW="342900" imgH="215900" progId="Equation.3">
                    <p:embed/>
                    <p:pic>
                      <p:nvPicPr>
                        <p:cNvPr id="0" name="图片 4855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2035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1773" name="Picture 6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125" name="Rectangle 61"/>
          <p:cNvSpPr>
            <a:spLocks noChangeArrowheads="1"/>
          </p:cNvSpPr>
          <p:nvPr/>
        </p:nvSpPr>
        <p:spPr bwMode="auto">
          <a:xfrm>
            <a:off x="533400" y="569913"/>
            <a:ext cx="56959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六、唯一决定分式线性映射的条件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grpSp>
        <p:nvGrpSpPr>
          <p:cNvPr id="472140" name="Group 76"/>
          <p:cNvGrpSpPr/>
          <p:nvPr/>
        </p:nvGrpSpPr>
        <p:grpSpPr bwMode="auto">
          <a:xfrm>
            <a:off x="2581275" y="1916113"/>
            <a:ext cx="2278063" cy="788987"/>
            <a:chOff x="1620" y="1207"/>
            <a:chExt cx="1435" cy="497"/>
          </a:xfrm>
        </p:grpSpPr>
        <p:graphicFrame>
          <p:nvGraphicFramePr>
            <p:cNvPr id="31802" name="Object 19"/>
            <p:cNvGraphicFramePr/>
            <p:nvPr/>
          </p:nvGraphicFramePr>
          <p:xfrm>
            <a:off x="1919" y="1207"/>
            <a:ext cx="1136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595" name="公式" r:id="rId15" imgW="1803400" imgH="787400" progId="Equation.3">
                    <p:embed/>
                  </p:oleObj>
                </mc:Choice>
                <mc:Fallback>
                  <p:oleObj name="公式" r:id="rId15" imgW="1803400" imgH="787400" progId="Equation.3">
                    <p:embed/>
                    <p:pic>
                      <p:nvPicPr>
                        <p:cNvPr id="0" name="图片 4855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9" y="1207"/>
                          <a:ext cx="1136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803" name="Group 75"/>
            <p:cNvGrpSpPr/>
            <p:nvPr/>
          </p:nvGrpSpPr>
          <p:grpSpPr bwMode="auto">
            <a:xfrm>
              <a:off x="1620" y="1308"/>
              <a:ext cx="405" cy="288"/>
              <a:chOff x="1620" y="1308"/>
              <a:chExt cx="405" cy="288"/>
            </a:xfrm>
          </p:grpSpPr>
          <p:sp>
            <p:nvSpPr>
              <p:cNvPr id="472138" name="Rectangle 74"/>
              <p:cNvSpPr>
                <a:spLocks noChangeArrowheads="1"/>
              </p:cNvSpPr>
              <p:nvPr/>
            </p:nvSpPr>
            <p:spPr bwMode="auto">
              <a:xfrm>
                <a:off x="1686" y="1440"/>
                <a:ext cx="84" cy="14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2137" name="Rectangle 73"/>
              <p:cNvSpPr>
                <a:spLocks noChangeArrowheads="1"/>
              </p:cNvSpPr>
              <p:nvPr/>
            </p:nvSpPr>
            <p:spPr bwMode="auto">
              <a:xfrm>
                <a:off x="1620" y="1308"/>
                <a:ext cx="40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得</a:t>
                </a:r>
                <a:r>
                  <a:rPr lang="en-US" altLang="zh-CN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  <p:grpSp>
        <p:nvGrpSpPr>
          <p:cNvPr id="31776" name="Group 99"/>
          <p:cNvGrpSpPr/>
          <p:nvPr/>
        </p:nvGrpSpPr>
        <p:grpSpPr bwMode="auto">
          <a:xfrm>
            <a:off x="530225" y="4643438"/>
            <a:ext cx="8443913" cy="1606550"/>
            <a:chOff x="334" y="2925"/>
            <a:chExt cx="5319" cy="1012"/>
          </a:xfrm>
        </p:grpSpPr>
        <p:sp>
          <p:nvSpPr>
            <p:cNvPr id="472164" name="Rectangle 100"/>
            <p:cNvSpPr>
              <a:spLocks noChangeArrowheads="1"/>
            </p:cNvSpPr>
            <p:nvPr/>
          </p:nvSpPr>
          <p:spPr bwMode="auto">
            <a:xfrm>
              <a:off x="334" y="2929"/>
              <a:ext cx="6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定理</a:t>
              </a:r>
              <a:r>
                <a:rPr lang="en-US" altLang="zh-CN">
                  <a:solidFill>
                    <a:srgbClr val="0000FF"/>
                  </a:solidFill>
                </a:rPr>
                <a:t>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72165" name="Rectangle 101"/>
            <p:cNvSpPr>
              <a:spLocks noChangeArrowheads="1"/>
            </p:cNvSpPr>
            <p:nvPr/>
          </p:nvSpPr>
          <p:spPr bwMode="auto">
            <a:xfrm>
              <a:off x="3790" y="3290"/>
              <a:ext cx="179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则存在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唯一的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分式</a:t>
              </a:r>
              <a:r>
                <a:rPr lang="en-US" altLang="zh-CN"/>
                <a:t>   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grpSp>
          <p:nvGrpSpPr>
            <p:cNvPr id="31786" name="Group 102"/>
            <p:cNvGrpSpPr/>
            <p:nvPr/>
          </p:nvGrpSpPr>
          <p:grpSpPr bwMode="auto">
            <a:xfrm>
              <a:off x="852" y="2925"/>
              <a:ext cx="4801" cy="651"/>
              <a:chOff x="852" y="2925"/>
              <a:chExt cx="4801" cy="651"/>
            </a:xfrm>
          </p:grpSpPr>
          <p:grpSp>
            <p:nvGrpSpPr>
              <p:cNvPr id="31791" name="Group 103"/>
              <p:cNvGrpSpPr/>
              <p:nvPr/>
            </p:nvGrpSpPr>
            <p:grpSpPr bwMode="auto">
              <a:xfrm>
                <a:off x="4371" y="2929"/>
                <a:ext cx="1282" cy="288"/>
                <a:chOff x="4371" y="2929"/>
                <a:chExt cx="1282" cy="288"/>
              </a:xfrm>
            </p:grpSpPr>
            <p:sp>
              <p:nvSpPr>
                <p:cNvPr id="472168" name="Rectangle 104"/>
                <p:cNvSpPr>
                  <a:spLocks noChangeArrowheads="1"/>
                </p:cNvSpPr>
                <p:nvPr/>
              </p:nvSpPr>
              <p:spPr bwMode="auto">
                <a:xfrm>
                  <a:off x="4371" y="2929"/>
                  <a:ext cx="128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/>
                    <a:t>在</a:t>
                  </a:r>
                  <a:r>
                    <a:rPr lang="en-US" altLang="zh-CN" i="1"/>
                    <a:t>    </a:t>
                  </a:r>
                  <a:r>
                    <a:rPr lang="en-US" altLang="zh-CN" sz="800" i="1"/>
                    <a:t> </a:t>
                  </a:r>
                  <a:r>
                    <a:rPr lang="zh-CN" altLang="en-US"/>
                    <a:t>平面上</a:t>
                  </a:r>
                  <a:r>
                    <a:rPr lang="en-US" altLang="zh-CN"/>
                    <a:t>    </a:t>
                  </a:r>
                  <a:endParaRPr lang="en-US" altLang="zh-CN"/>
                </a:p>
              </p:txBody>
            </p:sp>
            <p:graphicFrame>
              <p:nvGraphicFramePr>
                <p:cNvPr id="31801" name="Object 105"/>
                <p:cNvGraphicFramePr/>
                <p:nvPr/>
              </p:nvGraphicFramePr>
              <p:xfrm>
                <a:off x="4642" y="3019"/>
                <a:ext cx="168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5596" name="公式" r:id="rId17" imgW="266065" imgH="215900" progId="Equation.3">
                        <p:embed/>
                      </p:oleObj>
                    </mc:Choice>
                    <mc:Fallback>
                      <p:oleObj name="公式" r:id="rId17" imgW="266065" imgH="215900" progId="Equation.3">
                        <p:embed/>
                        <p:pic>
                          <p:nvPicPr>
                            <p:cNvPr id="0" name="图片 48559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42" y="3019"/>
                              <a:ext cx="168" cy="1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1792" name="Group 106"/>
              <p:cNvGrpSpPr/>
              <p:nvPr/>
            </p:nvGrpSpPr>
            <p:grpSpPr bwMode="auto">
              <a:xfrm>
                <a:off x="852" y="2925"/>
                <a:ext cx="3787" cy="651"/>
                <a:chOff x="852" y="2925"/>
                <a:chExt cx="3787" cy="651"/>
              </a:xfrm>
            </p:grpSpPr>
            <p:grpSp>
              <p:nvGrpSpPr>
                <p:cNvPr id="31793" name="Group 107"/>
                <p:cNvGrpSpPr/>
                <p:nvPr/>
              </p:nvGrpSpPr>
              <p:grpSpPr bwMode="auto">
                <a:xfrm>
                  <a:off x="853" y="2925"/>
                  <a:ext cx="3786" cy="288"/>
                  <a:chOff x="853" y="2925"/>
                  <a:chExt cx="3786" cy="288"/>
                </a:xfrm>
              </p:grpSpPr>
              <p:sp>
                <p:nvSpPr>
                  <p:cNvPr id="472172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853" y="2925"/>
                    <a:ext cx="37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r>
                      <a:rPr lang="zh-CN" altLang="en-US"/>
                      <a:t>在</a:t>
                    </a:r>
                    <a:r>
                      <a:rPr lang="en-US" altLang="zh-CN" i="1"/>
                      <a:t>   </a:t>
                    </a:r>
                    <a:r>
                      <a:rPr lang="en-US" altLang="zh-CN" sz="1200" i="1"/>
                      <a:t> </a:t>
                    </a:r>
                    <a:r>
                      <a:rPr lang="zh-CN" altLang="en-US"/>
                      <a:t>平面上任给三个不同的点</a:t>
                    </a:r>
                    <a:r>
                      <a:rPr lang="en-US" altLang="zh-CN"/>
                      <a:t>                         </a:t>
                    </a:r>
                    <a:endParaRPr lang="en-US" altLang="zh-CN"/>
                  </a:p>
                </p:txBody>
              </p:sp>
              <p:graphicFrame>
                <p:nvGraphicFramePr>
                  <p:cNvPr id="31798" name="Object 109"/>
                  <p:cNvGraphicFramePr/>
                  <p:nvPr/>
                </p:nvGraphicFramePr>
                <p:xfrm>
                  <a:off x="1138" y="3003"/>
                  <a:ext cx="112" cy="1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85597" name="公式" r:id="rId19" imgW="177800" imgH="215900" progId="Equation.3">
                          <p:embed/>
                        </p:oleObj>
                      </mc:Choice>
                      <mc:Fallback>
                        <p:oleObj name="公式" r:id="rId19" imgW="177800" imgH="215900" progId="Equation.3">
                          <p:embed/>
                          <p:pic>
                            <p:nvPicPr>
                              <p:cNvPr id="0" name="图片 485596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38" y="3003"/>
                                <a:ext cx="112" cy="13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1799" name="Object 110"/>
                  <p:cNvGraphicFramePr/>
                  <p:nvPr/>
                </p:nvGraphicFramePr>
                <p:xfrm>
                  <a:off x="3449" y="2940"/>
                  <a:ext cx="856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85598" name="公式" r:id="rId21" imgW="1358265" imgH="381000" progId="Equation.3">
                          <p:embed/>
                        </p:oleObj>
                      </mc:Choice>
                      <mc:Fallback>
                        <p:oleObj name="公式" r:id="rId21" imgW="1358265" imgH="381000" progId="Equation.3">
                          <p:embed/>
                          <p:pic>
                            <p:nvPicPr>
                              <p:cNvPr id="0" name="图片 485597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49" y="2940"/>
                                <a:ext cx="856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1794" name="Group 111"/>
                <p:cNvGrpSpPr/>
                <p:nvPr/>
              </p:nvGrpSpPr>
              <p:grpSpPr bwMode="auto">
                <a:xfrm>
                  <a:off x="852" y="3288"/>
                  <a:ext cx="2837" cy="288"/>
                  <a:chOff x="852" y="3288"/>
                  <a:chExt cx="2837" cy="288"/>
                </a:xfrm>
              </p:grpSpPr>
              <p:graphicFrame>
                <p:nvGraphicFramePr>
                  <p:cNvPr id="31795" name="Object 112"/>
                  <p:cNvGraphicFramePr/>
                  <p:nvPr/>
                </p:nvGraphicFramePr>
                <p:xfrm>
                  <a:off x="2681" y="3298"/>
                  <a:ext cx="1008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85599" name="公式" r:id="rId23" imgW="1600200" imgH="381000" progId="Equation.3">
                          <p:embed/>
                        </p:oleObj>
                      </mc:Choice>
                      <mc:Fallback>
                        <p:oleObj name="公式" r:id="rId23" imgW="1600200" imgH="381000" progId="Equation.3">
                          <p:embed/>
                          <p:pic>
                            <p:nvPicPr>
                              <p:cNvPr id="0" name="图片 485598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681" y="3298"/>
                                <a:ext cx="1008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72177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852" y="3288"/>
                    <a:ext cx="189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zh-CN" altLang="en-US"/>
                      <a:t>也任给三个不同的点</a:t>
                    </a:r>
                    <a:r>
                      <a:rPr lang="en-US" altLang="zh-CN"/>
                      <a:t> </a:t>
                    </a:r>
                    <a:endParaRPr lang="en-US" altLang="zh-CN"/>
                  </a:p>
                </p:txBody>
              </p:sp>
            </p:grpSp>
          </p:grpSp>
        </p:grpSp>
        <p:grpSp>
          <p:nvGrpSpPr>
            <p:cNvPr id="31787" name="Group 114"/>
            <p:cNvGrpSpPr/>
            <p:nvPr/>
          </p:nvGrpSpPr>
          <p:grpSpPr bwMode="auto">
            <a:xfrm>
              <a:off x="852" y="3649"/>
              <a:ext cx="3949" cy="288"/>
              <a:chOff x="852" y="3649"/>
              <a:chExt cx="3949" cy="288"/>
            </a:xfrm>
          </p:grpSpPr>
          <p:sp>
            <p:nvSpPr>
              <p:cNvPr id="472179" name="Rectangle 115"/>
              <p:cNvSpPr>
                <a:spLocks noChangeArrowheads="1"/>
              </p:cNvSpPr>
              <p:nvPr/>
            </p:nvSpPr>
            <p:spPr bwMode="auto">
              <a:xfrm>
                <a:off x="852" y="3649"/>
                <a:ext cx="321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u="sng">
                    <a:solidFill>
                      <a:schemeClr val="folHlink"/>
                    </a:solidFill>
                    <a:ea typeface="楷体" panose="02010609060101010101" charset="-122"/>
                    <a:cs typeface="楷体" panose="02010609060101010101" charset="-122"/>
                  </a:rPr>
                  <a:t>线性映射</a:t>
                </a:r>
                <a:r>
                  <a:rPr lang="zh-CN" altLang="en-US"/>
                  <a:t>，将</a:t>
                </a:r>
                <a:r>
                  <a:rPr lang="en-US" altLang="zh-CN"/>
                  <a:t>                </a:t>
                </a:r>
                <a:r>
                  <a:rPr lang="en-US" altLang="zh-CN" sz="800"/>
                  <a:t> </a:t>
                </a:r>
                <a:r>
                  <a:rPr lang="zh-CN" altLang="en-US"/>
                  <a:t>分别映射为</a:t>
                </a:r>
                <a:r>
                  <a:rPr lang="en-US" altLang="zh-CN"/>
                  <a:t>    </a:t>
                </a:r>
                <a:endParaRPr lang="en-US" altLang="zh-CN"/>
              </a:p>
            </p:txBody>
          </p:sp>
          <p:graphicFrame>
            <p:nvGraphicFramePr>
              <p:cNvPr id="31789" name="Object 116"/>
              <p:cNvGraphicFramePr/>
              <p:nvPr/>
            </p:nvGraphicFramePr>
            <p:xfrm>
              <a:off x="2111" y="3658"/>
              <a:ext cx="72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5600" name="公式" r:id="rId25" imgW="1143000" imgH="381000" progId="Equation.3">
                      <p:embed/>
                    </p:oleObj>
                  </mc:Choice>
                  <mc:Fallback>
                    <p:oleObj name="公式" r:id="rId25" imgW="1143000" imgH="381000" progId="Equation.3">
                      <p:embed/>
                      <p:pic>
                        <p:nvPicPr>
                          <p:cNvPr id="0" name="图片 48559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1" y="3658"/>
                            <a:ext cx="72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90" name="Object 117"/>
              <p:cNvGraphicFramePr/>
              <p:nvPr/>
            </p:nvGraphicFramePr>
            <p:xfrm>
              <a:off x="3857" y="3674"/>
              <a:ext cx="94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5601" name="公式" r:id="rId27" imgW="1498600" imgH="381000" progId="Equation.3">
                      <p:embed/>
                    </p:oleObj>
                  </mc:Choice>
                  <mc:Fallback>
                    <p:oleObj name="公式" r:id="rId27" imgW="1498600" imgH="381000" progId="Equation.3">
                      <p:embed/>
                      <p:pic>
                        <p:nvPicPr>
                          <p:cNvPr id="0" name="图片 48560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7" y="3674"/>
                            <a:ext cx="94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72161" name="Line 97"/>
          <p:cNvSpPr>
            <a:spLocks noChangeShapeType="1"/>
          </p:cNvSpPr>
          <p:nvPr/>
        </p:nvSpPr>
        <p:spPr bwMode="auto">
          <a:xfrm flipV="1">
            <a:off x="492125" y="4511675"/>
            <a:ext cx="8597900" cy="0"/>
          </a:xfrm>
          <a:prstGeom prst="line">
            <a:avLst/>
          </a:prstGeom>
          <a:noFill/>
          <a:ln w="38100" cmpd="dbl">
            <a:solidFill>
              <a:srgbClr val="2495FC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72162" name="Rectangle 98"/>
          <p:cNvSpPr>
            <a:spLocks noChangeArrowheads="1"/>
          </p:cNvSpPr>
          <p:nvPr/>
        </p:nvSpPr>
        <p:spPr bwMode="auto">
          <a:xfrm>
            <a:off x="484188" y="4476750"/>
            <a:ext cx="8618537" cy="19240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72094" name="Object 30"/>
          <p:cNvGraphicFramePr/>
          <p:nvPr/>
        </p:nvGraphicFramePr>
        <p:xfrm>
          <a:off x="2413000" y="3990975"/>
          <a:ext cx="35433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02" name="公式" r:id="rId29" imgW="3543300" imgH="787400" progId="Equation.3">
                  <p:embed/>
                </p:oleObj>
              </mc:Choice>
              <mc:Fallback>
                <p:oleObj name="公式" r:id="rId29" imgW="3543300" imgH="787400" progId="Equation.3">
                  <p:embed/>
                  <p:pic>
                    <p:nvPicPr>
                      <p:cNvPr id="0" name="图片 485601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990975"/>
                        <a:ext cx="35433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96" name="Rectangle 32"/>
          <p:cNvSpPr>
            <a:spLocks noChangeArrowheads="1"/>
          </p:cNvSpPr>
          <p:nvPr/>
        </p:nvSpPr>
        <p:spPr bwMode="auto">
          <a:xfrm>
            <a:off x="1349375" y="4144963"/>
            <a:ext cx="13319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同理，</a:t>
            </a:r>
            <a:r>
              <a:rPr lang="en-US" altLang="zh-CN"/>
              <a:t>   </a:t>
            </a:r>
            <a:endParaRPr lang="en-US" altLang="zh-CN"/>
          </a:p>
        </p:txBody>
      </p:sp>
      <p:grpSp>
        <p:nvGrpSpPr>
          <p:cNvPr id="472133" name="Group 69"/>
          <p:cNvGrpSpPr/>
          <p:nvPr/>
        </p:nvGrpSpPr>
        <p:grpSpPr bwMode="auto">
          <a:xfrm>
            <a:off x="1803400" y="4975225"/>
            <a:ext cx="3990975" cy="887413"/>
            <a:chOff x="1136" y="3146"/>
            <a:chExt cx="2514" cy="559"/>
          </a:xfrm>
        </p:grpSpPr>
        <p:graphicFrame>
          <p:nvGraphicFramePr>
            <p:cNvPr id="31782" name="Object 31"/>
            <p:cNvGraphicFramePr/>
            <p:nvPr/>
          </p:nvGraphicFramePr>
          <p:xfrm>
            <a:off x="1474" y="3146"/>
            <a:ext cx="2176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603" name="公式" r:id="rId31" imgW="3454400" imgH="889000" progId="Equation.3">
                    <p:embed/>
                  </p:oleObj>
                </mc:Choice>
                <mc:Fallback>
                  <p:oleObj name="公式" r:id="rId31" imgW="3454400" imgH="889000" progId="Equation.3">
                    <p:embed/>
                    <p:pic>
                      <p:nvPicPr>
                        <p:cNvPr id="0" name="图片 4856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146"/>
                          <a:ext cx="2176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3" name="Object 33"/>
            <p:cNvGraphicFramePr/>
            <p:nvPr/>
          </p:nvGraphicFramePr>
          <p:xfrm>
            <a:off x="1136" y="3353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604" name="Equation" r:id="rId33" imgW="342900" imgH="215900" progId="Equation.DSMT4">
                    <p:embed/>
                  </p:oleObj>
                </mc:Choice>
                <mc:Fallback>
                  <p:oleObj name="Equation" r:id="rId33" imgW="342900" imgH="215900" progId="Equation.DSMT4">
                    <p:embed/>
                    <p:pic>
                      <p:nvPicPr>
                        <p:cNvPr id="0" name="图片 4856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3353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7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7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7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7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7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47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7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7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7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7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7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7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7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81" grpId="0"/>
      <p:bldP spid="472086" grpId="0"/>
      <p:bldP spid="472088" grpId="0"/>
      <p:bldP spid="472162" grpId="0" animBg="1"/>
      <p:bldP spid="4720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4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099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0" name="Picture 4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08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1" name="Picture 4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099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2" name="Picture 4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08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3" name="Picture 4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098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4" name="Picture 4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097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5" name="Picture 5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8895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6" name="Picture 5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8879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7" name="Picture 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8895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8" name="Picture 5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8879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9" name="Picture 5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899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0" name="Picture 5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897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1" name="Picture 6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827" name="Rectangle 35"/>
          <p:cNvSpPr>
            <a:spLocks noChangeArrowheads="1"/>
          </p:cNvSpPr>
          <p:nvPr/>
        </p:nvSpPr>
        <p:spPr bwMode="auto">
          <a:xfrm>
            <a:off x="1349375" y="4097338"/>
            <a:ext cx="12557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同理，</a:t>
            </a:r>
            <a:r>
              <a:rPr lang="en-US" altLang="zh-CN"/>
              <a:t>  </a:t>
            </a:r>
            <a:endParaRPr lang="en-US" altLang="zh-CN"/>
          </a:p>
        </p:txBody>
      </p:sp>
      <p:graphicFrame>
        <p:nvGraphicFramePr>
          <p:cNvPr id="545828" name="Object 36"/>
          <p:cNvGraphicFramePr/>
          <p:nvPr/>
        </p:nvGraphicFramePr>
        <p:xfrm>
          <a:off x="2346325" y="3895725"/>
          <a:ext cx="37211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22" name="公式" r:id="rId3" imgW="3721100" imgH="889000" progId="Equation.3">
                  <p:embed/>
                </p:oleObj>
              </mc:Choice>
              <mc:Fallback>
                <p:oleObj name="公式" r:id="rId3" imgW="3721100" imgH="889000" progId="Equation.3">
                  <p:embed/>
                  <p:pic>
                    <p:nvPicPr>
                      <p:cNvPr id="0" name="图片 48652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3895725"/>
                        <a:ext cx="37211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5893" name="Group 101"/>
          <p:cNvGrpSpPr/>
          <p:nvPr/>
        </p:nvGrpSpPr>
        <p:grpSpPr bwMode="auto">
          <a:xfrm>
            <a:off x="1797050" y="4921250"/>
            <a:ext cx="5235575" cy="887413"/>
            <a:chOff x="1132" y="3100"/>
            <a:chExt cx="3298" cy="559"/>
          </a:xfrm>
        </p:grpSpPr>
        <p:graphicFrame>
          <p:nvGraphicFramePr>
            <p:cNvPr id="32811" name="Object 37"/>
            <p:cNvGraphicFramePr/>
            <p:nvPr/>
          </p:nvGraphicFramePr>
          <p:xfrm>
            <a:off x="1479" y="3100"/>
            <a:ext cx="2951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23" name="公式" r:id="rId5" imgW="4686300" imgH="889000" progId="Equation.3">
                    <p:embed/>
                  </p:oleObj>
                </mc:Choice>
                <mc:Fallback>
                  <p:oleObj name="公式" r:id="rId5" imgW="4686300" imgH="889000" progId="Equation.3">
                    <p:embed/>
                    <p:pic>
                      <p:nvPicPr>
                        <p:cNvPr id="0" name="图片 4865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" y="3100"/>
                          <a:ext cx="2951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2" name="Object 38"/>
            <p:cNvGraphicFramePr/>
            <p:nvPr/>
          </p:nvGraphicFramePr>
          <p:xfrm>
            <a:off x="1132" y="3313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24" name="公式" r:id="rId7" imgW="342900" imgH="215900" progId="Equation.3">
                    <p:embed/>
                  </p:oleObj>
                </mc:Choice>
                <mc:Fallback>
                  <p:oleObj name="公式" r:id="rId7" imgW="342900" imgH="215900" progId="Equation.3">
                    <p:embed/>
                    <p:pic>
                      <p:nvPicPr>
                        <p:cNvPr id="0" name="图片 4865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3313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5831" name="Rectangle 39"/>
          <p:cNvSpPr>
            <a:spLocks noChangeArrowheads="1"/>
          </p:cNvSpPr>
          <p:nvPr/>
        </p:nvSpPr>
        <p:spPr bwMode="auto">
          <a:xfrm>
            <a:off x="1349375" y="5961063"/>
            <a:ext cx="64643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将上式整理后，即得到所要的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分式线性映射</a:t>
            </a:r>
            <a:r>
              <a:rPr lang="zh-CN" altLang="en-US"/>
              <a:t>。</a:t>
            </a:r>
            <a:r>
              <a:rPr lang="en-US" altLang="zh-CN"/>
              <a:t>  </a:t>
            </a:r>
            <a:endParaRPr lang="en-US" altLang="zh-CN"/>
          </a:p>
        </p:txBody>
      </p:sp>
      <p:pic>
        <p:nvPicPr>
          <p:cNvPr id="32786" name="Picture 6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7" name="Picture 6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8" name="Picture 6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9" name="Picture 6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90" name="Picture 6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91" name="Picture 7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92" name="Picture 7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93" name="Picture 7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5874" name="Group 82"/>
          <p:cNvGrpSpPr/>
          <p:nvPr/>
        </p:nvGrpSpPr>
        <p:grpSpPr bwMode="auto">
          <a:xfrm>
            <a:off x="1803400" y="2870200"/>
            <a:ext cx="3990975" cy="887413"/>
            <a:chOff x="1136" y="3146"/>
            <a:chExt cx="2514" cy="559"/>
          </a:xfrm>
        </p:grpSpPr>
        <p:graphicFrame>
          <p:nvGraphicFramePr>
            <p:cNvPr id="32809" name="Object 83"/>
            <p:cNvGraphicFramePr/>
            <p:nvPr/>
          </p:nvGraphicFramePr>
          <p:xfrm>
            <a:off x="1474" y="3146"/>
            <a:ext cx="2176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25" name="公式" r:id="rId9" imgW="3454400" imgH="889000" progId="Equation.3">
                    <p:embed/>
                  </p:oleObj>
                </mc:Choice>
                <mc:Fallback>
                  <p:oleObj name="公式" r:id="rId9" imgW="3454400" imgH="889000" progId="Equation.3">
                    <p:embed/>
                    <p:pic>
                      <p:nvPicPr>
                        <p:cNvPr id="0" name="图片 4865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146"/>
                          <a:ext cx="2176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0" name="Object 84"/>
            <p:cNvGraphicFramePr/>
            <p:nvPr/>
          </p:nvGraphicFramePr>
          <p:xfrm>
            <a:off x="1136" y="3353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26" name="公式" r:id="rId11" imgW="342900" imgH="215900" progId="Equation.3">
                    <p:embed/>
                  </p:oleObj>
                </mc:Choice>
                <mc:Fallback>
                  <p:oleObj name="公式" r:id="rId11" imgW="342900" imgH="215900" progId="Equation.3">
                    <p:embed/>
                    <p:pic>
                      <p:nvPicPr>
                        <p:cNvPr id="0" name="图片 4865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3353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95" name="Group 87"/>
          <p:cNvGrpSpPr/>
          <p:nvPr/>
        </p:nvGrpSpPr>
        <p:grpSpPr bwMode="auto">
          <a:xfrm>
            <a:off x="3549650" y="1066800"/>
            <a:ext cx="4643438" cy="788988"/>
            <a:chOff x="2236" y="672"/>
            <a:chExt cx="2925" cy="497"/>
          </a:xfrm>
        </p:grpSpPr>
        <p:sp>
          <p:nvSpPr>
            <p:cNvPr id="545880" name="Rectangle 88"/>
            <p:cNvSpPr>
              <a:spLocks noChangeArrowheads="1"/>
            </p:cNvSpPr>
            <p:nvPr/>
          </p:nvSpPr>
          <p:spPr bwMode="auto">
            <a:xfrm>
              <a:off x="2236" y="761"/>
              <a:ext cx="292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设分式线性映射为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         </a:t>
              </a:r>
              <a:r>
                <a:rPr lang="en-US" altLang="zh-CN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，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2808" name="Object 89"/>
            <p:cNvGraphicFramePr/>
            <p:nvPr/>
          </p:nvGraphicFramePr>
          <p:xfrm>
            <a:off x="3877" y="672"/>
            <a:ext cx="928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27" name="公式" r:id="rId12" imgW="1473200" imgH="787400" progId="Equation.3">
                    <p:embed/>
                  </p:oleObj>
                </mc:Choice>
                <mc:Fallback>
                  <p:oleObj name="公式" r:id="rId12" imgW="1473200" imgH="787400" progId="Equation.3">
                    <p:embed/>
                    <p:pic>
                      <p:nvPicPr>
                        <p:cNvPr id="0" name="图片 4865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" y="672"/>
                          <a:ext cx="928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5882" name="Rectangle 90"/>
          <p:cNvSpPr>
            <a:spLocks noChangeArrowheads="1"/>
          </p:cNvSpPr>
          <p:nvPr/>
        </p:nvSpPr>
        <p:spPr bwMode="auto">
          <a:xfrm>
            <a:off x="536575" y="1208088"/>
            <a:ext cx="942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证明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545883" name="Rectangle 91"/>
          <p:cNvSpPr>
            <a:spLocks noChangeArrowheads="1"/>
          </p:cNvSpPr>
          <p:nvPr/>
        </p:nvSpPr>
        <p:spPr bwMode="auto">
          <a:xfrm>
            <a:off x="1311275" y="1209675"/>
            <a:ext cx="24828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6600"/>
                </a:solidFill>
                <a:latin typeface="宋体" panose="02010600030101010101" charset="-122"/>
              </a:rPr>
              <a:t>(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仅证明存在性</a:t>
            </a:r>
            <a:r>
              <a:rPr lang="en-US" altLang="zh-CN">
                <a:solidFill>
                  <a:srgbClr val="006600"/>
                </a:solidFill>
                <a:latin typeface="宋体" panose="02010600030101010101" charset="-122"/>
              </a:rPr>
              <a:t>)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45884" name="Rectangle 92"/>
          <p:cNvSpPr>
            <a:spLocks noChangeArrowheads="1"/>
          </p:cNvSpPr>
          <p:nvPr/>
        </p:nvSpPr>
        <p:spPr bwMode="auto">
          <a:xfrm>
            <a:off x="1349375" y="2078038"/>
            <a:ext cx="18684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代入条件，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32799" name="Object 93"/>
          <p:cNvGraphicFramePr/>
          <p:nvPr/>
        </p:nvGraphicFramePr>
        <p:xfrm>
          <a:off x="7011988" y="1911350"/>
          <a:ext cx="18288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28" name="公式" r:id="rId14" imgW="1828800" imgH="800100" progId="Equation.3">
                  <p:embed/>
                </p:oleObj>
              </mc:Choice>
              <mc:Fallback>
                <p:oleObj name="公式" r:id="rId14" imgW="1828800" imgH="800100" progId="Equation.3">
                  <p:embed/>
                  <p:pic>
                    <p:nvPicPr>
                      <p:cNvPr id="0" name="图片 486527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988" y="1911350"/>
                        <a:ext cx="18288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0" name="Object 94"/>
          <p:cNvGraphicFramePr/>
          <p:nvPr/>
        </p:nvGraphicFramePr>
        <p:xfrm>
          <a:off x="5011738" y="1916113"/>
          <a:ext cx="18415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29" name="公式" r:id="rId16" imgW="1841500" imgH="787400" progId="Equation.3">
                  <p:embed/>
                </p:oleObj>
              </mc:Choice>
              <mc:Fallback>
                <p:oleObj name="公式" r:id="rId16" imgW="1841500" imgH="787400" progId="Equation.3">
                  <p:embed/>
                  <p:pic>
                    <p:nvPicPr>
                      <p:cNvPr id="0" name="图片 486528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1916113"/>
                        <a:ext cx="18415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887" name="Rectangle 95"/>
          <p:cNvSpPr>
            <a:spLocks noChangeArrowheads="1"/>
          </p:cNvSpPr>
          <p:nvPr/>
        </p:nvSpPr>
        <p:spPr bwMode="auto">
          <a:xfrm>
            <a:off x="533400" y="569913"/>
            <a:ext cx="56959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六、唯一决定分式线性映射的条件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grpSp>
        <p:nvGrpSpPr>
          <p:cNvPr id="32802" name="Group 96"/>
          <p:cNvGrpSpPr/>
          <p:nvPr/>
        </p:nvGrpSpPr>
        <p:grpSpPr bwMode="auto">
          <a:xfrm>
            <a:off x="2581275" y="1916113"/>
            <a:ext cx="2278063" cy="788987"/>
            <a:chOff x="1620" y="1207"/>
            <a:chExt cx="1435" cy="497"/>
          </a:xfrm>
        </p:grpSpPr>
        <p:graphicFrame>
          <p:nvGraphicFramePr>
            <p:cNvPr id="32803" name="Object 97"/>
            <p:cNvGraphicFramePr/>
            <p:nvPr/>
          </p:nvGraphicFramePr>
          <p:xfrm>
            <a:off x="1919" y="1207"/>
            <a:ext cx="1136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30" name="Equation" r:id="rId18" imgW="1803400" imgH="787400" progId="Equation.DSMT4">
                    <p:embed/>
                  </p:oleObj>
                </mc:Choice>
                <mc:Fallback>
                  <p:oleObj name="Equation" r:id="rId18" imgW="1803400" imgH="787400" progId="Equation.DSMT4">
                    <p:embed/>
                    <p:pic>
                      <p:nvPicPr>
                        <p:cNvPr id="0" name="图片 4865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9" y="1207"/>
                          <a:ext cx="1136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804" name="Group 98"/>
            <p:cNvGrpSpPr/>
            <p:nvPr/>
          </p:nvGrpSpPr>
          <p:grpSpPr bwMode="auto">
            <a:xfrm>
              <a:off x="1620" y="1308"/>
              <a:ext cx="405" cy="288"/>
              <a:chOff x="1620" y="1308"/>
              <a:chExt cx="405" cy="288"/>
            </a:xfrm>
          </p:grpSpPr>
          <p:sp>
            <p:nvSpPr>
              <p:cNvPr id="545891" name="Rectangle 99"/>
              <p:cNvSpPr>
                <a:spLocks noChangeArrowheads="1"/>
              </p:cNvSpPr>
              <p:nvPr/>
            </p:nvSpPr>
            <p:spPr bwMode="auto">
              <a:xfrm>
                <a:off x="1686" y="1440"/>
                <a:ext cx="84" cy="14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5892" name="Rectangle 100"/>
              <p:cNvSpPr>
                <a:spLocks noChangeArrowheads="1"/>
              </p:cNvSpPr>
              <p:nvPr/>
            </p:nvSpPr>
            <p:spPr bwMode="auto">
              <a:xfrm>
                <a:off x="1620" y="1308"/>
                <a:ext cx="40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得</a:t>
                </a:r>
                <a:r>
                  <a:rPr lang="en-US" altLang="zh-CN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30533 L 0.00035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45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4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4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4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4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27" grpId="0"/>
      <p:bldP spid="5458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4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376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4" name="Picture 4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375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5" name="Picture 4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376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6" name="Picture 4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375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7" name="Picture 4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3655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8" name="Picture 4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3639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9" name="Picture 4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0" name="Picture 4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1" name="Picture 5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2" name="Picture 5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3" name="Picture 5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4" name="Picture 5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5" name="Picture 5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165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6" name="Picture 5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164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7" name="Picture 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165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8" name="Picture 5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164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9" name="Picture 5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175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0" name="Picture 5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17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1" name="Picture 6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834" name="Rectangle 18"/>
          <p:cNvSpPr>
            <a:spLocks noChangeArrowheads="1"/>
          </p:cNvSpPr>
          <p:nvPr/>
        </p:nvSpPr>
        <p:spPr bwMode="auto">
          <a:xfrm>
            <a:off x="533400" y="3024188"/>
            <a:ext cx="7159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</a:rPr>
              <a:t>注</a:t>
            </a:r>
            <a:r>
              <a:rPr lang="en-US" altLang="zh-CN">
                <a:solidFill>
                  <a:srgbClr val="FF0000"/>
                </a:solidFill>
              </a:rPr>
              <a:t> 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546836" name="Rectangle 20"/>
          <p:cNvSpPr>
            <a:spLocks noChangeArrowheads="1"/>
          </p:cNvSpPr>
          <p:nvPr/>
        </p:nvSpPr>
        <p:spPr bwMode="auto">
          <a:xfrm>
            <a:off x="1049338" y="3028950"/>
            <a:ext cx="5133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(1) 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由于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分式线性映射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具有</a:t>
            </a:r>
            <a:r>
              <a:rPr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保圆性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46898" name="Group 82"/>
          <p:cNvGrpSpPr/>
          <p:nvPr/>
        </p:nvGrpSpPr>
        <p:grpSpPr bwMode="auto">
          <a:xfrm>
            <a:off x="2324100" y="3657600"/>
            <a:ext cx="5462588" cy="990600"/>
            <a:chOff x="1464" y="2304"/>
            <a:chExt cx="3441" cy="624"/>
          </a:xfrm>
        </p:grpSpPr>
        <p:sp>
          <p:nvSpPr>
            <p:cNvPr id="546844" name="Rectangle 28"/>
            <p:cNvSpPr>
              <a:spLocks noChangeArrowheads="1"/>
            </p:cNvSpPr>
            <p:nvPr/>
          </p:nvSpPr>
          <p:spPr bwMode="auto">
            <a:xfrm>
              <a:off x="1470" y="2304"/>
              <a:ext cx="3294" cy="624"/>
            </a:xfrm>
            <a:prstGeom prst="rect">
              <a:avLst/>
            </a:prstGeom>
            <a:solidFill>
              <a:srgbClr val="EB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3837" name="Group 80"/>
            <p:cNvGrpSpPr/>
            <p:nvPr/>
          </p:nvGrpSpPr>
          <p:grpSpPr bwMode="auto">
            <a:xfrm>
              <a:off x="1464" y="2310"/>
              <a:ext cx="3441" cy="612"/>
              <a:chOff x="2130" y="2310"/>
              <a:chExt cx="3441" cy="612"/>
            </a:xfrm>
          </p:grpSpPr>
          <p:sp>
            <p:nvSpPr>
              <p:cNvPr id="546843" name="Rectangle 27"/>
              <p:cNvSpPr>
                <a:spLocks noChangeArrowheads="1"/>
              </p:cNvSpPr>
              <p:nvPr/>
            </p:nvSpPr>
            <p:spPr bwMode="auto">
              <a:xfrm>
                <a:off x="2130" y="2634"/>
                <a:ext cx="340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为过</a:t>
                </a:r>
                <a:r>
                  <a:rPr lang="en-US" altLang="zh-CN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                     </a:t>
                </a:r>
                <a:r>
                  <a:rPr lang="en-US" altLang="zh-CN" sz="800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三点的</a:t>
                </a:r>
                <a:r>
                  <a:rPr lang="zh-CN" altLang="en-US" u="sng">
                    <a:solidFill>
                      <a:schemeClr val="folHlink"/>
                    </a:solidFill>
                    <a:ea typeface="楷体" panose="02010609060101010101" charset="-122"/>
                    <a:cs typeface="楷体" panose="02010609060101010101" charset="-122"/>
                  </a:rPr>
                  <a:t>圆</a:t>
                </a:r>
                <a:r>
                  <a:rPr lang="en-US" altLang="zh-CN" u="sng">
                    <a:solidFill>
                      <a:schemeClr val="folHlink"/>
                    </a:solidFill>
                    <a:latin typeface="宋体" panose="02010600030101010101" charset="-122"/>
                  </a:rPr>
                  <a:t>(</a:t>
                </a:r>
                <a:r>
                  <a:rPr lang="zh-CN" altLang="en-US" u="sng">
                    <a:solidFill>
                      <a:schemeClr val="folHlink"/>
                    </a:solidFill>
                    <a:ea typeface="楷体" panose="02010609060101010101" charset="-122"/>
                    <a:cs typeface="楷体" panose="02010609060101010101" charset="-122"/>
                  </a:rPr>
                  <a:t>或圆弧</a:t>
                </a:r>
                <a:r>
                  <a:rPr lang="en-US" altLang="zh-CN" u="sng">
                    <a:solidFill>
                      <a:schemeClr val="folHlink"/>
                    </a:solidFill>
                    <a:latin typeface="宋体" panose="02010600030101010101" charset="-122"/>
                  </a:rPr>
                  <a:t>)</a:t>
                </a: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。</a:t>
                </a:r>
                <a:r>
                  <a:rPr lang="en-US" altLang="zh-CN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   </a:t>
                </a:r>
                <a:endPara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546842" name="Rectangle 26"/>
              <p:cNvSpPr>
                <a:spLocks noChangeArrowheads="1"/>
              </p:cNvSpPr>
              <p:nvPr/>
            </p:nvSpPr>
            <p:spPr bwMode="auto">
              <a:xfrm>
                <a:off x="2130" y="2310"/>
                <a:ext cx="344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把过</a:t>
                </a:r>
                <a:r>
                  <a:rPr lang="en-US" altLang="zh-CN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                  </a:t>
                </a: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三点的</a:t>
                </a:r>
                <a:r>
                  <a:rPr lang="zh-CN" altLang="en-US" u="sng">
                    <a:solidFill>
                      <a:schemeClr val="folHlink"/>
                    </a:solidFill>
                    <a:ea typeface="楷体" panose="02010609060101010101" charset="-122"/>
                    <a:cs typeface="楷体" panose="02010609060101010101" charset="-122"/>
                  </a:rPr>
                  <a:t>圆</a:t>
                </a:r>
                <a:r>
                  <a:rPr lang="en-US" altLang="zh-CN" u="sng">
                    <a:solidFill>
                      <a:schemeClr val="folHlink"/>
                    </a:solidFill>
                    <a:latin typeface="宋体" panose="02010600030101010101" charset="-122"/>
                  </a:rPr>
                  <a:t>(</a:t>
                </a:r>
                <a:r>
                  <a:rPr lang="zh-CN" altLang="en-US" u="sng">
                    <a:solidFill>
                      <a:schemeClr val="folHlink"/>
                    </a:solidFill>
                    <a:ea typeface="楷体" panose="02010609060101010101" charset="-122"/>
                    <a:cs typeface="楷体" panose="02010609060101010101" charset="-122"/>
                  </a:rPr>
                  <a:t>或圆弧</a:t>
                </a:r>
                <a:r>
                  <a:rPr lang="en-US" altLang="zh-CN" u="sng">
                    <a:solidFill>
                      <a:schemeClr val="folHlink"/>
                    </a:solidFill>
                    <a:latin typeface="宋体" panose="02010600030101010101" charset="-122"/>
                  </a:rPr>
                  <a:t>)</a:t>
                </a: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映射</a:t>
                </a:r>
                <a:r>
                  <a:rPr lang="en-US" altLang="zh-CN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   </a:t>
                </a:r>
                <a:endPara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graphicFrame>
            <p:nvGraphicFramePr>
              <p:cNvPr id="33840" name="Object 22"/>
              <p:cNvGraphicFramePr/>
              <p:nvPr/>
            </p:nvGraphicFramePr>
            <p:xfrm>
              <a:off x="2623" y="2322"/>
              <a:ext cx="76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7546" name="公式" r:id="rId3" imgW="1218565" imgH="381000" progId="Equation.3">
                      <p:embed/>
                    </p:oleObj>
                  </mc:Choice>
                  <mc:Fallback>
                    <p:oleObj name="公式" r:id="rId3" imgW="1218565" imgH="381000" progId="Equation.3">
                      <p:embed/>
                      <p:pic>
                        <p:nvPicPr>
                          <p:cNvPr id="0" name="图片 48754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3" y="2322"/>
                            <a:ext cx="76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1" name="Object 23"/>
              <p:cNvGraphicFramePr/>
              <p:nvPr/>
            </p:nvGraphicFramePr>
            <p:xfrm>
              <a:off x="2623" y="2646"/>
              <a:ext cx="92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7547" name="公式" r:id="rId5" imgW="1459865" imgH="381000" progId="Equation.3">
                      <p:embed/>
                    </p:oleObj>
                  </mc:Choice>
                  <mc:Fallback>
                    <p:oleObj name="公式" r:id="rId5" imgW="1459865" imgH="381000" progId="Equation.3">
                      <p:embed/>
                      <p:pic>
                        <p:nvPicPr>
                          <p:cNvPr id="0" name="图片 48754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3" y="2646"/>
                            <a:ext cx="92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46900" name="Group 84"/>
          <p:cNvGrpSpPr/>
          <p:nvPr/>
        </p:nvGrpSpPr>
        <p:grpSpPr bwMode="auto">
          <a:xfrm>
            <a:off x="1046163" y="4962525"/>
            <a:ext cx="7594600" cy="457200"/>
            <a:chOff x="659" y="3126"/>
            <a:chExt cx="4784" cy="288"/>
          </a:xfrm>
        </p:grpSpPr>
        <p:sp>
          <p:nvSpPr>
            <p:cNvPr id="546840" name="Rectangle 24"/>
            <p:cNvSpPr>
              <a:spLocks noChangeArrowheads="1"/>
            </p:cNvSpPr>
            <p:nvPr/>
          </p:nvSpPr>
          <p:spPr bwMode="auto">
            <a:xfrm>
              <a:off x="659" y="3126"/>
              <a:ext cx="472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(2) </a:t>
              </a:r>
              <a:r>
                <a:rPr lang="zh-CN" altLang="en-US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如果</a:t>
              </a:r>
              <a:r>
                <a:rPr lang="en-US" altLang="zh-CN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             </a:t>
              </a:r>
              <a:r>
                <a:rPr lang="zh-CN" altLang="en-US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                </a:t>
              </a:r>
              <a:r>
                <a:rPr lang="zh-CN" altLang="en-US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中有一个为无穷远点</a:t>
              </a:r>
              <a:r>
                <a:rPr lang="en-US" altLang="zh-CN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endParaRPr lang="en-US" altLang="zh-CN" dirty="0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3833" name="Object 25"/>
            <p:cNvGraphicFramePr/>
            <p:nvPr/>
          </p:nvGraphicFramePr>
          <p:xfrm>
            <a:off x="1427" y="3150"/>
            <a:ext cx="7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548" name="公式" r:id="rId7" imgW="1218565" imgH="381000" progId="Equation.3">
                    <p:embed/>
                  </p:oleObj>
                </mc:Choice>
                <mc:Fallback>
                  <p:oleObj name="公式" r:id="rId7" imgW="1218565" imgH="381000" progId="Equation.3">
                    <p:embed/>
                    <p:pic>
                      <p:nvPicPr>
                        <p:cNvPr id="0" name="图片 4875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7" y="3150"/>
                          <a:ext cx="76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4" name="Object 29"/>
            <p:cNvGraphicFramePr/>
            <p:nvPr/>
          </p:nvGraphicFramePr>
          <p:xfrm>
            <a:off x="5211" y="3210"/>
            <a:ext cx="23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549" name="公式" r:id="rId8" imgW="368300" imgH="279400" progId="Equation.3">
                    <p:embed/>
                  </p:oleObj>
                </mc:Choice>
                <mc:Fallback>
                  <p:oleObj name="公式" r:id="rId8" imgW="368300" imgH="279400" progId="Equation.3">
                    <p:embed/>
                    <p:pic>
                      <p:nvPicPr>
                        <p:cNvPr id="0" name="图片 4875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1" y="3210"/>
                          <a:ext cx="23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5" name="Object 30"/>
            <p:cNvGraphicFramePr/>
            <p:nvPr/>
          </p:nvGraphicFramePr>
          <p:xfrm>
            <a:off x="2483" y="3136"/>
            <a:ext cx="9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550" name="公式" r:id="rId10" imgW="1459865" imgH="381000" progId="Equation.3">
                    <p:embed/>
                  </p:oleObj>
                </mc:Choice>
                <mc:Fallback>
                  <p:oleObj name="公式" r:id="rId10" imgW="1459865" imgH="381000" progId="Equation.3">
                    <p:embed/>
                    <p:pic>
                      <p:nvPicPr>
                        <p:cNvPr id="0" name="图片 4875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" y="3136"/>
                          <a:ext cx="9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6901" name="Group 85"/>
          <p:cNvGrpSpPr/>
          <p:nvPr/>
        </p:nvGrpSpPr>
        <p:grpSpPr bwMode="auto">
          <a:xfrm>
            <a:off x="1476375" y="5541963"/>
            <a:ext cx="6167438" cy="457200"/>
            <a:chOff x="930" y="3491"/>
            <a:chExt cx="3885" cy="288"/>
          </a:xfrm>
        </p:grpSpPr>
        <p:sp>
          <p:nvSpPr>
            <p:cNvPr id="546847" name="Rectangle 31"/>
            <p:cNvSpPr>
              <a:spLocks noChangeArrowheads="1"/>
            </p:cNvSpPr>
            <p:nvPr/>
          </p:nvSpPr>
          <p:spPr bwMode="auto">
            <a:xfrm>
              <a:off x="930" y="3491"/>
              <a:ext cx="388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则只需将</a:t>
              </a:r>
              <a:r>
                <a:rPr lang="zh-CN" altLang="en-US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对应点公式</a:t>
              </a:r>
              <a:r>
                <a:rPr lang="zh-CN" altLang="en-US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中含有</a:t>
              </a:r>
              <a:r>
                <a:rPr lang="en-US" altLang="zh-CN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</a:t>
              </a:r>
              <a:r>
                <a:rPr lang="zh-CN" altLang="en-US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的项换成</a:t>
              </a:r>
              <a:r>
                <a:rPr lang="en-US" altLang="zh-CN" sz="2000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1</a:t>
              </a:r>
              <a:r>
                <a:rPr lang="en-US" altLang="zh-CN" sz="800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dirty="0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3831" name="Object 32"/>
            <p:cNvGraphicFramePr/>
            <p:nvPr/>
          </p:nvGraphicFramePr>
          <p:xfrm>
            <a:off x="3341" y="3580"/>
            <a:ext cx="20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551" name="公式" r:id="rId12" imgW="317500" imgH="279400" progId="Equation.3">
                    <p:embed/>
                  </p:oleObj>
                </mc:Choice>
                <mc:Fallback>
                  <p:oleObj name="公式" r:id="rId12" imgW="317500" imgH="279400" progId="Equation.3">
                    <p:embed/>
                    <p:pic>
                      <p:nvPicPr>
                        <p:cNvPr id="0" name="图片 4875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1" y="3580"/>
                          <a:ext cx="20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6852" name="Rectangle 36"/>
          <p:cNvSpPr>
            <a:spLocks noChangeArrowheads="1"/>
          </p:cNvSpPr>
          <p:nvPr/>
        </p:nvSpPr>
        <p:spPr bwMode="auto">
          <a:xfrm>
            <a:off x="5775325" y="3027363"/>
            <a:ext cx="33750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因此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该公式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通常用于</a:t>
            </a:r>
            <a:r>
              <a:rPr lang="zh-CN" altLang="en-US">
                <a:solidFill>
                  <a:srgbClr val="000000"/>
                </a:solidFill>
              </a:rPr>
              <a:t>：</a:t>
            </a:r>
            <a:r>
              <a:rPr lang="en-US" altLang="zh-CN" sz="2000"/>
              <a:t>  </a:t>
            </a:r>
            <a:endParaRPr lang="en-US" altLang="zh-CN" sz="2000"/>
          </a:p>
        </p:txBody>
      </p:sp>
      <p:sp>
        <p:nvSpPr>
          <p:cNvPr id="546853" name="Rectangle 37"/>
          <p:cNvSpPr>
            <a:spLocks noChangeArrowheads="1"/>
          </p:cNvSpPr>
          <p:nvPr/>
        </p:nvSpPr>
        <p:spPr bwMode="auto">
          <a:xfrm>
            <a:off x="7532688" y="4940300"/>
            <a:ext cx="184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3819" name="Picture 65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884" name="Rectangle 68"/>
          <p:cNvSpPr>
            <a:spLocks noChangeArrowheads="1"/>
          </p:cNvSpPr>
          <p:nvPr/>
        </p:nvSpPr>
        <p:spPr bwMode="auto">
          <a:xfrm>
            <a:off x="1349375" y="1208088"/>
            <a:ext cx="3400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称下式为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对应点公式</a:t>
            </a:r>
            <a:r>
              <a:rPr lang="zh-CN" altLang="en-US"/>
              <a:t>：</a:t>
            </a:r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546885" name="Rectangle 69"/>
          <p:cNvSpPr>
            <a:spLocks noChangeArrowheads="1"/>
          </p:cNvSpPr>
          <p:nvPr/>
        </p:nvSpPr>
        <p:spPr bwMode="auto">
          <a:xfrm>
            <a:off x="536575" y="1208088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定义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546887" name="Rectangle 71"/>
          <p:cNvSpPr>
            <a:spLocks noChangeArrowheads="1"/>
          </p:cNvSpPr>
          <p:nvPr/>
        </p:nvSpPr>
        <p:spPr bwMode="auto">
          <a:xfrm>
            <a:off x="533400" y="569913"/>
            <a:ext cx="56959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六、唯一决定分式线性映射的条件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546888" name="Rectangle 72"/>
          <p:cNvSpPr>
            <a:spLocks noChangeArrowheads="1"/>
          </p:cNvSpPr>
          <p:nvPr/>
        </p:nvSpPr>
        <p:spPr bwMode="auto">
          <a:xfrm>
            <a:off x="2336800" y="1876425"/>
            <a:ext cx="4827588" cy="881063"/>
          </a:xfrm>
          <a:prstGeom prst="rect">
            <a:avLst/>
          </a:prstGeom>
          <a:solidFill>
            <a:srgbClr val="FFECD9"/>
          </a:solidFill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46886" name="Object 70"/>
          <p:cNvGraphicFramePr/>
          <p:nvPr/>
        </p:nvGraphicFramePr>
        <p:xfrm>
          <a:off x="2405063" y="1854200"/>
          <a:ext cx="46847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52" name="Equation" r:id="rId14" imgW="4686300" imgH="889000" progId="Equation.DSMT4">
                  <p:embed/>
                </p:oleObj>
              </mc:Choice>
              <mc:Fallback>
                <p:oleObj name="Equation" r:id="rId14" imgW="4686300" imgH="889000" progId="Equation.DSMT4">
                  <p:embed/>
                  <p:pic>
                    <p:nvPicPr>
                      <p:cNvPr id="0" name="图片 487551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1854200"/>
                        <a:ext cx="4684712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6889" name="Group 73"/>
          <p:cNvGrpSpPr/>
          <p:nvPr/>
        </p:nvGrpSpPr>
        <p:grpSpPr bwMode="auto">
          <a:xfrm>
            <a:off x="822325" y="5461000"/>
            <a:ext cx="796925" cy="796925"/>
            <a:chOff x="656" y="1328"/>
            <a:chExt cx="502" cy="502"/>
          </a:xfrm>
        </p:grpSpPr>
        <p:sp>
          <p:nvSpPr>
            <p:cNvPr id="546890" name="Rectangle 74"/>
            <p:cNvSpPr>
              <a:spLocks noChangeArrowheads="1"/>
            </p:cNvSpPr>
            <p:nvPr/>
          </p:nvSpPr>
          <p:spPr bwMode="auto">
            <a:xfrm>
              <a:off x="752" y="1340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6891" name="Rectangle 75"/>
            <p:cNvSpPr>
              <a:spLocks noChangeArrowheads="1"/>
            </p:cNvSpPr>
            <p:nvPr/>
          </p:nvSpPr>
          <p:spPr bwMode="auto">
            <a:xfrm>
              <a:off x="698" y="1328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132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46892" name="Rectangle 76"/>
            <p:cNvSpPr>
              <a:spLocks noChangeArrowheads="1"/>
            </p:cNvSpPr>
            <p:nvPr/>
          </p:nvSpPr>
          <p:spPr bwMode="auto">
            <a:xfrm>
              <a:off x="656" y="1475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推论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46893" name="Rectangle 77"/>
            <p:cNvSpPr>
              <a:spLocks noChangeArrowheads="1"/>
            </p:cNvSpPr>
            <p:nvPr/>
          </p:nvSpPr>
          <p:spPr bwMode="auto">
            <a:xfrm>
              <a:off x="711" y="1618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6.1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2" name="Rectangle 31"/>
          <p:cNvSpPr>
            <a:spLocks noChangeArrowheads="1"/>
          </p:cNvSpPr>
          <p:nvPr/>
        </p:nvSpPr>
        <p:spPr bwMode="auto">
          <a:xfrm>
            <a:off x="551747" y="6240469"/>
            <a:ext cx="438658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dirty="0" smtClean="0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例如：</a:t>
            </a:r>
            <a:r>
              <a:rPr lang="en-US" altLang="zh-CN" dirty="0" smtClean="0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          ,</a:t>
            </a:r>
            <a:r>
              <a:rPr lang="zh-CN" altLang="en-US" dirty="0" smtClean="0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则对应点公式：</a:t>
            </a:r>
            <a:r>
              <a:rPr lang="en-US" altLang="zh-CN" dirty="0" smtClean="0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 dirty="0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55" name="Object 70"/>
          <p:cNvGraphicFramePr/>
          <p:nvPr/>
        </p:nvGraphicFramePr>
        <p:xfrm>
          <a:off x="4713288" y="6165850"/>
          <a:ext cx="22209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54" name="Equation" r:id="rId16" imgW="2212975" imgH="530225" progId="Equation.DSMT4">
                  <p:embed/>
                </p:oleObj>
              </mc:Choice>
              <mc:Fallback>
                <p:oleObj name="Equation" r:id="rId16" imgW="2212975" imgH="530225" progId="Equation.DSMT4">
                  <p:embed/>
                  <p:pic>
                    <p:nvPicPr>
                      <p:cNvPr id="0" name="图片 487553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6165850"/>
                        <a:ext cx="22209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334E55B0-647D-440b-865C-3EC943EB4CBC-1" descr="wpsoffice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95095" y="6428740"/>
            <a:ext cx="975360" cy="1892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0.44908 L 2.77778E-6 0.00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468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4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4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4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4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4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4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4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4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4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4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34" grpId="0"/>
      <p:bldP spid="546836" grpId="0"/>
      <p:bldP spid="546852" grpId="0"/>
      <p:bldP spid="546884" grpId="0"/>
      <p:bldP spid="546885" grpId="0"/>
      <p:bldP spid="546888" grpId="0" animBg="1"/>
      <p:bldP spid="5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328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8" name="Picture 5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327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9" name="Picture 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328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0" name="Picture 5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327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Picture 5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317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2" name="Picture 5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316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3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4" name="Picture 61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5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6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7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8" name="Picture 6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9" name="Picture 6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579688" y="5118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0" name="Picture 6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578100" y="5116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1" name="Picture 6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741863" y="5118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2" name="Picture 6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740275" y="5116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3" name="Picture 7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894513" y="5127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4" name="Picture 7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892925" y="51260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5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6" name="Picture 7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897" name="Rectangle 33"/>
          <p:cNvSpPr>
            <a:spLocks noChangeArrowheads="1"/>
          </p:cNvSpPr>
          <p:nvPr/>
        </p:nvSpPr>
        <p:spPr bwMode="auto">
          <a:xfrm>
            <a:off x="3019425" y="4781550"/>
            <a:ext cx="3371850" cy="1495425"/>
          </a:xfrm>
          <a:prstGeom prst="rect">
            <a:avLst/>
          </a:prstGeom>
          <a:solidFill>
            <a:srgbClr val="EBFFFF"/>
          </a:solidFill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48891" name="Rectangle 27"/>
          <p:cNvSpPr>
            <a:spLocks noChangeArrowheads="1"/>
          </p:cNvSpPr>
          <p:nvPr/>
        </p:nvSpPr>
        <p:spPr bwMode="auto">
          <a:xfrm>
            <a:off x="1397000" y="4745038"/>
            <a:ext cx="17399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特别地，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48912" name="Group 48"/>
          <p:cNvGrpSpPr/>
          <p:nvPr/>
        </p:nvGrpSpPr>
        <p:grpSpPr bwMode="auto">
          <a:xfrm>
            <a:off x="3019425" y="4811713"/>
            <a:ext cx="3286125" cy="457200"/>
            <a:chOff x="1662" y="2923"/>
            <a:chExt cx="2070" cy="288"/>
          </a:xfrm>
        </p:grpSpPr>
        <p:sp>
          <p:nvSpPr>
            <p:cNvPr id="548892" name="Rectangle 28"/>
            <p:cNvSpPr>
              <a:spLocks noChangeArrowheads="1"/>
            </p:cNvSpPr>
            <p:nvPr/>
          </p:nvSpPr>
          <p:spPr bwMode="auto">
            <a:xfrm>
              <a:off x="1662" y="2923"/>
              <a:ext cx="54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若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    </a:t>
              </a:r>
              <a:endParaRPr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4884" name="Object 29"/>
            <p:cNvGraphicFramePr/>
            <p:nvPr/>
          </p:nvGraphicFramePr>
          <p:xfrm>
            <a:off x="1948" y="2939"/>
            <a:ext cx="17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596" name="公式" r:id="rId4" imgW="2832100" imgH="368300" progId="Equation.3">
                    <p:embed/>
                  </p:oleObj>
                </mc:Choice>
                <mc:Fallback>
                  <p:oleObj name="公式" r:id="rId4" imgW="2832100" imgH="368300" progId="Equation.3">
                    <p:embed/>
                    <p:pic>
                      <p:nvPicPr>
                        <p:cNvPr id="0" name="图片 4885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8" y="2939"/>
                          <a:ext cx="17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8962" name="Group 98"/>
          <p:cNvGrpSpPr/>
          <p:nvPr/>
        </p:nvGrpSpPr>
        <p:grpSpPr bwMode="auto">
          <a:xfrm>
            <a:off x="3016250" y="5362575"/>
            <a:ext cx="3508375" cy="887413"/>
            <a:chOff x="1900" y="3378"/>
            <a:chExt cx="2210" cy="559"/>
          </a:xfrm>
        </p:grpSpPr>
        <p:graphicFrame>
          <p:nvGraphicFramePr>
            <p:cNvPr id="34880" name="Object 31"/>
            <p:cNvGraphicFramePr/>
            <p:nvPr/>
          </p:nvGraphicFramePr>
          <p:xfrm>
            <a:off x="2198" y="3378"/>
            <a:ext cx="1072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597" name="公式" r:id="rId6" imgW="1701800" imgH="889000" progId="Equation.3">
                    <p:embed/>
                  </p:oleObj>
                </mc:Choice>
                <mc:Fallback>
                  <p:oleObj name="公式" r:id="rId6" imgW="1701800" imgH="889000" progId="Equation.3">
                    <p:embed/>
                    <p:pic>
                      <p:nvPicPr>
                        <p:cNvPr id="0" name="图片 4885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8" y="3378"/>
                          <a:ext cx="1072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8894" name="Rectangle 30"/>
            <p:cNvSpPr>
              <a:spLocks noChangeArrowheads="1"/>
            </p:cNvSpPr>
            <p:nvPr/>
          </p:nvSpPr>
          <p:spPr bwMode="auto">
            <a:xfrm>
              <a:off x="1900" y="3509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则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  </a:t>
              </a:r>
              <a:endParaRPr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48896" name="Rectangle 32"/>
            <p:cNvSpPr>
              <a:spLocks noChangeArrowheads="1"/>
            </p:cNvSpPr>
            <p:nvPr/>
          </p:nvSpPr>
          <p:spPr bwMode="auto">
            <a:xfrm>
              <a:off x="3290" y="3520"/>
              <a:ext cx="82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宋体" panose="02010600030101010101" charset="-122"/>
                </a:rPr>
                <a:t>(</a:t>
              </a:r>
              <a:r>
                <a:rPr lang="en-US" altLang="zh-CN" sz="1000"/>
                <a:t> </a:t>
              </a:r>
              <a:r>
                <a:rPr lang="en-US" altLang="zh-CN" sz="2000" i="1">
                  <a:ea typeface="楷体" panose="02010609060101010101" charset="-122"/>
                  <a:cs typeface="楷体" panose="02010609060101010101" charset="-122"/>
                </a:rPr>
                <a:t>k </a:t>
              </a:r>
              <a:r>
                <a:rPr lang="zh-CN" altLang="en-US" sz="2000">
                  <a:ea typeface="楷体" panose="02010609060101010101" charset="-122"/>
                  <a:cs typeface="楷体" panose="02010609060101010101" charset="-122"/>
                </a:rPr>
                <a:t>待定</a:t>
              </a:r>
              <a:r>
                <a:rPr lang="en-US" altLang="zh-CN" sz="2000">
                  <a:latin typeface="宋体" panose="02010600030101010101" charset="-122"/>
                </a:rPr>
                <a:t>)</a:t>
              </a:r>
              <a:r>
                <a:rPr lang="en-US" altLang="zh-CN" sz="2000"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2000"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aphicFrame>
        <p:nvGraphicFramePr>
          <p:cNvPr id="548907" name="Object 43"/>
          <p:cNvGraphicFramePr/>
          <p:nvPr/>
        </p:nvGraphicFramePr>
        <p:xfrm>
          <a:off x="4025900" y="5629275"/>
          <a:ext cx="2159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98" name="公式" r:id="rId8" imgW="215900" imgH="279400" progId="Equation.3">
                  <p:embed/>
                </p:oleObj>
              </mc:Choice>
              <mc:Fallback>
                <p:oleObj name="公式" r:id="rId8" imgW="215900" imgH="279400" progId="Equation.3">
                  <p:embed/>
                  <p:pic>
                    <p:nvPicPr>
                      <p:cNvPr id="0" name="图片 48859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5629275"/>
                        <a:ext cx="215900" cy="277813"/>
                      </a:xfrm>
                      <a:prstGeom prst="rect">
                        <a:avLst/>
                      </a:prstGeom>
                      <a:solidFill>
                        <a:srgbClr val="EB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908" name="Object 44"/>
          <p:cNvGraphicFramePr/>
          <p:nvPr/>
        </p:nvGraphicFramePr>
        <p:xfrm>
          <a:off x="4740275" y="5375275"/>
          <a:ext cx="2667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99" name="公式" r:id="rId10" imgW="266700" imgH="368300" progId="Equation.3">
                  <p:embed/>
                </p:oleObj>
              </mc:Choice>
              <mc:Fallback>
                <p:oleObj name="公式" r:id="rId10" imgW="266700" imgH="368300" progId="Equation.3">
                  <p:embed/>
                  <p:pic>
                    <p:nvPicPr>
                      <p:cNvPr id="0" name="图片 48859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5" y="5375275"/>
                        <a:ext cx="266700" cy="366713"/>
                      </a:xfrm>
                      <a:prstGeom prst="rect">
                        <a:avLst/>
                      </a:prstGeom>
                      <a:solidFill>
                        <a:srgbClr val="EB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909" name="Object 45"/>
          <p:cNvGraphicFramePr/>
          <p:nvPr/>
        </p:nvGraphicFramePr>
        <p:xfrm>
          <a:off x="4730750" y="5829300"/>
          <a:ext cx="2794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00" name="公式" r:id="rId12" imgW="279400" imgH="368300" progId="Equation.3">
                  <p:embed/>
                </p:oleObj>
              </mc:Choice>
              <mc:Fallback>
                <p:oleObj name="公式" r:id="rId12" imgW="279400" imgH="368300" progId="Equation.3">
                  <p:embed/>
                  <p:pic>
                    <p:nvPicPr>
                      <p:cNvPr id="0" name="图片 48859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5829300"/>
                        <a:ext cx="279400" cy="366713"/>
                      </a:xfrm>
                      <a:prstGeom prst="rect">
                        <a:avLst/>
                      </a:prstGeom>
                      <a:solidFill>
                        <a:srgbClr val="EB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885" name="Rectangle 21"/>
          <p:cNvSpPr>
            <a:spLocks noChangeArrowheads="1"/>
          </p:cNvSpPr>
          <p:nvPr/>
        </p:nvSpPr>
        <p:spPr bwMode="auto">
          <a:xfrm>
            <a:off x="533400" y="3052763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推论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548960" name="Group 96"/>
          <p:cNvGrpSpPr/>
          <p:nvPr/>
        </p:nvGrpSpPr>
        <p:grpSpPr bwMode="auto">
          <a:xfrm>
            <a:off x="1349375" y="3052763"/>
            <a:ext cx="7493000" cy="457200"/>
            <a:chOff x="850" y="1923"/>
            <a:chExt cx="4720" cy="288"/>
          </a:xfrm>
        </p:grpSpPr>
        <p:sp>
          <p:nvSpPr>
            <p:cNvPr id="548884" name="Rectangle 20"/>
            <p:cNvSpPr>
              <a:spLocks noChangeArrowheads="1"/>
            </p:cNvSpPr>
            <p:nvPr/>
          </p:nvSpPr>
          <p:spPr bwMode="auto">
            <a:xfrm>
              <a:off x="850" y="1923"/>
              <a:ext cx="293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设</a:t>
              </a:r>
              <a:r>
                <a:rPr lang="en-US" altLang="zh-CN"/>
                <a:t>                </a:t>
              </a:r>
              <a:r>
                <a:rPr lang="en-US" altLang="zh-CN" sz="1200"/>
                <a:t> </a:t>
              </a:r>
              <a:r>
                <a:rPr lang="zh-CN" altLang="en-US"/>
                <a:t>为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分式线性映射</a:t>
              </a:r>
              <a:r>
                <a:rPr lang="zh-CN" altLang="en-US"/>
                <a:t>，且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34878" name="Object 22"/>
            <p:cNvGraphicFramePr/>
            <p:nvPr/>
          </p:nvGraphicFramePr>
          <p:xfrm>
            <a:off x="1126" y="1967"/>
            <a:ext cx="7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01" name="公式" r:id="rId14" imgW="1167765" imgH="342900" progId="Equation.3">
                    <p:embed/>
                  </p:oleObj>
                </mc:Choice>
                <mc:Fallback>
                  <p:oleObj name="公式" r:id="rId14" imgW="1167765" imgH="342900" progId="Equation.3">
                    <p:embed/>
                    <p:pic>
                      <p:nvPicPr>
                        <p:cNvPr id="0" name="图片 4886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6" y="1967"/>
                          <a:ext cx="7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79" name="Object 23"/>
            <p:cNvGraphicFramePr/>
            <p:nvPr/>
          </p:nvGraphicFramePr>
          <p:xfrm>
            <a:off x="3666" y="1951"/>
            <a:ext cx="190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02" name="公式" r:id="rId16" imgW="3022600" imgH="368300" progId="Equation.3">
                    <p:embed/>
                  </p:oleObj>
                </mc:Choice>
                <mc:Fallback>
                  <p:oleObj name="公式" r:id="rId16" imgW="3022600" imgH="368300" progId="Equation.3">
                    <p:embed/>
                    <p:pic>
                      <p:nvPicPr>
                        <p:cNvPr id="0" name="图片 4886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6" y="1951"/>
                          <a:ext cx="190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8961" name="Group 97"/>
          <p:cNvGrpSpPr/>
          <p:nvPr/>
        </p:nvGrpSpPr>
        <p:grpSpPr bwMode="auto">
          <a:xfrm>
            <a:off x="1349375" y="3651250"/>
            <a:ext cx="4673600" cy="887413"/>
            <a:chOff x="850" y="2300"/>
            <a:chExt cx="2944" cy="559"/>
          </a:xfrm>
        </p:grpSpPr>
        <p:sp>
          <p:nvSpPr>
            <p:cNvPr id="548888" name="Rectangle 24"/>
            <p:cNvSpPr>
              <a:spLocks noChangeArrowheads="1"/>
            </p:cNvSpPr>
            <p:nvPr/>
          </p:nvSpPr>
          <p:spPr bwMode="auto">
            <a:xfrm>
              <a:off x="850" y="2419"/>
              <a:ext cx="157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则它可表示为</a:t>
              </a:r>
              <a:r>
                <a:rPr lang="en-US" altLang="zh-CN"/>
                <a:t>:     </a:t>
              </a:r>
              <a:endParaRPr lang="en-US" altLang="zh-CN"/>
            </a:p>
          </p:txBody>
        </p:sp>
        <p:graphicFrame>
          <p:nvGraphicFramePr>
            <p:cNvPr id="34876" name="Object 25"/>
            <p:cNvGraphicFramePr/>
            <p:nvPr/>
          </p:nvGraphicFramePr>
          <p:xfrm>
            <a:off x="2242" y="2300"/>
            <a:ext cx="1552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03" name="公式" r:id="rId18" imgW="2463800" imgH="889000" progId="Equation.3">
                    <p:embed/>
                  </p:oleObj>
                </mc:Choice>
                <mc:Fallback>
                  <p:oleObj name="公式" r:id="rId18" imgW="2463800" imgH="889000" progId="Equation.3">
                    <p:embed/>
                    <p:pic>
                      <p:nvPicPr>
                        <p:cNvPr id="0" name="图片 4886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2" y="2300"/>
                          <a:ext cx="1552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8890" name="Rectangle 26"/>
          <p:cNvSpPr>
            <a:spLocks noChangeArrowheads="1"/>
          </p:cNvSpPr>
          <p:nvPr/>
        </p:nvSpPr>
        <p:spPr bwMode="auto">
          <a:xfrm>
            <a:off x="6092825" y="3836988"/>
            <a:ext cx="3055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宋体" panose="02010600030101010101" charset="-122"/>
              </a:rPr>
              <a:t>(</a:t>
            </a:r>
            <a:r>
              <a:rPr lang="en-US" altLang="zh-CN" sz="800"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i="1">
                <a:ea typeface="楷体" panose="02010609060101010101" charset="-122"/>
                <a:cs typeface="楷体" panose="02010609060101010101" charset="-122"/>
              </a:rPr>
              <a:t>k</a:t>
            </a:r>
            <a:r>
              <a:rPr lang="en-US" altLang="zh-CN" sz="2000" i="1"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为任意复常数</a:t>
            </a:r>
            <a:r>
              <a:rPr lang="en-US" altLang="zh-CN" sz="800"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latin typeface="宋体" panose="02010600030101010101" charset="-122"/>
              </a:rPr>
              <a:t>)</a:t>
            </a: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48963" name="Group 99"/>
          <p:cNvGrpSpPr/>
          <p:nvPr/>
        </p:nvGrpSpPr>
        <p:grpSpPr bwMode="auto">
          <a:xfrm>
            <a:off x="6861175" y="4816475"/>
            <a:ext cx="1562100" cy="461963"/>
            <a:chOff x="4322" y="3034"/>
            <a:chExt cx="984" cy="291"/>
          </a:xfrm>
        </p:grpSpPr>
        <p:sp>
          <p:nvSpPr>
            <p:cNvPr id="548900" name="Rectangle 36"/>
            <p:cNvSpPr>
              <a:spLocks noChangeArrowheads="1"/>
            </p:cNvSpPr>
            <p:nvPr/>
          </p:nvSpPr>
          <p:spPr bwMode="auto">
            <a:xfrm>
              <a:off x="4322" y="3037"/>
              <a:ext cx="9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非常实用</a:t>
              </a:r>
              <a:r>
                <a:rPr lang="en-US" altLang="zh-CN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48903" name="Rectangle 39"/>
            <p:cNvSpPr>
              <a:spLocks noChangeArrowheads="1"/>
            </p:cNvSpPr>
            <p:nvPr/>
          </p:nvSpPr>
          <p:spPr bwMode="auto">
            <a:xfrm>
              <a:off x="4354" y="3034"/>
              <a:ext cx="828" cy="288"/>
            </a:xfrm>
            <a:prstGeom prst="rect">
              <a:avLst/>
            </a:prstGeom>
            <a:noFill/>
            <a:ln w="3175">
              <a:solidFill>
                <a:srgbClr val="0000FF"/>
              </a:solidFill>
              <a:prstDash val="dash"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48965" name="Group 101"/>
          <p:cNvGrpSpPr/>
          <p:nvPr/>
        </p:nvGrpSpPr>
        <p:grpSpPr bwMode="auto">
          <a:xfrm>
            <a:off x="6604000" y="5362573"/>
            <a:ext cx="2540000" cy="887413"/>
            <a:chOff x="3872" y="3379"/>
            <a:chExt cx="1600" cy="559"/>
          </a:xfrm>
        </p:grpSpPr>
        <p:grpSp>
          <p:nvGrpSpPr>
            <p:cNvPr id="34867" name="Group 100"/>
            <p:cNvGrpSpPr/>
            <p:nvPr/>
          </p:nvGrpSpPr>
          <p:grpSpPr bwMode="auto">
            <a:xfrm>
              <a:off x="3872" y="3379"/>
              <a:ext cx="1600" cy="523"/>
              <a:chOff x="3872" y="3379"/>
              <a:chExt cx="1600" cy="523"/>
            </a:xfrm>
          </p:grpSpPr>
          <p:sp>
            <p:nvSpPr>
              <p:cNvPr id="548901" name="Rectangle 37"/>
              <p:cNvSpPr>
                <a:spLocks noChangeArrowheads="1"/>
              </p:cNvSpPr>
              <p:nvPr/>
            </p:nvSpPr>
            <p:spPr bwMode="auto">
              <a:xfrm>
                <a:off x="3872" y="3379"/>
                <a:ext cx="1600" cy="5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sz="1600" b="0" dirty="0" smtClean="0"/>
                  <a:t>如果在构造共形</a:t>
                </a:r>
                <a:r>
                  <a:rPr lang="zh-CN" altLang="en-US" sz="1600" b="0" dirty="0"/>
                  <a:t>映射的过程中</a:t>
                </a:r>
                <a:r>
                  <a:rPr lang="zh-CN" altLang="en-US" sz="1600" b="0" dirty="0" smtClean="0"/>
                  <a:t>，左式是作为中间步骤，则    可直接设为</a:t>
                </a:r>
                <a:r>
                  <a:rPr lang="en-US" altLang="zh-CN" sz="1600" dirty="0" smtClean="0"/>
                  <a:t>1</a:t>
                </a:r>
                <a:endParaRPr lang="en-US" altLang="zh-CN" sz="1600" b="0" dirty="0"/>
              </a:p>
            </p:txBody>
          </p:sp>
          <p:graphicFrame>
            <p:nvGraphicFramePr>
              <p:cNvPr id="34871" name="Object 34"/>
              <p:cNvGraphicFramePr/>
              <p:nvPr/>
            </p:nvGraphicFramePr>
            <p:xfrm>
              <a:off x="4344" y="3714"/>
              <a:ext cx="136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8604" name="公式" r:id="rId20" imgW="215900" imgH="279400" progId="Equation.3">
                      <p:embed/>
                    </p:oleObj>
                  </mc:Choice>
                  <mc:Fallback>
                    <p:oleObj name="公式" r:id="rId20" imgW="215900" imgH="279400" progId="Equation.3">
                      <p:embed/>
                      <p:pic>
                        <p:nvPicPr>
                          <p:cNvPr id="0" name="图片 48860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4" y="3714"/>
                            <a:ext cx="136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8904" name="Rectangle 40"/>
            <p:cNvSpPr>
              <a:spLocks noChangeArrowheads="1"/>
            </p:cNvSpPr>
            <p:nvPr/>
          </p:nvSpPr>
          <p:spPr bwMode="auto">
            <a:xfrm>
              <a:off x="3880" y="3416"/>
              <a:ext cx="1592" cy="522"/>
            </a:xfrm>
            <a:prstGeom prst="rect">
              <a:avLst/>
            </a:prstGeom>
            <a:noFill/>
            <a:ln w="3175">
              <a:solidFill>
                <a:srgbClr val="0000FF"/>
              </a:solidFill>
              <a:prstDash val="dash"/>
              <a:miter lim="800000"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34850" name="Picture 7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1" name="Picture 8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2" name="Picture 8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3" name="Picture 8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4" name="Picture 8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5" name="Picture 8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6" name="Picture 8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8950" name="Rectangle 86"/>
          <p:cNvSpPr>
            <a:spLocks noChangeArrowheads="1"/>
          </p:cNvSpPr>
          <p:nvPr/>
        </p:nvSpPr>
        <p:spPr bwMode="auto">
          <a:xfrm>
            <a:off x="1349375" y="1208088"/>
            <a:ext cx="3400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称下式为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对应点公式</a:t>
            </a:r>
            <a:r>
              <a:rPr lang="zh-CN" altLang="en-US"/>
              <a:t>：</a:t>
            </a:r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548951" name="Rectangle 87"/>
          <p:cNvSpPr>
            <a:spLocks noChangeArrowheads="1"/>
          </p:cNvSpPr>
          <p:nvPr/>
        </p:nvSpPr>
        <p:spPr bwMode="auto">
          <a:xfrm>
            <a:off x="536575" y="1208088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定义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548952" name="Rectangle 88"/>
          <p:cNvSpPr>
            <a:spLocks noChangeArrowheads="1"/>
          </p:cNvSpPr>
          <p:nvPr/>
        </p:nvSpPr>
        <p:spPr bwMode="auto">
          <a:xfrm>
            <a:off x="533400" y="569913"/>
            <a:ext cx="56959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六、唯一决定分式线性映射的条件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548953" name="Rectangle 89"/>
          <p:cNvSpPr>
            <a:spLocks noChangeArrowheads="1"/>
          </p:cNvSpPr>
          <p:nvPr/>
        </p:nvSpPr>
        <p:spPr bwMode="auto">
          <a:xfrm>
            <a:off x="2336800" y="1876425"/>
            <a:ext cx="4827588" cy="881063"/>
          </a:xfrm>
          <a:prstGeom prst="rect">
            <a:avLst/>
          </a:prstGeom>
          <a:solidFill>
            <a:srgbClr val="FFECD9"/>
          </a:solidFill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4861" name="Object 90"/>
          <p:cNvGraphicFramePr/>
          <p:nvPr/>
        </p:nvGraphicFramePr>
        <p:xfrm>
          <a:off x="2405063" y="1854200"/>
          <a:ext cx="46847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05" name="Equation" r:id="rId21" imgW="4686300" imgH="889000" progId="Equation.DSMT4">
                  <p:embed/>
                </p:oleObj>
              </mc:Choice>
              <mc:Fallback>
                <p:oleObj name="Equation" r:id="rId21" imgW="4686300" imgH="889000" progId="Equation.DSMT4">
                  <p:embed/>
                  <p:pic>
                    <p:nvPicPr>
                      <p:cNvPr id="0" name="图片 48860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1854200"/>
                        <a:ext cx="4684712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8955" name="Group 91"/>
          <p:cNvGrpSpPr/>
          <p:nvPr/>
        </p:nvGrpSpPr>
        <p:grpSpPr bwMode="auto">
          <a:xfrm>
            <a:off x="517525" y="3575050"/>
            <a:ext cx="796925" cy="796925"/>
            <a:chOff x="656" y="1328"/>
            <a:chExt cx="502" cy="502"/>
          </a:xfrm>
        </p:grpSpPr>
        <p:sp>
          <p:nvSpPr>
            <p:cNvPr id="548956" name="Rectangle 92"/>
            <p:cNvSpPr>
              <a:spLocks noChangeArrowheads="1"/>
            </p:cNvSpPr>
            <p:nvPr/>
          </p:nvSpPr>
          <p:spPr bwMode="auto">
            <a:xfrm>
              <a:off x="752" y="1340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8957" name="Rectangle 93"/>
            <p:cNvSpPr>
              <a:spLocks noChangeArrowheads="1"/>
            </p:cNvSpPr>
            <p:nvPr/>
          </p:nvSpPr>
          <p:spPr bwMode="auto">
            <a:xfrm>
              <a:off x="698" y="1328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132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48958" name="Rectangle 94"/>
            <p:cNvSpPr>
              <a:spLocks noChangeArrowheads="1"/>
            </p:cNvSpPr>
            <p:nvPr/>
          </p:nvSpPr>
          <p:spPr bwMode="auto">
            <a:xfrm>
              <a:off x="656" y="1475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推论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48959" name="Rectangle 95"/>
            <p:cNvSpPr>
              <a:spLocks noChangeArrowheads="1"/>
            </p:cNvSpPr>
            <p:nvPr/>
          </p:nvSpPr>
          <p:spPr bwMode="auto">
            <a:xfrm>
              <a:off x="711" y="1618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6.2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23900" y="6285805"/>
            <a:ext cx="7073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0" dirty="0" smtClean="0"/>
              <a:t>特点：把过       的弧映射成过</a:t>
            </a:r>
            <a:r>
              <a:rPr lang="zh-CN" altLang="en-US" b="0" dirty="0"/>
              <a:t>原点的直线</a:t>
            </a:r>
            <a:r>
              <a:rPr lang="zh-CN" altLang="en-US" b="0" dirty="0" smtClean="0"/>
              <a:t>。</a:t>
            </a:r>
            <a:endParaRPr lang="zh-CN" altLang="en-US" dirty="0"/>
          </a:p>
        </p:txBody>
      </p:sp>
      <p:graphicFrame>
        <p:nvGraphicFramePr>
          <p:cNvPr id="71" name="Object 34"/>
          <p:cNvGraphicFramePr/>
          <p:nvPr/>
        </p:nvGraphicFramePr>
        <p:xfrm>
          <a:off x="2305050" y="6313488"/>
          <a:ext cx="730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06" name="Equation" r:id="rId23" imgW="347345" imgH="219710" progId="Equation.DSMT4">
                  <p:embed/>
                </p:oleObj>
              </mc:Choice>
              <mc:Fallback>
                <p:oleObj name="Equation" r:id="rId23" imgW="347345" imgH="219710" progId="Equation.DSMT4">
                  <p:embed/>
                  <p:pic>
                    <p:nvPicPr>
                      <p:cNvPr id="0" name="图片 488605"/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6313488"/>
                        <a:ext cx="7302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4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4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4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4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4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4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54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4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4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54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54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54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4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97" grpId="0" animBg="1"/>
      <p:bldP spid="548891" grpId="0"/>
      <p:bldP spid="548885" grpId="0"/>
      <p:bldP spid="548890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4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621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2" name="Picture 14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605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3" name="Picture 14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243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4" name="Picture 14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227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5" name="Picture 14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6" name="Picture 14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68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7" name="Picture 14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605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8" name="Picture 14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590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9" name="Picture 14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227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0" name="Picture 15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211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1" name="Picture 15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2" name="Picture 15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3" name="Picture 15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605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4" name="Picture 15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590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5" name="Picture 15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227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6" name="Picture 1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211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7" name="Picture 15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8" name="Picture 15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9" name="Picture 15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60" name="Picture 16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5659" name="Group 171"/>
          <p:cNvGrpSpPr/>
          <p:nvPr/>
        </p:nvGrpSpPr>
        <p:grpSpPr bwMode="auto">
          <a:xfrm>
            <a:off x="534988" y="552450"/>
            <a:ext cx="5437187" cy="1563688"/>
            <a:chOff x="337" y="348"/>
            <a:chExt cx="3425" cy="985"/>
          </a:xfrm>
        </p:grpSpPr>
        <p:grpSp>
          <p:nvGrpSpPr>
            <p:cNvPr id="35990" name="Group 170"/>
            <p:cNvGrpSpPr/>
            <p:nvPr/>
          </p:nvGrpSpPr>
          <p:grpSpPr bwMode="auto">
            <a:xfrm>
              <a:off x="337" y="348"/>
              <a:ext cx="3267" cy="288"/>
              <a:chOff x="337" y="348"/>
              <a:chExt cx="3267" cy="288"/>
            </a:xfrm>
          </p:grpSpPr>
          <p:sp>
            <p:nvSpPr>
              <p:cNvPr id="575491" name="Rectangle 3"/>
              <p:cNvSpPr>
                <a:spLocks noChangeArrowheads="1"/>
              </p:cNvSpPr>
              <p:nvPr/>
            </p:nvSpPr>
            <p:spPr bwMode="auto">
              <a:xfrm>
                <a:off x="337" y="348"/>
                <a:ext cx="403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zh-CN" altLang="en-US">
                    <a:solidFill>
                      <a:srgbClr val="0000FF"/>
                    </a:solidFill>
                  </a:rPr>
                  <a:t>例</a:t>
                </a:r>
                <a:r>
                  <a:rPr lang="en-US" altLang="zh-CN">
                    <a:solidFill>
                      <a:srgbClr val="0000FF"/>
                    </a:solidFill>
                  </a:rPr>
                  <a:t>  </a:t>
                </a:r>
                <a:endParaRPr lang="en-US" altLang="zh-CN">
                  <a:solidFill>
                    <a:srgbClr val="000099"/>
                  </a:solidFill>
                </a:endParaRPr>
              </a:p>
            </p:txBody>
          </p:sp>
          <p:sp>
            <p:nvSpPr>
              <p:cNvPr id="575492" name="Rectangle 4"/>
              <p:cNvSpPr>
                <a:spLocks noChangeArrowheads="1"/>
              </p:cNvSpPr>
              <p:nvPr/>
            </p:nvSpPr>
            <p:spPr bwMode="auto">
              <a:xfrm>
                <a:off x="657" y="348"/>
                <a:ext cx="98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000000"/>
                    </a:solidFill>
                  </a:rPr>
                  <a:t>已知区域</a:t>
                </a:r>
                <a:r>
                  <a:rPr lang="en-US" altLang="zh-CN">
                    <a:solidFill>
                      <a:srgbClr val="000000"/>
                    </a:solidFill>
                  </a:rPr>
                  <a:t>  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35995" name="Object 5"/>
              <p:cNvGraphicFramePr/>
              <p:nvPr/>
            </p:nvGraphicFramePr>
            <p:xfrm>
              <a:off x="1511" y="383"/>
              <a:ext cx="209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0101" name="公式" r:id="rId3" imgW="3276600" imgH="381000" progId="Equation.3">
                      <p:embed/>
                    </p:oleObj>
                  </mc:Choice>
                  <mc:Fallback>
                    <p:oleObj name="公式" r:id="rId3" imgW="3276600" imgH="381000" progId="Equation.3">
                      <p:embed/>
                      <p:pic>
                        <p:nvPicPr>
                          <p:cNvPr id="0" name="图片 49010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1" y="383"/>
                            <a:ext cx="209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75494" name="Rectangle 6"/>
            <p:cNvSpPr>
              <a:spLocks noChangeArrowheads="1"/>
            </p:cNvSpPr>
            <p:nvPr/>
          </p:nvSpPr>
          <p:spPr bwMode="auto">
            <a:xfrm>
              <a:off x="657" y="697"/>
              <a:ext cx="31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求一分式线性映射，将区域</a:t>
              </a:r>
              <a:r>
                <a:rPr lang="en-US" altLang="zh-CN" sz="1400">
                  <a:solidFill>
                    <a:srgbClr val="000000"/>
                  </a:solidFill>
                </a:rPr>
                <a:t> </a:t>
              </a:r>
              <a:r>
                <a:rPr lang="en-US" altLang="zh-CN" i="1">
                  <a:solidFill>
                    <a:srgbClr val="000000"/>
                  </a:solidFill>
                </a:rPr>
                <a:t>D</a:t>
              </a: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映射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575495" name="Rectangle 7"/>
            <p:cNvSpPr>
              <a:spLocks noChangeArrowheads="1"/>
            </p:cNvSpPr>
            <p:nvPr/>
          </p:nvSpPr>
          <p:spPr bwMode="auto">
            <a:xfrm>
              <a:off x="657" y="1045"/>
              <a:ext cx="13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为第一象限。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575497" name="Rectangle 9"/>
          <p:cNvSpPr>
            <a:spLocks noChangeArrowheads="1"/>
          </p:cNvSpPr>
          <p:nvPr/>
        </p:nvSpPr>
        <p:spPr bwMode="auto">
          <a:xfrm>
            <a:off x="534988" y="2273300"/>
            <a:ext cx="7159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75498" name="Rectangle 10"/>
          <p:cNvSpPr>
            <a:spLocks noChangeArrowheads="1"/>
          </p:cNvSpPr>
          <p:nvPr/>
        </p:nvSpPr>
        <p:spPr bwMode="auto">
          <a:xfrm>
            <a:off x="1042988" y="2278063"/>
            <a:ext cx="12350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lang="en-US" altLang="zh-CN" sz="1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75660" name="Group 172"/>
          <p:cNvGrpSpPr/>
          <p:nvPr/>
        </p:nvGrpSpPr>
        <p:grpSpPr bwMode="auto">
          <a:xfrm>
            <a:off x="2098675" y="2108200"/>
            <a:ext cx="2492375" cy="785813"/>
            <a:chOff x="1322" y="1328"/>
            <a:chExt cx="1570" cy="495"/>
          </a:xfrm>
        </p:grpSpPr>
        <p:sp>
          <p:nvSpPr>
            <p:cNvPr id="575499" name="Rectangle 11"/>
            <p:cNvSpPr>
              <a:spLocks noChangeArrowheads="1"/>
            </p:cNvSpPr>
            <p:nvPr/>
          </p:nvSpPr>
          <p:spPr bwMode="auto">
            <a:xfrm>
              <a:off x="1322" y="1429"/>
              <a:ext cx="6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(1) </a:t>
              </a:r>
              <a:r>
                <a:rPr lang="zh-CN" altLang="en-US">
                  <a:solidFill>
                    <a:srgbClr val="000000"/>
                  </a:solidFill>
                </a:rPr>
                <a:t>令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5989" name="Object 12"/>
            <p:cNvGraphicFramePr/>
            <p:nvPr/>
          </p:nvGraphicFramePr>
          <p:xfrm>
            <a:off x="1892" y="1328"/>
            <a:ext cx="1000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102" name="公式" r:id="rId5" imgW="1587500" imgH="787400" progId="Equation.3">
                    <p:embed/>
                  </p:oleObj>
                </mc:Choice>
                <mc:Fallback>
                  <p:oleObj name="公式" r:id="rId5" imgW="1587500" imgH="787400" progId="Equation.3">
                    <p:embed/>
                    <p:pic>
                      <p:nvPicPr>
                        <p:cNvPr id="0" name="图片 4901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1328"/>
                          <a:ext cx="1000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5501" name="Object 13"/>
          <p:cNvGraphicFramePr/>
          <p:nvPr/>
        </p:nvGraphicFramePr>
        <p:xfrm>
          <a:off x="4648200" y="2120900"/>
          <a:ext cx="10160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03" name="公式" r:id="rId7" imgW="1016000" imgH="736600" progId="Equation.3">
                  <p:embed/>
                </p:oleObj>
              </mc:Choice>
              <mc:Fallback>
                <p:oleObj name="公式" r:id="rId7" imgW="1016000" imgH="736600" progId="Equation.3">
                  <p:embed/>
                  <p:pic>
                    <p:nvPicPr>
                      <p:cNvPr id="0" name="图片 49010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20900"/>
                        <a:ext cx="10160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03" name="Object 15"/>
          <p:cNvGraphicFramePr>
            <a:graphicFrameLocks noChangeAspect="1"/>
          </p:cNvGraphicFramePr>
          <p:nvPr/>
        </p:nvGraphicFramePr>
        <p:xfrm>
          <a:off x="5073650" y="3205163"/>
          <a:ext cx="342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04" name="公式" r:id="rId9" imgW="342900" imgH="1307465" progId="Equation.3">
                  <p:embed/>
                </p:oleObj>
              </mc:Choice>
              <mc:Fallback>
                <p:oleObj name="公式" r:id="rId9" imgW="342900" imgH="1307465" progId="Equation.3">
                  <p:embed/>
                  <p:pic>
                    <p:nvPicPr>
                      <p:cNvPr id="0" name="图片 490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3205163"/>
                        <a:ext cx="3429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04" name="Object 16"/>
          <p:cNvGraphicFramePr>
            <a:graphicFrameLocks noChangeAspect="1"/>
          </p:cNvGraphicFramePr>
          <p:nvPr/>
        </p:nvGraphicFramePr>
        <p:xfrm>
          <a:off x="5448300" y="3668713"/>
          <a:ext cx="3571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05" name="公式" r:id="rId11" imgW="355600" imgH="368300" progId="Equation.3">
                  <p:embed/>
                </p:oleObj>
              </mc:Choice>
              <mc:Fallback>
                <p:oleObj name="公式" r:id="rId11" imgW="355600" imgH="368300" progId="Equation.3">
                  <p:embed/>
                  <p:pic>
                    <p:nvPicPr>
                      <p:cNvPr id="0" name="图片 490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668713"/>
                        <a:ext cx="3571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06" name="Object 18"/>
          <p:cNvGraphicFramePr>
            <a:graphicFrameLocks noChangeAspect="1"/>
          </p:cNvGraphicFramePr>
          <p:nvPr/>
        </p:nvGraphicFramePr>
        <p:xfrm>
          <a:off x="4733925" y="3703638"/>
          <a:ext cx="393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06" name="公式" r:id="rId13" imgW="393065" imgH="266700" progId="Equation.3">
                  <p:embed/>
                </p:oleObj>
              </mc:Choice>
              <mc:Fallback>
                <p:oleObj name="公式" r:id="rId13" imgW="393065" imgH="266700" progId="Equation.3">
                  <p:embed/>
                  <p:pic>
                    <p:nvPicPr>
                      <p:cNvPr id="0" name="图片 490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3703638"/>
                        <a:ext cx="393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07" name="Object 19"/>
          <p:cNvGraphicFramePr>
            <a:graphicFrameLocks noChangeAspect="1"/>
          </p:cNvGraphicFramePr>
          <p:nvPr/>
        </p:nvGraphicFramePr>
        <p:xfrm>
          <a:off x="4851400" y="323691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07" name="公式" r:id="rId15" imgW="190500" imgH="279400" progId="Equation.3">
                  <p:embed/>
                </p:oleObj>
              </mc:Choice>
              <mc:Fallback>
                <p:oleObj name="公式" r:id="rId15" imgW="190500" imgH="279400" progId="Equation.3">
                  <p:embed/>
                  <p:pic>
                    <p:nvPicPr>
                      <p:cNvPr id="0" name="图片 490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323691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08" name="Object 20"/>
          <p:cNvGraphicFramePr>
            <a:graphicFrameLocks noChangeAspect="1"/>
          </p:cNvGraphicFramePr>
          <p:nvPr/>
        </p:nvGraphicFramePr>
        <p:xfrm>
          <a:off x="4810125" y="4243388"/>
          <a:ext cx="266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08" name="公式" r:id="rId17" imgW="266700" imgH="190500" progId="Equation.3">
                  <p:embed/>
                </p:oleObj>
              </mc:Choice>
              <mc:Fallback>
                <p:oleObj name="公式" r:id="rId17" imgW="266700" imgH="190500" progId="Equation.3">
                  <p:embed/>
                  <p:pic>
                    <p:nvPicPr>
                      <p:cNvPr id="0" name="图片 490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4243388"/>
                        <a:ext cx="2667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509" name="Line 21"/>
          <p:cNvSpPr>
            <a:spLocks noChangeShapeType="1"/>
          </p:cNvSpPr>
          <p:nvPr/>
        </p:nvSpPr>
        <p:spPr bwMode="auto">
          <a:xfrm>
            <a:off x="4124325" y="3381375"/>
            <a:ext cx="44132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75510" name="Line 22"/>
          <p:cNvSpPr>
            <a:spLocks noChangeShapeType="1"/>
          </p:cNvSpPr>
          <p:nvPr/>
        </p:nvSpPr>
        <p:spPr bwMode="auto">
          <a:xfrm>
            <a:off x="4124325" y="3848100"/>
            <a:ext cx="44132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75511" name="Line 23"/>
          <p:cNvSpPr>
            <a:spLocks noChangeShapeType="1"/>
          </p:cNvSpPr>
          <p:nvPr/>
        </p:nvSpPr>
        <p:spPr bwMode="auto">
          <a:xfrm>
            <a:off x="4124325" y="4346575"/>
            <a:ext cx="44132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75513" name="Object 25"/>
          <p:cNvGraphicFramePr>
            <a:graphicFrameLocks noChangeAspect="1"/>
          </p:cNvGraphicFramePr>
          <p:nvPr/>
        </p:nvGraphicFramePr>
        <p:xfrm>
          <a:off x="3756025" y="5335588"/>
          <a:ext cx="139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09" name="公式" r:id="rId19" imgW="139700" imgH="279400" progId="Equation.3">
                  <p:embed/>
                </p:oleObj>
              </mc:Choice>
              <mc:Fallback>
                <p:oleObj name="公式" r:id="rId19" imgW="139700" imgH="279400" progId="Equation.3">
                  <p:embed/>
                  <p:pic>
                    <p:nvPicPr>
                      <p:cNvPr id="0" name="图片 490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5335588"/>
                        <a:ext cx="139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14" name="Object 26"/>
          <p:cNvGraphicFramePr>
            <a:graphicFrameLocks noChangeAspect="1"/>
          </p:cNvGraphicFramePr>
          <p:nvPr/>
        </p:nvGraphicFramePr>
        <p:xfrm>
          <a:off x="3759200" y="4891088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10" name="公式" r:id="rId21" imgW="165100" imgH="266065" progId="Equation.3">
                  <p:embed/>
                </p:oleObj>
              </mc:Choice>
              <mc:Fallback>
                <p:oleObj name="公式" r:id="rId21" imgW="165100" imgH="266065" progId="Equation.3">
                  <p:embed/>
                  <p:pic>
                    <p:nvPicPr>
                      <p:cNvPr id="0" name="图片 490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891088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15" name="Object 27"/>
          <p:cNvGraphicFramePr>
            <a:graphicFrameLocks noChangeAspect="1"/>
          </p:cNvGraphicFramePr>
          <p:nvPr/>
        </p:nvGraphicFramePr>
        <p:xfrm>
          <a:off x="3641725" y="5843588"/>
          <a:ext cx="393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11" name="公式" r:id="rId23" imgW="393065" imgH="266700" progId="Equation.3">
                  <p:embed/>
                </p:oleObj>
              </mc:Choice>
              <mc:Fallback>
                <p:oleObj name="公式" r:id="rId23" imgW="393065" imgH="266700" progId="Equation.3">
                  <p:embed/>
                  <p:pic>
                    <p:nvPicPr>
                      <p:cNvPr id="0" name="图片 490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5843588"/>
                        <a:ext cx="393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16" name="Object 28"/>
          <p:cNvGraphicFramePr>
            <a:graphicFrameLocks noChangeAspect="1"/>
          </p:cNvGraphicFramePr>
          <p:nvPr/>
        </p:nvGraphicFramePr>
        <p:xfrm>
          <a:off x="3416300" y="4852988"/>
          <a:ext cx="342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12" name="公式" r:id="rId25" imgW="342900" imgH="1307465" progId="Equation.3">
                  <p:embed/>
                </p:oleObj>
              </mc:Choice>
              <mc:Fallback>
                <p:oleObj name="公式" r:id="rId25" imgW="342900" imgH="1307465" progId="Equation.3">
                  <p:embed/>
                  <p:pic>
                    <p:nvPicPr>
                      <p:cNvPr id="0" name="图片 490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4852988"/>
                        <a:ext cx="3429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17" name="Object 29"/>
          <p:cNvGraphicFramePr>
            <a:graphicFrameLocks noChangeAspect="1"/>
          </p:cNvGraphicFramePr>
          <p:nvPr/>
        </p:nvGraphicFramePr>
        <p:xfrm>
          <a:off x="3000375" y="5316538"/>
          <a:ext cx="3571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13" name="公式" r:id="rId27" imgW="355600" imgH="368300" progId="Equation.3">
                  <p:embed/>
                </p:oleObj>
              </mc:Choice>
              <mc:Fallback>
                <p:oleObj name="公式" r:id="rId27" imgW="355600" imgH="368300" progId="Equation.3">
                  <p:embed/>
                  <p:pic>
                    <p:nvPicPr>
                      <p:cNvPr id="0" name="图片 490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316538"/>
                        <a:ext cx="3571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19" name="Object 31"/>
          <p:cNvGraphicFramePr>
            <a:graphicFrameLocks noChangeAspect="1"/>
          </p:cNvGraphicFramePr>
          <p:nvPr/>
        </p:nvGraphicFramePr>
        <p:xfrm>
          <a:off x="3714750" y="369093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14" name="公式" r:id="rId29" imgW="190500" imgH="279400" progId="Equation.3">
                  <p:embed/>
                </p:oleObj>
              </mc:Choice>
              <mc:Fallback>
                <p:oleObj name="公式" r:id="rId29" imgW="190500" imgH="279400" progId="Equation.3">
                  <p:embed/>
                  <p:pic>
                    <p:nvPicPr>
                      <p:cNvPr id="0" name="图片 490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369093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20" name="Object 32"/>
          <p:cNvGraphicFramePr>
            <a:graphicFrameLocks noChangeAspect="1"/>
          </p:cNvGraphicFramePr>
          <p:nvPr/>
        </p:nvGraphicFramePr>
        <p:xfrm>
          <a:off x="3635375" y="3246438"/>
          <a:ext cx="381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15" name="公式" r:id="rId31" imgW="381000" imgH="342900" progId="Equation.3">
                  <p:embed/>
                </p:oleObj>
              </mc:Choice>
              <mc:Fallback>
                <p:oleObj name="公式" r:id="rId31" imgW="381000" imgH="342900" progId="Equation.3">
                  <p:embed/>
                  <p:pic>
                    <p:nvPicPr>
                      <p:cNvPr id="0" name="图片 490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246438"/>
                        <a:ext cx="381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21" name="Object 33"/>
          <p:cNvGraphicFramePr>
            <a:graphicFrameLocks noChangeAspect="1"/>
          </p:cNvGraphicFramePr>
          <p:nvPr/>
        </p:nvGraphicFramePr>
        <p:xfrm>
          <a:off x="3740150" y="4208463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16" name="公式" r:id="rId33" imgW="165100" imgH="266065" progId="Equation.3">
                  <p:embed/>
                </p:oleObj>
              </mc:Choice>
              <mc:Fallback>
                <p:oleObj name="公式" r:id="rId33" imgW="165100" imgH="266065" progId="Equation.3">
                  <p:embed/>
                  <p:pic>
                    <p:nvPicPr>
                      <p:cNvPr id="0" name="图片 490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4208463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22" name="Object 34"/>
          <p:cNvGraphicFramePr>
            <a:graphicFrameLocks noChangeAspect="1"/>
          </p:cNvGraphicFramePr>
          <p:nvPr/>
        </p:nvGraphicFramePr>
        <p:xfrm>
          <a:off x="3400425" y="3208338"/>
          <a:ext cx="342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17" name="公式" r:id="rId35" imgW="342900" imgH="1307465" progId="Equation.3">
                  <p:embed/>
                </p:oleObj>
              </mc:Choice>
              <mc:Fallback>
                <p:oleObj name="公式" r:id="rId35" imgW="342900" imgH="1307465" progId="Equation.3">
                  <p:embed/>
                  <p:pic>
                    <p:nvPicPr>
                      <p:cNvPr id="0" name="图片 490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3208338"/>
                        <a:ext cx="3429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5661" name="Group 173"/>
          <p:cNvGrpSpPr/>
          <p:nvPr/>
        </p:nvGrpSpPr>
        <p:grpSpPr bwMode="auto">
          <a:xfrm>
            <a:off x="2527300" y="3630613"/>
            <a:ext cx="801688" cy="457200"/>
            <a:chOff x="1592" y="2287"/>
            <a:chExt cx="505" cy="288"/>
          </a:xfrm>
        </p:grpSpPr>
        <p:graphicFrame>
          <p:nvGraphicFramePr>
            <p:cNvPr id="35986" name="Object 35"/>
            <p:cNvGraphicFramePr>
              <a:graphicFrameLocks noChangeAspect="1"/>
            </p:cNvGraphicFramePr>
            <p:nvPr/>
          </p:nvGraphicFramePr>
          <p:xfrm>
            <a:off x="1888" y="2313"/>
            <a:ext cx="20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118" name="公式" r:id="rId37" imgW="330200" imgH="368300" progId="Equation.3">
                    <p:embed/>
                  </p:oleObj>
                </mc:Choice>
                <mc:Fallback>
                  <p:oleObj name="公式" r:id="rId37" imgW="330200" imgH="368300" progId="Equation.3">
                    <p:embed/>
                    <p:pic>
                      <p:nvPicPr>
                        <p:cNvPr id="0" name="图片 490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2313"/>
                          <a:ext cx="20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5524" name="Rectangle 36"/>
            <p:cNvSpPr>
              <a:spLocks noChangeArrowheads="1"/>
            </p:cNvSpPr>
            <p:nvPr/>
          </p:nvSpPr>
          <p:spPr bwMode="auto">
            <a:xfrm>
              <a:off x="1592" y="2287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则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575525" name="Group 37"/>
          <p:cNvGrpSpPr/>
          <p:nvPr/>
        </p:nvGrpSpPr>
        <p:grpSpPr bwMode="auto">
          <a:xfrm>
            <a:off x="6238875" y="2378075"/>
            <a:ext cx="2324100" cy="1822450"/>
            <a:chOff x="3930" y="1420"/>
            <a:chExt cx="1464" cy="1148"/>
          </a:xfrm>
        </p:grpSpPr>
        <p:sp>
          <p:nvSpPr>
            <p:cNvPr id="575526" name="Line 38"/>
            <p:cNvSpPr>
              <a:spLocks noChangeShapeType="1"/>
            </p:cNvSpPr>
            <p:nvPr/>
          </p:nvSpPr>
          <p:spPr bwMode="auto">
            <a:xfrm>
              <a:off x="3930" y="1691"/>
              <a:ext cx="145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527" name="Line 39"/>
            <p:cNvSpPr>
              <a:spLocks noChangeShapeType="1"/>
            </p:cNvSpPr>
            <p:nvPr/>
          </p:nvSpPr>
          <p:spPr bwMode="auto">
            <a:xfrm rot="-5400000">
              <a:off x="4536" y="1994"/>
              <a:ext cx="114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985" name="Object 40"/>
            <p:cNvGraphicFramePr>
              <a:graphicFrameLocks noChangeAspect="1"/>
            </p:cNvGraphicFramePr>
            <p:nvPr/>
          </p:nvGraphicFramePr>
          <p:xfrm>
            <a:off x="5157" y="1426"/>
            <a:ext cx="237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119" name="公式" r:id="rId39" imgW="419100" imgH="342900" progId="Equation.3">
                    <p:embed/>
                  </p:oleObj>
                </mc:Choice>
                <mc:Fallback>
                  <p:oleObj name="公式" r:id="rId39" imgW="419100" imgH="342900" progId="Equation.3">
                    <p:embed/>
                    <p:pic>
                      <p:nvPicPr>
                        <p:cNvPr id="0" name="图片 490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7" y="1426"/>
                          <a:ext cx="237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5529" name="Rectangle 41"/>
          <p:cNvSpPr>
            <a:spLocks noChangeAspect="1" noChangeArrowheads="1"/>
          </p:cNvSpPr>
          <p:nvPr/>
        </p:nvSpPr>
        <p:spPr bwMode="auto">
          <a:xfrm>
            <a:off x="6565900" y="2816225"/>
            <a:ext cx="1544638" cy="1543050"/>
          </a:xfrm>
          <a:prstGeom prst="rect">
            <a:avLst/>
          </a:prstGeom>
          <a:gradFill rotWithShape="1">
            <a:gsLst>
              <a:gs pos="0">
                <a:srgbClr val="FFE8D1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575671" name="Group 183"/>
          <p:cNvGrpSpPr/>
          <p:nvPr/>
        </p:nvGrpSpPr>
        <p:grpSpPr bwMode="auto">
          <a:xfrm>
            <a:off x="8112125" y="2809875"/>
            <a:ext cx="347663" cy="1384300"/>
            <a:chOff x="5110" y="1692"/>
            <a:chExt cx="219" cy="872"/>
          </a:xfrm>
        </p:grpSpPr>
        <p:graphicFrame>
          <p:nvGraphicFramePr>
            <p:cNvPr id="35980" name="Object 43"/>
            <p:cNvGraphicFramePr>
              <a:graphicFrameLocks noChangeAspect="1"/>
            </p:cNvGraphicFramePr>
            <p:nvPr/>
          </p:nvGraphicFramePr>
          <p:xfrm>
            <a:off x="5151" y="1805"/>
            <a:ext cx="17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120" name="公式" r:id="rId41" imgW="368300" imgH="368300" progId="Equation.3">
                    <p:embed/>
                  </p:oleObj>
                </mc:Choice>
                <mc:Fallback>
                  <p:oleObj name="公式" r:id="rId41" imgW="368300" imgH="368300" progId="Equation.3">
                    <p:embed/>
                    <p:pic>
                      <p:nvPicPr>
                        <p:cNvPr id="0" name="图片 490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1" y="1805"/>
                          <a:ext cx="178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5532" name="Line 44"/>
            <p:cNvSpPr>
              <a:spLocks noChangeShapeType="1"/>
            </p:cNvSpPr>
            <p:nvPr/>
          </p:nvSpPr>
          <p:spPr bwMode="auto">
            <a:xfrm flipV="1">
              <a:off x="5110" y="1692"/>
              <a:ext cx="0" cy="872"/>
            </a:xfrm>
            <a:prstGeom prst="line">
              <a:avLst/>
            </a:prstGeom>
            <a:noFill/>
            <a:ln w="19050">
              <a:solidFill>
                <a:srgbClr val="00AA55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533" name="Line 45"/>
            <p:cNvSpPr>
              <a:spLocks noChangeAspect="1" noChangeShapeType="1"/>
            </p:cNvSpPr>
            <p:nvPr/>
          </p:nvSpPr>
          <p:spPr bwMode="auto">
            <a:xfrm rot="21584409" flipV="1">
              <a:off x="5110" y="1837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75668" name="Group 180"/>
          <p:cNvGrpSpPr/>
          <p:nvPr/>
        </p:nvGrpSpPr>
        <p:grpSpPr bwMode="auto">
          <a:xfrm>
            <a:off x="8081963" y="3381375"/>
            <a:ext cx="390525" cy="263525"/>
            <a:chOff x="5091" y="2052"/>
            <a:chExt cx="246" cy="166"/>
          </a:xfrm>
        </p:grpSpPr>
        <p:sp>
          <p:nvSpPr>
            <p:cNvPr id="575534" name="Oval 46"/>
            <p:cNvSpPr>
              <a:spLocks noChangeAspect="1" noChangeArrowheads="1"/>
            </p:cNvSpPr>
            <p:nvPr/>
          </p:nvSpPr>
          <p:spPr bwMode="auto">
            <a:xfrm rot="-2715591">
              <a:off x="5091" y="2116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979" name="Object 48"/>
            <p:cNvGraphicFramePr>
              <a:graphicFrameLocks noChangeAspect="1"/>
            </p:cNvGraphicFramePr>
            <p:nvPr/>
          </p:nvGraphicFramePr>
          <p:xfrm>
            <a:off x="5164" y="2052"/>
            <a:ext cx="173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121" name="公式" r:id="rId43" imgW="355600" imgH="342900" progId="Equation.3">
                    <p:embed/>
                  </p:oleObj>
                </mc:Choice>
                <mc:Fallback>
                  <p:oleObj name="公式" r:id="rId43" imgW="355600" imgH="342900" progId="Equation.3">
                    <p:embed/>
                    <p:pic>
                      <p:nvPicPr>
                        <p:cNvPr id="0" name="图片 490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4" y="2052"/>
                          <a:ext cx="173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5669" name="Group 181"/>
          <p:cNvGrpSpPr/>
          <p:nvPr/>
        </p:nvGrpSpPr>
        <p:grpSpPr bwMode="auto">
          <a:xfrm>
            <a:off x="8081963" y="3857625"/>
            <a:ext cx="344487" cy="171450"/>
            <a:chOff x="5091" y="2352"/>
            <a:chExt cx="217" cy="108"/>
          </a:xfrm>
        </p:grpSpPr>
        <p:sp>
          <p:nvSpPr>
            <p:cNvPr id="575535" name="Oval 47"/>
            <p:cNvSpPr>
              <a:spLocks noChangeAspect="1" noChangeArrowheads="1"/>
            </p:cNvSpPr>
            <p:nvPr/>
          </p:nvSpPr>
          <p:spPr bwMode="auto">
            <a:xfrm rot="-2715591">
              <a:off x="5092" y="2387"/>
              <a:ext cx="40" cy="41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977" name="Object 49"/>
            <p:cNvGraphicFramePr>
              <a:graphicFrameLocks noChangeAspect="1"/>
            </p:cNvGraphicFramePr>
            <p:nvPr/>
          </p:nvGraphicFramePr>
          <p:xfrm>
            <a:off x="5156" y="2352"/>
            <a:ext cx="152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122" name="公式" r:id="rId45" imgW="266700" imgH="190500" progId="Equation.3">
                    <p:embed/>
                  </p:oleObj>
                </mc:Choice>
                <mc:Fallback>
                  <p:oleObj name="公式" r:id="rId45" imgW="266700" imgH="190500" progId="Equation.3">
                    <p:embed/>
                    <p:pic>
                      <p:nvPicPr>
                        <p:cNvPr id="0" name="图片 490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6" y="2352"/>
                          <a:ext cx="152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5670" name="Group 182"/>
          <p:cNvGrpSpPr/>
          <p:nvPr/>
        </p:nvGrpSpPr>
        <p:grpSpPr bwMode="auto">
          <a:xfrm>
            <a:off x="6435725" y="2481263"/>
            <a:ext cx="1662113" cy="327025"/>
            <a:chOff x="4054" y="1485"/>
            <a:chExt cx="1047" cy="206"/>
          </a:xfrm>
        </p:grpSpPr>
        <p:graphicFrame>
          <p:nvGraphicFramePr>
            <p:cNvPr id="35973" name="Object 51"/>
            <p:cNvGraphicFramePr>
              <a:graphicFrameLocks noChangeAspect="1"/>
            </p:cNvGraphicFramePr>
            <p:nvPr/>
          </p:nvGraphicFramePr>
          <p:xfrm>
            <a:off x="4810" y="1485"/>
            <a:ext cx="17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123" name="公式" r:id="rId47" imgW="355600" imgH="368300" progId="Equation.3">
                    <p:embed/>
                  </p:oleObj>
                </mc:Choice>
                <mc:Fallback>
                  <p:oleObj name="公式" r:id="rId47" imgW="355600" imgH="368300" progId="Equation.3">
                    <p:embed/>
                    <p:pic>
                      <p:nvPicPr>
                        <p:cNvPr id="0" name="图片 490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1485"/>
                          <a:ext cx="17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5540" name="Line 52"/>
            <p:cNvSpPr>
              <a:spLocks noChangeShapeType="1"/>
            </p:cNvSpPr>
            <p:nvPr/>
          </p:nvSpPr>
          <p:spPr bwMode="auto">
            <a:xfrm flipH="1">
              <a:off x="4054" y="1690"/>
              <a:ext cx="104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541" name="Line 53"/>
            <p:cNvSpPr>
              <a:spLocks noChangeAspect="1" noChangeShapeType="1"/>
            </p:cNvSpPr>
            <p:nvPr/>
          </p:nvSpPr>
          <p:spPr bwMode="auto">
            <a:xfrm rot="-5415591" flipH="1" flipV="1">
              <a:off x="4884" y="1638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75544" name="Oval 56"/>
          <p:cNvSpPr>
            <a:spLocks noChangeAspect="1" noChangeArrowheads="1"/>
          </p:cNvSpPr>
          <p:nvPr/>
        </p:nvSpPr>
        <p:spPr bwMode="auto">
          <a:xfrm rot="-2715591">
            <a:off x="8074025" y="2774950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575667" name="Group 179"/>
          <p:cNvGrpSpPr/>
          <p:nvPr/>
        </p:nvGrpSpPr>
        <p:grpSpPr bwMode="auto">
          <a:xfrm>
            <a:off x="7216775" y="2514600"/>
            <a:ext cx="293688" cy="322263"/>
            <a:chOff x="4546" y="1506"/>
            <a:chExt cx="185" cy="203"/>
          </a:xfrm>
        </p:grpSpPr>
        <p:sp>
          <p:nvSpPr>
            <p:cNvPr id="575543" name="Oval 55"/>
            <p:cNvSpPr>
              <a:spLocks noChangeAspect="1" noChangeArrowheads="1"/>
            </p:cNvSpPr>
            <p:nvPr/>
          </p:nvSpPr>
          <p:spPr bwMode="auto">
            <a:xfrm rot="-2715591">
              <a:off x="4641" y="1669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972" name="Object 57"/>
            <p:cNvGraphicFramePr>
              <a:graphicFrameLocks noChangeAspect="1"/>
            </p:cNvGraphicFramePr>
            <p:nvPr/>
          </p:nvGraphicFramePr>
          <p:xfrm>
            <a:off x="4546" y="1506"/>
            <a:ext cx="185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124" name="公式" r:id="rId49" imgW="381000" imgH="342900" progId="Equation.3">
                    <p:embed/>
                  </p:oleObj>
                </mc:Choice>
                <mc:Fallback>
                  <p:oleObj name="公式" r:id="rId49" imgW="381000" imgH="342900" progId="Equation.3">
                    <p:embed/>
                    <p:pic>
                      <p:nvPicPr>
                        <p:cNvPr id="0" name="图片 490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6" y="1506"/>
                          <a:ext cx="185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5666" name="Group 178"/>
          <p:cNvGrpSpPr/>
          <p:nvPr/>
        </p:nvGrpSpPr>
        <p:grpSpPr bwMode="auto">
          <a:xfrm>
            <a:off x="6562725" y="2559050"/>
            <a:ext cx="241300" cy="276225"/>
            <a:chOff x="4134" y="1534"/>
            <a:chExt cx="152" cy="174"/>
          </a:xfrm>
        </p:grpSpPr>
        <p:sp>
          <p:nvSpPr>
            <p:cNvPr id="575542" name="Oval 54"/>
            <p:cNvSpPr>
              <a:spLocks noChangeAspect="1" noChangeArrowheads="1"/>
            </p:cNvSpPr>
            <p:nvPr/>
          </p:nvSpPr>
          <p:spPr bwMode="auto">
            <a:xfrm rot="-2715591">
              <a:off x="4191" y="1668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970" name="Object 58"/>
            <p:cNvGraphicFramePr>
              <a:graphicFrameLocks noChangeAspect="1"/>
            </p:cNvGraphicFramePr>
            <p:nvPr/>
          </p:nvGraphicFramePr>
          <p:xfrm>
            <a:off x="4134" y="1534"/>
            <a:ext cx="152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125" name="公式" r:id="rId51" imgW="266700" imgH="190500" progId="Equation.3">
                    <p:embed/>
                  </p:oleObj>
                </mc:Choice>
                <mc:Fallback>
                  <p:oleObj name="公式" r:id="rId51" imgW="266700" imgH="190500" progId="Equation.3">
                    <p:embed/>
                    <p:pic>
                      <p:nvPicPr>
                        <p:cNvPr id="0" name="图片 490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4" y="1534"/>
                          <a:ext cx="152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5548" name="Line 60"/>
          <p:cNvSpPr>
            <a:spLocks noChangeShapeType="1"/>
          </p:cNvSpPr>
          <p:nvPr/>
        </p:nvSpPr>
        <p:spPr bwMode="auto">
          <a:xfrm>
            <a:off x="4137025" y="5026025"/>
            <a:ext cx="44132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75549" name="Line 61"/>
          <p:cNvSpPr>
            <a:spLocks noChangeShapeType="1"/>
          </p:cNvSpPr>
          <p:nvPr/>
        </p:nvSpPr>
        <p:spPr bwMode="auto">
          <a:xfrm>
            <a:off x="4137025" y="5483225"/>
            <a:ext cx="44132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75550" name="Line 62"/>
          <p:cNvSpPr>
            <a:spLocks noChangeShapeType="1"/>
          </p:cNvSpPr>
          <p:nvPr/>
        </p:nvSpPr>
        <p:spPr bwMode="auto">
          <a:xfrm>
            <a:off x="4137025" y="5981700"/>
            <a:ext cx="44132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75551" name="Object 63"/>
          <p:cNvGraphicFramePr>
            <a:graphicFrameLocks noChangeAspect="1"/>
          </p:cNvGraphicFramePr>
          <p:nvPr/>
        </p:nvGraphicFramePr>
        <p:xfrm>
          <a:off x="4762500" y="5341938"/>
          <a:ext cx="368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26" name="公式" r:id="rId53" imgW="368300" imgH="279400" progId="Equation.3">
                  <p:embed/>
                </p:oleObj>
              </mc:Choice>
              <mc:Fallback>
                <p:oleObj name="公式" r:id="rId53" imgW="368300" imgH="279400" progId="Equation.3">
                  <p:embed/>
                  <p:pic>
                    <p:nvPicPr>
                      <p:cNvPr id="0" name="图片 490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5341938"/>
                        <a:ext cx="368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52" name="Object 64"/>
          <p:cNvGraphicFramePr>
            <a:graphicFrameLocks noChangeAspect="1"/>
          </p:cNvGraphicFramePr>
          <p:nvPr/>
        </p:nvGraphicFramePr>
        <p:xfrm>
          <a:off x="4829175" y="4926013"/>
          <a:ext cx="266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27" name="公式" r:id="rId55" imgW="266700" imgH="190500" progId="Equation.3">
                  <p:embed/>
                </p:oleObj>
              </mc:Choice>
              <mc:Fallback>
                <p:oleObj name="公式" r:id="rId55" imgW="266700" imgH="190500" progId="Equation.3">
                  <p:embed/>
                  <p:pic>
                    <p:nvPicPr>
                      <p:cNvPr id="0" name="图片 490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4926013"/>
                        <a:ext cx="2667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53" name="Object 65"/>
          <p:cNvGraphicFramePr>
            <a:graphicFrameLocks noChangeAspect="1"/>
          </p:cNvGraphicFramePr>
          <p:nvPr/>
        </p:nvGraphicFramePr>
        <p:xfrm>
          <a:off x="4864100" y="58435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28" name="公式" r:id="rId57" imgW="190500" imgH="279400" progId="Equation.3">
                  <p:embed/>
                </p:oleObj>
              </mc:Choice>
              <mc:Fallback>
                <p:oleObj name="公式" r:id="rId57" imgW="190500" imgH="279400" progId="Equation.3">
                  <p:embed/>
                  <p:pic>
                    <p:nvPicPr>
                      <p:cNvPr id="0" name="图片 490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58435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55" name="Object 67"/>
          <p:cNvGraphicFramePr>
            <a:graphicFrameLocks noChangeAspect="1"/>
          </p:cNvGraphicFramePr>
          <p:nvPr/>
        </p:nvGraphicFramePr>
        <p:xfrm>
          <a:off x="5089525" y="4849813"/>
          <a:ext cx="342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29" name="公式" r:id="rId59" imgW="342900" imgH="1307465" progId="Equation.3">
                  <p:embed/>
                </p:oleObj>
              </mc:Choice>
              <mc:Fallback>
                <p:oleObj name="公式" r:id="rId59" imgW="342900" imgH="1307465" progId="Equation.3">
                  <p:embed/>
                  <p:pic>
                    <p:nvPicPr>
                      <p:cNvPr id="0" name="图片 490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4849813"/>
                        <a:ext cx="3429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56" name="Object 68"/>
          <p:cNvGraphicFramePr>
            <a:graphicFrameLocks noChangeAspect="1"/>
          </p:cNvGraphicFramePr>
          <p:nvPr/>
        </p:nvGraphicFramePr>
        <p:xfrm>
          <a:off x="5457825" y="5313363"/>
          <a:ext cx="3698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30" name="公式" r:id="rId61" imgW="368300" imgH="368300" progId="Equation.3">
                  <p:embed/>
                </p:oleObj>
              </mc:Choice>
              <mc:Fallback>
                <p:oleObj name="公式" r:id="rId61" imgW="368300" imgH="368300" progId="Equation.3">
                  <p:embed/>
                  <p:pic>
                    <p:nvPicPr>
                      <p:cNvPr id="0" name="图片 490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5313363"/>
                        <a:ext cx="3698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5665" name="Group 177"/>
          <p:cNvGrpSpPr/>
          <p:nvPr/>
        </p:nvGrpSpPr>
        <p:grpSpPr bwMode="auto">
          <a:xfrm>
            <a:off x="6238875" y="606425"/>
            <a:ext cx="2324100" cy="1393825"/>
            <a:chOff x="3930" y="382"/>
            <a:chExt cx="1464" cy="878"/>
          </a:xfrm>
        </p:grpSpPr>
        <p:sp>
          <p:nvSpPr>
            <p:cNvPr id="575558" name="弧 70"/>
            <p:cNvSpPr>
              <a:spLocks noChangeAspect="1"/>
            </p:cNvSpPr>
            <p:nvPr/>
          </p:nvSpPr>
          <p:spPr bwMode="auto">
            <a:xfrm flipH="1">
              <a:off x="4212" y="598"/>
              <a:ext cx="890" cy="44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546 h 21600"/>
                <a:gd name="T2" fmla="*/ 43200 w 43200"/>
                <a:gd name="T3" fmla="*/ 21573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546"/>
                  </a:moveTo>
                  <a:cubicBezTo>
                    <a:pt x="29" y="9637"/>
                    <a:pt x="9691" y="-1"/>
                    <a:pt x="21600" y="-1"/>
                  </a:cubicBezTo>
                  <a:cubicBezTo>
                    <a:pt x="33518" y="-1"/>
                    <a:pt x="43185" y="9654"/>
                    <a:pt x="43199" y="21573"/>
                  </a:cubicBezTo>
                </a:path>
                <a:path w="43200" h="21600" stroke="0" extrusionOk="0">
                  <a:moveTo>
                    <a:pt x="0" y="21546"/>
                  </a:moveTo>
                  <a:cubicBezTo>
                    <a:pt x="29" y="9637"/>
                    <a:pt x="9691" y="-1"/>
                    <a:pt x="21600" y="-1"/>
                  </a:cubicBezTo>
                  <a:cubicBezTo>
                    <a:pt x="33518" y="-1"/>
                    <a:pt x="43185" y="9654"/>
                    <a:pt x="43199" y="21573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E8D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AA55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956" name="Object 71"/>
            <p:cNvGraphicFramePr>
              <a:graphicFrameLocks noChangeAspect="1"/>
            </p:cNvGraphicFramePr>
            <p:nvPr/>
          </p:nvGraphicFramePr>
          <p:xfrm>
            <a:off x="4074" y="1094"/>
            <a:ext cx="185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131" name="公式" r:id="rId63" imgW="381000" imgH="342900" progId="Equation.3">
                    <p:embed/>
                  </p:oleObj>
                </mc:Choice>
                <mc:Fallback>
                  <p:oleObj name="公式" r:id="rId63" imgW="381000" imgH="342900" progId="Equation.3">
                    <p:embed/>
                    <p:pic>
                      <p:nvPicPr>
                        <p:cNvPr id="0" name="图片 490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4" y="1094"/>
                          <a:ext cx="185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5560" name="Line 72"/>
            <p:cNvSpPr>
              <a:spLocks noChangeShapeType="1"/>
            </p:cNvSpPr>
            <p:nvPr/>
          </p:nvSpPr>
          <p:spPr bwMode="auto">
            <a:xfrm>
              <a:off x="3930" y="1046"/>
              <a:ext cx="145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561" name="Line 73"/>
            <p:cNvSpPr>
              <a:spLocks noChangeAspect="1" noChangeShapeType="1"/>
            </p:cNvSpPr>
            <p:nvPr/>
          </p:nvSpPr>
          <p:spPr bwMode="auto">
            <a:xfrm rot="-5400000">
              <a:off x="4219" y="821"/>
              <a:ext cx="87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562" name="Line 74"/>
            <p:cNvSpPr>
              <a:spLocks noChangeShapeType="1"/>
            </p:cNvSpPr>
            <p:nvPr/>
          </p:nvSpPr>
          <p:spPr bwMode="auto">
            <a:xfrm flipH="1">
              <a:off x="4404" y="622"/>
              <a:ext cx="104" cy="54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960" name="Object 75"/>
            <p:cNvGraphicFramePr>
              <a:graphicFrameLocks noChangeAspect="1"/>
            </p:cNvGraphicFramePr>
            <p:nvPr/>
          </p:nvGraphicFramePr>
          <p:xfrm>
            <a:off x="5070" y="1096"/>
            <a:ext cx="8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132" name="公式" r:id="rId64" imgW="165100" imgH="266065" progId="Equation.3">
                    <p:embed/>
                  </p:oleObj>
                </mc:Choice>
                <mc:Fallback>
                  <p:oleObj name="公式" r:id="rId64" imgW="165100" imgH="266065" progId="Equation.3">
                    <p:embed/>
                    <p:pic>
                      <p:nvPicPr>
                        <p:cNvPr id="0" name="图片 490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0" y="1096"/>
                          <a:ext cx="80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61" name="Object 76"/>
            <p:cNvGraphicFramePr>
              <a:graphicFrameLocks noChangeAspect="1"/>
            </p:cNvGraphicFramePr>
            <p:nvPr/>
          </p:nvGraphicFramePr>
          <p:xfrm>
            <a:off x="4410" y="1067"/>
            <a:ext cx="16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133" name="公式" r:id="rId66" imgW="330200" imgH="368300" progId="Equation.3">
                    <p:embed/>
                  </p:oleObj>
                </mc:Choice>
                <mc:Fallback>
                  <p:oleObj name="公式" r:id="rId66" imgW="330200" imgH="368300" progId="Equation.3">
                    <p:embed/>
                    <p:pic>
                      <p:nvPicPr>
                        <p:cNvPr id="0" name="图片 490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" y="1067"/>
                          <a:ext cx="160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62" name="Object 77"/>
            <p:cNvGraphicFramePr>
              <a:graphicFrameLocks noChangeAspect="1"/>
            </p:cNvGraphicFramePr>
            <p:nvPr/>
          </p:nvGraphicFramePr>
          <p:xfrm>
            <a:off x="4354" y="423"/>
            <a:ext cx="17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134" name="公式" r:id="rId67" imgW="355600" imgH="368300" progId="Equation.3">
                    <p:embed/>
                  </p:oleObj>
                </mc:Choice>
                <mc:Fallback>
                  <p:oleObj name="公式" r:id="rId67" imgW="355600" imgH="368300" progId="Equation.3">
                    <p:embed/>
                    <p:pic>
                      <p:nvPicPr>
                        <p:cNvPr id="0" name="图片 490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" y="423"/>
                          <a:ext cx="17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63" name="Object 79"/>
            <p:cNvGraphicFramePr>
              <a:graphicFrameLocks noChangeAspect="1"/>
            </p:cNvGraphicFramePr>
            <p:nvPr/>
          </p:nvGraphicFramePr>
          <p:xfrm>
            <a:off x="4678" y="1061"/>
            <a:ext cx="9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135" name="公式" r:id="rId69" imgW="190500" imgH="279400" progId="Equation.3">
                    <p:embed/>
                  </p:oleObj>
                </mc:Choice>
                <mc:Fallback>
                  <p:oleObj name="公式" r:id="rId69" imgW="190500" imgH="279400" progId="Equation.3">
                    <p:embed/>
                    <p:pic>
                      <p:nvPicPr>
                        <p:cNvPr id="0" name="图片 490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8" y="1061"/>
                          <a:ext cx="9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64" name="Object 80"/>
            <p:cNvGraphicFramePr>
              <a:graphicFrameLocks noChangeAspect="1"/>
            </p:cNvGraphicFramePr>
            <p:nvPr/>
          </p:nvGraphicFramePr>
          <p:xfrm>
            <a:off x="5170" y="457"/>
            <a:ext cx="224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136" name="公式" r:id="rId71" imgW="393700" imgH="342900" progId="Equation.3">
                    <p:embed/>
                  </p:oleObj>
                </mc:Choice>
                <mc:Fallback>
                  <p:oleObj name="公式" r:id="rId71" imgW="393700" imgH="342900" progId="Equation.3">
                    <p:embed/>
                    <p:pic>
                      <p:nvPicPr>
                        <p:cNvPr id="0" name="图片 490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0" y="457"/>
                          <a:ext cx="224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65" name="Object 81"/>
            <p:cNvGraphicFramePr>
              <a:graphicFrameLocks noChangeAspect="1"/>
            </p:cNvGraphicFramePr>
            <p:nvPr/>
          </p:nvGraphicFramePr>
          <p:xfrm>
            <a:off x="4678" y="449"/>
            <a:ext cx="67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137" name="公式" r:id="rId73" imgW="139700" imgH="279400" progId="Equation.3">
                    <p:embed/>
                  </p:oleObj>
                </mc:Choice>
                <mc:Fallback>
                  <p:oleObj name="公式" r:id="rId73" imgW="139700" imgH="279400" progId="Equation.3">
                    <p:embed/>
                    <p:pic>
                      <p:nvPicPr>
                        <p:cNvPr id="0" name="图片 490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8" y="449"/>
                          <a:ext cx="67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5570" name="Line 82"/>
            <p:cNvSpPr>
              <a:spLocks noChangeAspect="1" noChangeShapeType="1"/>
            </p:cNvSpPr>
            <p:nvPr/>
          </p:nvSpPr>
          <p:spPr bwMode="auto">
            <a:xfrm flipV="1">
              <a:off x="4213" y="1045"/>
              <a:ext cx="89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574" name="Line 86"/>
            <p:cNvSpPr>
              <a:spLocks noChangeAspect="1" noChangeShapeType="1"/>
            </p:cNvSpPr>
            <p:nvPr/>
          </p:nvSpPr>
          <p:spPr bwMode="auto">
            <a:xfrm rot="16200000" flipH="1">
              <a:off x="4482" y="990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968" name="Object 87"/>
            <p:cNvGraphicFramePr>
              <a:graphicFrameLocks noChangeAspect="1"/>
            </p:cNvGraphicFramePr>
            <p:nvPr/>
          </p:nvGraphicFramePr>
          <p:xfrm>
            <a:off x="4784" y="793"/>
            <a:ext cx="13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138" name="公式" r:id="rId75" imgW="279400" imgH="266700" progId="Equation.3">
                    <p:embed/>
                  </p:oleObj>
                </mc:Choice>
                <mc:Fallback>
                  <p:oleObj name="公式" r:id="rId75" imgW="279400" imgH="266700" progId="Equation.3">
                    <p:embed/>
                    <p:pic>
                      <p:nvPicPr>
                        <p:cNvPr id="0" name="图片 490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4" y="793"/>
                          <a:ext cx="135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5662" name="Group 174"/>
          <p:cNvGrpSpPr/>
          <p:nvPr/>
        </p:nvGrpSpPr>
        <p:grpSpPr bwMode="auto">
          <a:xfrm>
            <a:off x="2960688" y="4770438"/>
            <a:ext cx="5884862" cy="1449387"/>
            <a:chOff x="1865" y="3005"/>
            <a:chExt cx="3707" cy="913"/>
          </a:xfrm>
        </p:grpSpPr>
        <p:sp>
          <p:nvSpPr>
            <p:cNvPr id="575577" name="Rectangle 89"/>
            <p:cNvSpPr>
              <a:spLocks noChangeArrowheads="1"/>
            </p:cNvSpPr>
            <p:nvPr/>
          </p:nvSpPr>
          <p:spPr bwMode="auto">
            <a:xfrm>
              <a:off x="1865" y="3007"/>
              <a:ext cx="1853" cy="911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578" name="AutoShape 90"/>
            <p:cNvSpPr>
              <a:spLocks noChangeArrowheads="1"/>
            </p:cNvSpPr>
            <p:nvPr/>
          </p:nvSpPr>
          <p:spPr bwMode="auto">
            <a:xfrm>
              <a:off x="4009" y="3005"/>
              <a:ext cx="1563" cy="417"/>
            </a:xfrm>
            <a:prstGeom prst="cloudCallout">
              <a:avLst>
                <a:gd name="adj1" fmla="val -65227"/>
                <a:gd name="adj2" fmla="val 65347"/>
              </a:avLst>
            </a:prstGeom>
            <a:noFill/>
            <a:ln w="9525">
              <a:solidFill>
                <a:srgbClr val="0000FF"/>
              </a:solidFill>
              <a:prstDash val="dash"/>
              <a:rou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5579" name="Text Box 91"/>
            <p:cNvSpPr txBox="1">
              <a:spLocks noChangeArrowheads="1"/>
            </p:cNvSpPr>
            <p:nvPr/>
          </p:nvSpPr>
          <p:spPr bwMode="auto">
            <a:xfrm>
              <a:off x="4168" y="3070"/>
              <a:ext cx="12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0">
                  <a:solidFill>
                    <a:srgbClr val="CC0000"/>
                  </a:solidFill>
                  <a:ea typeface="华文行楷" panose="02010800040101010101" charset="-122"/>
                  <a:cs typeface="华文行楷" panose="02010800040101010101" charset="-122"/>
                </a:rPr>
                <a:t>这个可以没有</a:t>
              </a:r>
              <a:r>
                <a:rPr lang="en-US" altLang="zh-CN" sz="800" b="0">
                  <a:solidFill>
                    <a:srgbClr val="CC0000"/>
                  </a:solidFill>
                  <a:ea typeface="华文行楷" panose="02010800040101010101" charset="-122"/>
                  <a:cs typeface="华文行楷" panose="02010800040101010101" charset="-122"/>
                </a:rPr>
                <a:t> </a:t>
              </a:r>
              <a:r>
                <a:rPr lang="en-US" altLang="zh-CN">
                  <a:solidFill>
                    <a:srgbClr val="CC0000"/>
                  </a:solidFill>
                  <a:ea typeface="华文行楷" panose="02010800040101010101" charset="-122"/>
                  <a:cs typeface="华文行楷" panose="02010800040101010101" charset="-122"/>
                </a:rPr>
                <a:t>!  </a:t>
              </a:r>
              <a:endParaRPr lang="en-US" altLang="zh-CN">
                <a:solidFill>
                  <a:srgbClr val="CC0000"/>
                </a:solidFill>
                <a:ea typeface="华文行楷" panose="02010800040101010101" charset="-122"/>
                <a:cs typeface="华文行楷" panose="02010800040101010101" charset="-122"/>
              </a:endParaRPr>
            </a:p>
          </p:txBody>
        </p:sp>
      </p:grpSp>
      <p:grpSp>
        <p:nvGrpSpPr>
          <p:cNvPr id="575590" name="Group 102"/>
          <p:cNvGrpSpPr/>
          <p:nvPr/>
        </p:nvGrpSpPr>
        <p:grpSpPr bwMode="auto">
          <a:xfrm rot="10800000">
            <a:off x="7881938" y="2805113"/>
            <a:ext cx="234950" cy="230187"/>
            <a:chOff x="4211" y="897"/>
            <a:chExt cx="148" cy="145"/>
          </a:xfrm>
        </p:grpSpPr>
        <p:sp>
          <p:nvSpPr>
            <p:cNvPr id="575591" name="弧 103"/>
            <p:cNvSpPr>
              <a:spLocks noChangeAspect="1"/>
            </p:cNvSpPr>
            <p:nvPr/>
          </p:nvSpPr>
          <p:spPr bwMode="auto">
            <a:xfrm>
              <a:off x="4213" y="899"/>
              <a:ext cx="148" cy="143"/>
            </a:xfrm>
            <a:custGeom>
              <a:avLst/>
              <a:gdLst>
                <a:gd name="G0" fmla="+- 1760 0 0"/>
                <a:gd name="G1" fmla="+- 21600 0 0"/>
                <a:gd name="G2" fmla="+- 21600 0 0"/>
                <a:gd name="T0" fmla="*/ 0 w 23356"/>
                <a:gd name="T1" fmla="*/ 72 h 21600"/>
                <a:gd name="T2" fmla="*/ 23356 w 23356"/>
                <a:gd name="T3" fmla="*/ 21207 h 21600"/>
                <a:gd name="T4" fmla="*/ 1760 w 2335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356" h="21600" fill="none" extrusionOk="0">
                  <a:moveTo>
                    <a:pt x="-1" y="71"/>
                  </a:moveTo>
                  <a:cubicBezTo>
                    <a:pt x="585" y="23"/>
                    <a:pt x="1172" y="-1"/>
                    <a:pt x="1760" y="-1"/>
                  </a:cubicBezTo>
                  <a:cubicBezTo>
                    <a:pt x="13536" y="-1"/>
                    <a:pt x="23142" y="9432"/>
                    <a:pt x="23356" y="21206"/>
                  </a:cubicBezTo>
                </a:path>
                <a:path w="23356" h="21600" stroke="0" extrusionOk="0">
                  <a:moveTo>
                    <a:pt x="-1" y="71"/>
                  </a:moveTo>
                  <a:cubicBezTo>
                    <a:pt x="585" y="23"/>
                    <a:pt x="1172" y="-1"/>
                    <a:pt x="1760" y="-1"/>
                  </a:cubicBezTo>
                  <a:cubicBezTo>
                    <a:pt x="13536" y="-1"/>
                    <a:pt x="23142" y="9432"/>
                    <a:pt x="23356" y="21206"/>
                  </a:cubicBezTo>
                  <a:lnTo>
                    <a:pt x="176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5949" name="Group 104"/>
            <p:cNvGrpSpPr/>
            <p:nvPr/>
          </p:nvGrpSpPr>
          <p:grpSpPr bwMode="auto">
            <a:xfrm>
              <a:off x="4211" y="974"/>
              <a:ext cx="68" cy="68"/>
              <a:chOff x="3575" y="1778"/>
              <a:chExt cx="68" cy="68"/>
            </a:xfrm>
          </p:grpSpPr>
          <p:sp>
            <p:nvSpPr>
              <p:cNvPr id="575593" name="Line 105"/>
              <p:cNvSpPr>
                <a:spLocks noChangeShapeType="1"/>
              </p:cNvSpPr>
              <p:nvPr/>
            </p:nvSpPr>
            <p:spPr bwMode="auto">
              <a:xfrm flipH="1">
                <a:off x="3579" y="1786"/>
                <a:ext cx="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5594" name="Line 106"/>
              <p:cNvSpPr>
                <a:spLocks noChangeShapeType="1"/>
              </p:cNvSpPr>
              <p:nvPr/>
            </p:nvSpPr>
            <p:spPr bwMode="auto">
              <a:xfrm rot="5400000" flipH="1">
                <a:off x="3607" y="1814"/>
                <a:ext cx="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75600" name="Line 112"/>
          <p:cNvSpPr>
            <a:spLocks noChangeShapeType="1"/>
          </p:cNvSpPr>
          <p:nvPr/>
        </p:nvSpPr>
        <p:spPr bwMode="auto">
          <a:xfrm>
            <a:off x="6678613" y="977900"/>
            <a:ext cx="0" cy="676275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75566" name="Oval 78"/>
          <p:cNvSpPr>
            <a:spLocks noChangeAspect="1" noChangeArrowheads="1"/>
          </p:cNvSpPr>
          <p:nvPr/>
        </p:nvSpPr>
        <p:spPr bwMode="auto">
          <a:xfrm>
            <a:off x="7364413" y="917575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75571" name="Oval 83"/>
          <p:cNvSpPr>
            <a:spLocks noChangeAspect="1" noChangeArrowheads="1"/>
          </p:cNvSpPr>
          <p:nvPr/>
        </p:nvSpPr>
        <p:spPr bwMode="auto">
          <a:xfrm>
            <a:off x="8066088" y="1627188"/>
            <a:ext cx="65087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75572" name="Oval 84"/>
          <p:cNvSpPr>
            <a:spLocks noChangeAspect="1" noChangeArrowheads="1"/>
          </p:cNvSpPr>
          <p:nvPr/>
        </p:nvSpPr>
        <p:spPr bwMode="auto">
          <a:xfrm>
            <a:off x="7366000" y="1624013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75573" name="Oval 85"/>
          <p:cNvSpPr>
            <a:spLocks noChangeAspect="1" noChangeArrowheads="1"/>
          </p:cNvSpPr>
          <p:nvPr/>
        </p:nvSpPr>
        <p:spPr bwMode="auto">
          <a:xfrm>
            <a:off x="6653213" y="1625600"/>
            <a:ext cx="65087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575595" name="Group 107"/>
          <p:cNvGrpSpPr/>
          <p:nvPr/>
        </p:nvGrpSpPr>
        <p:grpSpPr bwMode="auto">
          <a:xfrm>
            <a:off x="6672263" y="1430338"/>
            <a:ext cx="234950" cy="230187"/>
            <a:chOff x="4211" y="897"/>
            <a:chExt cx="148" cy="145"/>
          </a:xfrm>
        </p:grpSpPr>
        <p:sp>
          <p:nvSpPr>
            <p:cNvPr id="575596" name="弧 108"/>
            <p:cNvSpPr>
              <a:spLocks noChangeAspect="1"/>
            </p:cNvSpPr>
            <p:nvPr/>
          </p:nvSpPr>
          <p:spPr bwMode="auto">
            <a:xfrm>
              <a:off x="4211" y="897"/>
              <a:ext cx="148" cy="143"/>
            </a:xfrm>
            <a:custGeom>
              <a:avLst/>
              <a:gdLst>
                <a:gd name="G0" fmla="+- 1760 0 0"/>
                <a:gd name="G1" fmla="+- 21600 0 0"/>
                <a:gd name="G2" fmla="+- 21600 0 0"/>
                <a:gd name="T0" fmla="*/ 0 w 23356"/>
                <a:gd name="T1" fmla="*/ 72 h 21600"/>
                <a:gd name="T2" fmla="*/ 23356 w 23356"/>
                <a:gd name="T3" fmla="*/ 21207 h 21600"/>
                <a:gd name="T4" fmla="*/ 1760 w 2335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356" h="21600" fill="none" extrusionOk="0">
                  <a:moveTo>
                    <a:pt x="-1" y="71"/>
                  </a:moveTo>
                  <a:cubicBezTo>
                    <a:pt x="585" y="23"/>
                    <a:pt x="1172" y="-1"/>
                    <a:pt x="1760" y="-1"/>
                  </a:cubicBezTo>
                  <a:cubicBezTo>
                    <a:pt x="13536" y="-1"/>
                    <a:pt x="23142" y="9432"/>
                    <a:pt x="23356" y="21206"/>
                  </a:cubicBezTo>
                </a:path>
                <a:path w="23356" h="21600" stroke="0" extrusionOk="0">
                  <a:moveTo>
                    <a:pt x="-1" y="71"/>
                  </a:moveTo>
                  <a:cubicBezTo>
                    <a:pt x="585" y="23"/>
                    <a:pt x="1172" y="-1"/>
                    <a:pt x="1760" y="-1"/>
                  </a:cubicBezTo>
                  <a:cubicBezTo>
                    <a:pt x="13536" y="-1"/>
                    <a:pt x="23142" y="9432"/>
                    <a:pt x="23356" y="21206"/>
                  </a:cubicBezTo>
                  <a:lnTo>
                    <a:pt x="176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5945" name="Group 109"/>
            <p:cNvGrpSpPr/>
            <p:nvPr/>
          </p:nvGrpSpPr>
          <p:grpSpPr bwMode="auto">
            <a:xfrm>
              <a:off x="4211" y="974"/>
              <a:ext cx="68" cy="68"/>
              <a:chOff x="3575" y="1778"/>
              <a:chExt cx="68" cy="68"/>
            </a:xfrm>
          </p:grpSpPr>
          <p:sp>
            <p:nvSpPr>
              <p:cNvPr id="575598" name="Line 110"/>
              <p:cNvSpPr>
                <a:spLocks noChangeShapeType="1"/>
              </p:cNvSpPr>
              <p:nvPr/>
            </p:nvSpPr>
            <p:spPr bwMode="auto">
              <a:xfrm flipH="1">
                <a:off x="3575" y="1784"/>
                <a:ext cx="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5599" name="Line 111"/>
              <p:cNvSpPr>
                <a:spLocks noChangeShapeType="1"/>
              </p:cNvSpPr>
              <p:nvPr/>
            </p:nvSpPr>
            <p:spPr bwMode="auto">
              <a:xfrm rot="5400000" flipH="1">
                <a:off x="3603" y="1812"/>
                <a:ext cx="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35910" name="Picture 16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5653" name="Group 165"/>
          <p:cNvGrpSpPr/>
          <p:nvPr/>
        </p:nvGrpSpPr>
        <p:grpSpPr bwMode="auto">
          <a:xfrm>
            <a:off x="446089" y="1052513"/>
            <a:ext cx="669925" cy="796925"/>
            <a:chOff x="813" y="525"/>
            <a:chExt cx="422" cy="502"/>
          </a:xfrm>
        </p:grpSpPr>
        <p:sp>
          <p:nvSpPr>
            <p:cNvPr id="575654" name="Rectangle 166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655" name="Rectangle 167"/>
            <p:cNvSpPr>
              <a:spLocks noChangeArrowheads="1"/>
            </p:cNvSpPr>
            <p:nvPr/>
          </p:nvSpPr>
          <p:spPr bwMode="auto">
            <a:xfrm>
              <a:off x="813" y="52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133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75656" name="Rectangle 168"/>
            <p:cNvSpPr>
              <a:spLocks noChangeArrowheads="1"/>
            </p:cNvSpPr>
            <p:nvPr/>
          </p:nvSpPr>
          <p:spPr bwMode="auto">
            <a:xfrm>
              <a:off x="836" y="672"/>
              <a:ext cx="373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75657" name="Rectangle 169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6.9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75672" name="Rectangle 184"/>
          <p:cNvSpPr>
            <a:spLocks noChangeArrowheads="1"/>
          </p:cNvSpPr>
          <p:nvPr/>
        </p:nvSpPr>
        <p:spPr bwMode="auto">
          <a:xfrm>
            <a:off x="2914650" y="4724400"/>
            <a:ext cx="5981700" cy="15430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75698" name="Group 210"/>
          <p:cNvGrpSpPr/>
          <p:nvPr/>
        </p:nvGrpSpPr>
        <p:grpSpPr bwMode="auto">
          <a:xfrm>
            <a:off x="2097088" y="5570538"/>
            <a:ext cx="2363787" cy="473075"/>
            <a:chOff x="1321" y="3509"/>
            <a:chExt cx="1489" cy="298"/>
          </a:xfrm>
        </p:grpSpPr>
        <p:sp>
          <p:nvSpPr>
            <p:cNvPr id="575699" name="Rectangle 211"/>
            <p:cNvSpPr>
              <a:spLocks noChangeArrowheads="1"/>
            </p:cNvSpPr>
            <p:nvPr/>
          </p:nvSpPr>
          <p:spPr bwMode="auto">
            <a:xfrm>
              <a:off x="1321" y="3519"/>
              <a:ext cx="8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(2) 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旋转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5939" name="Object 212"/>
            <p:cNvGraphicFramePr/>
            <p:nvPr/>
          </p:nvGraphicFramePr>
          <p:xfrm>
            <a:off x="2098" y="3509"/>
            <a:ext cx="71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139" name="公式" r:id="rId77" imgW="1130300" imgH="419100" progId="Equation.3">
                    <p:embed/>
                  </p:oleObj>
                </mc:Choice>
                <mc:Fallback>
                  <p:oleObj name="公式" r:id="rId77" imgW="1130300" imgH="419100" progId="Equation.3">
                    <p:embed/>
                    <p:pic>
                      <p:nvPicPr>
                        <p:cNvPr id="0" name="图片 4901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8" y="3509"/>
                          <a:ext cx="71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5701" name="Object 213"/>
          <p:cNvGraphicFramePr/>
          <p:nvPr/>
        </p:nvGraphicFramePr>
        <p:xfrm>
          <a:off x="4505325" y="5448300"/>
          <a:ext cx="12319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40" name="公式" r:id="rId79" imgW="1231900" imgH="736600" progId="Equation.3">
                  <p:embed/>
                </p:oleObj>
              </mc:Choice>
              <mc:Fallback>
                <p:oleObj name="公式" r:id="rId79" imgW="1231900" imgH="736600" progId="Equation.3">
                  <p:embed/>
                  <p:pic>
                    <p:nvPicPr>
                      <p:cNvPr id="0" name="图片 490139"/>
                      <p:cNvPicPr>
                        <a:picLocks noChangeArrowheads="1"/>
                      </p:cNvPicPr>
                      <p:nvPr/>
                    </p:nvPicPr>
                    <p:blipFill>
                      <a:blip r:embed="rId8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5448300"/>
                        <a:ext cx="12319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5702" name="Group 214"/>
          <p:cNvGrpSpPr/>
          <p:nvPr/>
        </p:nvGrpSpPr>
        <p:grpSpPr bwMode="auto">
          <a:xfrm>
            <a:off x="2525713" y="4795838"/>
            <a:ext cx="3081337" cy="457200"/>
            <a:chOff x="1591" y="3021"/>
            <a:chExt cx="1941" cy="288"/>
          </a:xfrm>
        </p:grpSpPr>
        <p:sp>
          <p:nvSpPr>
            <p:cNvPr id="575703" name="Rectangle 215"/>
            <p:cNvSpPr>
              <a:spLocks noChangeArrowheads="1"/>
            </p:cNvSpPr>
            <p:nvPr/>
          </p:nvSpPr>
          <p:spPr bwMode="auto">
            <a:xfrm>
              <a:off x="1591" y="3021"/>
              <a:ext cx="17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可由</a:t>
              </a:r>
              <a:r>
                <a:rPr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保角性</a:t>
              </a:r>
              <a:r>
                <a:rPr lang="zh-CN" altLang="en-US">
                  <a:solidFill>
                    <a:srgbClr val="000000"/>
                  </a:solidFill>
                </a:rPr>
                <a:t>直接得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pSp>
          <p:nvGrpSpPr>
            <p:cNvPr id="35935" name="Group 216"/>
            <p:cNvGrpSpPr/>
            <p:nvPr/>
          </p:nvGrpSpPr>
          <p:grpSpPr bwMode="auto">
            <a:xfrm>
              <a:off x="3231" y="3047"/>
              <a:ext cx="301" cy="234"/>
              <a:chOff x="3231" y="3047"/>
              <a:chExt cx="301" cy="234"/>
            </a:xfrm>
          </p:grpSpPr>
          <p:graphicFrame>
            <p:nvGraphicFramePr>
              <p:cNvPr id="35936" name="Object 217"/>
              <p:cNvGraphicFramePr>
                <a:graphicFrameLocks noChangeAspect="1"/>
              </p:cNvGraphicFramePr>
              <p:nvPr/>
            </p:nvGraphicFramePr>
            <p:xfrm>
              <a:off x="3231" y="3081"/>
              <a:ext cx="178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0141" name="公式" r:id="rId81" imgW="279400" imgH="266700" progId="Equation.3">
                      <p:embed/>
                    </p:oleObj>
                  </mc:Choice>
                  <mc:Fallback>
                    <p:oleObj name="公式" r:id="rId81" imgW="279400" imgH="266700" progId="Equation.3">
                      <p:embed/>
                      <p:pic>
                        <p:nvPicPr>
                          <p:cNvPr id="0" name="图片 4901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31" y="3081"/>
                            <a:ext cx="178" cy="1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937" name="Object 218"/>
              <p:cNvGraphicFramePr>
                <a:graphicFrameLocks noChangeAspect="1"/>
              </p:cNvGraphicFramePr>
              <p:nvPr/>
            </p:nvGraphicFramePr>
            <p:xfrm>
              <a:off x="3379" y="3047"/>
              <a:ext cx="153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0142" name="公式" r:id="rId83" imgW="241300" imgH="368300" progId="Equation.3">
                      <p:embed/>
                    </p:oleObj>
                  </mc:Choice>
                  <mc:Fallback>
                    <p:oleObj name="公式" r:id="rId83" imgW="241300" imgH="368300" progId="Equation.3">
                      <p:embed/>
                      <p:pic>
                        <p:nvPicPr>
                          <p:cNvPr id="0" name="图片 4901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9" y="3047"/>
                            <a:ext cx="153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75725" name="Group 237"/>
          <p:cNvGrpSpPr/>
          <p:nvPr/>
        </p:nvGrpSpPr>
        <p:grpSpPr bwMode="auto">
          <a:xfrm>
            <a:off x="6246813" y="4391025"/>
            <a:ext cx="2303462" cy="1905000"/>
            <a:chOff x="3935" y="2766"/>
            <a:chExt cx="1451" cy="1200"/>
          </a:xfrm>
        </p:grpSpPr>
        <p:sp>
          <p:nvSpPr>
            <p:cNvPr id="575708" name="Rectangle 220"/>
            <p:cNvSpPr>
              <a:spLocks noChangeAspect="1" noChangeArrowheads="1"/>
            </p:cNvSpPr>
            <p:nvPr/>
          </p:nvSpPr>
          <p:spPr bwMode="auto">
            <a:xfrm rot="10800000">
              <a:off x="4208" y="2766"/>
              <a:ext cx="973" cy="972"/>
            </a:xfrm>
            <a:prstGeom prst="rect">
              <a:avLst/>
            </a:prstGeom>
            <a:gradFill rotWithShape="1">
              <a:gsLst>
                <a:gs pos="0">
                  <a:srgbClr val="FFE8D1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918" name="Object 221"/>
            <p:cNvGraphicFramePr>
              <a:graphicFrameLocks noChangeAspect="1"/>
            </p:cNvGraphicFramePr>
            <p:nvPr/>
          </p:nvGraphicFramePr>
          <p:xfrm>
            <a:off x="5054" y="3003"/>
            <a:ext cx="26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143" name="公式" r:id="rId85" imgW="469900" imgH="342900" progId="Equation.3">
                    <p:embed/>
                  </p:oleObj>
                </mc:Choice>
                <mc:Fallback>
                  <p:oleObj name="公式" r:id="rId85" imgW="469900" imgH="342900" progId="Equation.3">
                    <p:embed/>
                    <p:pic>
                      <p:nvPicPr>
                        <p:cNvPr id="0" name="图片 490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4" y="3003"/>
                          <a:ext cx="268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19" name="Object 222"/>
            <p:cNvGraphicFramePr>
              <a:graphicFrameLocks noChangeAspect="1"/>
            </p:cNvGraphicFramePr>
            <p:nvPr/>
          </p:nvGraphicFramePr>
          <p:xfrm>
            <a:off x="4374" y="3785"/>
            <a:ext cx="17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144" name="公式" r:id="rId87" imgW="355600" imgH="368300" progId="Equation.3">
                    <p:embed/>
                  </p:oleObj>
                </mc:Choice>
                <mc:Fallback>
                  <p:oleObj name="公式" r:id="rId87" imgW="355600" imgH="368300" progId="Equation.3">
                    <p:embed/>
                    <p:pic>
                      <p:nvPicPr>
                        <p:cNvPr id="0" name="图片 490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4" y="3785"/>
                          <a:ext cx="17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20" name="Object 223"/>
            <p:cNvGraphicFramePr>
              <a:graphicFrameLocks noChangeAspect="1"/>
            </p:cNvGraphicFramePr>
            <p:nvPr/>
          </p:nvGraphicFramePr>
          <p:xfrm>
            <a:off x="3995" y="3439"/>
            <a:ext cx="17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145" name="公式" r:id="rId89" imgW="368300" imgH="368300" progId="Equation.3">
                    <p:embed/>
                  </p:oleObj>
                </mc:Choice>
                <mc:Fallback>
                  <p:oleObj name="公式" r:id="rId89" imgW="368300" imgH="368300" progId="Equation.3">
                    <p:embed/>
                    <p:pic>
                      <p:nvPicPr>
                        <p:cNvPr id="0" name="图片 490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" y="3439"/>
                          <a:ext cx="178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5712" name="Line 224"/>
            <p:cNvSpPr>
              <a:spLocks noChangeShapeType="1"/>
            </p:cNvSpPr>
            <p:nvPr/>
          </p:nvSpPr>
          <p:spPr bwMode="auto">
            <a:xfrm rot="10800000">
              <a:off x="3935" y="3743"/>
              <a:ext cx="145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713" name="Line 225"/>
            <p:cNvSpPr>
              <a:spLocks noChangeShapeType="1"/>
            </p:cNvSpPr>
            <p:nvPr/>
          </p:nvSpPr>
          <p:spPr bwMode="auto">
            <a:xfrm rot="5400000">
              <a:off x="3712" y="3458"/>
              <a:ext cx="101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714" name="Line 226"/>
            <p:cNvSpPr>
              <a:spLocks noChangeShapeType="1"/>
            </p:cNvSpPr>
            <p:nvPr/>
          </p:nvSpPr>
          <p:spPr bwMode="auto">
            <a:xfrm rot="10800000" flipH="1" flipV="1">
              <a:off x="4217" y="3744"/>
              <a:ext cx="101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715" name="Line 227"/>
            <p:cNvSpPr>
              <a:spLocks noChangeAspect="1" noChangeShapeType="1"/>
            </p:cNvSpPr>
            <p:nvPr/>
          </p:nvSpPr>
          <p:spPr bwMode="auto">
            <a:xfrm rot="5384409" flipH="1" flipV="1">
              <a:off x="4438" y="3690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717" name="Oval 229"/>
            <p:cNvSpPr>
              <a:spLocks noChangeAspect="1" noChangeArrowheads="1"/>
            </p:cNvSpPr>
            <p:nvPr/>
          </p:nvSpPr>
          <p:spPr bwMode="auto">
            <a:xfrm rot="8084409">
              <a:off x="4643" y="3725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718" name="Oval 230"/>
            <p:cNvSpPr>
              <a:spLocks noChangeAspect="1" noChangeArrowheads="1"/>
            </p:cNvSpPr>
            <p:nvPr/>
          </p:nvSpPr>
          <p:spPr bwMode="auto">
            <a:xfrm rot="8084409">
              <a:off x="4196" y="3278"/>
              <a:ext cx="40" cy="40"/>
            </a:xfrm>
            <a:prstGeom prst="ellipse">
              <a:avLst/>
            </a:prstGeom>
            <a:solidFill>
              <a:srgbClr val="F8F8F8"/>
            </a:solidFill>
            <a:ln w="3175">
              <a:solidFill>
                <a:srgbClr val="80808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720" name="Oval 232"/>
            <p:cNvSpPr>
              <a:spLocks noChangeAspect="1" noChangeArrowheads="1"/>
            </p:cNvSpPr>
            <p:nvPr/>
          </p:nvSpPr>
          <p:spPr bwMode="auto">
            <a:xfrm rot="-2715591">
              <a:off x="5099" y="3722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928" name="Object 233"/>
            <p:cNvGraphicFramePr>
              <a:graphicFrameLocks noChangeAspect="1"/>
            </p:cNvGraphicFramePr>
            <p:nvPr/>
          </p:nvGraphicFramePr>
          <p:xfrm>
            <a:off x="5042" y="3792"/>
            <a:ext cx="152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146" name="公式" r:id="rId91" imgW="266700" imgH="190500" progId="Equation.3">
                    <p:embed/>
                  </p:oleObj>
                </mc:Choice>
                <mc:Fallback>
                  <p:oleObj name="公式" r:id="rId91" imgW="266700" imgH="190500" progId="Equation.3">
                    <p:embed/>
                    <p:pic>
                      <p:nvPicPr>
                        <p:cNvPr id="0" name="图片 490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2" y="3792"/>
                          <a:ext cx="152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29" name="Object 234"/>
            <p:cNvGraphicFramePr>
              <a:graphicFrameLocks noChangeAspect="1"/>
            </p:cNvGraphicFramePr>
            <p:nvPr/>
          </p:nvGraphicFramePr>
          <p:xfrm>
            <a:off x="4108" y="3221"/>
            <a:ext cx="68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147" name="公式" r:id="rId92" imgW="139700" imgH="279400" progId="Equation.3">
                    <p:embed/>
                  </p:oleObj>
                </mc:Choice>
                <mc:Fallback>
                  <p:oleObj name="公式" r:id="rId92" imgW="139700" imgH="279400" progId="Equation.3">
                    <p:embed/>
                    <p:pic>
                      <p:nvPicPr>
                        <p:cNvPr id="0" name="图片 490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" y="3221"/>
                          <a:ext cx="68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30" name="Object 235"/>
            <p:cNvGraphicFramePr>
              <a:graphicFrameLocks noChangeAspect="1"/>
            </p:cNvGraphicFramePr>
            <p:nvPr/>
          </p:nvGraphicFramePr>
          <p:xfrm>
            <a:off x="4622" y="3798"/>
            <a:ext cx="8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148" name="Equation" r:id="rId94" imgW="165100" imgH="266065" progId="Equation.DSMT4">
                    <p:embed/>
                  </p:oleObj>
                </mc:Choice>
                <mc:Fallback>
                  <p:oleObj name="Equation" r:id="rId94" imgW="165100" imgH="266065" progId="Equation.DSMT4">
                    <p:embed/>
                    <p:pic>
                      <p:nvPicPr>
                        <p:cNvPr id="0" name="图片 490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2" y="3798"/>
                          <a:ext cx="80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5724" name="Line 236"/>
            <p:cNvSpPr>
              <a:spLocks noChangeShapeType="1"/>
            </p:cNvSpPr>
            <p:nvPr/>
          </p:nvSpPr>
          <p:spPr bwMode="auto">
            <a:xfrm rot="10800000" flipV="1">
              <a:off x="4214" y="3089"/>
              <a:ext cx="6" cy="649"/>
            </a:xfrm>
            <a:prstGeom prst="line">
              <a:avLst/>
            </a:prstGeom>
            <a:noFill/>
            <a:ln w="19050">
              <a:solidFill>
                <a:srgbClr val="00AA55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716" name="Line 228"/>
            <p:cNvSpPr>
              <a:spLocks noChangeAspect="1" noChangeShapeType="1"/>
            </p:cNvSpPr>
            <p:nvPr/>
          </p:nvSpPr>
          <p:spPr bwMode="auto">
            <a:xfrm rot="10784409" flipV="1">
              <a:off x="4217" y="3489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719" name="Oval 231"/>
            <p:cNvSpPr>
              <a:spLocks noChangeAspect="1" noChangeArrowheads="1"/>
            </p:cNvSpPr>
            <p:nvPr/>
          </p:nvSpPr>
          <p:spPr bwMode="auto">
            <a:xfrm rot="8084409">
              <a:off x="4198" y="3724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7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7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7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7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7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7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7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57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7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7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7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57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57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57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57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57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7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7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57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57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7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7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57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1000"/>
                                        <p:tgtEl>
                                          <p:spTgt spid="57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000"/>
                                        <p:tgtEl>
                                          <p:spTgt spid="57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57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57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57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1000"/>
                                        <p:tgtEl>
                                          <p:spTgt spid="57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57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1000"/>
                                        <p:tgtEl>
                                          <p:spTgt spid="57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57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57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57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57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57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57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57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57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000" fill="hold"/>
                                        <p:tgtEl>
                                          <p:spTgt spid="57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57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57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57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57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57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57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57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1000" fill="hold"/>
                                        <p:tgtEl>
                                          <p:spTgt spid="57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1000" fill="hold"/>
                                        <p:tgtEl>
                                          <p:spTgt spid="575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1000" fill="hold"/>
                                        <p:tgtEl>
                                          <p:spTgt spid="575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575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575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1000"/>
                                        <p:tgtEl>
                                          <p:spTgt spid="57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57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1000"/>
                                        <p:tgtEl>
                                          <p:spTgt spid="57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1000"/>
                                        <p:tgtEl>
                                          <p:spTgt spid="57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1000"/>
                                        <p:tgtEl>
                                          <p:spTgt spid="57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3" dur="1000"/>
                                        <p:tgtEl>
                                          <p:spTgt spid="575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6" dur="1000"/>
                                        <p:tgtEl>
                                          <p:spTgt spid="575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9" dur="1000"/>
                                        <p:tgtEl>
                                          <p:spTgt spid="575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2" dur="1000"/>
                                        <p:tgtEl>
                                          <p:spTgt spid="575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1000"/>
                                        <p:tgtEl>
                                          <p:spTgt spid="57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3" dur="1000"/>
                                        <p:tgtEl>
                                          <p:spTgt spid="57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1000"/>
                                        <p:tgtEl>
                                          <p:spTgt spid="57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2" dur="1000"/>
                                        <p:tgtEl>
                                          <p:spTgt spid="57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1000"/>
                                        <p:tgtEl>
                                          <p:spTgt spid="57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1" dur="1000"/>
                                        <p:tgtEl>
                                          <p:spTgt spid="57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1000"/>
                                        <p:tgtEl>
                                          <p:spTgt spid="57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1000"/>
                                        <p:tgtEl>
                                          <p:spTgt spid="57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1000"/>
                                        <p:tgtEl>
                                          <p:spTgt spid="57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7" grpId="0"/>
      <p:bldP spid="575498" grpId="0"/>
      <p:bldP spid="575529" grpId="0" animBg="1"/>
      <p:bldP spid="575544" grpId="0" animBg="1"/>
      <p:bldP spid="575544" grpId="1" animBg="1"/>
      <p:bldP spid="575566" grpId="0" animBg="1"/>
      <p:bldP spid="575566" grpId="1" animBg="1"/>
      <p:bldP spid="575571" grpId="0" animBg="1"/>
      <p:bldP spid="575571" grpId="1" animBg="1"/>
      <p:bldP spid="575572" grpId="0" animBg="1"/>
      <p:bldP spid="575573" grpId="0" animBg="1"/>
      <p:bldP spid="575573" grpId="1" animBg="1"/>
      <p:bldP spid="5756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178" name="Group 218"/>
          <p:cNvGrpSpPr/>
          <p:nvPr/>
        </p:nvGrpSpPr>
        <p:grpSpPr bwMode="auto">
          <a:xfrm>
            <a:off x="6686550" y="949325"/>
            <a:ext cx="1412875" cy="706438"/>
            <a:chOff x="4212" y="598"/>
            <a:chExt cx="890" cy="445"/>
          </a:xfrm>
        </p:grpSpPr>
        <p:sp>
          <p:nvSpPr>
            <p:cNvPr id="553177" name="弧 217"/>
            <p:cNvSpPr>
              <a:spLocks noChangeAspect="1"/>
            </p:cNvSpPr>
            <p:nvPr/>
          </p:nvSpPr>
          <p:spPr bwMode="auto">
            <a:xfrm flipH="1">
              <a:off x="4212" y="598"/>
              <a:ext cx="890" cy="44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546 h 21600"/>
                <a:gd name="T2" fmla="*/ 43200 w 43200"/>
                <a:gd name="T3" fmla="*/ 21573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546"/>
                  </a:moveTo>
                  <a:cubicBezTo>
                    <a:pt x="29" y="9637"/>
                    <a:pt x="9691" y="-1"/>
                    <a:pt x="21600" y="-1"/>
                  </a:cubicBezTo>
                  <a:cubicBezTo>
                    <a:pt x="33518" y="-1"/>
                    <a:pt x="43185" y="9654"/>
                    <a:pt x="43199" y="21573"/>
                  </a:cubicBezTo>
                </a:path>
                <a:path w="43200" h="21600" stroke="0" extrusionOk="0">
                  <a:moveTo>
                    <a:pt x="0" y="21546"/>
                  </a:moveTo>
                  <a:cubicBezTo>
                    <a:pt x="29" y="9637"/>
                    <a:pt x="9691" y="-1"/>
                    <a:pt x="21600" y="-1"/>
                  </a:cubicBezTo>
                  <a:cubicBezTo>
                    <a:pt x="33518" y="-1"/>
                    <a:pt x="43185" y="9654"/>
                    <a:pt x="43199" y="21573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E8D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6986" name="Object 186"/>
            <p:cNvGraphicFramePr>
              <a:graphicFrameLocks noChangeAspect="1"/>
            </p:cNvGraphicFramePr>
            <p:nvPr/>
          </p:nvGraphicFramePr>
          <p:xfrm>
            <a:off x="4784" y="793"/>
            <a:ext cx="13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91" name="公式" r:id="rId1" imgW="279400" imgH="266700" progId="Equation.3">
                    <p:embed/>
                  </p:oleObj>
                </mc:Choice>
                <mc:Fallback>
                  <p:oleObj name="公式" r:id="rId1" imgW="279400" imgH="266700" progId="Equation.3">
                    <p:embed/>
                    <p:pic>
                      <p:nvPicPr>
                        <p:cNvPr id="0" name="图片 4908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4" y="793"/>
                          <a:ext cx="135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6866" name="Picture 16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7" name="Picture 140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8" name="Picture 141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9" name="Picture 142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0" name="Picture 143" descr="xsf"/>
          <p:cNvPicPr preferRelativeResize="0"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1" name="Picture 14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2" name="Picture 14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305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3" name="Picture 14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4" name="Picture 147" descr="xsf"/>
          <p:cNvPicPr>
            <a:picLocks noChangeAspect="1" noChangeArrowheads="1"/>
          </p:cNvPicPr>
          <p:nvPr/>
        </p:nvPicPr>
        <p:blipFill>
          <a:blip r:embed="rId4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5" name="Picture 14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6" name="Picture 14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7" name="Picture 15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8" name="Picture 153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9" name="Picture 15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0" name="Picture 15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1" name="Picture 15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2" name="Picture 157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3" name="Picture 15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962" name="Rectangle 2"/>
          <p:cNvSpPr>
            <a:spLocks noChangeAspect="1" noChangeArrowheads="1"/>
          </p:cNvSpPr>
          <p:nvPr/>
        </p:nvSpPr>
        <p:spPr bwMode="auto">
          <a:xfrm rot="10800000">
            <a:off x="6673850" y="2336800"/>
            <a:ext cx="1544638" cy="1543050"/>
          </a:xfrm>
          <a:prstGeom prst="rect">
            <a:avLst/>
          </a:prstGeom>
          <a:gradFill rotWithShape="1">
            <a:gsLst>
              <a:gs pos="0">
                <a:srgbClr val="FFDCB9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53089" name="Group 129"/>
          <p:cNvGrpSpPr/>
          <p:nvPr/>
        </p:nvGrpSpPr>
        <p:grpSpPr bwMode="auto">
          <a:xfrm>
            <a:off x="6240463" y="2371725"/>
            <a:ext cx="2303462" cy="1870075"/>
            <a:chOff x="3931" y="1440"/>
            <a:chExt cx="1451" cy="1178"/>
          </a:xfrm>
        </p:grpSpPr>
        <p:graphicFrame>
          <p:nvGraphicFramePr>
            <p:cNvPr id="36982" name="Object 41"/>
            <p:cNvGraphicFramePr>
              <a:graphicFrameLocks noChangeAspect="1"/>
            </p:cNvGraphicFramePr>
            <p:nvPr/>
          </p:nvGraphicFramePr>
          <p:xfrm>
            <a:off x="5092" y="1517"/>
            <a:ext cx="26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92" name="公式" r:id="rId5" imgW="469900" imgH="342900" progId="Equation.3">
                    <p:embed/>
                  </p:oleObj>
                </mc:Choice>
                <mc:Fallback>
                  <p:oleObj name="公式" r:id="rId5" imgW="469900" imgH="342900" progId="Equation.3">
                    <p:embed/>
                    <p:pic>
                      <p:nvPicPr>
                        <p:cNvPr id="0" name="图片 4908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2" y="1517"/>
                          <a:ext cx="268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27" name="Line 67"/>
            <p:cNvSpPr>
              <a:spLocks noChangeShapeType="1"/>
            </p:cNvSpPr>
            <p:nvPr/>
          </p:nvSpPr>
          <p:spPr bwMode="auto">
            <a:xfrm rot="10800000">
              <a:off x="3931" y="2395"/>
              <a:ext cx="145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28" name="Line 68"/>
            <p:cNvSpPr>
              <a:spLocks noChangeShapeType="1"/>
            </p:cNvSpPr>
            <p:nvPr/>
          </p:nvSpPr>
          <p:spPr bwMode="auto">
            <a:xfrm rot="5400000">
              <a:off x="3627" y="2029"/>
              <a:ext cx="117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53091" name="Group 131"/>
          <p:cNvGrpSpPr/>
          <p:nvPr/>
        </p:nvGrpSpPr>
        <p:grpSpPr bwMode="auto">
          <a:xfrm>
            <a:off x="6335713" y="2697163"/>
            <a:ext cx="357187" cy="1182687"/>
            <a:chOff x="3991" y="1645"/>
            <a:chExt cx="225" cy="745"/>
          </a:xfrm>
        </p:grpSpPr>
        <p:graphicFrame>
          <p:nvGraphicFramePr>
            <p:cNvPr id="36979" name="Object 66"/>
            <p:cNvGraphicFramePr>
              <a:graphicFrameLocks noChangeAspect="1"/>
            </p:cNvGraphicFramePr>
            <p:nvPr/>
          </p:nvGraphicFramePr>
          <p:xfrm>
            <a:off x="3991" y="2035"/>
            <a:ext cx="17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93" name="公式" r:id="rId7" imgW="368300" imgH="368300" progId="Equation.3">
                    <p:embed/>
                  </p:oleObj>
                </mc:Choice>
                <mc:Fallback>
                  <p:oleObj name="公式" r:id="rId7" imgW="368300" imgH="368300" progId="Equation.3">
                    <p:embed/>
                    <p:pic>
                      <p:nvPicPr>
                        <p:cNvPr id="0" name="图片 4908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" y="2035"/>
                          <a:ext cx="178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29" name="Line 69"/>
            <p:cNvSpPr>
              <a:spLocks noChangeShapeType="1"/>
            </p:cNvSpPr>
            <p:nvPr/>
          </p:nvSpPr>
          <p:spPr bwMode="auto">
            <a:xfrm rot="10800000" flipV="1">
              <a:off x="4210" y="1645"/>
              <a:ext cx="6" cy="745"/>
            </a:xfrm>
            <a:prstGeom prst="line">
              <a:avLst/>
            </a:prstGeom>
            <a:noFill/>
            <a:ln w="19050">
              <a:solidFill>
                <a:srgbClr val="00AA55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32" name="Line 72"/>
            <p:cNvSpPr>
              <a:spLocks noChangeAspect="1" noChangeShapeType="1"/>
            </p:cNvSpPr>
            <p:nvPr/>
          </p:nvSpPr>
          <p:spPr bwMode="auto">
            <a:xfrm rot="10784409" flipV="1">
              <a:off x="4209" y="2085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53173" name="Group 213"/>
          <p:cNvGrpSpPr/>
          <p:nvPr/>
        </p:nvGrpSpPr>
        <p:grpSpPr bwMode="auto">
          <a:xfrm>
            <a:off x="6688138" y="3887788"/>
            <a:ext cx="1611312" cy="350837"/>
            <a:chOff x="4213" y="2395"/>
            <a:chExt cx="1015" cy="221"/>
          </a:xfrm>
        </p:grpSpPr>
        <p:graphicFrame>
          <p:nvGraphicFramePr>
            <p:cNvPr id="36976" name="Object 65"/>
            <p:cNvGraphicFramePr>
              <a:graphicFrameLocks noChangeAspect="1"/>
            </p:cNvGraphicFramePr>
            <p:nvPr/>
          </p:nvGraphicFramePr>
          <p:xfrm>
            <a:off x="4370" y="2437"/>
            <a:ext cx="17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94" name="公式" r:id="rId9" imgW="355600" imgH="368300" progId="Equation.3">
                    <p:embed/>
                  </p:oleObj>
                </mc:Choice>
                <mc:Fallback>
                  <p:oleObj name="公式" r:id="rId9" imgW="355600" imgH="368300" progId="Equation.3">
                    <p:embed/>
                    <p:pic>
                      <p:nvPicPr>
                        <p:cNvPr id="0" name="图片 4908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2437"/>
                          <a:ext cx="17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30" name="Line 70"/>
            <p:cNvSpPr>
              <a:spLocks noChangeShapeType="1"/>
            </p:cNvSpPr>
            <p:nvPr/>
          </p:nvSpPr>
          <p:spPr bwMode="auto">
            <a:xfrm rot="10800000" flipH="1" flipV="1">
              <a:off x="4213" y="2396"/>
              <a:ext cx="101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31" name="Line 71"/>
            <p:cNvSpPr>
              <a:spLocks noChangeAspect="1" noChangeShapeType="1"/>
            </p:cNvSpPr>
            <p:nvPr/>
          </p:nvSpPr>
          <p:spPr bwMode="auto">
            <a:xfrm rot="5384409" flipH="1" flipV="1">
              <a:off x="4434" y="2342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53035" name="Oval 75"/>
          <p:cNvSpPr>
            <a:spLocks noChangeAspect="1" noChangeArrowheads="1"/>
          </p:cNvSpPr>
          <p:nvPr/>
        </p:nvSpPr>
        <p:spPr bwMode="auto">
          <a:xfrm rot="8084409">
            <a:off x="6657975" y="3857625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53171" name="Group 211"/>
          <p:cNvGrpSpPr/>
          <p:nvPr/>
        </p:nvGrpSpPr>
        <p:grpSpPr bwMode="auto">
          <a:xfrm>
            <a:off x="7997825" y="3854450"/>
            <a:ext cx="241300" cy="282575"/>
            <a:chOff x="5038" y="2374"/>
            <a:chExt cx="152" cy="178"/>
          </a:xfrm>
        </p:grpSpPr>
        <p:sp>
          <p:nvSpPr>
            <p:cNvPr id="553041" name="Oval 81"/>
            <p:cNvSpPr>
              <a:spLocks noChangeAspect="1" noChangeArrowheads="1"/>
            </p:cNvSpPr>
            <p:nvPr/>
          </p:nvSpPr>
          <p:spPr bwMode="auto">
            <a:xfrm rot="-2715591">
              <a:off x="5095" y="2374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6975" name="Object 82"/>
            <p:cNvGraphicFramePr>
              <a:graphicFrameLocks noChangeAspect="1"/>
            </p:cNvGraphicFramePr>
            <p:nvPr/>
          </p:nvGraphicFramePr>
          <p:xfrm>
            <a:off x="5038" y="2444"/>
            <a:ext cx="152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95" name="公式" r:id="rId11" imgW="266700" imgH="190500" progId="Equation.3">
                    <p:embed/>
                  </p:oleObj>
                </mc:Choice>
                <mc:Fallback>
                  <p:oleObj name="公式" r:id="rId11" imgW="266700" imgH="190500" progId="Equation.3">
                    <p:embed/>
                    <p:pic>
                      <p:nvPicPr>
                        <p:cNvPr id="0" name="图片 4908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" y="2444"/>
                          <a:ext cx="152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172" name="Group 212"/>
          <p:cNvGrpSpPr/>
          <p:nvPr/>
        </p:nvGrpSpPr>
        <p:grpSpPr bwMode="auto">
          <a:xfrm>
            <a:off x="7331075" y="3859213"/>
            <a:ext cx="127000" cy="320675"/>
            <a:chOff x="4618" y="2377"/>
            <a:chExt cx="80" cy="202"/>
          </a:xfrm>
        </p:grpSpPr>
        <p:sp>
          <p:nvSpPr>
            <p:cNvPr id="553033" name="Oval 73"/>
            <p:cNvSpPr>
              <a:spLocks noChangeAspect="1" noChangeArrowheads="1"/>
            </p:cNvSpPr>
            <p:nvPr/>
          </p:nvSpPr>
          <p:spPr bwMode="auto">
            <a:xfrm rot="8084409">
              <a:off x="4639" y="2377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6973" name="Object 84"/>
            <p:cNvGraphicFramePr>
              <a:graphicFrameLocks noChangeAspect="1"/>
            </p:cNvGraphicFramePr>
            <p:nvPr/>
          </p:nvGraphicFramePr>
          <p:xfrm>
            <a:off x="4618" y="2450"/>
            <a:ext cx="8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96" name="公式" r:id="rId13" imgW="165100" imgH="266065" progId="Equation.3">
                    <p:embed/>
                  </p:oleObj>
                </mc:Choice>
                <mc:Fallback>
                  <p:oleObj name="公式" r:id="rId13" imgW="165100" imgH="266065" progId="Equation.3">
                    <p:embed/>
                    <p:pic>
                      <p:nvPicPr>
                        <p:cNvPr id="0" name="图片 4908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2450"/>
                          <a:ext cx="80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166" name="Group 206"/>
          <p:cNvGrpSpPr/>
          <p:nvPr/>
        </p:nvGrpSpPr>
        <p:grpSpPr bwMode="auto">
          <a:xfrm>
            <a:off x="3638550" y="3508375"/>
            <a:ext cx="1981200" cy="735013"/>
            <a:chOff x="2292" y="2210"/>
            <a:chExt cx="1248" cy="463"/>
          </a:xfrm>
        </p:grpSpPr>
        <p:sp>
          <p:nvSpPr>
            <p:cNvPr id="553048" name="Rectangle 88"/>
            <p:cNvSpPr>
              <a:spLocks noChangeArrowheads="1"/>
            </p:cNvSpPr>
            <p:nvPr/>
          </p:nvSpPr>
          <p:spPr bwMode="auto">
            <a:xfrm>
              <a:off x="2292" y="2306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故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6971" name="Object 90"/>
            <p:cNvGraphicFramePr/>
            <p:nvPr/>
          </p:nvGraphicFramePr>
          <p:xfrm>
            <a:off x="2580" y="2210"/>
            <a:ext cx="960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97" name="公式" r:id="rId15" imgW="1524000" imgH="736600" progId="Equation.3">
                    <p:embed/>
                  </p:oleObj>
                </mc:Choice>
                <mc:Fallback>
                  <p:oleObj name="公式" r:id="rId15" imgW="1524000" imgH="736600" progId="Equation.3">
                    <p:embed/>
                    <p:pic>
                      <p:nvPicPr>
                        <p:cNvPr id="0" name="图片 4908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0" y="2210"/>
                          <a:ext cx="960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164" name="Group 204"/>
          <p:cNvGrpSpPr/>
          <p:nvPr/>
        </p:nvGrpSpPr>
        <p:grpSpPr bwMode="auto">
          <a:xfrm>
            <a:off x="2097088" y="3008313"/>
            <a:ext cx="3522662" cy="457200"/>
            <a:chOff x="1321" y="1895"/>
            <a:chExt cx="2219" cy="288"/>
          </a:xfrm>
        </p:grpSpPr>
        <p:grpSp>
          <p:nvGrpSpPr>
            <p:cNvPr id="36965" name="Group 203"/>
            <p:cNvGrpSpPr/>
            <p:nvPr/>
          </p:nvGrpSpPr>
          <p:grpSpPr bwMode="auto">
            <a:xfrm>
              <a:off x="2206" y="1917"/>
              <a:ext cx="1334" cy="216"/>
              <a:chOff x="2206" y="1917"/>
              <a:chExt cx="1334" cy="216"/>
            </a:xfrm>
          </p:grpSpPr>
          <p:graphicFrame>
            <p:nvGraphicFramePr>
              <p:cNvPr id="36967" name="Object 19"/>
              <p:cNvGraphicFramePr>
                <a:graphicFrameLocks noChangeAspect="1"/>
              </p:cNvGraphicFramePr>
              <p:nvPr/>
            </p:nvGraphicFramePr>
            <p:xfrm>
              <a:off x="2206" y="1929"/>
              <a:ext cx="40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0898" name="公式" r:id="rId17" imgW="647700" imgH="292100" progId="Equation.3">
                      <p:embed/>
                    </p:oleObj>
                  </mc:Choice>
                  <mc:Fallback>
                    <p:oleObj name="公式" r:id="rId17" imgW="647700" imgH="292100" progId="Equation.3">
                      <p:embed/>
                      <p:pic>
                        <p:nvPicPr>
                          <p:cNvPr id="0" name="图片 4908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6" y="1929"/>
                            <a:ext cx="408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68" name="Object 22"/>
              <p:cNvGraphicFramePr>
                <a:graphicFrameLocks noChangeAspect="1"/>
              </p:cNvGraphicFramePr>
              <p:nvPr/>
            </p:nvGraphicFramePr>
            <p:xfrm>
              <a:off x="3028" y="1917"/>
              <a:ext cx="51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0899" name="公式" r:id="rId19" imgW="812165" imgH="342900" progId="Equation.3">
                      <p:embed/>
                    </p:oleObj>
                  </mc:Choice>
                  <mc:Fallback>
                    <p:oleObj name="公式" r:id="rId19" imgW="812165" imgH="342900" progId="Equation.3">
                      <p:embed/>
                      <p:pic>
                        <p:nvPicPr>
                          <p:cNvPr id="0" name="图片 4908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8" y="1917"/>
                            <a:ext cx="51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2986" name="Line 26"/>
              <p:cNvSpPr>
                <a:spLocks noChangeShapeType="1"/>
              </p:cNvSpPr>
              <p:nvPr/>
            </p:nvSpPr>
            <p:spPr bwMode="auto">
              <a:xfrm>
                <a:off x="2688" y="2028"/>
                <a:ext cx="278" cy="0"/>
              </a:xfrm>
              <a:prstGeom prst="line">
                <a:avLst/>
              </a:prstGeom>
              <a:noFill/>
              <a:ln w="19050">
                <a:solidFill>
                  <a:srgbClr val="990033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53" name="Rectangle 93"/>
            <p:cNvSpPr>
              <a:spLocks noChangeArrowheads="1"/>
            </p:cNvSpPr>
            <p:nvPr/>
          </p:nvSpPr>
          <p:spPr bwMode="auto">
            <a:xfrm>
              <a:off x="1321" y="1895"/>
              <a:ext cx="108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再要求将</a:t>
              </a:r>
              <a:r>
                <a:rPr lang="en-US" altLang="zh-CN">
                  <a:solidFill>
                    <a:srgbClr val="000000"/>
                  </a:solidFill>
                </a:rPr>
                <a:t> 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553165" name="Group 205"/>
          <p:cNvGrpSpPr/>
          <p:nvPr/>
        </p:nvGrpSpPr>
        <p:grpSpPr bwMode="auto">
          <a:xfrm>
            <a:off x="2097088" y="3660775"/>
            <a:ext cx="1449387" cy="457200"/>
            <a:chOff x="1321" y="2306"/>
            <a:chExt cx="913" cy="288"/>
          </a:xfrm>
        </p:grpSpPr>
        <p:sp>
          <p:nvSpPr>
            <p:cNvPr id="553054" name="Rectangle 94"/>
            <p:cNvSpPr>
              <a:spLocks noChangeArrowheads="1"/>
            </p:cNvSpPr>
            <p:nvPr/>
          </p:nvSpPr>
          <p:spPr bwMode="auto">
            <a:xfrm>
              <a:off x="1321" y="2306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得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6964" name="Object 95"/>
            <p:cNvGraphicFramePr>
              <a:graphicFrameLocks noChangeAspect="1"/>
            </p:cNvGraphicFramePr>
            <p:nvPr/>
          </p:nvGraphicFramePr>
          <p:xfrm>
            <a:off x="1634" y="2367"/>
            <a:ext cx="6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900" name="公式" r:id="rId21" imgW="951865" imgH="342900" progId="Equation.3">
                    <p:embed/>
                  </p:oleObj>
                </mc:Choice>
                <mc:Fallback>
                  <p:oleObj name="公式" r:id="rId21" imgW="951865" imgH="342900" progId="Equation.3">
                    <p:embed/>
                    <p:pic>
                      <p:nvPicPr>
                        <p:cNvPr id="0" name="图片 4908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4" y="2367"/>
                          <a:ext cx="6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174" name="Group 214"/>
          <p:cNvGrpSpPr/>
          <p:nvPr/>
        </p:nvGrpSpPr>
        <p:grpSpPr bwMode="auto">
          <a:xfrm>
            <a:off x="2097088" y="2124075"/>
            <a:ext cx="3965575" cy="735013"/>
            <a:chOff x="1321" y="1338"/>
            <a:chExt cx="2498" cy="463"/>
          </a:xfrm>
        </p:grpSpPr>
        <p:sp>
          <p:nvSpPr>
            <p:cNvPr id="553052" name="Rectangle 92"/>
            <p:cNvSpPr>
              <a:spLocks noChangeArrowheads="1"/>
            </p:cNvSpPr>
            <p:nvPr/>
          </p:nvSpPr>
          <p:spPr bwMode="auto">
            <a:xfrm>
              <a:off x="2892" y="1435"/>
              <a:ext cx="92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hlink"/>
                  </a:solidFill>
                </a:rPr>
                <a:t>k</a:t>
              </a:r>
              <a:r>
                <a:rPr lang="en-US" altLang="zh-CN" sz="2000" i="1">
                  <a:solidFill>
                    <a:schemeClr val="hlink"/>
                  </a:solidFill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待定</a:t>
              </a:r>
              <a:r>
                <a:rPr lang="zh-CN" altLang="en-US">
                  <a:solidFill>
                    <a:schemeClr val="hlink"/>
                  </a:solidFill>
                </a:rPr>
                <a:t>，</a:t>
              </a:r>
              <a:r>
                <a:rPr lang="en-US" altLang="zh-CN">
                  <a:solidFill>
                    <a:schemeClr val="hlink"/>
                  </a:solidFill>
                </a:rPr>
                <a:t>  </a:t>
              </a:r>
              <a:endParaRPr lang="en-US" altLang="zh-CN">
                <a:solidFill>
                  <a:schemeClr val="hlink"/>
                </a:solidFill>
              </a:endParaRPr>
            </a:p>
          </p:txBody>
        </p:sp>
        <p:grpSp>
          <p:nvGrpSpPr>
            <p:cNvPr id="36956" name="Group 207"/>
            <p:cNvGrpSpPr/>
            <p:nvPr/>
          </p:nvGrpSpPr>
          <p:grpSpPr bwMode="auto">
            <a:xfrm>
              <a:off x="1321" y="1338"/>
              <a:ext cx="1483" cy="463"/>
              <a:chOff x="1321" y="1338"/>
              <a:chExt cx="1483" cy="463"/>
            </a:xfrm>
          </p:grpSpPr>
          <p:sp>
            <p:nvSpPr>
              <p:cNvPr id="552991" name="Rectangle 31"/>
              <p:cNvSpPr>
                <a:spLocks noChangeArrowheads="1"/>
              </p:cNvSpPr>
              <p:nvPr/>
            </p:nvSpPr>
            <p:spPr bwMode="auto">
              <a:xfrm>
                <a:off x="1321" y="1435"/>
                <a:ext cx="40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000000"/>
                    </a:solidFill>
                  </a:rPr>
                  <a:t>令</a:t>
                </a:r>
                <a:r>
                  <a:rPr lang="en-US" altLang="zh-CN">
                    <a:solidFill>
                      <a:srgbClr val="000000"/>
                    </a:solidFill>
                  </a:rPr>
                  <a:t>  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6958" name="Group 202"/>
              <p:cNvGrpSpPr/>
              <p:nvPr/>
            </p:nvGrpSpPr>
            <p:grpSpPr bwMode="auto">
              <a:xfrm>
                <a:off x="1628" y="1338"/>
                <a:ext cx="1176" cy="463"/>
                <a:chOff x="1628" y="1338"/>
                <a:chExt cx="1176" cy="463"/>
              </a:xfrm>
            </p:grpSpPr>
            <p:graphicFrame>
              <p:nvGraphicFramePr>
                <p:cNvPr id="36959" name="Object 91"/>
                <p:cNvGraphicFramePr/>
                <p:nvPr/>
              </p:nvGraphicFramePr>
              <p:xfrm>
                <a:off x="1628" y="1338"/>
                <a:ext cx="1176" cy="4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0901" name="公式" r:id="rId23" imgW="1866900" imgH="736600" progId="Equation.3">
                        <p:embed/>
                      </p:oleObj>
                    </mc:Choice>
                    <mc:Fallback>
                      <p:oleObj name="公式" r:id="rId23" imgW="1866900" imgH="736600" progId="Equation.3">
                        <p:embed/>
                        <p:pic>
                          <p:nvPicPr>
                            <p:cNvPr id="0" name="图片 49090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28" y="1338"/>
                              <a:ext cx="1176" cy="4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960" name="Object 96"/>
                <p:cNvGraphicFramePr/>
                <p:nvPr/>
              </p:nvGraphicFramePr>
              <p:xfrm>
                <a:off x="1924" y="1478"/>
                <a:ext cx="136" cy="1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0902" name="公式" r:id="rId25" imgW="215900" imgH="279400" progId="Equation.3">
                        <p:embed/>
                      </p:oleObj>
                    </mc:Choice>
                    <mc:Fallback>
                      <p:oleObj name="公式" r:id="rId25" imgW="215900" imgH="279400" progId="Equation.3">
                        <p:embed/>
                        <p:pic>
                          <p:nvPicPr>
                            <p:cNvPr id="0" name="图片 490901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4" y="1478"/>
                              <a:ext cx="136" cy="17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961" name="Object 97"/>
                <p:cNvGraphicFramePr/>
                <p:nvPr/>
              </p:nvGraphicFramePr>
              <p:xfrm>
                <a:off x="2412" y="1355"/>
                <a:ext cx="224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0903" name="公式" r:id="rId27" imgW="355600" imgH="342900" progId="Equation.3">
                        <p:embed/>
                      </p:oleObj>
                    </mc:Choice>
                    <mc:Fallback>
                      <p:oleObj name="公式" r:id="rId27" imgW="355600" imgH="342900" progId="Equation.3">
                        <p:embed/>
                        <p:pic>
                          <p:nvPicPr>
                            <p:cNvPr id="0" name="图片 49090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12" y="1355"/>
                              <a:ext cx="224" cy="21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962" name="Object 98"/>
                <p:cNvGraphicFramePr/>
                <p:nvPr/>
              </p:nvGraphicFramePr>
              <p:xfrm>
                <a:off x="2482" y="1610"/>
                <a:ext cx="104" cy="1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0904" name="公式" r:id="rId29" imgW="165100" imgH="266065" progId="Equation.3">
                        <p:embed/>
                      </p:oleObj>
                    </mc:Choice>
                    <mc:Fallback>
                      <p:oleObj name="公式" r:id="rId29" imgW="165100" imgH="266065" progId="Equation.3">
                        <p:embed/>
                        <p:pic>
                          <p:nvPicPr>
                            <p:cNvPr id="0" name="图片 49090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82" y="1610"/>
                              <a:ext cx="104" cy="167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553170" name="Group 210"/>
          <p:cNvGrpSpPr/>
          <p:nvPr/>
        </p:nvGrpSpPr>
        <p:grpSpPr bwMode="auto">
          <a:xfrm>
            <a:off x="1355725" y="5283200"/>
            <a:ext cx="6346825" cy="457200"/>
            <a:chOff x="854" y="3328"/>
            <a:chExt cx="3998" cy="288"/>
          </a:xfrm>
        </p:grpSpPr>
        <p:sp>
          <p:nvSpPr>
            <p:cNvPr id="553061" name="Rectangle 101"/>
            <p:cNvSpPr>
              <a:spLocks noChangeArrowheads="1"/>
            </p:cNvSpPr>
            <p:nvPr/>
          </p:nvSpPr>
          <p:spPr bwMode="auto">
            <a:xfrm>
              <a:off x="854" y="3328"/>
              <a:ext cx="39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(2) 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可否要求将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                           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或者其它点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?    </a:t>
              </a:r>
              <a:endPara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6952" name="Object 102"/>
            <p:cNvGraphicFramePr>
              <a:graphicFrameLocks noChangeAspect="1"/>
            </p:cNvGraphicFramePr>
            <p:nvPr/>
          </p:nvGraphicFramePr>
          <p:xfrm>
            <a:off x="2210" y="3367"/>
            <a:ext cx="40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905" name="公式" r:id="rId31" imgW="647700" imgH="292100" progId="Equation.3">
                    <p:embed/>
                  </p:oleObj>
                </mc:Choice>
                <mc:Fallback>
                  <p:oleObj name="公式" r:id="rId31" imgW="647700" imgH="292100" progId="Equation.3">
                    <p:embed/>
                    <p:pic>
                      <p:nvPicPr>
                        <p:cNvPr id="0" name="图片 4909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0" y="3367"/>
                          <a:ext cx="40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53" name="Object 103"/>
            <p:cNvGraphicFramePr>
              <a:graphicFrameLocks noChangeAspect="1"/>
            </p:cNvGraphicFramePr>
            <p:nvPr/>
          </p:nvGraphicFramePr>
          <p:xfrm>
            <a:off x="3030" y="3375"/>
            <a:ext cx="45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906" name="公式" r:id="rId32" imgW="723900" imgH="279400" progId="Equation.3">
                    <p:embed/>
                  </p:oleObj>
                </mc:Choice>
                <mc:Fallback>
                  <p:oleObj name="公式" r:id="rId32" imgW="723900" imgH="279400" progId="Equation.3">
                    <p:embed/>
                    <p:pic>
                      <p:nvPicPr>
                        <p:cNvPr id="0" name="图片 4909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0" y="3375"/>
                          <a:ext cx="45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64" name="Line 104"/>
            <p:cNvSpPr>
              <a:spLocks noChangeShapeType="1"/>
            </p:cNvSpPr>
            <p:nvPr/>
          </p:nvSpPr>
          <p:spPr bwMode="auto">
            <a:xfrm>
              <a:off x="2674" y="3466"/>
              <a:ext cx="278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53059" name="Rectangle 99"/>
          <p:cNvSpPr>
            <a:spLocks noChangeArrowheads="1"/>
          </p:cNvSpPr>
          <p:nvPr/>
        </p:nvSpPr>
        <p:spPr bwMode="auto">
          <a:xfrm>
            <a:off x="534988" y="45640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思考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553076" name="Rectangle 116"/>
          <p:cNvSpPr>
            <a:spLocks noChangeArrowheads="1"/>
          </p:cNvSpPr>
          <p:nvPr/>
        </p:nvSpPr>
        <p:spPr bwMode="auto">
          <a:xfrm>
            <a:off x="1352550" y="5937250"/>
            <a:ext cx="66167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如何进一步将其映射到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上半平面</a:t>
            </a: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或者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单位圆域</a:t>
            </a: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?  </a:t>
            </a:r>
            <a:endParaRPr lang="en-US" altLang="zh-CN"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53080" name="Rectangle 120"/>
          <p:cNvSpPr>
            <a:spLocks noChangeArrowheads="1"/>
          </p:cNvSpPr>
          <p:nvPr/>
        </p:nvSpPr>
        <p:spPr bwMode="auto">
          <a:xfrm>
            <a:off x="531813" y="593248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</a:rPr>
              <a:t>问题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553083" name="Group 123"/>
          <p:cNvGrpSpPr/>
          <p:nvPr/>
        </p:nvGrpSpPr>
        <p:grpSpPr bwMode="auto">
          <a:xfrm>
            <a:off x="6677025" y="3660775"/>
            <a:ext cx="234950" cy="230188"/>
            <a:chOff x="4211" y="897"/>
            <a:chExt cx="148" cy="145"/>
          </a:xfrm>
        </p:grpSpPr>
        <p:sp>
          <p:nvSpPr>
            <p:cNvPr id="553084" name="弧 124"/>
            <p:cNvSpPr>
              <a:spLocks noChangeAspect="1"/>
            </p:cNvSpPr>
            <p:nvPr/>
          </p:nvSpPr>
          <p:spPr bwMode="auto">
            <a:xfrm>
              <a:off x="4211" y="897"/>
              <a:ext cx="148" cy="143"/>
            </a:xfrm>
            <a:custGeom>
              <a:avLst/>
              <a:gdLst>
                <a:gd name="G0" fmla="+- 1760 0 0"/>
                <a:gd name="G1" fmla="+- 21600 0 0"/>
                <a:gd name="G2" fmla="+- 21600 0 0"/>
                <a:gd name="T0" fmla="*/ 0 w 23356"/>
                <a:gd name="T1" fmla="*/ 72 h 21600"/>
                <a:gd name="T2" fmla="*/ 23356 w 23356"/>
                <a:gd name="T3" fmla="*/ 21207 h 21600"/>
                <a:gd name="T4" fmla="*/ 1760 w 2335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356" h="21600" fill="none" extrusionOk="0">
                  <a:moveTo>
                    <a:pt x="-1" y="71"/>
                  </a:moveTo>
                  <a:cubicBezTo>
                    <a:pt x="585" y="23"/>
                    <a:pt x="1172" y="-1"/>
                    <a:pt x="1760" y="-1"/>
                  </a:cubicBezTo>
                  <a:cubicBezTo>
                    <a:pt x="13536" y="-1"/>
                    <a:pt x="23142" y="9432"/>
                    <a:pt x="23356" y="21206"/>
                  </a:cubicBezTo>
                </a:path>
                <a:path w="23356" h="21600" stroke="0" extrusionOk="0">
                  <a:moveTo>
                    <a:pt x="-1" y="71"/>
                  </a:moveTo>
                  <a:cubicBezTo>
                    <a:pt x="585" y="23"/>
                    <a:pt x="1172" y="-1"/>
                    <a:pt x="1760" y="-1"/>
                  </a:cubicBezTo>
                  <a:cubicBezTo>
                    <a:pt x="13536" y="-1"/>
                    <a:pt x="23142" y="9432"/>
                    <a:pt x="23356" y="21206"/>
                  </a:cubicBezTo>
                  <a:lnTo>
                    <a:pt x="176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6948" name="Group 125"/>
            <p:cNvGrpSpPr/>
            <p:nvPr/>
          </p:nvGrpSpPr>
          <p:grpSpPr bwMode="auto">
            <a:xfrm>
              <a:off x="4211" y="974"/>
              <a:ext cx="68" cy="68"/>
              <a:chOff x="3575" y="1778"/>
              <a:chExt cx="68" cy="68"/>
            </a:xfrm>
          </p:grpSpPr>
          <p:sp>
            <p:nvSpPr>
              <p:cNvPr id="553086" name="Line 126"/>
              <p:cNvSpPr>
                <a:spLocks noChangeShapeType="1"/>
              </p:cNvSpPr>
              <p:nvPr/>
            </p:nvSpPr>
            <p:spPr bwMode="auto">
              <a:xfrm flipH="1">
                <a:off x="3575" y="1784"/>
                <a:ext cx="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87" name="Line 127"/>
              <p:cNvSpPr>
                <a:spLocks noChangeShapeType="1"/>
              </p:cNvSpPr>
              <p:nvPr/>
            </p:nvSpPr>
            <p:spPr bwMode="auto">
              <a:xfrm rot="5400000" flipH="1">
                <a:off x="3603" y="1812"/>
                <a:ext cx="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53121" name="Line 161"/>
          <p:cNvSpPr>
            <a:spLocks noChangeShapeType="1"/>
          </p:cNvSpPr>
          <p:nvPr/>
        </p:nvSpPr>
        <p:spPr bwMode="auto">
          <a:xfrm>
            <a:off x="6678613" y="977900"/>
            <a:ext cx="0" cy="676275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36901" name="Picture 162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3123" name="Rectangle 163"/>
          <p:cNvSpPr>
            <a:spLocks noChangeArrowheads="1"/>
          </p:cNvSpPr>
          <p:nvPr/>
        </p:nvSpPr>
        <p:spPr bwMode="auto">
          <a:xfrm>
            <a:off x="534988" y="552450"/>
            <a:ext cx="6397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53124" name="Rectangle 164"/>
          <p:cNvSpPr>
            <a:spLocks noChangeArrowheads="1"/>
          </p:cNvSpPr>
          <p:nvPr/>
        </p:nvSpPr>
        <p:spPr bwMode="auto">
          <a:xfrm>
            <a:off x="1042988" y="552450"/>
            <a:ext cx="15621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已知区域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36904" name="Object 165"/>
          <p:cNvGraphicFramePr/>
          <p:nvPr/>
        </p:nvGraphicFramePr>
        <p:xfrm>
          <a:off x="2398713" y="608013"/>
          <a:ext cx="33226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907" name="公式" r:id="rId34" imgW="3276600" imgH="381000" progId="Equation.3">
                  <p:embed/>
                </p:oleObj>
              </mc:Choice>
              <mc:Fallback>
                <p:oleObj name="公式" r:id="rId34" imgW="3276600" imgH="381000" progId="Equation.3">
                  <p:embed/>
                  <p:pic>
                    <p:nvPicPr>
                      <p:cNvPr id="0" name="图片 490906"/>
                      <p:cNvPicPr>
                        <a:picLocks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608013"/>
                        <a:ext cx="33226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26" name="Rectangle 166"/>
          <p:cNvSpPr>
            <a:spLocks noChangeArrowheads="1"/>
          </p:cNvSpPr>
          <p:nvPr/>
        </p:nvSpPr>
        <p:spPr bwMode="auto">
          <a:xfrm>
            <a:off x="1042988" y="1106488"/>
            <a:ext cx="49291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求一分式线性映射，将区域</a:t>
            </a:r>
            <a:r>
              <a:rPr lang="en-US" altLang="zh-CN" sz="1400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 sz="1200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映射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53127" name="Rectangle 167"/>
          <p:cNvSpPr>
            <a:spLocks noChangeArrowheads="1"/>
          </p:cNvSpPr>
          <p:nvPr/>
        </p:nvSpPr>
        <p:spPr bwMode="auto">
          <a:xfrm>
            <a:off x="1042988" y="1658938"/>
            <a:ext cx="2174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为第一象限。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53129" name="弧 169"/>
          <p:cNvSpPr>
            <a:spLocks noChangeAspect="1"/>
          </p:cNvSpPr>
          <p:nvPr/>
        </p:nvSpPr>
        <p:spPr bwMode="auto">
          <a:xfrm flipH="1">
            <a:off x="6686550" y="949325"/>
            <a:ext cx="1412875" cy="7064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546 h 21600"/>
              <a:gd name="T2" fmla="*/ 43200 w 43200"/>
              <a:gd name="T3" fmla="*/ 21573 h 21600"/>
              <a:gd name="T4" fmla="*/ 21600 w 432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546"/>
                </a:moveTo>
                <a:cubicBezTo>
                  <a:pt x="29" y="9637"/>
                  <a:pt x="9691" y="-1"/>
                  <a:pt x="21600" y="-1"/>
                </a:cubicBezTo>
                <a:cubicBezTo>
                  <a:pt x="33518" y="-1"/>
                  <a:pt x="43185" y="9654"/>
                  <a:pt x="43199" y="21573"/>
                </a:cubicBezTo>
              </a:path>
              <a:path w="43200" h="21600" stroke="0" extrusionOk="0">
                <a:moveTo>
                  <a:pt x="0" y="21546"/>
                </a:moveTo>
                <a:cubicBezTo>
                  <a:pt x="29" y="9637"/>
                  <a:pt x="9691" y="-1"/>
                  <a:pt x="21600" y="-1"/>
                </a:cubicBezTo>
                <a:cubicBezTo>
                  <a:pt x="33518" y="-1"/>
                  <a:pt x="43185" y="9654"/>
                  <a:pt x="43199" y="21573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>
            <a:solidFill>
              <a:srgbClr val="00AA55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53131" name="Line 171"/>
          <p:cNvSpPr>
            <a:spLocks noChangeShapeType="1"/>
          </p:cNvSpPr>
          <p:nvPr/>
        </p:nvSpPr>
        <p:spPr bwMode="auto">
          <a:xfrm>
            <a:off x="6238875" y="1660525"/>
            <a:ext cx="2303463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53132" name="Line 172"/>
          <p:cNvSpPr>
            <a:spLocks noChangeAspect="1" noChangeShapeType="1"/>
          </p:cNvSpPr>
          <p:nvPr/>
        </p:nvSpPr>
        <p:spPr bwMode="auto">
          <a:xfrm rot="-5400000">
            <a:off x="6698456" y="1302544"/>
            <a:ext cx="1392238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53133" name="Line 173"/>
          <p:cNvSpPr>
            <a:spLocks noChangeShapeType="1"/>
          </p:cNvSpPr>
          <p:nvPr/>
        </p:nvSpPr>
        <p:spPr bwMode="auto">
          <a:xfrm flipH="1">
            <a:off x="6991350" y="987425"/>
            <a:ext cx="165100" cy="85725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6911" name="Object 176"/>
          <p:cNvGraphicFramePr>
            <a:graphicFrameLocks noChangeAspect="1"/>
          </p:cNvGraphicFramePr>
          <p:nvPr/>
        </p:nvGraphicFramePr>
        <p:xfrm>
          <a:off x="6911975" y="671513"/>
          <a:ext cx="27305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908" name="公式" r:id="rId36" imgW="355600" imgH="368300" progId="Equation.3">
                  <p:embed/>
                </p:oleObj>
              </mc:Choice>
              <mc:Fallback>
                <p:oleObj name="公式" r:id="rId36" imgW="355600" imgH="368300" progId="Equation.3">
                  <p:embed/>
                  <p:pic>
                    <p:nvPicPr>
                      <p:cNvPr id="0" name="图片 4909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671513"/>
                        <a:ext cx="27305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2" name="Object 179"/>
          <p:cNvGraphicFramePr>
            <a:graphicFrameLocks noChangeAspect="1"/>
          </p:cNvGraphicFramePr>
          <p:nvPr/>
        </p:nvGraphicFramePr>
        <p:xfrm>
          <a:off x="8207375" y="725488"/>
          <a:ext cx="3556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909" name="公式" r:id="rId38" imgW="393700" imgH="342900" progId="Equation.3">
                  <p:embed/>
                </p:oleObj>
              </mc:Choice>
              <mc:Fallback>
                <p:oleObj name="公式" r:id="rId38" imgW="393700" imgH="342900" progId="Equation.3">
                  <p:embed/>
                  <p:pic>
                    <p:nvPicPr>
                      <p:cNvPr id="0" name="图片 4909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75" y="725488"/>
                        <a:ext cx="35560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3" name="Object 180"/>
          <p:cNvGraphicFramePr>
            <a:graphicFrameLocks noChangeAspect="1"/>
          </p:cNvGraphicFramePr>
          <p:nvPr/>
        </p:nvGraphicFramePr>
        <p:xfrm>
          <a:off x="7426325" y="712788"/>
          <a:ext cx="10636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910" name="公式" r:id="rId40" imgW="139700" imgH="279400" progId="Equation.3">
                  <p:embed/>
                </p:oleObj>
              </mc:Choice>
              <mc:Fallback>
                <p:oleObj name="公式" r:id="rId40" imgW="139700" imgH="279400" progId="Equation.3">
                  <p:embed/>
                  <p:pic>
                    <p:nvPicPr>
                      <p:cNvPr id="0" name="图片 4909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6325" y="712788"/>
                        <a:ext cx="10636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175" name="Group 215"/>
          <p:cNvGrpSpPr/>
          <p:nvPr/>
        </p:nvGrpSpPr>
        <p:grpSpPr bwMode="auto">
          <a:xfrm>
            <a:off x="6688138" y="1657350"/>
            <a:ext cx="1412875" cy="320675"/>
            <a:chOff x="4213" y="1044"/>
            <a:chExt cx="890" cy="202"/>
          </a:xfrm>
        </p:grpSpPr>
        <p:graphicFrame>
          <p:nvGraphicFramePr>
            <p:cNvPr id="36944" name="Object 175"/>
            <p:cNvGraphicFramePr>
              <a:graphicFrameLocks noChangeAspect="1"/>
            </p:cNvGraphicFramePr>
            <p:nvPr/>
          </p:nvGraphicFramePr>
          <p:xfrm>
            <a:off x="4410" y="1067"/>
            <a:ext cx="16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911" name="公式" r:id="rId42" imgW="330200" imgH="368300" progId="Equation.3">
                    <p:embed/>
                  </p:oleObj>
                </mc:Choice>
                <mc:Fallback>
                  <p:oleObj name="公式" r:id="rId42" imgW="330200" imgH="368300" progId="Equation.3">
                    <p:embed/>
                    <p:pic>
                      <p:nvPicPr>
                        <p:cNvPr id="0" name="图片 4909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" y="1067"/>
                          <a:ext cx="160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41" name="Line 181"/>
            <p:cNvSpPr>
              <a:spLocks noChangeAspect="1" noChangeShapeType="1"/>
            </p:cNvSpPr>
            <p:nvPr/>
          </p:nvSpPr>
          <p:spPr bwMode="auto">
            <a:xfrm flipV="1">
              <a:off x="4213" y="1045"/>
              <a:ext cx="89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145" name="Line 185"/>
            <p:cNvSpPr>
              <a:spLocks noChangeAspect="1" noChangeShapeType="1"/>
            </p:cNvSpPr>
            <p:nvPr/>
          </p:nvSpPr>
          <p:spPr bwMode="auto">
            <a:xfrm rot="16200000" flipH="1">
              <a:off x="4482" y="990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53147" name="Group 187"/>
          <p:cNvGrpSpPr/>
          <p:nvPr/>
        </p:nvGrpSpPr>
        <p:grpSpPr bwMode="auto">
          <a:xfrm>
            <a:off x="6672263" y="1430338"/>
            <a:ext cx="234950" cy="230187"/>
            <a:chOff x="4211" y="897"/>
            <a:chExt cx="148" cy="145"/>
          </a:xfrm>
        </p:grpSpPr>
        <p:sp>
          <p:nvSpPr>
            <p:cNvPr id="553148" name="弧 188"/>
            <p:cNvSpPr>
              <a:spLocks noChangeAspect="1"/>
            </p:cNvSpPr>
            <p:nvPr/>
          </p:nvSpPr>
          <p:spPr bwMode="auto">
            <a:xfrm>
              <a:off x="4211" y="897"/>
              <a:ext cx="148" cy="143"/>
            </a:xfrm>
            <a:custGeom>
              <a:avLst/>
              <a:gdLst>
                <a:gd name="G0" fmla="+- 1760 0 0"/>
                <a:gd name="G1" fmla="+- 21600 0 0"/>
                <a:gd name="G2" fmla="+- 21600 0 0"/>
                <a:gd name="T0" fmla="*/ 0 w 23356"/>
                <a:gd name="T1" fmla="*/ 72 h 21600"/>
                <a:gd name="T2" fmla="*/ 23356 w 23356"/>
                <a:gd name="T3" fmla="*/ 21207 h 21600"/>
                <a:gd name="T4" fmla="*/ 1760 w 2335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356" h="21600" fill="none" extrusionOk="0">
                  <a:moveTo>
                    <a:pt x="-1" y="71"/>
                  </a:moveTo>
                  <a:cubicBezTo>
                    <a:pt x="585" y="23"/>
                    <a:pt x="1172" y="-1"/>
                    <a:pt x="1760" y="-1"/>
                  </a:cubicBezTo>
                  <a:cubicBezTo>
                    <a:pt x="13536" y="-1"/>
                    <a:pt x="23142" y="9432"/>
                    <a:pt x="23356" y="21206"/>
                  </a:cubicBezTo>
                </a:path>
                <a:path w="23356" h="21600" stroke="0" extrusionOk="0">
                  <a:moveTo>
                    <a:pt x="-1" y="71"/>
                  </a:moveTo>
                  <a:cubicBezTo>
                    <a:pt x="585" y="23"/>
                    <a:pt x="1172" y="-1"/>
                    <a:pt x="1760" y="-1"/>
                  </a:cubicBezTo>
                  <a:cubicBezTo>
                    <a:pt x="13536" y="-1"/>
                    <a:pt x="23142" y="9432"/>
                    <a:pt x="23356" y="21206"/>
                  </a:cubicBezTo>
                  <a:lnTo>
                    <a:pt x="176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6941" name="Group 189"/>
            <p:cNvGrpSpPr/>
            <p:nvPr/>
          </p:nvGrpSpPr>
          <p:grpSpPr bwMode="auto">
            <a:xfrm>
              <a:off x="4211" y="974"/>
              <a:ext cx="68" cy="68"/>
              <a:chOff x="3575" y="1778"/>
              <a:chExt cx="68" cy="68"/>
            </a:xfrm>
          </p:grpSpPr>
          <p:sp>
            <p:nvSpPr>
              <p:cNvPr id="553150" name="Line 190"/>
              <p:cNvSpPr>
                <a:spLocks noChangeShapeType="1"/>
              </p:cNvSpPr>
              <p:nvPr/>
            </p:nvSpPr>
            <p:spPr bwMode="auto">
              <a:xfrm flipH="1">
                <a:off x="3575" y="1784"/>
                <a:ext cx="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151" name="Line 191"/>
              <p:cNvSpPr>
                <a:spLocks noChangeShapeType="1"/>
              </p:cNvSpPr>
              <p:nvPr/>
            </p:nvSpPr>
            <p:spPr bwMode="auto">
              <a:xfrm rot="5400000" flipH="1">
                <a:off x="3603" y="1812"/>
                <a:ext cx="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36916" name="Group 192"/>
          <p:cNvGrpSpPr/>
          <p:nvPr/>
        </p:nvGrpSpPr>
        <p:grpSpPr bwMode="auto">
          <a:xfrm>
            <a:off x="446089" y="1052513"/>
            <a:ext cx="669925" cy="796925"/>
            <a:chOff x="813" y="525"/>
            <a:chExt cx="422" cy="502"/>
          </a:xfrm>
        </p:grpSpPr>
        <p:sp>
          <p:nvSpPr>
            <p:cNvPr id="553153" name="Rectangle 193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154" name="Rectangle 194"/>
            <p:cNvSpPr>
              <a:spLocks noChangeArrowheads="1"/>
            </p:cNvSpPr>
            <p:nvPr/>
          </p:nvSpPr>
          <p:spPr bwMode="auto">
            <a:xfrm>
              <a:off x="813" y="52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133  </a:t>
              </a:r>
              <a:endParaRPr kumimoji="0" lang="en-US" altLang="zh-CN" sz="14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53155" name="Rectangle 195"/>
            <p:cNvSpPr>
              <a:spLocks noChangeArrowheads="1"/>
            </p:cNvSpPr>
            <p:nvPr/>
          </p:nvSpPr>
          <p:spPr bwMode="auto">
            <a:xfrm>
              <a:off x="836" y="672"/>
              <a:ext cx="373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53156" name="Rectangle 196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6.9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53157" name="Rectangle 197"/>
          <p:cNvSpPr>
            <a:spLocks noChangeArrowheads="1"/>
          </p:cNvSpPr>
          <p:nvPr/>
        </p:nvSpPr>
        <p:spPr bwMode="auto">
          <a:xfrm>
            <a:off x="534988" y="2273300"/>
            <a:ext cx="7159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53158" name="Rectangle 198"/>
          <p:cNvSpPr>
            <a:spLocks noChangeArrowheads="1"/>
          </p:cNvSpPr>
          <p:nvPr/>
        </p:nvSpPr>
        <p:spPr bwMode="auto">
          <a:xfrm>
            <a:off x="1042988" y="2278063"/>
            <a:ext cx="12319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lang="en-US" altLang="zh-CN" sz="1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53176" name="Group 216"/>
          <p:cNvGrpSpPr/>
          <p:nvPr/>
        </p:nvGrpSpPr>
        <p:grpSpPr bwMode="auto">
          <a:xfrm>
            <a:off x="1349375" y="4406900"/>
            <a:ext cx="7223125" cy="735013"/>
            <a:chOff x="850" y="2776"/>
            <a:chExt cx="4550" cy="463"/>
          </a:xfrm>
        </p:grpSpPr>
        <p:grpSp>
          <p:nvGrpSpPr>
            <p:cNvPr id="36926" name="Group 209"/>
            <p:cNvGrpSpPr/>
            <p:nvPr/>
          </p:nvGrpSpPr>
          <p:grpSpPr bwMode="auto">
            <a:xfrm>
              <a:off x="850" y="2874"/>
              <a:ext cx="4550" cy="288"/>
              <a:chOff x="850" y="2874"/>
              <a:chExt cx="4550" cy="288"/>
            </a:xfrm>
          </p:grpSpPr>
          <p:sp>
            <p:nvSpPr>
              <p:cNvPr id="553060" name="Rectangle 100"/>
              <p:cNvSpPr>
                <a:spLocks noChangeArrowheads="1"/>
              </p:cNvSpPr>
              <p:nvPr/>
            </p:nvSpPr>
            <p:spPr bwMode="auto">
              <a:xfrm>
                <a:off x="850" y="2874"/>
                <a:ext cx="455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dirty="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(1) </a:t>
                </a:r>
                <a:r>
                  <a:rPr lang="zh-CN" altLang="en-US" dirty="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式子</a:t>
                </a:r>
                <a:r>
                  <a:rPr lang="en-US" altLang="zh-CN" dirty="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                      </a:t>
                </a:r>
                <a:r>
                  <a:rPr lang="zh-CN" altLang="en-US" dirty="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中的</a:t>
                </a:r>
                <a:r>
                  <a:rPr lang="en-US" altLang="zh-CN" dirty="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            </a:t>
                </a:r>
                <a:r>
                  <a:rPr lang="en-US" altLang="zh-CN" sz="1200" dirty="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dirty="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各自有何作用</a:t>
                </a:r>
                <a:r>
                  <a:rPr lang="en-US" altLang="zh-CN" dirty="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?</a:t>
                </a:r>
                <a:r>
                  <a:rPr lang="en-US" altLang="zh-CN" dirty="0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    </a:t>
                </a:r>
                <a:endParaRPr lang="en-US" altLang="zh-CN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grpSp>
            <p:nvGrpSpPr>
              <p:cNvPr id="36933" name="Group 109"/>
              <p:cNvGrpSpPr/>
              <p:nvPr/>
            </p:nvGrpSpPr>
            <p:grpSpPr bwMode="auto">
              <a:xfrm>
                <a:off x="3178" y="2916"/>
                <a:ext cx="702" cy="215"/>
                <a:chOff x="1672" y="3888"/>
                <a:chExt cx="702" cy="215"/>
              </a:xfrm>
            </p:grpSpPr>
            <p:graphicFrame>
              <p:nvGraphicFramePr>
                <p:cNvPr id="36934" name="Object 107"/>
                <p:cNvGraphicFramePr/>
                <p:nvPr/>
              </p:nvGraphicFramePr>
              <p:xfrm>
                <a:off x="2238" y="3892"/>
                <a:ext cx="136" cy="1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0912" name="公式" r:id="rId44" imgW="215900" imgH="279400" progId="Equation.3">
                        <p:embed/>
                      </p:oleObj>
                    </mc:Choice>
                    <mc:Fallback>
                      <p:oleObj name="公式" r:id="rId44" imgW="215900" imgH="279400" progId="Equation.3">
                        <p:embed/>
                        <p:pic>
                          <p:nvPicPr>
                            <p:cNvPr id="0" name="图片 490911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38" y="3892"/>
                              <a:ext cx="136" cy="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935" name="Object 108"/>
                <p:cNvGraphicFramePr/>
                <p:nvPr/>
              </p:nvGraphicFramePr>
              <p:xfrm>
                <a:off x="1672" y="3888"/>
                <a:ext cx="520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0913" name="公式" r:id="rId45" imgW="825500" imgH="342900" progId="Equation.3">
                        <p:embed/>
                      </p:oleObj>
                    </mc:Choice>
                    <mc:Fallback>
                      <p:oleObj name="公式" r:id="rId45" imgW="825500" imgH="342900" progId="Equation.3">
                        <p:embed/>
                        <p:pic>
                          <p:nvPicPr>
                            <p:cNvPr id="0" name="图片 49091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4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72" y="3888"/>
                              <a:ext cx="520" cy="2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36927" name="Group 208"/>
            <p:cNvGrpSpPr/>
            <p:nvPr/>
          </p:nvGrpSpPr>
          <p:grpSpPr bwMode="auto">
            <a:xfrm>
              <a:off x="1608" y="2776"/>
              <a:ext cx="1104" cy="463"/>
              <a:chOff x="1608" y="2776"/>
              <a:chExt cx="1104" cy="463"/>
            </a:xfrm>
          </p:grpSpPr>
          <p:graphicFrame>
            <p:nvGraphicFramePr>
              <p:cNvPr id="36928" name="Object 111"/>
              <p:cNvGraphicFramePr/>
              <p:nvPr/>
            </p:nvGraphicFramePr>
            <p:xfrm>
              <a:off x="1608" y="2776"/>
              <a:ext cx="1104" cy="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0914" name="公式" r:id="rId47" imgW="1752600" imgH="736600" progId="Equation.3">
                      <p:embed/>
                    </p:oleObj>
                  </mc:Choice>
                  <mc:Fallback>
                    <p:oleObj name="公式" r:id="rId47" imgW="1752600" imgH="736600" progId="Equation.3">
                      <p:embed/>
                      <p:pic>
                        <p:nvPicPr>
                          <p:cNvPr id="0" name="图片 49091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8" y="2776"/>
                            <a:ext cx="1104" cy="4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29" name="Object 112"/>
              <p:cNvGraphicFramePr/>
              <p:nvPr/>
            </p:nvGraphicFramePr>
            <p:xfrm>
              <a:off x="1910" y="2916"/>
              <a:ext cx="136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0915" name="公式" r:id="rId49" imgW="215900" imgH="279400" progId="Equation.3">
                      <p:embed/>
                    </p:oleObj>
                  </mc:Choice>
                  <mc:Fallback>
                    <p:oleObj name="公式" r:id="rId49" imgW="215900" imgH="279400" progId="Equation.3">
                      <p:embed/>
                      <p:pic>
                        <p:nvPicPr>
                          <p:cNvPr id="0" name="图片 49091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0" y="2916"/>
                            <a:ext cx="136" cy="17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30" name="Object 114"/>
              <p:cNvGraphicFramePr/>
              <p:nvPr/>
            </p:nvGraphicFramePr>
            <p:xfrm>
              <a:off x="2468" y="3048"/>
              <a:ext cx="10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0916" name="公式" r:id="rId50" imgW="165100" imgH="266065" progId="Equation.3">
                      <p:embed/>
                    </p:oleObj>
                  </mc:Choice>
                  <mc:Fallback>
                    <p:oleObj name="公式" r:id="rId50" imgW="165100" imgH="266065" progId="Equation.3">
                      <p:embed/>
                      <p:pic>
                        <p:nvPicPr>
                          <p:cNvPr id="0" name="图片 49091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68" y="3048"/>
                            <a:ext cx="104" cy="167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31" name="Object 201"/>
              <p:cNvGraphicFramePr>
                <a:graphicFrameLocks noChangeAspect="1"/>
              </p:cNvGraphicFramePr>
              <p:nvPr/>
            </p:nvGraphicFramePr>
            <p:xfrm>
              <a:off x="2393" y="2792"/>
              <a:ext cx="22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0917" name="公式" r:id="rId51" imgW="355600" imgH="342900" progId="Equation.3">
                      <p:embed/>
                    </p:oleObj>
                  </mc:Choice>
                  <mc:Fallback>
                    <p:oleObj name="公式" r:id="rId51" imgW="355600" imgH="342900" progId="Equation.3">
                      <p:embed/>
                      <p:pic>
                        <p:nvPicPr>
                          <p:cNvPr id="0" name="图片 4909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3" y="2792"/>
                            <a:ext cx="224" cy="21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6920" name="Object 178"/>
          <p:cNvGraphicFramePr>
            <a:graphicFrameLocks noChangeAspect="1"/>
          </p:cNvGraphicFramePr>
          <p:nvPr/>
        </p:nvGraphicFramePr>
        <p:xfrm>
          <a:off x="7426325" y="1684338"/>
          <a:ext cx="14605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918" name="公式" r:id="rId53" imgW="190500" imgH="279400" progId="Equation.3">
                  <p:embed/>
                </p:oleObj>
              </mc:Choice>
              <mc:Fallback>
                <p:oleObj name="公式" r:id="rId53" imgW="190500" imgH="279400" progId="Equation.3">
                  <p:embed/>
                  <p:pic>
                    <p:nvPicPr>
                      <p:cNvPr id="0" name="图片 4909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6325" y="1684338"/>
                        <a:ext cx="14605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43" name="Oval 183"/>
          <p:cNvSpPr>
            <a:spLocks noChangeAspect="1" noChangeArrowheads="1"/>
          </p:cNvSpPr>
          <p:nvPr/>
        </p:nvSpPr>
        <p:spPr bwMode="auto">
          <a:xfrm>
            <a:off x="7366000" y="1624013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6922" name="Object 174"/>
          <p:cNvGraphicFramePr>
            <a:graphicFrameLocks noChangeAspect="1"/>
          </p:cNvGraphicFramePr>
          <p:nvPr/>
        </p:nvGraphicFramePr>
        <p:xfrm>
          <a:off x="8048625" y="1739900"/>
          <a:ext cx="127000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919" name="公式" r:id="rId55" imgW="165100" imgH="266065" progId="Equation.3">
                  <p:embed/>
                </p:oleObj>
              </mc:Choice>
              <mc:Fallback>
                <p:oleObj name="公式" r:id="rId55" imgW="165100" imgH="266065" progId="Equation.3">
                  <p:embed/>
                  <p:pic>
                    <p:nvPicPr>
                      <p:cNvPr id="0" name="图片 4909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25" y="1739900"/>
                        <a:ext cx="127000" cy="20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42" name="Oval 182"/>
          <p:cNvSpPr>
            <a:spLocks noChangeAspect="1" noChangeArrowheads="1"/>
          </p:cNvSpPr>
          <p:nvPr/>
        </p:nvSpPr>
        <p:spPr bwMode="auto">
          <a:xfrm>
            <a:off x="8066088" y="1627188"/>
            <a:ext cx="65087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6924" name="Object 170"/>
          <p:cNvGraphicFramePr>
            <a:graphicFrameLocks noChangeAspect="1"/>
          </p:cNvGraphicFramePr>
          <p:nvPr/>
        </p:nvGraphicFramePr>
        <p:xfrm>
          <a:off x="6467475" y="1736725"/>
          <a:ext cx="293688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920" name="Equation" r:id="rId56" imgW="381000" imgH="342900" progId="Equation.DSMT4">
                  <p:embed/>
                </p:oleObj>
              </mc:Choice>
              <mc:Fallback>
                <p:oleObj name="Equation" r:id="rId56" imgW="381000" imgH="342900" progId="Equation.DSMT4">
                  <p:embed/>
                  <p:pic>
                    <p:nvPicPr>
                      <p:cNvPr id="0" name="图片 4909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75" y="1736725"/>
                        <a:ext cx="293688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44" name="Oval 184"/>
          <p:cNvSpPr>
            <a:spLocks noChangeAspect="1" noChangeArrowheads="1"/>
          </p:cNvSpPr>
          <p:nvPr/>
        </p:nvSpPr>
        <p:spPr bwMode="auto">
          <a:xfrm>
            <a:off x="6653213" y="1625600"/>
            <a:ext cx="65087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5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5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5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53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53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53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53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53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53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1000"/>
                                        <p:tgtEl>
                                          <p:spTgt spid="55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5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5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5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5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4" dur="1000"/>
                                        <p:tgtEl>
                                          <p:spTgt spid="55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55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1000"/>
                                        <p:tgtEl>
                                          <p:spTgt spid="55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55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5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10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55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55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55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55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55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55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55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2" grpId="0" animBg="1"/>
      <p:bldP spid="553035" grpId="0" animBg="1"/>
      <p:bldP spid="553059" grpId="0"/>
      <p:bldP spid="553076" grpId="0"/>
      <p:bldP spid="553080" grpId="0"/>
      <p:bldP spid="553158" grpId="0"/>
      <p:bldP spid="553143" grpId="0" animBg="1"/>
      <p:bldP spid="553142" grpId="0" animBg="1"/>
      <p:bldP spid="5531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184" name="Group 176"/>
          <p:cNvGrpSpPr/>
          <p:nvPr/>
        </p:nvGrpSpPr>
        <p:grpSpPr bwMode="auto">
          <a:xfrm>
            <a:off x="6408738" y="2930525"/>
            <a:ext cx="2027237" cy="1698625"/>
            <a:chOff x="4037" y="1846"/>
            <a:chExt cx="1277" cy="1070"/>
          </a:xfrm>
        </p:grpSpPr>
        <p:sp>
          <p:nvSpPr>
            <p:cNvPr id="555173" name="Oval 165"/>
            <p:cNvSpPr>
              <a:spLocks noChangeAspect="1" noChangeArrowheads="1"/>
            </p:cNvSpPr>
            <p:nvPr/>
          </p:nvSpPr>
          <p:spPr bwMode="auto">
            <a:xfrm>
              <a:off x="4320" y="2076"/>
              <a:ext cx="635" cy="63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8D1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7986" name="Group 175"/>
            <p:cNvGrpSpPr/>
            <p:nvPr/>
          </p:nvGrpSpPr>
          <p:grpSpPr bwMode="auto">
            <a:xfrm>
              <a:off x="4037" y="1846"/>
              <a:ext cx="1277" cy="1070"/>
              <a:chOff x="4037" y="1846"/>
              <a:chExt cx="1277" cy="1070"/>
            </a:xfrm>
          </p:grpSpPr>
          <p:graphicFrame>
            <p:nvGraphicFramePr>
              <p:cNvPr id="37987" name="Object 60"/>
              <p:cNvGraphicFramePr>
                <a:graphicFrameLocks noChangeAspect="1"/>
              </p:cNvGraphicFramePr>
              <p:nvPr/>
            </p:nvGraphicFramePr>
            <p:xfrm>
              <a:off x="4958" y="1905"/>
              <a:ext cx="268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933" name="公式" r:id="rId1" imgW="469900" imgH="342900" progId="Equation.3">
                      <p:embed/>
                    </p:oleObj>
                  </mc:Choice>
                  <mc:Fallback>
                    <p:oleObj name="公式" r:id="rId1" imgW="469900" imgH="342900" progId="Equation.3">
                      <p:embed/>
                      <p:pic>
                        <p:nvPicPr>
                          <p:cNvPr id="0" name="图片 5019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8" y="1905"/>
                            <a:ext cx="268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5070" name="Line 62"/>
              <p:cNvSpPr>
                <a:spLocks noChangeShapeType="1"/>
              </p:cNvSpPr>
              <p:nvPr/>
            </p:nvSpPr>
            <p:spPr bwMode="auto">
              <a:xfrm rot="10800000">
                <a:off x="4037" y="2399"/>
                <a:ext cx="1277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5071" name="Line 63"/>
              <p:cNvSpPr>
                <a:spLocks noChangeAspect="1" noChangeShapeType="1"/>
              </p:cNvSpPr>
              <p:nvPr/>
            </p:nvSpPr>
            <p:spPr bwMode="auto">
              <a:xfrm rot="5400000">
                <a:off x="4105" y="2381"/>
                <a:ext cx="1070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37890" name="Picture 120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946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1" name="Picture 121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944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2" name="Picture 12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3" name="Picture 123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4" name="Picture 124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5" name="Picture 125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6" name="Picture 126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7" name="Picture 127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8" name="Picture 128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899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9" name="Picture 129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897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0" name="Picture 130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899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1" name="Picture 131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897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2" name="Picture 13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08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3" name="Picture 133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06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4" name="Picture 134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5" name="Picture 135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011" name="Rectangle 3"/>
          <p:cNvSpPr>
            <a:spLocks noChangeArrowheads="1"/>
          </p:cNvSpPr>
          <p:nvPr/>
        </p:nvSpPr>
        <p:spPr bwMode="auto">
          <a:xfrm>
            <a:off x="534988" y="573088"/>
            <a:ext cx="46482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七、两个典型区域间的映射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555012" name="Rectangle 4"/>
          <p:cNvSpPr>
            <a:spLocks noChangeArrowheads="1"/>
          </p:cNvSpPr>
          <p:nvPr/>
        </p:nvSpPr>
        <p:spPr bwMode="auto">
          <a:xfrm>
            <a:off x="534988" y="1200150"/>
            <a:ext cx="4394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0099"/>
                </a:solidFill>
              </a:rPr>
              <a:t>1. </a:t>
            </a:r>
            <a:r>
              <a:rPr kumimoji="0" lang="zh-CN" altLang="en-US">
                <a:solidFill>
                  <a:srgbClr val="000099"/>
                </a:solidFill>
              </a:rPr>
              <a:t>将上半平面映射成单位圆域</a:t>
            </a:r>
            <a:r>
              <a:rPr kumimoji="0" lang="en-US" altLang="zh-CN">
                <a:solidFill>
                  <a:srgbClr val="000099"/>
                </a:solidFill>
              </a:rPr>
              <a:t> 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sp>
        <p:nvSpPr>
          <p:cNvPr id="555030" name="Rectangle 22"/>
          <p:cNvSpPr>
            <a:spLocks noChangeArrowheads="1"/>
          </p:cNvSpPr>
          <p:nvPr/>
        </p:nvSpPr>
        <p:spPr bwMode="auto">
          <a:xfrm>
            <a:off x="534988" y="17605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推导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55031" name="Rectangle 23"/>
          <p:cNvSpPr>
            <a:spLocks noChangeArrowheads="1"/>
          </p:cNvSpPr>
          <p:nvPr/>
        </p:nvSpPr>
        <p:spPr bwMode="auto">
          <a:xfrm>
            <a:off x="1349375" y="1763713"/>
            <a:ext cx="29194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kumimoji="0" lang="en-US" altLang="zh-CN" sz="18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kumimoji="0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三点定圆</a:t>
            </a:r>
            <a:r>
              <a:rPr kumimoji="0" lang="zh-CN" altLang="en-US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55058" name="Rectangle 50"/>
          <p:cNvSpPr>
            <a:spLocks noChangeArrowheads="1"/>
          </p:cNvSpPr>
          <p:nvPr/>
        </p:nvSpPr>
        <p:spPr bwMode="auto">
          <a:xfrm>
            <a:off x="1349375" y="4389438"/>
            <a:ext cx="27876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根据</a:t>
            </a:r>
            <a:r>
              <a:rPr kumimoji="0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对应点公式</a:t>
            </a:r>
            <a:r>
              <a:rPr kumimoji="0" lang="zh-CN" altLang="en-US">
                <a:solidFill>
                  <a:srgbClr val="000000"/>
                </a:solidFill>
              </a:rPr>
              <a:t>，</a:t>
            </a:r>
            <a:r>
              <a:rPr kumimoji="0" lang="en-US" altLang="zh-CN">
                <a:solidFill>
                  <a:srgbClr val="000000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555181" name="Group 173"/>
          <p:cNvGrpSpPr/>
          <p:nvPr/>
        </p:nvGrpSpPr>
        <p:grpSpPr bwMode="auto">
          <a:xfrm>
            <a:off x="6173788" y="4972050"/>
            <a:ext cx="2513012" cy="793750"/>
            <a:chOff x="3889" y="3132"/>
            <a:chExt cx="1583" cy="500"/>
          </a:xfrm>
        </p:grpSpPr>
        <p:grpSp>
          <p:nvGrpSpPr>
            <p:cNvPr id="37981" name="Group 153"/>
            <p:cNvGrpSpPr/>
            <p:nvPr/>
          </p:nvGrpSpPr>
          <p:grpSpPr bwMode="auto">
            <a:xfrm>
              <a:off x="4590" y="3132"/>
              <a:ext cx="882" cy="500"/>
              <a:chOff x="4500" y="3150"/>
              <a:chExt cx="882" cy="500"/>
            </a:xfrm>
          </p:grpSpPr>
          <p:sp>
            <p:nvSpPr>
              <p:cNvPr id="555106" name="Rectangle 98"/>
              <p:cNvSpPr>
                <a:spLocks noChangeArrowheads="1"/>
              </p:cNvSpPr>
              <p:nvPr/>
            </p:nvSpPr>
            <p:spPr bwMode="auto">
              <a:xfrm>
                <a:off x="4500" y="3150"/>
                <a:ext cx="882" cy="492"/>
              </a:xfrm>
              <a:prstGeom prst="rect">
                <a:avLst/>
              </a:prstGeom>
              <a:solidFill>
                <a:srgbClr val="EBFFFF"/>
              </a:solidFill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7984" name="Object 47"/>
              <p:cNvGraphicFramePr/>
              <p:nvPr/>
            </p:nvGraphicFramePr>
            <p:xfrm>
              <a:off x="4514" y="3154"/>
              <a:ext cx="848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934" name="公式" r:id="rId5" imgW="1346200" imgH="787400" progId="Equation.3">
                      <p:embed/>
                    </p:oleObj>
                  </mc:Choice>
                  <mc:Fallback>
                    <p:oleObj name="公式" r:id="rId5" imgW="1346200" imgH="787400" progId="Equation.3">
                      <p:embed/>
                      <p:pic>
                        <p:nvPicPr>
                          <p:cNvPr id="0" name="图片 50193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4" y="3154"/>
                            <a:ext cx="848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55063" name="Rectangle 55"/>
            <p:cNvSpPr>
              <a:spLocks noChangeArrowheads="1"/>
            </p:cNvSpPr>
            <p:nvPr/>
          </p:nvSpPr>
          <p:spPr bwMode="auto">
            <a:xfrm>
              <a:off x="3889" y="3229"/>
              <a:ext cx="83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整理得</a:t>
              </a:r>
              <a:r>
                <a:rPr kumimoji="0" lang="en-US" altLang="zh-CN">
                  <a:solidFill>
                    <a:srgbClr val="000000"/>
                  </a:solidFill>
                </a:rPr>
                <a:t> 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555064" name="Rectangle 56"/>
          <p:cNvSpPr>
            <a:spLocks noChangeArrowheads="1"/>
          </p:cNvSpPr>
          <p:nvPr/>
        </p:nvSpPr>
        <p:spPr bwMode="auto">
          <a:xfrm>
            <a:off x="1397000" y="5967413"/>
            <a:ext cx="70373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7"/>
              </a:buBlip>
              <a:defRPr/>
            </a:pPr>
            <a:r>
              <a:rPr kumimoji="0"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显然，如果取</a:t>
            </a:r>
            <a:r>
              <a:rPr kumimoji="0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另外的三点</a:t>
            </a:r>
            <a:r>
              <a:rPr kumimoji="0"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则会得到另外的结果。</a:t>
            </a:r>
            <a:r>
              <a:rPr kumimoji="0"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55123" name="Group 115"/>
          <p:cNvGrpSpPr/>
          <p:nvPr/>
        </p:nvGrpSpPr>
        <p:grpSpPr bwMode="auto">
          <a:xfrm>
            <a:off x="6838950" y="3295650"/>
            <a:ext cx="1027113" cy="1147763"/>
            <a:chOff x="4308" y="2202"/>
            <a:chExt cx="647" cy="723"/>
          </a:xfrm>
        </p:grpSpPr>
        <p:grpSp>
          <p:nvGrpSpPr>
            <p:cNvPr id="37977" name="Group 105"/>
            <p:cNvGrpSpPr/>
            <p:nvPr/>
          </p:nvGrpSpPr>
          <p:grpSpPr bwMode="auto">
            <a:xfrm>
              <a:off x="4320" y="2202"/>
              <a:ext cx="635" cy="635"/>
              <a:chOff x="4320" y="2202"/>
              <a:chExt cx="635" cy="635"/>
            </a:xfrm>
          </p:grpSpPr>
          <p:sp>
            <p:nvSpPr>
              <p:cNvPr id="555067" name="Oval 59"/>
              <p:cNvSpPr>
                <a:spLocks noChangeAspect="1" noChangeArrowheads="1"/>
              </p:cNvSpPr>
              <p:nvPr/>
            </p:nvSpPr>
            <p:spPr bwMode="auto">
              <a:xfrm>
                <a:off x="4320" y="2202"/>
                <a:ext cx="635" cy="635"/>
              </a:xfrm>
              <a:prstGeom prst="ellipse">
                <a:avLst/>
              </a:prstGeom>
              <a:noFill/>
              <a:ln w="15875">
                <a:solidFill>
                  <a:srgbClr val="0080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5072" name="Line 64"/>
              <p:cNvSpPr>
                <a:spLocks noChangeAspect="1" noChangeShapeType="1"/>
              </p:cNvSpPr>
              <p:nvPr/>
            </p:nvSpPr>
            <p:spPr bwMode="auto">
              <a:xfrm rot="8100000" flipH="1" flipV="1">
                <a:off x="4414" y="2688"/>
                <a:ext cx="1" cy="10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37978" name="Object 61"/>
            <p:cNvGraphicFramePr>
              <a:graphicFrameLocks noChangeAspect="1"/>
            </p:cNvGraphicFramePr>
            <p:nvPr/>
          </p:nvGraphicFramePr>
          <p:xfrm>
            <a:off x="4308" y="2795"/>
            <a:ext cx="13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35" name="公式" r:id="rId8" imgW="279400" imgH="266700" progId="Equation.3">
                    <p:embed/>
                  </p:oleObj>
                </mc:Choice>
                <mc:Fallback>
                  <p:oleObj name="公式" r:id="rId8" imgW="279400" imgH="266700" progId="Equation.3">
                    <p:embed/>
                    <p:pic>
                      <p:nvPicPr>
                        <p:cNvPr id="0" name="图片 5019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8" y="2795"/>
                          <a:ext cx="135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115" name="Group 107"/>
          <p:cNvGrpSpPr/>
          <p:nvPr/>
        </p:nvGrpSpPr>
        <p:grpSpPr bwMode="auto">
          <a:xfrm>
            <a:off x="7332663" y="4246563"/>
            <a:ext cx="374650" cy="307975"/>
            <a:chOff x="4619" y="2801"/>
            <a:chExt cx="236" cy="194"/>
          </a:xfrm>
        </p:grpSpPr>
        <p:sp>
          <p:nvSpPr>
            <p:cNvPr id="555073" name="Oval 65"/>
            <p:cNvSpPr>
              <a:spLocks noChangeAspect="1" noChangeArrowheads="1"/>
            </p:cNvSpPr>
            <p:nvPr/>
          </p:nvSpPr>
          <p:spPr bwMode="auto">
            <a:xfrm rot="8084409">
              <a:off x="4619" y="2813"/>
              <a:ext cx="40" cy="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7976" name="Object 67"/>
            <p:cNvGraphicFramePr>
              <a:graphicFrameLocks noChangeAspect="1"/>
            </p:cNvGraphicFramePr>
            <p:nvPr/>
          </p:nvGraphicFramePr>
          <p:xfrm>
            <a:off x="4660" y="2801"/>
            <a:ext cx="195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36" name="公式" r:id="rId10" imgW="342900" imgH="342900" progId="Equation.3">
                    <p:embed/>
                  </p:oleObj>
                </mc:Choice>
                <mc:Fallback>
                  <p:oleObj name="公式" r:id="rId10" imgW="342900" imgH="342900" progId="Equation.3">
                    <p:embed/>
                    <p:pic>
                      <p:nvPicPr>
                        <p:cNvPr id="0" name="图片 5019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0" y="2801"/>
                          <a:ext cx="195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116" name="Group 108"/>
          <p:cNvGrpSpPr/>
          <p:nvPr/>
        </p:nvGrpSpPr>
        <p:grpSpPr bwMode="auto">
          <a:xfrm>
            <a:off x="7837488" y="3765550"/>
            <a:ext cx="198437" cy="277813"/>
            <a:chOff x="4937" y="2498"/>
            <a:chExt cx="125" cy="175"/>
          </a:xfrm>
        </p:grpSpPr>
        <p:sp>
          <p:nvSpPr>
            <p:cNvPr id="555074" name="Oval 66"/>
            <p:cNvSpPr>
              <a:spLocks noChangeAspect="1" noChangeArrowheads="1"/>
            </p:cNvSpPr>
            <p:nvPr/>
          </p:nvSpPr>
          <p:spPr bwMode="auto">
            <a:xfrm rot="-2715591">
              <a:off x="4937" y="2498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7974" name="Object 68"/>
            <p:cNvGraphicFramePr>
              <a:graphicFrameLocks noChangeAspect="1"/>
            </p:cNvGraphicFramePr>
            <p:nvPr/>
          </p:nvGraphicFramePr>
          <p:xfrm>
            <a:off x="4982" y="2544"/>
            <a:ext cx="8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37" name="公式" r:id="rId12" imgW="165100" imgH="266065" progId="Equation.3">
                    <p:embed/>
                  </p:oleObj>
                </mc:Choice>
                <mc:Fallback>
                  <p:oleObj name="公式" r:id="rId12" imgW="165100" imgH="266065" progId="Equation.3">
                    <p:embed/>
                    <p:pic>
                      <p:nvPicPr>
                        <p:cNvPr id="0" name="图片 5019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2" y="2544"/>
                          <a:ext cx="80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114" name="Group 106"/>
          <p:cNvGrpSpPr/>
          <p:nvPr/>
        </p:nvGrpSpPr>
        <p:grpSpPr bwMode="auto">
          <a:xfrm>
            <a:off x="6518275" y="3771900"/>
            <a:ext cx="369888" cy="327025"/>
            <a:chOff x="4106" y="2502"/>
            <a:chExt cx="233" cy="206"/>
          </a:xfrm>
        </p:grpSpPr>
        <p:sp>
          <p:nvSpPr>
            <p:cNvPr id="555077" name="Oval 69"/>
            <p:cNvSpPr>
              <a:spLocks noChangeAspect="1" noChangeArrowheads="1"/>
            </p:cNvSpPr>
            <p:nvPr/>
          </p:nvSpPr>
          <p:spPr bwMode="auto">
            <a:xfrm rot="-2715591">
              <a:off x="4299" y="2502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7972" name="Object 70"/>
            <p:cNvGraphicFramePr>
              <a:graphicFrameLocks noChangeAspect="1"/>
            </p:cNvGraphicFramePr>
            <p:nvPr/>
          </p:nvGraphicFramePr>
          <p:xfrm>
            <a:off x="4106" y="2542"/>
            <a:ext cx="184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38" name="公式" r:id="rId14" imgW="381000" imgH="342900" progId="Equation.3">
                    <p:embed/>
                  </p:oleObj>
                </mc:Choice>
                <mc:Fallback>
                  <p:oleObj name="公式" r:id="rId14" imgW="381000" imgH="342900" progId="Equation.3">
                    <p:embed/>
                    <p:pic>
                      <p:nvPicPr>
                        <p:cNvPr id="0" name="图片 5019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6" y="2542"/>
                          <a:ext cx="184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182" name="Group 174"/>
          <p:cNvGrpSpPr/>
          <p:nvPr/>
        </p:nvGrpSpPr>
        <p:grpSpPr bwMode="auto">
          <a:xfrm>
            <a:off x="5889625" y="771525"/>
            <a:ext cx="2997200" cy="1851025"/>
            <a:chOff x="3710" y="486"/>
            <a:chExt cx="1888" cy="1166"/>
          </a:xfrm>
        </p:grpSpPr>
        <p:grpSp>
          <p:nvGrpSpPr>
            <p:cNvPr id="37964" name="Group 75"/>
            <p:cNvGrpSpPr/>
            <p:nvPr/>
          </p:nvGrpSpPr>
          <p:grpSpPr bwMode="auto">
            <a:xfrm>
              <a:off x="3710" y="522"/>
              <a:ext cx="1856" cy="694"/>
              <a:chOff x="3140" y="2706"/>
              <a:chExt cx="1947" cy="974"/>
            </a:xfrm>
          </p:grpSpPr>
          <p:sp>
            <p:nvSpPr>
              <p:cNvPr id="555084" name="Rectangle 76"/>
              <p:cNvSpPr>
                <a:spLocks noChangeArrowheads="1"/>
              </p:cNvSpPr>
              <p:nvPr/>
            </p:nvSpPr>
            <p:spPr bwMode="auto">
              <a:xfrm>
                <a:off x="3140" y="2706"/>
                <a:ext cx="974" cy="973"/>
              </a:xfrm>
              <a:prstGeom prst="rect">
                <a:avLst/>
              </a:prstGeom>
              <a:gradFill rotWithShape="1">
                <a:gsLst>
                  <a:gs pos="0">
                    <a:srgbClr val="FFE8D1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5085" name="Rectangle 77"/>
              <p:cNvSpPr>
                <a:spLocks noChangeArrowheads="1"/>
              </p:cNvSpPr>
              <p:nvPr/>
            </p:nvSpPr>
            <p:spPr bwMode="auto">
              <a:xfrm rot="10800000">
                <a:off x="4114" y="2707"/>
                <a:ext cx="975" cy="973"/>
              </a:xfrm>
              <a:prstGeom prst="rect">
                <a:avLst/>
              </a:prstGeom>
              <a:gradFill rotWithShape="1">
                <a:gsLst>
                  <a:gs pos="0">
                    <a:srgbClr val="FFE8D1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7965" name="Group 99"/>
            <p:cNvGrpSpPr/>
            <p:nvPr/>
          </p:nvGrpSpPr>
          <p:grpSpPr bwMode="auto">
            <a:xfrm>
              <a:off x="3739" y="486"/>
              <a:ext cx="1859" cy="1166"/>
              <a:chOff x="3739" y="486"/>
              <a:chExt cx="1859" cy="1166"/>
            </a:xfrm>
          </p:grpSpPr>
          <p:graphicFrame>
            <p:nvGraphicFramePr>
              <p:cNvPr id="37966" name="Object 78"/>
              <p:cNvGraphicFramePr>
                <a:graphicFrameLocks noChangeAspect="1"/>
              </p:cNvGraphicFramePr>
              <p:nvPr/>
            </p:nvGraphicFramePr>
            <p:xfrm>
              <a:off x="5305" y="491"/>
              <a:ext cx="225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939" name="公式" r:id="rId16" imgW="393700" imgH="342900" progId="Equation.3">
                      <p:embed/>
                    </p:oleObj>
                  </mc:Choice>
                  <mc:Fallback>
                    <p:oleObj name="公式" r:id="rId16" imgW="393700" imgH="342900" progId="Equation.3">
                      <p:embed/>
                      <p:pic>
                        <p:nvPicPr>
                          <p:cNvPr id="0" name="图片 5019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5" y="491"/>
                            <a:ext cx="225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5088" name="Line 80"/>
              <p:cNvSpPr>
                <a:spLocks noChangeShapeType="1"/>
              </p:cNvSpPr>
              <p:nvPr/>
            </p:nvSpPr>
            <p:spPr bwMode="auto">
              <a:xfrm rot="10800000">
                <a:off x="3739" y="1219"/>
                <a:ext cx="1859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5089" name="Line 81"/>
              <p:cNvSpPr>
                <a:spLocks noChangeShapeType="1"/>
              </p:cNvSpPr>
              <p:nvPr/>
            </p:nvSpPr>
            <p:spPr bwMode="auto">
              <a:xfrm rot="16200000" flipH="1">
                <a:off x="4059" y="1069"/>
                <a:ext cx="1166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55122" name="Group 114"/>
          <p:cNvGrpSpPr/>
          <p:nvPr/>
        </p:nvGrpSpPr>
        <p:grpSpPr bwMode="auto">
          <a:xfrm>
            <a:off x="6059488" y="1935163"/>
            <a:ext cx="2649537" cy="296862"/>
            <a:chOff x="3817" y="1219"/>
            <a:chExt cx="1669" cy="187"/>
          </a:xfrm>
        </p:grpSpPr>
        <p:graphicFrame>
          <p:nvGraphicFramePr>
            <p:cNvPr id="37960" name="Object 79"/>
            <p:cNvGraphicFramePr>
              <a:graphicFrameLocks noChangeAspect="1"/>
            </p:cNvGraphicFramePr>
            <p:nvPr/>
          </p:nvGraphicFramePr>
          <p:xfrm>
            <a:off x="4205" y="1270"/>
            <a:ext cx="1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40" name="公式" r:id="rId18" imgW="266700" imgH="279400" progId="Equation.3">
                    <p:embed/>
                  </p:oleObj>
                </mc:Choice>
                <mc:Fallback>
                  <p:oleObj name="公式" r:id="rId18" imgW="266700" imgH="279400" progId="Equation.3">
                    <p:embed/>
                    <p:pic>
                      <p:nvPicPr>
                        <p:cNvPr id="0" name="图片 5019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5" y="1270"/>
                          <a:ext cx="12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961" name="Group 100"/>
            <p:cNvGrpSpPr/>
            <p:nvPr/>
          </p:nvGrpSpPr>
          <p:grpSpPr bwMode="auto">
            <a:xfrm>
              <a:off x="3817" y="1219"/>
              <a:ext cx="1669" cy="0"/>
              <a:chOff x="3817" y="1219"/>
              <a:chExt cx="1669" cy="0"/>
            </a:xfrm>
          </p:grpSpPr>
          <p:sp>
            <p:nvSpPr>
              <p:cNvPr id="555090" name="Line 82"/>
              <p:cNvSpPr>
                <a:spLocks noChangeShapeType="1"/>
              </p:cNvSpPr>
              <p:nvPr/>
            </p:nvSpPr>
            <p:spPr bwMode="auto">
              <a:xfrm rot="10800000" flipH="1">
                <a:off x="3817" y="1219"/>
                <a:ext cx="1669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5091" name="Line 83"/>
              <p:cNvSpPr>
                <a:spLocks noChangeAspect="1" noChangeShapeType="1"/>
              </p:cNvSpPr>
              <p:nvPr/>
            </p:nvSpPr>
            <p:spPr bwMode="auto">
              <a:xfrm rot="5384409" flipH="1" flipV="1">
                <a:off x="4272" y="2752"/>
                <a:ext cx="0" cy="10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55111" name="Group 103"/>
          <p:cNvGrpSpPr/>
          <p:nvPr/>
        </p:nvGrpSpPr>
        <p:grpSpPr bwMode="auto">
          <a:xfrm>
            <a:off x="8435975" y="1901825"/>
            <a:ext cx="241300" cy="292100"/>
            <a:chOff x="5314" y="1198"/>
            <a:chExt cx="152" cy="184"/>
          </a:xfrm>
        </p:grpSpPr>
        <p:sp>
          <p:nvSpPr>
            <p:cNvPr id="555093" name="Oval 85"/>
            <p:cNvSpPr>
              <a:spLocks noChangeAspect="1" noChangeArrowheads="1"/>
            </p:cNvSpPr>
            <p:nvPr/>
          </p:nvSpPr>
          <p:spPr bwMode="auto">
            <a:xfrm rot="-2715591">
              <a:off x="5371" y="1198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7959" name="Object 86"/>
            <p:cNvGraphicFramePr>
              <a:graphicFrameLocks noChangeAspect="1"/>
            </p:cNvGraphicFramePr>
            <p:nvPr/>
          </p:nvGraphicFramePr>
          <p:xfrm>
            <a:off x="5314" y="1274"/>
            <a:ext cx="152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41" name="公式" r:id="rId20" imgW="266700" imgH="190500" progId="Equation.3">
                    <p:embed/>
                  </p:oleObj>
                </mc:Choice>
                <mc:Fallback>
                  <p:oleObj name="公式" r:id="rId20" imgW="266700" imgH="190500" progId="Equation.3">
                    <p:embed/>
                    <p:pic>
                      <p:nvPicPr>
                        <p:cNvPr id="0" name="图片 5019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4" y="1274"/>
                          <a:ext cx="152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110" name="Group 102"/>
          <p:cNvGrpSpPr/>
          <p:nvPr/>
        </p:nvGrpSpPr>
        <p:grpSpPr bwMode="auto">
          <a:xfrm>
            <a:off x="7816850" y="1906588"/>
            <a:ext cx="127000" cy="301625"/>
            <a:chOff x="4924" y="1201"/>
            <a:chExt cx="80" cy="190"/>
          </a:xfrm>
        </p:grpSpPr>
        <p:sp>
          <p:nvSpPr>
            <p:cNvPr id="555092" name="Oval 84"/>
            <p:cNvSpPr>
              <a:spLocks noChangeAspect="1" noChangeArrowheads="1"/>
            </p:cNvSpPr>
            <p:nvPr/>
          </p:nvSpPr>
          <p:spPr bwMode="auto">
            <a:xfrm rot="8084409">
              <a:off x="4945" y="1201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7957" name="Object 87"/>
            <p:cNvGraphicFramePr>
              <a:graphicFrameLocks noChangeAspect="1"/>
            </p:cNvGraphicFramePr>
            <p:nvPr/>
          </p:nvGraphicFramePr>
          <p:xfrm>
            <a:off x="4924" y="1262"/>
            <a:ext cx="8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42" name="公式" r:id="rId22" imgW="165100" imgH="266065" progId="Equation.3">
                    <p:embed/>
                  </p:oleObj>
                </mc:Choice>
                <mc:Fallback>
                  <p:oleObj name="公式" r:id="rId22" imgW="165100" imgH="266065" progId="Equation.3">
                    <p:embed/>
                    <p:pic>
                      <p:nvPicPr>
                        <p:cNvPr id="0" name="图片 5019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4" y="1262"/>
                          <a:ext cx="80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109" name="Group 101"/>
          <p:cNvGrpSpPr/>
          <p:nvPr/>
        </p:nvGrpSpPr>
        <p:grpSpPr bwMode="auto">
          <a:xfrm>
            <a:off x="7342188" y="1898650"/>
            <a:ext cx="200025" cy="311150"/>
            <a:chOff x="4625" y="1196"/>
            <a:chExt cx="126" cy="196"/>
          </a:xfrm>
        </p:grpSpPr>
        <p:sp>
          <p:nvSpPr>
            <p:cNvPr id="555096" name="Oval 88"/>
            <p:cNvSpPr>
              <a:spLocks noChangeAspect="1" noChangeArrowheads="1"/>
            </p:cNvSpPr>
            <p:nvPr/>
          </p:nvSpPr>
          <p:spPr bwMode="auto">
            <a:xfrm rot="-2715591">
              <a:off x="4625" y="1196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7955" name="Object 89"/>
            <p:cNvGraphicFramePr>
              <a:graphicFrameLocks noChangeAspect="1"/>
            </p:cNvGraphicFramePr>
            <p:nvPr/>
          </p:nvGraphicFramePr>
          <p:xfrm>
            <a:off x="4658" y="1257"/>
            <a:ext cx="9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43" name="公式" r:id="rId23" imgW="190500" imgH="279400" progId="Equation.3">
                    <p:embed/>
                  </p:oleObj>
                </mc:Choice>
                <mc:Fallback>
                  <p:oleObj name="公式" r:id="rId23" imgW="190500" imgH="279400" progId="Equation.3">
                    <p:embed/>
                    <p:pic>
                      <p:nvPicPr>
                        <p:cNvPr id="0" name="图片 5019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8" y="1257"/>
                          <a:ext cx="9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7922" name="Picture 139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148" name="Rectangle 140"/>
          <p:cNvSpPr>
            <a:spLocks noChangeArrowheads="1"/>
          </p:cNvSpPr>
          <p:nvPr/>
        </p:nvSpPr>
        <p:spPr bwMode="auto">
          <a:xfrm>
            <a:off x="1419225" y="2343150"/>
            <a:ext cx="52498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75000"/>
              <a:buFontTx/>
              <a:buBlip>
                <a:blip r:embed="rId25"/>
              </a:buBlip>
              <a:defRPr/>
            </a:pPr>
            <a:r>
              <a:rPr kumimoji="0"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注意到这两个区域的边界都是</a:t>
            </a:r>
            <a:r>
              <a:rPr kumimoji="0"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圆</a:t>
            </a:r>
            <a:r>
              <a:rPr kumimoji="0"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kumimoji="0"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kumimoji="0"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55149" name="Group 141"/>
          <p:cNvGrpSpPr/>
          <p:nvPr/>
        </p:nvGrpSpPr>
        <p:grpSpPr bwMode="auto">
          <a:xfrm>
            <a:off x="568326" y="2262188"/>
            <a:ext cx="742950" cy="796925"/>
            <a:chOff x="794" y="525"/>
            <a:chExt cx="468" cy="502"/>
          </a:xfrm>
        </p:grpSpPr>
        <p:sp>
          <p:nvSpPr>
            <p:cNvPr id="555150" name="Rectangle 142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5151" name="Rectangle 143"/>
            <p:cNvSpPr>
              <a:spLocks noChangeArrowheads="1"/>
            </p:cNvSpPr>
            <p:nvPr/>
          </p:nvSpPr>
          <p:spPr bwMode="auto">
            <a:xfrm>
              <a:off x="813" y="52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133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55152" name="Rectangle 144"/>
            <p:cNvSpPr>
              <a:spLocks noChangeArrowheads="1"/>
            </p:cNvSpPr>
            <p:nvPr/>
          </p:nvSpPr>
          <p:spPr bwMode="auto">
            <a:xfrm>
              <a:off x="836" y="672"/>
              <a:ext cx="373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55153" name="Rectangle 145"/>
            <p:cNvSpPr>
              <a:spLocks noChangeArrowheads="1"/>
            </p:cNvSpPr>
            <p:nvPr/>
          </p:nvSpPr>
          <p:spPr bwMode="auto">
            <a:xfrm>
              <a:off x="794" y="815"/>
              <a:ext cx="46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6.10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55160" name="Rectangle 152"/>
          <p:cNvSpPr>
            <a:spLocks noChangeArrowheads="1"/>
          </p:cNvSpPr>
          <p:nvPr/>
        </p:nvSpPr>
        <p:spPr bwMode="auto">
          <a:xfrm>
            <a:off x="3794125" y="4392613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有</a:t>
            </a:r>
            <a:r>
              <a:rPr kumimoji="0" lang="en-US" altLang="zh-CN">
                <a:solidFill>
                  <a:srgbClr val="000000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555180" name="Group 172"/>
          <p:cNvGrpSpPr/>
          <p:nvPr/>
        </p:nvGrpSpPr>
        <p:grpSpPr bwMode="auto">
          <a:xfrm>
            <a:off x="1995488" y="4981575"/>
            <a:ext cx="4075112" cy="785813"/>
            <a:chOff x="1257" y="3138"/>
            <a:chExt cx="2567" cy="495"/>
          </a:xfrm>
        </p:grpSpPr>
        <p:graphicFrame>
          <p:nvGraphicFramePr>
            <p:cNvPr id="37947" name="Object 51"/>
            <p:cNvGraphicFramePr/>
            <p:nvPr/>
          </p:nvGraphicFramePr>
          <p:xfrm>
            <a:off x="1257" y="3138"/>
            <a:ext cx="2567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44" name="公式" r:id="rId26" imgW="4076700" imgH="787400" progId="Equation.3">
                    <p:embed/>
                  </p:oleObj>
                </mc:Choice>
                <mc:Fallback>
                  <p:oleObj name="公式" r:id="rId26" imgW="4076700" imgH="787400" progId="Equation.3">
                    <p:embed/>
                    <p:pic>
                      <p:nvPicPr>
                        <p:cNvPr id="0" name="图片 5019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7" y="3138"/>
                          <a:ext cx="2567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8" name="Object 53"/>
            <p:cNvGraphicFramePr>
              <a:graphicFrameLocks noChangeAspect="1"/>
            </p:cNvGraphicFramePr>
            <p:nvPr/>
          </p:nvGraphicFramePr>
          <p:xfrm>
            <a:off x="3612" y="3413"/>
            <a:ext cx="10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45" name="公式" r:id="rId28" imgW="165100" imgH="266065" progId="Equation.3">
                    <p:embed/>
                  </p:oleObj>
                </mc:Choice>
                <mc:Fallback>
                  <p:oleObj name="公式" r:id="rId28" imgW="165100" imgH="266065" progId="Equation.3">
                    <p:embed/>
                    <p:pic>
                      <p:nvPicPr>
                        <p:cNvPr id="0" name="图片 5019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2" y="3413"/>
                          <a:ext cx="104" cy="1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9" name="Object 54"/>
            <p:cNvGraphicFramePr>
              <a:graphicFrameLocks noChangeAspect="1"/>
            </p:cNvGraphicFramePr>
            <p:nvPr/>
          </p:nvGraphicFramePr>
          <p:xfrm>
            <a:off x="3610" y="3153"/>
            <a:ext cx="10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46" name="公式" r:id="rId30" imgW="165100" imgH="266065" progId="Equation.3">
                    <p:embed/>
                  </p:oleObj>
                </mc:Choice>
                <mc:Fallback>
                  <p:oleObj name="公式" r:id="rId30" imgW="165100" imgH="266065" progId="Equation.3">
                    <p:embed/>
                    <p:pic>
                      <p:nvPicPr>
                        <p:cNvPr id="0" name="图片 5019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0" y="3153"/>
                          <a:ext cx="104" cy="1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7927" name="Picture 116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90775" y="3176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28" name="Picture 117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89188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29" name="Picture 118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52950" y="3176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30" name="Picture 119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51363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5178" name="Group 170"/>
          <p:cNvGrpSpPr/>
          <p:nvPr/>
        </p:nvGrpSpPr>
        <p:grpSpPr bwMode="auto">
          <a:xfrm>
            <a:off x="4113213" y="2900363"/>
            <a:ext cx="1092200" cy="1336675"/>
            <a:chOff x="2591" y="1827"/>
            <a:chExt cx="688" cy="842"/>
          </a:xfrm>
        </p:grpSpPr>
        <p:graphicFrame>
          <p:nvGraphicFramePr>
            <p:cNvPr id="37944" name="Object 146"/>
            <p:cNvGraphicFramePr>
              <a:graphicFrameLocks noChangeAspect="1"/>
            </p:cNvGraphicFramePr>
            <p:nvPr/>
          </p:nvGraphicFramePr>
          <p:xfrm>
            <a:off x="2591" y="2429"/>
            <a:ext cx="5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47" name="公式" r:id="rId32" imgW="914400" imgH="381000" progId="Equation.3">
                    <p:embed/>
                  </p:oleObj>
                </mc:Choice>
                <mc:Fallback>
                  <p:oleObj name="公式" r:id="rId32" imgW="914400" imgH="381000" progId="Equation.3">
                    <p:embed/>
                    <p:pic>
                      <p:nvPicPr>
                        <p:cNvPr id="0" name="图片 5019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2429"/>
                          <a:ext cx="5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5" name="Object 148"/>
            <p:cNvGraphicFramePr>
              <a:graphicFrameLocks noChangeAspect="1"/>
            </p:cNvGraphicFramePr>
            <p:nvPr/>
          </p:nvGraphicFramePr>
          <p:xfrm>
            <a:off x="2591" y="2127"/>
            <a:ext cx="68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48" name="公式" r:id="rId34" imgW="1091565" imgH="368300" progId="Equation.3">
                    <p:embed/>
                  </p:oleObj>
                </mc:Choice>
                <mc:Fallback>
                  <p:oleObj name="公式" r:id="rId34" imgW="1091565" imgH="368300" progId="Equation.3">
                    <p:embed/>
                    <p:pic>
                      <p:nvPicPr>
                        <p:cNvPr id="0" name="图片 5019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2127"/>
                          <a:ext cx="68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6" name="Object 150"/>
            <p:cNvGraphicFramePr>
              <a:graphicFrameLocks noChangeAspect="1"/>
            </p:cNvGraphicFramePr>
            <p:nvPr/>
          </p:nvGraphicFramePr>
          <p:xfrm>
            <a:off x="2591" y="1827"/>
            <a:ext cx="68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49" name="公式" r:id="rId36" imgW="1091565" imgH="368300" progId="Equation.3">
                    <p:embed/>
                  </p:oleObj>
                </mc:Choice>
                <mc:Fallback>
                  <p:oleObj name="公式" r:id="rId36" imgW="1091565" imgH="368300" progId="Equation.3">
                    <p:embed/>
                    <p:pic>
                      <p:nvPicPr>
                        <p:cNvPr id="0" name="图片 5019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1827"/>
                          <a:ext cx="68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177" name="Group 169"/>
          <p:cNvGrpSpPr/>
          <p:nvPr/>
        </p:nvGrpSpPr>
        <p:grpSpPr bwMode="auto">
          <a:xfrm>
            <a:off x="2312988" y="2894013"/>
            <a:ext cx="1041400" cy="1346200"/>
            <a:chOff x="1457" y="1823"/>
            <a:chExt cx="656" cy="848"/>
          </a:xfrm>
        </p:grpSpPr>
        <p:graphicFrame>
          <p:nvGraphicFramePr>
            <p:cNvPr id="37939" name="Object 151"/>
            <p:cNvGraphicFramePr>
              <a:graphicFrameLocks noChangeAspect="1"/>
            </p:cNvGraphicFramePr>
            <p:nvPr/>
          </p:nvGraphicFramePr>
          <p:xfrm>
            <a:off x="1457" y="2123"/>
            <a:ext cx="56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50" name="公式" r:id="rId38" imgW="889000" imgH="368300" progId="Equation.3">
                    <p:embed/>
                  </p:oleObj>
                </mc:Choice>
                <mc:Fallback>
                  <p:oleObj name="公式" r:id="rId38" imgW="889000" imgH="368300" progId="Equation.3">
                    <p:embed/>
                    <p:pic>
                      <p:nvPicPr>
                        <p:cNvPr id="0" name="图片 5019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" y="2123"/>
                          <a:ext cx="56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0" name="Object 149"/>
            <p:cNvGraphicFramePr>
              <a:graphicFrameLocks noChangeAspect="1"/>
            </p:cNvGraphicFramePr>
            <p:nvPr/>
          </p:nvGraphicFramePr>
          <p:xfrm>
            <a:off x="1457" y="1823"/>
            <a:ext cx="52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51" name="公式" r:id="rId40" imgW="838200" imgH="368300" progId="Equation.3">
                    <p:embed/>
                  </p:oleObj>
                </mc:Choice>
                <mc:Fallback>
                  <p:oleObj name="公式" r:id="rId40" imgW="838200" imgH="368300" progId="Equation.3">
                    <p:embed/>
                    <p:pic>
                      <p:nvPicPr>
                        <p:cNvPr id="0" name="图片 5019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" y="1823"/>
                          <a:ext cx="52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941" name="Group 154"/>
            <p:cNvGrpSpPr/>
            <p:nvPr/>
          </p:nvGrpSpPr>
          <p:grpSpPr bwMode="auto">
            <a:xfrm>
              <a:off x="1457" y="2431"/>
              <a:ext cx="656" cy="240"/>
              <a:chOff x="2360" y="1891"/>
              <a:chExt cx="656" cy="240"/>
            </a:xfrm>
          </p:grpSpPr>
          <p:graphicFrame>
            <p:nvGraphicFramePr>
              <p:cNvPr id="37942" name="Object 147"/>
              <p:cNvGraphicFramePr>
                <a:graphicFrameLocks noChangeAspect="1"/>
              </p:cNvGraphicFramePr>
              <p:nvPr/>
            </p:nvGraphicFramePr>
            <p:xfrm>
              <a:off x="2360" y="1891"/>
              <a:ext cx="65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952" name="公式" r:id="rId42" imgW="1040765" imgH="381000" progId="Equation.3">
                      <p:embed/>
                    </p:oleObj>
                  </mc:Choice>
                  <mc:Fallback>
                    <p:oleObj name="公式" r:id="rId42" imgW="1040765" imgH="381000" progId="Equation.3">
                      <p:embed/>
                      <p:pic>
                        <p:nvPicPr>
                          <p:cNvPr id="0" name="图片 5019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0" y="1891"/>
                            <a:ext cx="65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43" name="Object 52"/>
              <p:cNvGraphicFramePr>
                <a:graphicFrameLocks noChangeAspect="1"/>
              </p:cNvGraphicFramePr>
              <p:nvPr/>
            </p:nvGraphicFramePr>
            <p:xfrm>
              <a:off x="2712" y="1945"/>
              <a:ext cx="16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953" name="Equation" r:id="rId44" imgW="266700" imgH="190500" progId="Equation.DSMT4">
                      <p:embed/>
                    </p:oleObj>
                  </mc:Choice>
                  <mc:Fallback>
                    <p:oleObj name="Equation" r:id="rId44" imgW="266700" imgH="190500" progId="Equation.DSMT4">
                      <p:embed/>
                      <p:pic>
                        <p:nvPicPr>
                          <p:cNvPr id="0" name="图片 5019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2" y="1945"/>
                            <a:ext cx="168" cy="120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55179" name="Group 171"/>
          <p:cNvGrpSpPr/>
          <p:nvPr/>
        </p:nvGrpSpPr>
        <p:grpSpPr bwMode="auto">
          <a:xfrm>
            <a:off x="3479800" y="3086100"/>
            <a:ext cx="441325" cy="955675"/>
            <a:chOff x="2192" y="1944"/>
            <a:chExt cx="278" cy="602"/>
          </a:xfrm>
        </p:grpSpPr>
        <p:sp>
          <p:nvSpPr>
            <p:cNvPr id="555167" name="Line 159"/>
            <p:cNvSpPr>
              <a:spLocks noChangeShapeType="1"/>
            </p:cNvSpPr>
            <p:nvPr/>
          </p:nvSpPr>
          <p:spPr bwMode="auto">
            <a:xfrm>
              <a:off x="2192" y="1944"/>
              <a:ext cx="27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5168" name="Line 160"/>
            <p:cNvSpPr>
              <a:spLocks noChangeShapeType="1"/>
            </p:cNvSpPr>
            <p:nvPr/>
          </p:nvSpPr>
          <p:spPr bwMode="auto">
            <a:xfrm>
              <a:off x="2192" y="2242"/>
              <a:ext cx="27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5169" name="Line 161"/>
            <p:cNvSpPr>
              <a:spLocks noChangeShapeType="1"/>
            </p:cNvSpPr>
            <p:nvPr/>
          </p:nvSpPr>
          <p:spPr bwMode="auto">
            <a:xfrm>
              <a:off x="2192" y="2546"/>
              <a:ext cx="27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55176" name="Rectangle 168"/>
          <p:cNvSpPr>
            <a:spLocks noChangeArrowheads="1"/>
          </p:cNvSpPr>
          <p:nvPr/>
        </p:nvSpPr>
        <p:spPr bwMode="auto">
          <a:xfrm>
            <a:off x="1400175" y="2333625"/>
            <a:ext cx="5257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55054" name="Rectangle 46"/>
          <p:cNvSpPr>
            <a:spLocks noChangeArrowheads="1"/>
          </p:cNvSpPr>
          <p:nvPr/>
        </p:nvSpPr>
        <p:spPr bwMode="auto">
          <a:xfrm>
            <a:off x="1349375" y="2325688"/>
            <a:ext cx="50085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在</a:t>
            </a:r>
            <a:r>
              <a:rPr kumimoji="0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实轴</a:t>
            </a:r>
            <a:r>
              <a:rPr kumimoji="0" lang="zh-CN" altLang="en-US">
                <a:solidFill>
                  <a:srgbClr val="000000"/>
                </a:solidFill>
              </a:rPr>
              <a:t>和</a:t>
            </a:r>
            <a:r>
              <a:rPr kumimoji="0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单位圆周</a:t>
            </a:r>
            <a:r>
              <a:rPr kumimoji="0" lang="zh-CN" altLang="en-US">
                <a:solidFill>
                  <a:srgbClr val="000000"/>
                </a:solidFill>
              </a:rPr>
              <a:t>上分别取三点：</a:t>
            </a:r>
            <a:r>
              <a:rPr kumimoji="0" lang="en-US" altLang="zh-CN">
                <a:solidFill>
                  <a:srgbClr val="000000"/>
                </a:solidFill>
              </a:rPr>
              <a:t>   </a:t>
            </a:r>
            <a:endParaRPr kumimoji="0"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5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5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5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5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5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5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5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5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5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5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5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5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55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55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55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55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55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55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55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55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55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55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55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1" grpId="0"/>
      <p:bldP spid="555012" grpId="0"/>
      <p:bldP spid="555030" grpId="0"/>
      <p:bldP spid="555031" grpId="0"/>
      <p:bldP spid="555058" grpId="0"/>
      <p:bldP spid="555064" grpId="0"/>
      <p:bldP spid="555148" grpId="0"/>
      <p:bldP spid="555160" grpId="0"/>
      <p:bldP spid="555176" grpId="0" animBg="1"/>
      <p:bldP spid="5550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3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3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3" name="Picture 3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3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5" name="Picture 3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6" name="Picture 3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7" name="Picture 3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8" name="Picture 3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9" name="Picture 3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0" name="Picture 3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1" name="Picture 4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2" name="Picture 4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3" name="Picture 4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4" name="Picture 4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5" name="Picture 4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640263" y="2559051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6" name="Picture 4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7" name="Picture 4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8" name="Picture 4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9" name="Picture 4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0" name="Picture 4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60198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roup 82"/>
          <p:cNvGrpSpPr/>
          <p:nvPr/>
        </p:nvGrpSpPr>
        <p:grpSpPr bwMode="auto">
          <a:xfrm>
            <a:off x="1330325" y="1206183"/>
            <a:ext cx="4108450" cy="476250"/>
            <a:chOff x="854" y="1585"/>
            <a:chExt cx="2588" cy="300"/>
          </a:xfrm>
        </p:grpSpPr>
        <p:graphicFrame>
          <p:nvGraphicFramePr>
            <p:cNvPr id="5182" name="Object 83"/>
            <p:cNvGraphicFramePr/>
            <p:nvPr/>
          </p:nvGraphicFramePr>
          <p:xfrm>
            <a:off x="1200" y="1643"/>
            <a:ext cx="79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081" name="公式" r:id="rId3" imgW="1256665" imgH="342900" progId="Equation.3">
                    <p:embed/>
                  </p:oleObj>
                </mc:Choice>
                <mc:Fallback>
                  <p:oleObj name="公式" r:id="rId3" imgW="1256665" imgH="342900" progId="Equation.3">
                    <p:embed/>
                    <p:pic>
                      <p:nvPicPr>
                        <p:cNvPr id="0" name="图片 6430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643"/>
                          <a:ext cx="79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Rectangle 84"/>
            <p:cNvSpPr>
              <a:spLocks noChangeArrowheads="1"/>
            </p:cNvSpPr>
            <p:nvPr/>
          </p:nvSpPr>
          <p:spPr bwMode="auto">
            <a:xfrm>
              <a:off x="854" y="1585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(1)  </a:t>
              </a:r>
              <a:endParaRPr lang="en-US" altLang="zh-CN"/>
            </a:p>
          </p:txBody>
        </p:sp>
        <p:sp>
          <p:nvSpPr>
            <p:cNvPr id="48" name="Rectangle 85"/>
            <p:cNvSpPr>
              <a:spLocks noChangeArrowheads="1"/>
            </p:cNvSpPr>
            <p:nvPr/>
          </p:nvSpPr>
          <p:spPr bwMode="auto">
            <a:xfrm>
              <a:off x="1998" y="1597"/>
              <a:ext cx="14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宋体" panose="02010600030101010101" charset="-122"/>
                </a:rPr>
                <a:t>(</a:t>
              </a:r>
              <a:r>
                <a:rPr lang="en-US" altLang="zh-CN" sz="1200" dirty="0"/>
                <a:t> </a:t>
              </a:r>
              <a:r>
                <a:rPr lang="en-US" altLang="zh-CN" i="1" dirty="0"/>
                <a:t>b</a:t>
              </a:r>
              <a:r>
                <a:rPr lang="en-US" altLang="zh-CN" sz="1200" i="1" dirty="0"/>
                <a:t> </a:t>
              </a:r>
              <a:r>
                <a:rPr lang="zh-CN" altLang="en-US" dirty="0">
                  <a:ea typeface="楷体" panose="02010609060101010101" charset="-122"/>
                  <a:cs typeface="楷体" panose="02010609060101010101" charset="-122"/>
                </a:rPr>
                <a:t>为复数</a:t>
              </a:r>
              <a:r>
                <a:rPr lang="en-US" altLang="zh-CN" sz="1200" dirty="0"/>
                <a:t> </a:t>
              </a:r>
              <a:r>
                <a:rPr lang="en-US" altLang="zh-CN" dirty="0">
                  <a:latin typeface="宋体" panose="02010600030101010101" charset="-122"/>
                </a:rPr>
                <a:t>)</a:t>
              </a:r>
              <a:r>
                <a:rPr lang="zh-CN" altLang="en-US" dirty="0">
                  <a:latin typeface="宋体" panose="02010600030101010101" charset="-122"/>
                </a:rPr>
                <a:t>；</a:t>
              </a:r>
              <a:r>
                <a:rPr lang="en-US" altLang="zh-CN" dirty="0">
                  <a:latin typeface="宋体" panose="02010600030101010101" charset="-122"/>
                </a:rPr>
                <a:t>  </a:t>
              </a:r>
              <a:endParaRPr lang="en-US" altLang="zh-CN" dirty="0">
                <a:latin typeface="宋体" panose="02010600030101010101" charset="-122"/>
              </a:endParaRPr>
            </a:p>
          </p:txBody>
        </p:sp>
      </p:grpSp>
      <p:grpSp>
        <p:nvGrpSpPr>
          <p:cNvPr id="49" name="Group 86"/>
          <p:cNvGrpSpPr/>
          <p:nvPr/>
        </p:nvGrpSpPr>
        <p:grpSpPr bwMode="auto">
          <a:xfrm>
            <a:off x="1444625" y="2424113"/>
            <a:ext cx="4225925" cy="508000"/>
            <a:chOff x="852" y="1953"/>
            <a:chExt cx="2662" cy="320"/>
          </a:xfrm>
        </p:grpSpPr>
        <p:graphicFrame>
          <p:nvGraphicFramePr>
            <p:cNvPr id="5178" name="Object 87"/>
            <p:cNvGraphicFramePr/>
            <p:nvPr/>
          </p:nvGraphicFramePr>
          <p:xfrm>
            <a:off x="1196" y="1953"/>
            <a:ext cx="8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082" name="公式" r:id="rId5" imgW="1282700" imgH="469900" progId="Equation.3">
                    <p:embed/>
                  </p:oleObj>
                </mc:Choice>
                <mc:Fallback>
                  <p:oleObj name="公式" r:id="rId5" imgW="1282700" imgH="469900" progId="Equation.3">
                    <p:embed/>
                    <p:pic>
                      <p:nvPicPr>
                        <p:cNvPr id="0" name="图片 6430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1953"/>
                          <a:ext cx="80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Rectangle 88"/>
            <p:cNvSpPr>
              <a:spLocks noChangeArrowheads="1"/>
            </p:cNvSpPr>
            <p:nvPr/>
          </p:nvSpPr>
          <p:spPr bwMode="auto">
            <a:xfrm>
              <a:off x="852" y="1973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(2)  </a:t>
              </a:r>
              <a:endParaRPr lang="en-US" altLang="zh-CN"/>
            </a:p>
          </p:txBody>
        </p:sp>
        <p:sp>
          <p:nvSpPr>
            <p:cNvPr id="52" name="Rectangle 89"/>
            <p:cNvSpPr>
              <a:spLocks noChangeArrowheads="1"/>
            </p:cNvSpPr>
            <p:nvPr/>
          </p:nvSpPr>
          <p:spPr bwMode="auto">
            <a:xfrm>
              <a:off x="1998" y="1985"/>
              <a:ext cx="15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宋体" panose="02010600030101010101" charset="-122"/>
                </a:rPr>
                <a:t>(</a:t>
              </a:r>
              <a:r>
                <a:rPr lang="en-US" altLang="zh-CN" sz="1200" dirty="0"/>
                <a:t> </a:t>
              </a:r>
              <a:r>
                <a:rPr lang="en-US" altLang="zh-CN" i="1" dirty="0"/>
                <a:t>    </a:t>
              </a:r>
              <a:r>
                <a:rPr lang="zh-CN" altLang="en-US" dirty="0">
                  <a:ea typeface="楷体" panose="02010609060101010101" charset="-122"/>
                  <a:cs typeface="楷体" panose="02010609060101010101" charset="-122"/>
                </a:rPr>
                <a:t>为实数</a:t>
              </a:r>
              <a:r>
                <a:rPr lang="en-US" altLang="zh-CN" sz="1200" dirty="0"/>
                <a:t> </a:t>
              </a:r>
              <a:r>
                <a:rPr lang="en-US" altLang="zh-CN" dirty="0">
                  <a:latin typeface="宋体" panose="02010600030101010101" charset="-122"/>
                </a:rPr>
                <a:t>)</a:t>
              </a:r>
              <a:r>
                <a:rPr lang="zh-CN" altLang="en-US" dirty="0">
                  <a:latin typeface="宋体" panose="02010600030101010101" charset="-122"/>
                </a:rPr>
                <a:t>；</a:t>
              </a:r>
              <a:r>
                <a:rPr lang="en-US" altLang="zh-CN" dirty="0">
                  <a:latin typeface="宋体" panose="02010600030101010101" charset="-122"/>
                </a:rPr>
                <a:t>  </a:t>
              </a:r>
              <a:endParaRPr lang="en-US" altLang="zh-CN" dirty="0">
                <a:latin typeface="宋体" panose="02010600030101010101" charset="-122"/>
              </a:endParaRPr>
            </a:p>
          </p:txBody>
        </p:sp>
        <p:graphicFrame>
          <p:nvGraphicFramePr>
            <p:cNvPr id="5181" name="Object 90"/>
            <p:cNvGraphicFramePr/>
            <p:nvPr/>
          </p:nvGraphicFramePr>
          <p:xfrm>
            <a:off x="2176" y="2029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083" name="公式" r:id="rId7" imgW="292100" imgH="381000" progId="Equation.3">
                    <p:embed/>
                  </p:oleObj>
                </mc:Choice>
                <mc:Fallback>
                  <p:oleObj name="公式" r:id="rId7" imgW="292100" imgH="381000" progId="Equation.3">
                    <p:embed/>
                    <p:pic>
                      <p:nvPicPr>
                        <p:cNvPr id="0" name="图片 6430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6" y="2029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Group 91"/>
          <p:cNvGrpSpPr/>
          <p:nvPr/>
        </p:nvGrpSpPr>
        <p:grpSpPr bwMode="auto">
          <a:xfrm>
            <a:off x="1381125" y="3856038"/>
            <a:ext cx="4078288" cy="476250"/>
            <a:chOff x="852" y="2351"/>
            <a:chExt cx="2569" cy="300"/>
          </a:xfrm>
        </p:grpSpPr>
        <p:graphicFrame>
          <p:nvGraphicFramePr>
            <p:cNvPr id="5175" name="Object 92"/>
            <p:cNvGraphicFramePr/>
            <p:nvPr/>
          </p:nvGraphicFramePr>
          <p:xfrm>
            <a:off x="1200" y="2451"/>
            <a:ext cx="62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084" name="公式" r:id="rId9" imgW="989965" imgH="279400" progId="Equation.3">
                    <p:embed/>
                  </p:oleObj>
                </mc:Choice>
                <mc:Fallback>
                  <p:oleObj name="公式" r:id="rId9" imgW="989965" imgH="279400" progId="Equation.3">
                    <p:embed/>
                    <p:pic>
                      <p:nvPicPr>
                        <p:cNvPr id="0" name="图片 6430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451"/>
                          <a:ext cx="62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Rectangle 93"/>
            <p:cNvSpPr>
              <a:spLocks noChangeArrowheads="1"/>
            </p:cNvSpPr>
            <p:nvPr/>
          </p:nvSpPr>
          <p:spPr bwMode="auto">
            <a:xfrm>
              <a:off x="852" y="2351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(3)  </a:t>
              </a:r>
              <a:endParaRPr lang="en-US" altLang="zh-CN"/>
            </a:p>
          </p:txBody>
        </p:sp>
        <p:sp>
          <p:nvSpPr>
            <p:cNvPr id="57" name="Rectangle 94"/>
            <p:cNvSpPr>
              <a:spLocks noChangeArrowheads="1"/>
            </p:cNvSpPr>
            <p:nvPr/>
          </p:nvSpPr>
          <p:spPr bwMode="auto">
            <a:xfrm>
              <a:off x="1998" y="2363"/>
              <a:ext cx="14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 sz="1200"/>
                <a:t> </a:t>
              </a:r>
              <a:r>
                <a:rPr lang="en-US" altLang="zh-CN" i="1"/>
                <a:t>r</a:t>
              </a:r>
              <a:r>
                <a:rPr lang="en-US" altLang="zh-CN" sz="1200" i="1"/>
                <a:t> 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为正数</a:t>
              </a:r>
              <a:r>
                <a:rPr lang="en-US" altLang="zh-CN" sz="1200"/>
                <a:t> 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>
                  <a:latin typeface="宋体" panose="02010600030101010101" charset="-122"/>
                </a:rPr>
                <a:t>；</a:t>
              </a:r>
              <a:r>
                <a:rPr lang="en-US" altLang="zh-CN">
                  <a:latin typeface="宋体" panose="02010600030101010101" charset="-122"/>
                </a:rPr>
                <a:t>  </a:t>
              </a:r>
              <a:endParaRPr lang="en-US" altLang="zh-CN">
                <a:latin typeface="宋体" panose="02010600030101010101" charset="-122"/>
              </a:endParaRPr>
            </a:p>
          </p:txBody>
        </p:sp>
      </p:grpSp>
      <p:sp>
        <p:nvSpPr>
          <p:cNvPr id="64" name="Rectangle 109"/>
          <p:cNvSpPr>
            <a:spLocks noChangeArrowheads="1"/>
          </p:cNvSpPr>
          <p:nvPr/>
        </p:nvSpPr>
        <p:spPr bwMode="auto">
          <a:xfrm>
            <a:off x="2073275" y="619125"/>
            <a:ext cx="3262313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zh-CN" altLang="en-US" u="sng" dirty="0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分式线性映射的分解：</a:t>
            </a:r>
            <a:r>
              <a:rPr kumimoji="0" lang="en-US" altLang="zh-CN" u="sng" dirty="0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 u="sng" dirty="0">
              <a:solidFill>
                <a:schemeClr val="fol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5167313" y="1183958"/>
            <a:ext cx="149225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99"/>
                </a:solidFill>
              </a:rPr>
              <a:t> </a:t>
            </a:r>
            <a:r>
              <a:rPr kumimoji="0" lang="zh-CN" altLang="en-US" dirty="0">
                <a:solidFill>
                  <a:srgbClr val="000099"/>
                </a:solidFill>
              </a:rPr>
              <a:t>平移映射</a:t>
            </a:r>
            <a:r>
              <a:rPr kumimoji="0" lang="en-US" altLang="zh-CN" dirty="0">
                <a:solidFill>
                  <a:srgbClr val="000099"/>
                </a:solidFill>
              </a:rPr>
              <a:t>  </a:t>
            </a:r>
            <a:endParaRPr kumimoji="0" lang="en-US" altLang="zh-CN" dirty="0">
              <a:solidFill>
                <a:srgbClr val="000099"/>
              </a:solidFill>
            </a:endParaRP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5408613" y="2446338"/>
            <a:ext cx="141605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dirty="0">
                <a:solidFill>
                  <a:srgbClr val="000099"/>
                </a:solidFill>
              </a:rPr>
              <a:t>旋转映射</a:t>
            </a:r>
            <a:r>
              <a:rPr kumimoji="0" lang="en-US" altLang="zh-CN" dirty="0">
                <a:solidFill>
                  <a:srgbClr val="000099"/>
                </a:solidFill>
              </a:rPr>
              <a:t>   </a:t>
            </a:r>
            <a:endParaRPr kumimoji="0" lang="en-US" altLang="zh-CN" dirty="0">
              <a:solidFill>
                <a:srgbClr val="000099"/>
              </a:solidFill>
            </a:endParaRPr>
          </a:p>
        </p:txBody>
      </p:sp>
      <p:sp>
        <p:nvSpPr>
          <p:cNvPr id="67" name="Rectangle 12"/>
          <p:cNvSpPr>
            <a:spLocks noChangeArrowheads="1"/>
          </p:cNvSpPr>
          <p:nvPr/>
        </p:nvSpPr>
        <p:spPr bwMode="auto">
          <a:xfrm>
            <a:off x="5332413" y="3881438"/>
            <a:ext cx="141605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dirty="0">
                <a:solidFill>
                  <a:srgbClr val="000099"/>
                </a:solidFill>
              </a:rPr>
              <a:t>相似映射</a:t>
            </a:r>
            <a:r>
              <a:rPr kumimoji="0" lang="en-US" altLang="zh-CN" dirty="0">
                <a:solidFill>
                  <a:srgbClr val="000099"/>
                </a:solidFill>
              </a:rPr>
              <a:t>   </a:t>
            </a:r>
            <a:endParaRPr kumimoji="0" lang="en-US" altLang="zh-CN" dirty="0">
              <a:solidFill>
                <a:srgbClr val="000099"/>
              </a:solidFill>
            </a:endParaRPr>
          </a:p>
        </p:txBody>
      </p:sp>
      <p:sp>
        <p:nvSpPr>
          <p:cNvPr id="72" name="Rectangle 85"/>
          <p:cNvSpPr>
            <a:spLocks noChangeArrowheads="1"/>
          </p:cNvSpPr>
          <p:nvPr/>
        </p:nvSpPr>
        <p:spPr bwMode="auto">
          <a:xfrm>
            <a:off x="593725" y="1738313"/>
            <a:ext cx="1025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特点</a:t>
            </a:r>
            <a:r>
              <a:rPr kumimoji="0" lang="en-US" altLang="zh-CN">
                <a:solidFill>
                  <a:srgbClr val="0000FF"/>
                </a:solidFill>
              </a:rPr>
              <a:t>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75" name="Group 133"/>
          <p:cNvGrpSpPr/>
          <p:nvPr/>
        </p:nvGrpSpPr>
        <p:grpSpPr bwMode="auto">
          <a:xfrm>
            <a:off x="1416050" y="1738313"/>
            <a:ext cx="7223125" cy="457200"/>
            <a:chOff x="852" y="3439"/>
            <a:chExt cx="4550" cy="288"/>
          </a:xfrm>
        </p:grpSpPr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852" y="3439"/>
              <a:ext cx="45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90000"/>
                <a:defRPr/>
              </a:pPr>
              <a:r>
                <a:rPr kumimoji="0" lang="zh-CN" altLang="en-US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平移映射</a:t>
              </a:r>
              <a:r>
                <a:rPr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将</a:t>
              </a:r>
              <a:r>
                <a:rPr lang="zh-CN" altLang="en-US" u="sng" dirty="0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点集</a:t>
              </a:r>
              <a:r>
                <a:rPr kumimoji="0"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沿着向量</a:t>
              </a:r>
              <a:r>
                <a:rPr kumimoji="0" lang="en-US" altLang="zh-CN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  </a:t>
              </a:r>
              <a:r>
                <a:rPr kumimoji="0"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的方向</a:t>
              </a:r>
              <a:r>
                <a:rPr kumimoji="0" lang="zh-CN" altLang="en-US" u="sng" dirty="0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平移</a:t>
              </a:r>
              <a:r>
                <a:rPr kumimoji="0"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一段距离</a:t>
              </a:r>
              <a:r>
                <a:rPr kumimoji="0" lang="en-US" altLang="zh-CN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    . </a:t>
              </a:r>
              <a:endParaRPr kumimoji="0" lang="en-US" altLang="zh-CN" dirty="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pSp>
          <p:nvGrpSpPr>
            <p:cNvPr id="79" name="Group 132"/>
            <p:cNvGrpSpPr/>
            <p:nvPr/>
          </p:nvGrpSpPr>
          <p:grpSpPr bwMode="auto">
            <a:xfrm>
              <a:off x="4986" y="3467"/>
              <a:ext cx="240" cy="226"/>
              <a:chOff x="5004" y="3467"/>
              <a:chExt cx="240" cy="226"/>
            </a:xfrm>
          </p:grpSpPr>
          <p:graphicFrame>
            <p:nvGraphicFramePr>
              <p:cNvPr id="81" name="Object 41"/>
              <p:cNvGraphicFramePr/>
              <p:nvPr/>
            </p:nvGraphicFramePr>
            <p:xfrm>
              <a:off x="5004" y="3477"/>
              <a:ext cx="24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3085" name="公式" r:id="rId11" imgW="381000" imgH="342900" progId="Equation.3">
                      <p:embed/>
                    </p:oleObj>
                  </mc:Choice>
                  <mc:Fallback>
                    <p:oleObj name="公式" r:id="rId11" imgW="381000" imgH="342900" progId="Equation.3">
                      <p:embed/>
                      <p:pic>
                        <p:nvPicPr>
                          <p:cNvPr id="0" name="图片 64308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4" y="3477"/>
                            <a:ext cx="240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" name="Object 42"/>
              <p:cNvGraphicFramePr/>
              <p:nvPr/>
            </p:nvGraphicFramePr>
            <p:xfrm>
              <a:off x="5060" y="3467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3086" name="公式" r:id="rId13" imgW="215900" imgH="330200" progId="Equation.3">
                      <p:embed/>
                    </p:oleObj>
                  </mc:Choice>
                  <mc:Fallback>
                    <p:oleObj name="公式" r:id="rId13" imgW="215900" imgH="330200" progId="Equation.3">
                      <p:embed/>
                      <p:pic>
                        <p:nvPicPr>
                          <p:cNvPr id="0" name="图片 64308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0" y="3467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0" name="Object 40"/>
            <p:cNvGraphicFramePr/>
            <p:nvPr/>
          </p:nvGraphicFramePr>
          <p:xfrm>
            <a:off x="3078" y="3469"/>
            <a:ext cx="1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087" name="公式" r:id="rId15" imgW="215900" imgH="342900" progId="Equation.3">
                    <p:embed/>
                  </p:oleObj>
                </mc:Choice>
                <mc:Fallback>
                  <p:oleObj name="公式" r:id="rId15" imgW="215900" imgH="342900" progId="Equation.3">
                    <p:embed/>
                    <p:pic>
                      <p:nvPicPr>
                        <p:cNvPr id="0" name="图片 6430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3469"/>
                          <a:ext cx="1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" name="Group 123"/>
          <p:cNvGrpSpPr/>
          <p:nvPr/>
        </p:nvGrpSpPr>
        <p:grpSpPr bwMode="auto">
          <a:xfrm>
            <a:off x="1552575" y="3154363"/>
            <a:ext cx="5403850" cy="457200"/>
            <a:chOff x="850" y="2491"/>
            <a:chExt cx="3404" cy="288"/>
          </a:xfrm>
        </p:grpSpPr>
        <p:graphicFrame>
          <p:nvGraphicFramePr>
            <p:cNvPr id="87" name="Object 17"/>
            <p:cNvGraphicFramePr/>
            <p:nvPr/>
          </p:nvGraphicFramePr>
          <p:xfrm>
            <a:off x="4006" y="2527"/>
            <a:ext cx="24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088" name="Equation" r:id="rId17" imgW="393700" imgH="381000" progId="Equation.DSMT4">
                    <p:embed/>
                  </p:oleObj>
                </mc:Choice>
                <mc:Fallback>
                  <p:oleObj name="Equation" r:id="rId17" imgW="393700" imgH="381000" progId="Equation.DSMT4">
                    <p:embed/>
                    <p:pic>
                      <p:nvPicPr>
                        <p:cNvPr id="0" name="图片 6430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6" y="2527"/>
                          <a:ext cx="24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Rectangle 16"/>
            <p:cNvSpPr>
              <a:spLocks noChangeArrowheads="1"/>
            </p:cNvSpPr>
            <p:nvPr/>
          </p:nvSpPr>
          <p:spPr bwMode="auto">
            <a:xfrm>
              <a:off x="850" y="2491"/>
              <a:ext cx="32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90000"/>
                <a:defRPr/>
              </a:pPr>
              <a:r>
                <a:rPr kumimoji="0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旋转映射</a:t>
              </a: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将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点集</a:t>
              </a: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绕原点</a:t>
              </a:r>
              <a:r>
                <a:rPr kumimoji="0"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旋转</a:t>
              </a:r>
              <a:r>
                <a:rPr kumimoji="0"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一个角度</a:t>
              </a:r>
              <a:r>
                <a:rPr kumimoji="0" lang="en-US" altLang="zh-CN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endParaRPr kumimoji="0"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89" name="Rectangle 67"/>
          <p:cNvSpPr>
            <a:spLocks noChangeArrowheads="1"/>
          </p:cNvSpPr>
          <p:nvPr/>
        </p:nvSpPr>
        <p:spPr bwMode="auto">
          <a:xfrm>
            <a:off x="733425" y="3154363"/>
            <a:ext cx="1025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特点</a:t>
            </a:r>
            <a:r>
              <a:rPr kumimoji="0" lang="en-US" altLang="zh-CN">
                <a:solidFill>
                  <a:srgbClr val="0000FF"/>
                </a:solidFill>
              </a:rPr>
              <a:t>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91" name="Rectangle 14"/>
          <p:cNvSpPr>
            <a:spLocks noChangeArrowheads="1"/>
          </p:cNvSpPr>
          <p:nvPr/>
        </p:nvSpPr>
        <p:spPr bwMode="auto">
          <a:xfrm>
            <a:off x="1412875" y="4449763"/>
            <a:ext cx="75390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90000"/>
              <a:defRPr/>
            </a:pPr>
            <a:r>
              <a:rPr kumimoji="0" lang="zh-CN" altLang="en-US" u="sng" dirty="0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相似映射</a:t>
            </a:r>
            <a:r>
              <a:rPr lang="zh-CN" altLang="en-US" dirty="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保持</a:t>
            </a:r>
            <a:r>
              <a:rPr lang="zh-CN" altLang="en-US" u="sng" dirty="0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点</a:t>
            </a:r>
            <a:r>
              <a:rPr kumimoji="0" lang="zh-CN" altLang="en-US" dirty="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的辐角不变，但模扩大</a:t>
            </a:r>
            <a:r>
              <a:rPr kumimoji="0" lang="en-US" altLang="zh-CN" dirty="0">
                <a:solidFill>
                  <a:srgbClr val="006600"/>
                </a:solidFill>
                <a:latin typeface="宋体" panose="02010600030101010101" charset="-122"/>
              </a:rPr>
              <a:t>(</a:t>
            </a:r>
            <a:r>
              <a:rPr kumimoji="0" lang="zh-CN" altLang="en-US" dirty="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或缩小</a:t>
            </a:r>
            <a:r>
              <a:rPr kumimoji="0" lang="en-US" altLang="zh-CN" dirty="0">
                <a:solidFill>
                  <a:srgbClr val="006600"/>
                </a:solidFill>
                <a:latin typeface="宋体" panose="02010600030101010101" charset="-122"/>
              </a:rPr>
              <a:t>)</a:t>
            </a:r>
            <a:r>
              <a:rPr kumimoji="0" lang="en-US" altLang="zh-CN" i="1" dirty="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r </a:t>
            </a:r>
            <a:r>
              <a:rPr kumimoji="0" lang="zh-CN" altLang="en-US" dirty="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倍，</a:t>
            </a:r>
            <a:r>
              <a:rPr kumimoji="0" lang="en-US" altLang="zh-CN" dirty="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 dirty="0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2" name="Rectangle 30"/>
          <p:cNvSpPr>
            <a:spLocks noChangeArrowheads="1"/>
          </p:cNvSpPr>
          <p:nvPr/>
        </p:nvSpPr>
        <p:spPr bwMode="auto">
          <a:xfrm>
            <a:off x="593725" y="44497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特点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93" name="Rectangle 61"/>
          <p:cNvSpPr>
            <a:spLocks noChangeArrowheads="1"/>
          </p:cNvSpPr>
          <p:nvPr/>
        </p:nvSpPr>
        <p:spPr bwMode="auto">
          <a:xfrm>
            <a:off x="1412875" y="5027613"/>
            <a:ext cx="75771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90000"/>
              <a:defRPr/>
            </a:pP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因此，它将</a:t>
            </a:r>
            <a:r>
              <a:rPr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点集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沿极径方向</a:t>
            </a:r>
            <a:r>
              <a:rPr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相似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地</a:t>
            </a:r>
            <a:r>
              <a:rPr kumimoji="0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扩大</a:t>
            </a:r>
            <a:r>
              <a:rPr kumimoji="0" lang="en-US" altLang="zh-CN">
                <a:solidFill>
                  <a:srgbClr val="006600"/>
                </a:solidFill>
                <a:latin typeface="宋体" panose="02010600030101010101" charset="-122"/>
              </a:rPr>
              <a:t>(</a:t>
            </a:r>
            <a:r>
              <a:rPr kumimoji="0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或缩小</a:t>
            </a:r>
            <a:r>
              <a:rPr kumimoji="0" lang="en-US" altLang="zh-CN">
                <a:solidFill>
                  <a:srgbClr val="006600"/>
                </a:solidFill>
                <a:latin typeface="宋体" panose="02010600030101010101" charset="-122"/>
              </a:rPr>
              <a:t>)</a:t>
            </a:r>
            <a:r>
              <a:rPr kumimoji="0" lang="en-US" altLang="zh-CN" i="1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r </a:t>
            </a:r>
            <a:r>
              <a:rPr kumimoji="0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倍。</a:t>
            </a:r>
            <a:r>
              <a:rPr kumimoji="0"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4" name="Rectangle 63"/>
          <p:cNvSpPr>
            <a:spLocks noChangeArrowheads="1"/>
          </p:cNvSpPr>
          <p:nvPr/>
        </p:nvSpPr>
        <p:spPr bwMode="auto">
          <a:xfrm>
            <a:off x="901700" y="5726113"/>
            <a:ext cx="57959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85000"/>
              <a:buFontTx/>
              <a:buBlip>
                <a:blip r:embed="rId19"/>
              </a:buBlip>
              <a:defRPr/>
            </a:pP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它通常适合于含有原点的曲线或区域。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5155" name="Object 10"/>
          <p:cNvGraphicFramePr/>
          <p:nvPr/>
        </p:nvGraphicFramePr>
        <p:xfrm>
          <a:off x="517525" y="457200"/>
          <a:ext cx="1473270" cy="786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92" name="公式" r:id="rId20" imgW="1473200" imgH="787400" progId="Equation.3">
                  <p:embed/>
                </p:oleObj>
              </mc:Choice>
              <mc:Fallback>
                <p:oleObj name="公式" r:id="rId20" imgW="1473200" imgH="787400" progId="Equation.3">
                  <p:embed/>
                  <p:pic>
                    <p:nvPicPr>
                      <p:cNvPr id="0" name="图片 445491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457200"/>
                        <a:ext cx="1473270" cy="786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ldLvl="0" animBg="1"/>
      <p:bldP spid="66" grpId="0"/>
      <p:bldP spid="67" grpId="0"/>
      <p:bldP spid="72" grpId="0"/>
      <p:bldP spid="89" grpId="0"/>
      <p:bldP spid="91" grpId="0"/>
      <p:bldP spid="92" grpId="0"/>
      <p:bldP spid="93" grpId="0"/>
      <p:bldP spid="9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9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76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4" name="Picture 9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5" name="Picture 9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76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6" name="Picture 9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7" name="Picture 9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Picture 9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9" name="Picture 9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0" name="Picture 10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1" name="Picture 10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2" name="Picture 10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3" name="Picture 10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32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4" name="Picture 10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30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5" name="Picture 10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32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6" name="Picture 10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30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7" name="Picture 10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175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8" name="Picture 10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17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9" name="Picture 10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0" name="Picture 11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7207" name="Group 151"/>
          <p:cNvGrpSpPr/>
          <p:nvPr/>
        </p:nvGrpSpPr>
        <p:grpSpPr bwMode="auto">
          <a:xfrm>
            <a:off x="2454275" y="5200650"/>
            <a:ext cx="3671888" cy="887413"/>
            <a:chOff x="1540" y="3288"/>
            <a:chExt cx="2313" cy="559"/>
          </a:xfrm>
        </p:grpSpPr>
        <p:sp>
          <p:nvSpPr>
            <p:cNvPr id="557076" name="Rectangle 20"/>
            <p:cNvSpPr>
              <a:spLocks noChangeArrowheads="1"/>
            </p:cNvSpPr>
            <p:nvPr/>
          </p:nvSpPr>
          <p:spPr bwMode="auto">
            <a:xfrm>
              <a:off x="2672" y="3417"/>
              <a:ext cx="11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 sz="1400"/>
                <a:t> </a:t>
              </a:r>
              <a:r>
                <a:rPr lang="en-US" altLang="zh-CN" i="1"/>
                <a:t>k 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待定</a:t>
              </a:r>
              <a:r>
                <a:rPr lang="en-US" altLang="zh-CN" sz="1200"/>
                <a:t> 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>
                  <a:latin typeface="宋体" panose="02010600030101010101" charset="-122"/>
                </a:rPr>
                <a:t>。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pSp>
          <p:nvGrpSpPr>
            <p:cNvPr id="38995" name="Group 79"/>
            <p:cNvGrpSpPr/>
            <p:nvPr/>
          </p:nvGrpSpPr>
          <p:grpSpPr bwMode="auto">
            <a:xfrm>
              <a:off x="1540" y="3288"/>
              <a:ext cx="1080" cy="559"/>
              <a:chOff x="1234" y="2958"/>
              <a:chExt cx="1080" cy="559"/>
            </a:xfrm>
          </p:grpSpPr>
          <p:graphicFrame>
            <p:nvGraphicFramePr>
              <p:cNvPr id="38996" name="Object 19"/>
              <p:cNvGraphicFramePr/>
              <p:nvPr/>
            </p:nvGraphicFramePr>
            <p:xfrm>
              <a:off x="1234" y="2958"/>
              <a:ext cx="1080" cy="5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917" name="公式" r:id="rId3" imgW="1714500" imgH="889000" progId="Equation.3">
                      <p:embed/>
                    </p:oleObj>
                  </mc:Choice>
                  <mc:Fallback>
                    <p:oleObj name="公式" r:id="rId3" imgW="1714500" imgH="889000" progId="Equation.3">
                      <p:embed/>
                      <p:pic>
                        <p:nvPicPr>
                          <p:cNvPr id="0" name="图片 50291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4" y="2958"/>
                            <a:ext cx="1080" cy="5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7078" name="Line 22"/>
              <p:cNvSpPr>
                <a:spLocks noChangeShapeType="1"/>
              </p:cNvSpPr>
              <p:nvPr/>
            </p:nvSpPr>
            <p:spPr bwMode="auto">
              <a:xfrm>
                <a:off x="2020" y="3310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aphicFrame>
        <p:nvGraphicFramePr>
          <p:cNvPr id="557095" name="Object 39"/>
          <p:cNvGraphicFramePr>
            <a:graphicFrameLocks noChangeAspect="1"/>
          </p:cNvGraphicFramePr>
          <p:nvPr/>
        </p:nvGraphicFramePr>
        <p:xfrm>
          <a:off x="7775575" y="3167063"/>
          <a:ext cx="4254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18" name="公式" r:id="rId5" imgW="469900" imgH="342900" progId="Equation.3">
                  <p:embed/>
                </p:oleObj>
              </mc:Choice>
              <mc:Fallback>
                <p:oleObj name="公式" r:id="rId5" imgW="469900" imgH="342900" progId="Equation.3">
                  <p:embed/>
                  <p:pic>
                    <p:nvPicPr>
                      <p:cNvPr id="0" name="图片 5029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575" y="3167063"/>
                        <a:ext cx="4254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7214" name="Group 158"/>
          <p:cNvGrpSpPr/>
          <p:nvPr/>
        </p:nvGrpSpPr>
        <p:grpSpPr bwMode="auto">
          <a:xfrm>
            <a:off x="6408738" y="3140075"/>
            <a:ext cx="2474912" cy="2008188"/>
            <a:chOff x="4037" y="1978"/>
            <a:chExt cx="1559" cy="1265"/>
          </a:xfrm>
        </p:grpSpPr>
        <p:sp>
          <p:nvSpPr>
            <p:cNvPr id="557094" name="Oval 38"/>
            <p:cNvSpPr>
              <a:spLocks noChangeAspect="1" noChangeArrowheads="1"/>
            </p:cNvSpPr>
            <p:nvPr/>
          </p:nvSpPr>
          <p:spPr bwMode="auto">
            <a:xfrm>
              <a:off x="4320" y="2322"/>
              <a:ext cx="635" cy="63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8D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8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8988" name="Object 40"/>
            <p:cNvGraphicFramePr>
              <a:graphicFrameLocks noChangeAspect="1"/>
            </p:cNvGraphicFramePr>
            <p:nvPr/>
          </p:nvGraphicFramePr>
          <p:xfrm>
            <a:off x="4308" y="2915"/>
            <a:ext cx="13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19" name="公式" r:id="rId7" imgW="279400" imgH="266700" progId="Equation.3">
                    <p:embed/>
                  </p:oleObj>
                </mc:Choice>
                <mc:Fallback>
                  <p:oleObj name="公式" r:id="rId7" imgW="279400" imgH="266700" progId="Equation.3">
                    <p:embed/>
                    <p:pic>
                      <p:nvPicPr>
                        <p:cNvPr id="0" name="图片 5029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8" y="2915"/>
                          <a:ext cx="135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7097" name="Line 41"/>
            <p:cNvSpPr>
              <a:spLocks noChangeShapeType="1"/>
            </p:cNvSpPr>
            <p:nvPr/>
          </p:nvSpPr>
          <p:spPr bwMode="auto">
            <a:xfrm rot="10800000">
              <a:off x="4037" y="2645"/>
              <a:ext cx="155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7098" name="Line 42"/>
            <p:cNvSpPr>
              <a:spLocks noChangeShapeType="1"/>
            </p:cNvSpPr>
            <p:nvPr/>
          </p:nvSpPr>
          <p:spPr bwMode="auto">
            <a:xfrm rot="5400000">
              <a:off x="4007" y="2610"/>
              <a:ext cx="126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7099" name="Line 43"/>
            <p:cNvSpPr>
              <a:spLocks noChangeAspect="1" noChangeShapeType="1"/>
            </p:cNvSpPr>
            <p:nvPr/>
          </p:nvSpPr>
          <p:spPr bwMode="auto">
            <a:xfrm rot="8100000" flipH="1" flipV="1">
              <a:off x="4414" y="2808"/>
              <a:ext cx="1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8992" name="Object 47"/>
            <p:cNvGraphicFramePr>
              <a:graphicFrameLocks noChangeAspect="1"/>
            </p:cNvGraphicFramePr>
            <p:nvPr/>
          </p:nvGraphicFramePr>
          <p:xfrm>
            <a:off x="4982" y="2664"/>
            <a:ext cx="8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20" name="公式" r:id="rId9" imgW="165100" imgH="266065" progId="Equation.3">
                    <p:embed/>
                  </p:oleObj>
                </mc:Choice>
                <mc:Fallback>
                  <p:oleObj name="公式" r:id="rId9" imgW="165100" imgH="266065" progId="Equation.3">
                    <p:embed/>
                    <p:pic>
                      <p:nvPicPr>
                        <p:cNvPr id="0" name="图片 5029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2" y="2664"/>
                          <a:ext cx="80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93" name="Object 49"/>
            <p:cNvGraphicFramePr>
              <a:graphicFrameLocks noChangeAspect="1"/>
            </p:cNvGraphicFramePr>
            <p:nvPr/>
          </p:nvGraphicFramePr>
          <p:xfrm>
            <a:off x="4106" y="2662"/>
            <a:ext cx="184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21" name="公式" r:id="rId11" imgW="381000" imgH="342900" progId="Equation.3">
                    <p:embed/>
                  </p:oleObj>
                </mc:Choice>
                <mc:Fallback>
                  <p:oleObj name="公式" r:id="rId11" imgW="381000" imgH="342900" progId="Equation.3">
                    <p:embed/>
                    <p:pic>
                      <p:nvPicPr>
                        <p:cNvPr id="0" name="图片 5029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6" y="2662"/>
                          <a:ext cx="184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7136" name="Oval 80"/>
          <p:cNvSpPr>
            <a:spLocks noChangeAspect="1" noChangeArrowheads="1"/>
          </p:cNvSpPr>
          <p:nvPr/>
        </p:nvSpPr>
        <p:spPr bwMode="auto">
          <a:xfrm>
            <a:off x="6496050" y="3324225"/>
            <a:ext cx="1727200" cy="1727200"/>
          </a:xfrm>
          <a:prstGeom prst="ellipse">
            <a:avLst/>
          </a:prstGeom>
          <a:noFill/>
          <a:ln w="6350">
            <a:solidFill>
              <a:srgbClr val="C0C0C0"/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38935" name="Picture 1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168" name="Rectangle 112"/>
          <p:cNvSpPr>
            <a:spLocks noChangeArrowheads="1"/>
          </p:cNvSpPr>
          <p:nvPr/>
        </p:nvSpPr>
        <p:spPr bwMode="auto">
          <a:xfrm>
            <a:off x="534988" y="573088"/>
            <a:ext cx="46482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七、两个典型区域间的映射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557169" name="Rectangle 113"/>
          <p:cNvSpPr>
            <a:spLocks noChangeArrowheads="1"/>
          </p:cNvSpPr>
          <p:nvPr/>
        </p:nvSpPr>
        <p:spPr bwMode="auto">
          <a:xfrm>
            <a:off x="534988" y="1200150"/>
            <a:ext cx="4394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0099"/>
                </a:solidFill>
              </a:rPr>
              <a:t>1. </a:t>
            </a:r>
            <a:r>
              <a:rPr kumimoji="0" lang="zh-CN" altLang="en-US">
                <a:solidFill>
                  <a:srgbClr val="000099"/>
                </a:solidFill>
              </a:rPr>
              <a:t>将上半平面映射成单位圆域</a:t>
            </a:r>
            <a:r>
              <a:rPr kumimoji="0" lang="en-US" altLang="zh-CN">
                <a:solidFill>
                  <a:srgbClr val="000099"/>
                </a:solidFill>
              </a:rPr>
              <a:t> 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sp>
        <p:nvSpPr>
          <p:cNvPr id="557170" name="Rectangle 114"/>
          <p:cNvSpPr>
            <a:spLocks noChangeArrowheads="1"/>
          </p:cNvSpPr>
          <p:nvPr/>
        </p:nvSpPr>
        <p:spPr bwMode="auto">
          <a:xfrm>
            <a:off x="534988" y="17605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推导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57171" name="Rectangle 115"/>
          <p:cNvSpPr>
            <a:spLocks noChangeArrowheads="1"/>
          </p:cNvSpPr>
          <p:nvPr/>
        </p:nvSpPr>
        <p:spPr bwMode="auto">
          <a:xfrm>
            <a:off x="1349375" y="1763713"/>
            <a:ext cx="26130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kumimoji="0" lang="en-US" altLang="zh-CN" sz="18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kumimoji="0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求通式</a:t>
            </a:r>
            <a:r>
              <a:rPr kumimoji="0" lang="zh-CN" altLang="en-US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38940" name="Group 116"/>
          <p:cNvGrpSpPr/>
          <p:nvPr/>
        </p:nvGrpSpPr>
        <p:grpSpPr bwMode="auto">
          <a:xfrm>
            <a:off x="5889625" y="828675"/>
            <a:ext cx="2946400" cy="1101725"/>
            <a:chOff x="3140" y="2706"/>
            <a:chExt cx="1947" cy="974"/>
          </a:xfrm>
        </p:grpSpPr>
        <p:sp>
          <p:nvSpPr>
            <p:cNvPr id="557173" name="Rectangle 117"/>
            <p:cNvSpPr>
              <a:spLocks noChangeArrowheads="1"/>
            </p:cNvSpPr>
            <p:nvPr/>
          </p:nvSpPr>
          <p:spPr bwMode="auto">
            <a:xfrm>
              <a:off x="3140" y="2706"/>
              <a:ext cx="974" cy="973"/>
            </a:xfrm>
            <a:prstGeom prst="rect">
              <a:avLst/>
            </a:prstGeom>
            <a:gradFill rotWithShape="1">
              <a:gsLst>
                <a:gs pos="0">
                  <a:srgbClr val="FFE8D1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7174" name="Rectangle 118"/>
            <p:cNvSpPr>
              <a:spLocks noChangeArrowheads="1"/>
            </p:cNvSpPr>
            <p:nvPr/>
          </p:nvSpPr>
          <p:spPr bwMode="auto">
            <a:xfrm rot="10800000">
              <a:off x="4114" y="2707"/>
              <a:ext cx="975" cy="973"/>
            </a:xfrm>
            <a:prstGeom prst="rect">
              <a:avLst/>
            </a:prstGeom>
            <a:gradFill rotWithShape="1">
              <a:gsLst>
                <a:gs pos="0">
                  <a:srgbClr val="FFE8D1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8941" name="Group 119"/>
          <p:cNvGrpSpPr/>
          <p:nvPr/>
        </p:nvGrpSpPr>
        <p:grpSpPr bwMode="auto">
          <a:xfrm>
            <a:off x="5935663" y="771525"/>
            <a:ext cx="2951162" cy="1851025"/>
            <a:chOff x="3739" y="486"/>
            <a:chExt cx="1859" cy="1166"/>
          </a:xfrm>
        </p:grpSpPr>
        <p:graphicFrame>
          <p:nvGraphicFramePr>
            <p:cNvPr id="38982" name="Object 120"/>
            <p:cNvGraphicFramePr>
              <a:graphicFrameLocks noChangeAspect="1"/>
            </p:cNvGraphicFramePr>
            <p:nvPr/>
          </p:nvGraphicFramePr>
          <p:xfrm>
            <a:off x="5305" y="491"/>
            <a:ext cx="22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22" name="公式" r:id="rId13" imgW="393700" imgH="342900" progId="Equation.3">
                    <p:embed/>
                  </p:oleObj>
                </mc:Choice>
                <mc:Fallback>
                  <p:oleObj name="公式" r:id="rId13" imgW="393700" imgH="342900" progId="Equation.3">
                    <p:embed/>
                    <p:pic>
                      <p:nvPicPr>
                        <p:cNvPr id="0" name="图片 5029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5" y="491"/>
                          <a:ext cx="22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7177" name="Line 121"/>
            <p:cNvSpPr>
              <a:spLocks noChangeShapeType="1"/>
            </p:cNvSpPr>
            <p:nvPr/>
          </p:nvSpPr>
          <p:spPr bwMode="auto">
            <a:xfrm rot="10800000">
              <a:off x="3739" y="1219"/>
              <a:ext cx="1859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7178" name="Line 122"/>
            <p:cNvSpPr>
              <a:spLocks noChangeShapeType="1"/>
            </p:cNvSpPr>
            <p:nvPr/>
          </p:nvSpPr>
          <p:spPr bwMode="auto">
            <a:xfrm rot="16200000" flipH="1">
              <a:off x="4059" y="1069"/>
              <a:ext cx="116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8942" name="Group 123"/>
          <p:cNvGrpSpPr/>
          <p:nvPr/>
        </p:nvGrpSpPr>
        <p:grpSpPr bwMode="auto">
          <a:xfrm>
            <a:off x="6059488" y="1935163"/>
            <a:ext cx="2649537" cy="296862"/>
            <a:chOff x="3817" y="1219"/>
            <a:chExt cx="1669" cy="187"/>
          </a:xfrm>
        </p:grpSpPr>
        <p:graphicFrame>
          <p:nvGraphicFramePr>
            <p:cNvPr id="38978" name="Object 124"/>
            <p:cNvGraphicFramePr>
              <a:graphicFrameLocks noChangeAspect="1"/>
            </p:cNvGraphicFramePr>
            <p:nvPr/>
          </p:nvGraphicFramePr>
          <p:xfrm>
            <a:off x="4205" y="1270"/>
            <a:ext cx="1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23" name="公式" r:id="rId15" imgW="266700" imgH="279400" progId="Equation.3">
                    <p:embed/>
                  </p:oleObj>
                </mc:Choice>
                <mc:Fallback>
                  <p:oleObj name="公式" r:id="rId15" imgW="266700" imgH="279400" progId="Equation.3">
                    <p:embed/>
                    <p:pic>
                      <p:nvPicPr>
                        <p:cNvPr id="0" name="图片 5029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5" y="1270"/>
                          <a:ext cx="12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979" name="Group 125"/>
            <p:cNvGrpSpPr/>
            <p:nvPr/>
          </p:nvGrpSpPr>
          <p:grpSpPr bwMode="auto">
            <a:xfrm>
              <a:off x="3817" y="1219"/>
              <a:ext cx="1669" cy="0"/>
              <a:chOff x="3817" y="1219"/>
              <a:chExt cx="1669" cy="0"/>
            </a:xfrm>
          </p:grpSpPr>
          <p:sp>
            <p:nvSpPr>
              <p:cNvPr id="557182" name="Line 126"/>
              <p:cNvSpPr>
                <a:spLocks noChangeShapeType="1"/>
              </p:cNvSpPr>
              <p:nvPr/>
            </p:nvSpPr>
            <p:spPr bwMode="auto">
              <a:xfrm rot="10800000" flipH="1">
                <a:off x="3817" y="1219"/>
                <a:ext cx="1669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7183" name="Line 127"/>
              <p:cNvSpPr>
                <a:spLocks noChangeAspect="1" noChangeShapeType="1"/>
              </p:cNvSpPr>
              <p:nvPr/>
            </p:nvSpPr>
            <p:spPr bwMode="auto">
              <a:xfrm rot="5384409" flipH="1" flipV="1">
                <a:off x="4272" y="2752"/>
                <a:ext cx="0" cy="10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57210" name="Group 154"/>
          <p:cNvGrpSpPr/>
          <p:nvPr/>
        </p:nvGrpSpPr>
        <p:grpSpPr bwMode="auto">
          <a:xfrm>
            <a:off x="8085138" y="1371600"/>
            <a:ext cx="358775" cy="1311275"/>
            <a:chOff x="5093" y="864"/>
            <a:chExt cx="226" cy="826"/>
          </a:xfrm>
        </p:grpSpPr>
        <p:sp>
          <p:nvSpPr>
            <p:cNvPr id="557125" name="Line 69"/>
            <p:cNvSpPr>
              <a:spLocks noChangeShapeType="1"/>
            </p:cNvSpPr>
            <p:nvPr/>
          </p:nvSpPr>
          <p:spPr bwMode="auto">
            <a:xfrm flipH="1">
              <a:off x="5112" y="864"/>
              <a:ext cx="0" cy="70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8974" name="Group 153"/>
            <p:cNvGrpSpPr/>
            <p:nvPr/>
          </p:nvGrpSpPr>
          <p:grpSpPr bwMode="auto">
            <a:xfrm>
              <a:off x="5093" y="1473"/>
              <a:ext cx="226" cy="217"/>
              <a:chOff x="5093" y="1473"/>
              <a:chExt cx="226" cy="217"/>
            </a:xfrm>
          </p:grpSpPr>
          <p:sp>
            <p:nvSpPr>
              <p:cNvPr id="557126" name="Oval 70"/>
              <p:cNvSpPr>
                <a:spLocks noChangeAspect="1" noChangeArrowheads="1"/>
              </p:cNvSpPr>
              <p:nvPr/>
            </p:nvSpPr>
            <p:spPr bwMode="auto">
              <a:xfrm rot="-2715591">
                <a:off x="5093" y="1552"/>
                <a:ext cx="40" cy="40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8976" name="Object 71"/>
              <p:cNvGraphicFramePr>
                <a:graphicFrameLocks noChangeAspect="1"/>
              </p:cNvGraphicFramePr>
              <p:nvPr/>
            </p:nvGraphicFramePr>
            <p:xfrm>
              <a:off x="5159" y="1473"/>
              <a:ext cx="160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924" name="公式" r:id="rId17" imgW="279400" imgH="381000" progId="Equation.3">
                      <p:embed/>
                    </p:oleObj>
                  </mc:Choice>
                  <mc:Fallback>
                    <p:oleObj name="公式" r:id="rId17" imgW="279400" imgH="381000" progId="Equation.3">
                      <p:embed/>
                      <p:pic>
                        <p:nvPicPr>
                          <p:cNvPr id="0" name="图片 5029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9" y="1473"/>
                            <a:ext cx="160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7128" name="Line 72"/>
              <p:cNvSpPr>
                <a:spLocks noChangeShapeType="1"/>
              </p:cNvSpPr>
              <p:nvPr/>
            </p:nvSpPr>
            <p:spPr bwMode="auto">
              <a:xfrm flipV="1">
                <a:off x="5160" y="1518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57208" name="Group 152"/>
          <p:cNvGrpSpPr/>
          <p:nvPr/>
        </p:nvGrpSpPr>
        <p:grpSpPr bwMode="auto">
          <a:xfrm>
            <a:off x="8085138" y="1208088"/>
            <a:ext cx="361950" cy="344487"/>
            <a:chOff x="5093" y="761"/>
            <a:chExt cx="228" cy="217"/>
          </a:xfrm>
        </p:grpSpPr>
        <p:sp>
          <p:nvSpPr>
            <p:cNvPr id="557129" name="Oval 73"/>
            <p:cNvSpPr>
              <a:spLocks noChangeAspect="1" noChangeArrowheads="1"/>
            </p:cNvSpPr>
            <p:nvPr/>
          </p:nvSpPr>
          <p:spPr bwMode="auto">
            <a:xfrm rot="-2715591">
              <a:off x="5093" y="852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8972" name="Object 74"/>
            <p:cNvGraphicFramePr>
              <a:graphicFrameLocks noChangeAspect="1"/>
            </p:cNvGraphicFramePr>
            <p:nvPr/>
          </p:nvGraphicFramePr>
          <p:xfrm>
            <a:off x="5161" y="761"/>
            <a:ext cx="16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25" name="公式" r:id="rId19" imgW="279400" imgH="381000" progId="Equation.3">
                    <p:embed/>
                  </p:oleObj>
                </mc:Choice>
                <mc:Fallback>
                  <p:oleObj name="公式" r:id="rId19" imgW="279400" imgH="381000" progId="Equation.3">
                    <p:embed/>
                    <p:pic>
                      <p:nvPicPr>
                        <p:cNvPr id="0" name="图片 5029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1" y="761"/>
                          <a:ext cx="16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45" name="Object 140"/>
          <p:cNvGraphicFramePr>
            <a:graphicFrameLocks noChangeAspect="1"/>
          </p:cNvGraphicFramePr>
          <p:nvPr/>
        </p:nvGraphicFramePr>
        <p:xfrm>
          <a:off x="7405688" y="1984375"/>
          <a:ext cx="147637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26" name="公式" r:id="rId21" imgW="190500" imgH="279400" progId="Equation.3">
                  <p:embed/>
                </p:oleObj>
              </mc:Choice>
              <mc:Fallback>
                <p:oleObj name="公式" r:id="rId21" imgW="190500" imgH="279400" progId="Equation.3">
                  <p:embed/>
                  <p:pic>
                    <p:nvPicPr>
                      <p:cNvPr id="0" name="图片 5029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5688" y="1984375"/>
                        <a:ext cx="147637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7205" name="Group 149"/>
          <p:cNvGrpSpPr/>
          <p:nvPr/>
        </p:nvGrpSpPr>
        <p:grpSpPr bwMode="auto">
          <a:xfrm>
            <a:off x="1798638" y="2884488"/>
            <a:ext cx="4208462" cy="457200"/>
            <a:chOff x="1133" y="1817"/>
            <a:chExt cx="2651" cy="288"/>
          </a:xfrm>
        </p:grpSpPr>
        <p:graphicFrame>
          <p:nvGraphicFramePr>
            <p:cNvPr id="38969" name="Object 12"/>
            <p:cNvGraphicFramePr>
              <a:graphicFrameLocks noChangeAspect="1"/>
            </p:cNvGraphicFramePr>
            <p:nvPr/>
          </p:nvGraphicFramePr>
          <p:xfrm>
            <a:off x="3192" y="1849"/>
            <a:ext cx="5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27" name="公式" r:id="rId23" imgW="939800" imgH="368300" progId="Equation.3">
                    <p:embed/>
                  </p:oleObj>
                </mc:Choice>
                <mc:Fallback>
                  <p:oleObj name="公式" r:id="rId23" imgW="939800" imgH="368300" progId="Equation.3">
                    <p:embed/>
                    <p:pic>
                      <p:nvPicPr>
                        <p:cNvPr id="0" name="图片 5029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2" y="1849"/>
                          <a:ext cx="59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7197" name="Rectangle 141"/>
            <p:cNvSpPr>
              <a:spLocks noChangeArrowheads="1"/>
            </p:cNvSpPr>
            <p:nvPr/>
          </p:nvSpPr>
          <p:spPr bwMode="auto">
            <a:xfrm>
              <a:off x="1133" y="1817"/>
              <a:ext cx="217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使其映射到</a:t>
              </a:r>
              <a:r>
                <a:rPr kumimoji="0" lang="en-US" altLang="zh-CN">
                  <a:solidFill>
                    <a:srgbClr val="000000"/>
                  </a:solidFill>
                </a:rPr>
                <a:t> </a:t>
              </a:r>
              <a:r>
                <a:rPr kumimoji="0" lang="en-US" altLang="zh-CN" i="1">
                  <a:solidFill>
                    <a:srgbClr val="000000"/>
                  </a:solidFill>
                </a:rPr>
                <a:t>w</a:t>
              </a:r>
              <a:r>
                <a:rPr kumimoji="0" lang="en-US" altLang="zh-CN">
                  <a:solidFill>
                    <a:srgbClr val="000000"/>
                  </a:solidFill>
                </a:rPr>
                <a:t> </a:t>
              </a:r>
              <a:r>
                <a:rPr kumimoji="0" lang="zh-CN" altLang="en-US">
                  <a:solidFill>
                    <a:srgbClr val="000000"/>
                  </a:solidFill>
                </a:rPr>
                <a:t>平面的点</a:t>
              </a:r>
              <a:r>
                <a:rPr kumimoji="0"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557199" name="Rectangle 143"/>
          <p:cNvSpPr>
            <a:spLocks noChangeArrowheads="1"/>
          </p:cNvSpPr>
          <p:nvPr/>
        </p:nvSpPr>
        <p:spPr bwMode="auto">
          <a:xfrm>
            <a:off x="1798638" y="3487738"/>
            <a:ext cx="27876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根据</a:t>
            </a:r>
            <a:r>
              <a:rPr kumimoji="0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保对称点性</a:t>
            </a:r>
            <a:r>
              <a:rPr kumimoji="0" lang="zh-CN" altLang="en-US">
                <a:solidFill>
                  <a:srgbClr val="000000"/>
                </a:solidFill>
              </a:rPr>
              <a:t>，</a:t>
            </a:r>
            <a:r>
              <a:rPr kumimoji="0" lang="en-US" altLang="zh-CN">
                <a:solidFill>
                  <a:srgbClr val="000000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57200" name="Rectangle 144"/>
          <p:cNvSpPr>
            <a:spLocks noChangeArrowheads="1"/>
          </p:cNvSpPr>
          <p:nvPr/>
        </p:nvSpPr>
        <p:spPr bwMode="auto">
          <a:xfrm>
            <a:off x="4251325" y="34877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则有</a:t>
            </a:r>
            <a:r>
              <a:rPr kumimoji="0" lang="en-US" altLang="zh-CN">
                <a:solidFill>
                  <a:srgbClr val="000000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557206" name="Group 150"/>
          <p:cNvGrpSpPr/>
          <p:nvPr/>
        </p:nvGrpSpPr>
        <p:grpSpPr bwMode="auto">
          <a:xfrm>
            <a:off x="2511425" y="4062413"/>
            <a:ext cx="2047875" cy="400050"/>
            <a:chOff x="1582" y="2559"/>
            <a:chExt cx="1290" cy="252"/>
          </a:xfrm>
        </p:grpSpPr>
        <p:graphicFrame>
          <p:nvGraphicFramePr>
            <p:cNvPr id="38964" name="Object 16"/>
            <p:cNvGraphicFramePr>
              <a:graphicFrameLocks noChangeAspect="1"/>
            </p:cNvGraphicFramePr>
            <p:nvPr/>
          </p:nvGraphicFramePr>
          <p:xfrm>
            <a:off x="2216" y="2579"/>
            <a:ext cx="65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28" name="公式" r:id="rId25" imgW="1041400" imgH="368300" progId="Equation.3">
                    <p:embed/>
                  </p:oleObj>
                </mc:Choice>
                <mc:Fallback>
                  <p:oleObj name="公式" r:id="rId25" imgW="1041400" imgH="368300" progId="Equation.3">
                    <p:embed/>
                    <p:pic>
                      <p:nvPicPr>
                        <p:cNvPr id="0" name="图片 5029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6" y="2579"/>
                          <a:ext cx="65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965" name="Group 77"/>
            <p:cNvGrpSpPr/>
            <p:nvPr/>
          </p:nvGrpSpPr>
          <p:grpSpPr bwMode="auto">
            <a:xfrm>
              <a:off x="1582" y="2559"/>
              <a:ext cx="176" cy="240"/>
              <a:chOff x="2752" y="2223"/>
              <a:chExt cx="176" cy="240"/>
            </a:xfrm>
          </p:grpSpPr>
          <p:graphicFrame>
            <p:nvGraphicFramePr>
              <p:cNvPr id="38967" name="Object 15"/>
              <p:cNvGraphicFramePr>
                <a:graphicFrameLocks noChangeAspect="1"/>
              </p:cNvGraphicFramePr>
              <p:nvPr/>
            </p:nvGraphicFramePr>
            <p:xfrm>
              <a:off x="2752" y="2223"/>
              <a:ext cx="17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929" name="公式" r:id="rId27" imgW="279400" imgH="381000" progId="Equation.3">
                      <p:embed/>
                    </p:oleObj>
                  </mc:Choice>
                  <mc:Fallback>
                    <p:oleObj name="公式" r:id="rId27" imgW="279400" imgH="381000" progId="Equation.3">
                      <p:embed/>
                      <p:pic>
                        <p:nvPicPr>
                          <p:cNvPr id="0" name="图片 5029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2" y="2223"/>
                            <a:ext cx="17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7074" name="Line 18"/>
              <p:cNvSpPr>
                <a:spLocks noChangeShapeType="1"/>
              </p:cNvSpPr>
              <p:nvPr/>
            </p:nvSpPr>
            <p:spPr bwMode="auto">
              <a:xfrm>
                <a:off x="2754" y="2274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7201" name="Line 145"/>
            <p:cNvSpPr>
              <a:spLocks noChangeShapeType="1"/>
            </p:cNvSpPr>
            <p:nvPr/>
          </p:nvSpPr>
          <p:spPr bwMode="auto">
            <a:xfrm>
              <a:off x="1856" y="2700"/>
              <a:ext cx="278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57202" name="Rectangle 146"/>
          <p:cNvSpPr>
            <a:spLocks noChangeArrowheads="1"/>
          </p:cNvSpPr>
          <p:nvPr/>
        </p:nvSpPr>
        <p:spPr bwMode="auto">
          <a:xfrm>
            <a:off x="1798638" y="4646613"/>
            <a:ext cx="4702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从而所构造的</a:t>
            </a:r>
            <a:r>
              <a:rPr kumimoji="0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分式线性映射</a:t>
            </a:r>
            <a:r>
              <a:rPr kumimoji="0" lang="zh-CN" altLang="en-US">
                <a:solidFill>
                  <a:srgbClr val="000000"/>
                </a:solidFill>
              </a:rPr>
              <a:t>为：</a:t>
            </a:r>
            <a:r>
              <a:rPr kumimoji="0" lang="en-US" altLang="zh-CN">
                <a:solidFill>
                  <a:srgbClr val="000000"/>
                </a:solidFill>
              </a:rPr>
              <a:t> 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557231" name="Group 175"/>
          <p:cNvGrpSpPr/>
          <p:nvPr/>
        </p:nvGrpSpPr>
        <p:grpSpPr bwMode="auto">
          <a:xfrm>
            <a:off x="1365250" y="2316163"/>
            <a:ext cx="3736975" cy="466725"/>
            <a:chOff x="860" y="1459"/>
            <a:chExt cx="2354" cy="294"/>
          </a:xfrm>
        </p:grpSpPr>
        <p:sp>
          <p:nvSpPr>
            <p:cNvPr id="557064" name="Rectangle 8"/>
            <p:cNvSpPr>
              <a:spLocks noChangeArrowheads="1"/>
            </p:cNvSpPr>
            <p:nvPr/>
          </p:nvSpPr>
          <p:spPr bwMode="auto">
            <a:xfrm>
              <a:off x="860" y="1459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(1)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  <p:grpSp>
          <p:nvGrpSpPr>
            <p:cNvPr id="38961" name="Group 148"/>
            <p:cNvGrpSpPr/>
            <p:nvPr/>
          </p:nvGrpSpPr>
          <p:grpSpPr bwMode="auto">
            <a:xfrm>
              <a:off x="1133" y="1465"/>
              <a:ext cx="2081" cy="288"/>
              <a:chOff x="1133" y="1465"/>
              <a:chExt cx="2081" cy="288"/>
            </a:xfrm>
          </p:grpSpPr>
          <p:graphicFrame>
            <p:nvGraphicFramePr>
              <p:cNvPr id="38962" name="Object 11"/>
              <p:cNvGraphicFramePr>
                <a:graphicFrameLocks noChangeAspect="1"/>
              </p:cNvGraphicFramePr>
              <p:nvPr/>
            </p:nvGraphicFramePr>
            <p:xfrm>
              <a:off x="2974" y="1487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930" name="公式" r:id="rId29" imgW="381000" imgH="381000" progId="Equation.3">
                      <p:embed/>
                    </p:oleObj>
                  </mc:Choice>
                  <mc:Fallback>
                    <p:oleObj name="公式" r:id="rId29" imgW="381000" imgH="381000" progId="Equation.3">
                      <p:embed/>
                      <p:pic>
                        <p:nvPicPr>
                          <p:cNvPr id="0" name="图片 5029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4" y="1487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7203" name="Rectangle 147"/>
              <p:cNvSpPr>
                <a:spLocks noChangeArrowheads="1"/>
              </p:cNvSpPr>
              <p:nvPr/>
            </p:nvSpPr>
            <p:spPr bwMode="auto">
              <a:xfrm>
                <a:off x="1133" y="1465"/>
                <a:ext cx="194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solidFill>
                      <a:srgbClr val="000000"/>
                    </a:solidFill>
                  </a:rPr>
                  <a:t>在上半平面任取一点</a:t>
                </a:r>
                <a:r>
                  <a:rPr kumimoji="0" lang="en-US" altLang="zh-CN">
                    <a:solidFill>
                      <a:srgbClr val="000000"/>
                    </a:solidFill>
                  </a:rPr>
                  <a:t>  </a:t>
                </a:r>
                <a:endParaRPr kumimoji="0" lang="en-US" altLang="zh-CN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57212" name="Group 156"/>
          <p:cNvGrpSpPr/>
          <p:nvPr/>
        </p:nvGrpSpPr>
        <p:grpSpPr bwMode="auto">
          <a:xfrm>
            <a:off x="7369175" y="3508375"/>
            <a:ext cx="1366838" cy="679450"/>
            <a:chOff x="4642" y="2210"/>
            <a:chExt cx="861" cy="428"/>
          </a:xfrm>
        </p:grpSpPr>
        <p:sp>
          <p:nvSpPr>
            <p:cNvPr id="557106" name="Line 50"/>
            <p:cNvSpPr>
              <a:spLocks noChangeShapeType="1"/>
            </p:cNvSpPr>
            <p:nvPr/>
          </p:nvSpPr>
          <p:spPr bwMode="auto">
            <a:xfrm flipV="1">
              <a:off x="4642" y="2239"/>
              <a:ext cx="750" cy="39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8957" name="Group 155"/>
            <p:cNvGrpSpPr/>
            <p:nvPr/>
          </p:nvGrpSpPr>
          <p:grpSpPr bwMode="auto">
            <a:xfrm>
              <a:off x="5351" y="2210"/>
              <a:ext cx="152" cy="175"/>
              <a:chOff x="5351" y="2210"/>
              <a:chExt cx="152" cy="175"/>
            </a:xfrm>
          </p:grpSpPr>
          <p:sp>
            <p:nvSpPr>
              <p:cNvPr id="557107" name="Oval 51"/>
              <p:cNvSpPr>
                <a:spLocks noChangeAspect="1" noChangeArrowheads="1"/>
              </p:cNvSpPr>
              <p:nvPr/>
            </p:nvSpPr>
            <p:spPr bwMode="auto">
              <a:xfrm rot="-2715591">
                <a:off x="5387" y="2210"/>
                <a:ext cx="40" cy="40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8959" name="Object 52"/>
              <p:cNvGraphicFramePr>
                <a:graphicFrameLocks noChangeAspect="1"/>
              </p:cNvGraphicFramePr>
              <p:nvPr/>
            </p:nvGraphicFramePr>
            <p:xfrm>
              <a:off x="5351" y="2277"/>
              <a:ext cx="152" cy="1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931" name="公式" r:id="rId31" imgW="266700" imgH="190500" progId="Equation.3">
                      <p:embed/>
                    </p:oleObj>
                  </mc:Choice>
                  <mc:Fallback>
                    <p:oleObj name="公式" r:id="rId31" imgW="266700" imgH="190500" progId="Equation.3">
                      <p:embed/>
                      <p:pic>
                        <p:nvPicPr>
                          <p:cNvPr id="0" name="图片 5029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51" y="2277"/>
                            <a:ext cx="152" cy="1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57139" name="Group 83"/>
          <p:cNvGrpSpPr/>
          <p:nvPr/>
        </p:nvGrpSpPr>
        <p:grpSpPr bwMode="auto">
          <a:xfrm>
            <a:off x="7335838" y="4159250"/>
            <a:ext cx="209550" cy="285750"/>
            <a:chOff x="4621" y="2500"/>
            <a:chExt cx="132" cy="180"/>
          </a:xfrm>
        </p:grpSpPr>
        <p:sp>
          <p:nvSpPr>
            <p:cNvPr id="557109" name="Oval 53"/>
            <p:cNvSpPr>
              <a:spLocks noChangeAspect="1" noChangeArrowheads="1"/>
            </p:cNvSpPr>
            <p:nvPr/>
          </p:nvSpPr>
          <p:spPr bwMode="auto">
            <a:xfrm rot="-2715591">
              <a:off x="4621" y="2500"/>
              <a:ext cx="40" cy="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8955" name="Object 81"/>
            <p:cNvGraphicFramePr>
              <a:graphicFrameLocks noChangeAspect="1"/>
            </p:cNvGraphicFramePr>
            <p:nvPr/>
          </p:nvGraphicFramePr>
          <p:xfrm>
            <a:off x="4660" y="2545"/>
            <a:ext cx="9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32" name="Equation" r:id="rId33" imgW="190500" imgH="279400" progId="Equation.DSMT4">
                    <p:embed/>
                  </p:oleObj>
                </mc:Choice>
                <mc:Fallback>
                  <p:oleObj name="Equation" r:id="rId33" imgW="190500" imgH="279400" progId="Equation.DSMT4">
                    <p:embed/>
                    <p:pic>
                      <p:nvPicPr>
                        <p:cNvPr id="0" name="图片 5029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0" y="2545"/>
                          <a:ext cx="9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5695 L 0.00035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57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5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5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5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5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5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5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5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55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5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5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5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5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5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5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136" grpId="0" animBg="1"/>
      <p:bldP spid="557171" grpId="0"/>
      <p:bldP spid="557199" grpId="0"/>
      <p:bldP spid="557200" grpId="0"/>
      <p:bldP spid="55720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8" name="Picture 1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9" name="Picture 1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0" name="Picture 12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1" name="Picture 1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2" name="Picture 13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3" name="Picture 1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4" name="Picture 1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5" name="Picture 13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6" name="Picture 13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7" name="Picture 13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10381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8" name="Picture 14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10222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9" name="Picture 1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0" name="Picture 14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1" name="Picture 1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8273" name="Group 193"/>
          <p:cNvGrpSpPr/>
          <p:nvPr/>
        </p:nvGrpSpPr>
        <p:grpSpPr bwMode="auto">
          <a:xfrm>
            <a:off x="2295525" y="2873375"/>
            <a:ext cx="1546225" cy="887413"/>
            <a:chOff x="1248" y="2662"/>
            <a:chExt cx="974" cy="559"/>
          </a:xfrm>
        </p:grpSpPr>
        <p:graphicFrame>
          <p:nvGraphicFramePr>
            <p:cNvPr id="40028" name="Object 102"/>
            <p:cNvGraphicFramePr/>
            <p:nvPr/>
          </p:nvGraphicFramePr>
          <p:xfrm>
            <a:off x="1282" y="2662"/>
            <a:ext cx="536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97" name="公式" r:id="rId3" imgW="850265" imgH="888365" progId="Equation.3">
                    <p:embed/>
                  </p:oleObj>
                </mc:Choice>
                <mc:Fallback>
                  <p:oleObj name="公式" r:id="rId3" imgW="850265" imgH="888365" progId="Equation.3">
                    <p:embed/>
                    <p:pic>
                      <p:nvPicPr>
                        <p:cNvPr id="0" name="图片 5039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" y="2662"/>
                          <a:ext cx="536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8183" name="Line 103"/>
            <p:cNvSpPr>
              <a:spLocks noChangeShapeType="1"/>
            </p:cNvSpPr>
            <p:nvPr/>
          </p:nvSpPr>
          <p:spPr bwMode="auto">
            <a:xfrm>
              <a:off x="1592" y="3014"/>
              <a:ext cx="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8184" name="Line 104"/>
            <p:cNvSpPr>
              <a:spLocks noChangeShapeType="1"/>
            </p:cNvSpPr>
            <p:nvPr/>
          </p:nvSpPr>
          <p:spPr bwMode="auto">
            <a:xfrm>
              <a:off x="1248" y="2754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8185" name="Line 105"/>
            <p:cNvSpPr>
              <a:spLocks noChangeShapeType="1"/>
            </p:cNvSpPr>
            <p:nvPr/>
          </p:nvSpPr>
          <p:spPr bwMode="auto">
            <a:xfrm>
              <a:off x="1846" y="2752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0032" name="Object 106"/>
            <p:cNvGraphicFramePr/>
            <p:nvPr/>
          </p:nvGraphicFramePr>
          <p:xfrm>
            <a:off x="1894" y="2831"/>
            <a:ext cx="3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98" name="公式" r:id="rId5" imgW="520700" imgH="342900" progId="Equation.3">
                    <p:embed/>
                  </p:oleObj>
                </mc:Choice>
                <mc:Fallback>
                  <p:oleObj name="公式" r:id="rId5" imgW="520700" imgH="342900" progId="Equation.3">
                    <p:embed/>
                    <p:pic>
                      <p:nvPicPr>
                        <p:cNvPr id="0" name="图片 5039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4" y="2831"/>
                          <a:ext cx="3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8187" name="Object 107"/>
          <p:cNvGraphicFramePr/>
          <p:nvPr/>
        </p:nvGraphicFramePr>
        <p:xfrm>
          <a:off x="4098925" y="3125788"/>
          <a:ext cx="952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99" name="公式" r:id="rId7" imgW="951865" imgH="342900" progId="Equation.3">
                  <p:embed/>
                </p:oleObj>
              </mc:Choice>
              <mc:Fallback>
                <p:oleObj name="公式" r:id="rId7" imgW="951865" imgH="342900" progId="Equation.3">
                  <p:embed/>
                  <p:pic>
                    <p:nvPicPr>
                      <p:cNvPr id="0" name="图片 50399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3125788"/>
                        <a:ext cx="952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8276" name="Group 196"/>
          <p:cNvGrpSpPr/>
          <p:nvPr/>
        </p:nvGrpSpPr>
        <p:grpSpPr bwMode="auto">
          <a:xfrm>
            <a:off x="1949450" y="3957638"/>
            <a:ext cx="1419225" cy="342900"/>
            <a:chOff x="1228" y="2523"/>
            <a:chExt cx="894" cy="216"/>
          </a:xfrm>
        </p:grpSpPr>
        <p:graphicFrame>
          <p:nvGraphicFramePr>
            <p:cNvPr id="40026" name="Object 110"/>
            <p:cNvGraphicFramePr/>
            <p:nvPr/>
          </p:nvGraphicFramePr>
          <p:xfrm>
            <a:off x="1546" y="2523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00" name="公式" r:id="rId9" imgW="914400" imgH="342900" progId="Equation.3">
                    <p:embed/>
                  </p:oleObj>
                </mc:Choice>
                <mc:Fallback>
                  <p:oleObj name="公式" r:id="rId9" imgW="914400" imgH="342900" progId="Equation.3">
                    <p:embed/>
                    <p:pic>
                      <p:nvPicPr>
                        <p:cNvPr id="0" name="图片 5039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6" y="2523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27" name="Object 111"/>
            <p:cNvGraphicFramePr/>
            <p:nvPr/>
          </p:nvGraphicFramePr>
          <p:xfrm>
            <a:off x="1228" y="2557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01" name="公式" r:id="rId11" imgW="342900" imgH="215900" progId="Equation.3">
                    <p:embed/>
                  </p:oleObj>
                </mc:Choice>
                <mc:Fallback>
                  <p:oleObj name="公式" r:id="rId11" imgW="342900" imgH="215900" progId="Equation.3">
                    <p:embed/>
                    <p:pic>
                      <p:nvPicPr>
                        <p:cNvPr id="0" name="图片 5040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8" y="2557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8277" name="Group 197"/>
          <p:cNvGrpSpPr/>
          <p:nvPr/>
        </p:nvGrpSpPr>
        <p:grpSpPr bwMode="auto">
          <a:xfrm>
            <a:off x="3470275" y="3871913"/>
            <a:ext cx="1457325" cy="473075"/>
            <a:chOff x="2186" y="2469"/>
            <a:chExt cx="918" cy="298"/>
          </a:xfrm>
        </p:grpSpPr>
        <p:graphicFrame>
          <p:nvGraphicFramePr>
            <p:cNvPr id="40024" name="Object 112"/>
            <p:cNvGraphicFramePr/>
            <p:nvPr/>
          </p:nvGraphicFramePr>
          <p:xfrm>
            <a:off x="2480" y="2469"/>
            <a:ext cx="6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02" name="公式" r:id="rId13" imgW="989965" imgH="431800" progId="Equation.3">
                    <p:embed/>
                  </p:oleObj>
                </mc:Choice>
                <mc:Fallback>
                  <p:oleObj name="公式" r:id="rId13" imgW="989965" imgH="431800" progId="Equation.3">
                    <p:embed/>
                    <p:pic>
                      <p:nvPicPr>
                        <p:cNvPr id="0" name="图片 5040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0" y="2469"/>
                          <a:ext cx="6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8193" name="Rectangle 113"/>
            <p:cNvSpPr>
              <a:spLocks noChangeArrowheads="1"/>
            </p:cNvSpPr>
            <p:nvPr/>
          </p:nvSpPr>
          <p:spPr bwMode="auto">
            <a:xfrm>
              <a:off x="2186" y="2479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即</a:t>
              </a:r>
              <a:r>
                <a:rPr kumimoji="0" lang="en-US" altLang="zh-CN">
                  <a:solidFill>
                    <a:srgbClr val="000000"/>
                  </a:solidFill>
                </a:rPr>
                <a:t>  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558313" name="Group 233"/>
          <p:cNvGrpSpPr/>
          <p:nvPr/>
        </p:nvGrpSpPr>
        <p:grpSpPr bwMode="auto">
          <a:xfrm>
            <a:off x="1406525" y="5681663"/>
            <a:ext cx="3752850" cy="457200"/>
            <a:chOff x="886" y="3579"/>
            <a:chExt cx="2364" cy="288"/>
          </a:xfrm>
        </p:grpSpPr>
        <p:sp>
          <p:nvSpPr>
            <p:cNvPr id="558189" name="Rectangle 109"/>
            <p:cNvSpPr>
              <a:spLocks noChangeArrowheads="1"/>
            </p:cNvSpPr>
            <p:nvPr/>
          </p:nvSpPr>
          <p:spPr bwMode="auto">
            <a:xfrm>
              <a:off x="886" y="3579"/>
              <a:ext cx="13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15"/>
                </a:buBlip>
                <a:defRPr/>
              </a:pPr>
              <a:r>
                <a:rPr kumimoji="0"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特别地，取</a:t>
              </a:r>
              <a:r>
                <a:rPr kumimoji="0"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40022" name="Object 116"/>
            <p:cNvGraphicFramePr/>
            <p:nvPr/>
          </p:nvGraphicFramePr>
          <p:xfrm>
            <a:off x="2122" y="3636"/>
            <a:ext cx="4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03" name="公式" r:id="rId16" imgW="786765" imgH="342900" progId="Equation.3">
                    <p:embed/>
                  </p:oleObj>
                </mc:Choice>
                <mc:Fallback>
                  <p:oleObj name="公式" r:id="rId16" imgW="786765" imgH="342900" progId="Equation.3">
                    <p:embed/>
                    <p:pic>
                      <p:nvPicPr>
                        <p:cNvPr id="0" name="图片 5040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2" y="3636"/>
                          <a:ext cx="4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23" name="Object 117"/>
            <p:cNvGraphicFramePr/>
            <p:nvPr/>
          </p:nvGraphicFramePr>
          <p:xfrm>
            <a:off x="2722" y="3618"/>
            <a:ext cx="5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04" name="公式" r:id="rId18" imgW="838200" imgH="381000" progId="Equation.3">
                    <p:embed/>
                  </p:oleObj>
                </mc:Choice>
                <mc:Fallback>
                  <p:oleObj name="公式" r:id="rId18" imgW="838200" imgH="381000" progId="Equation.3">
                    <p:embed/>
                    <p:pic>
                      <p:nvPicPr>
                        <p:cNvPr id="0" name="图片 5040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2" y="3618"/>
                          <a:ext cx="5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8308" name="Group 228"/>
          <p:cNvGrpSpPr/>
          <p:nvPr/>
        </p:nvGrpSpPr>
        <p:grpSpPr bwMode="auto">
          <a:xfrm>
            <a:off x="1798638" y="4540250"/>
            <a:ext cx="4011612" cy="887413"/>
            <a:chOff x="1133" y="2860"/>
            <a:chExt cx="2527" cy="559"/>
          </a:xfrm>
        </p:grpSpPr>
        <p:sp>
          <p:nvSpPr>
            <p:cNvPr id="558195" name="Text Box 115"/>
            <p:cNvSpPr txBox="1">
              <a:spLocks noChangeArrowheads="1"/>
            </p:cNvSpPr>
            <p:nvPr/>
          </p:nvSpPr>
          <p:spPr bwMode="auto">
            <a:xfrm>
              <a:off x="1133" y="2989"/>
              <a:ext cx="127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即得</a:t>
              </a:r>
              <a:r>
                <a:rPr kumimoji="0" lang="zh-CN" altLang="en-US" u="sng">
                  <a:solidFill>
                    <a:srgbClr val="660033"/>
                  </a:solidFill>
                  <a:ea typeface="楷体" panose="02010609060101010101" charset="-122"/>
                  <a:cs typeface="楷体" panose="02010609060101010101" charset="-122"/>
                </a:rPr>
                <a:t>通式为</a:t>
              </a:r>
              <a:r>
                <a:rPr kumimoji="0" lang="zh-CN" altLang="en-US">
                  <a:solidFill>
                    <a:srgbClr val="000000"/>
                  </a:solidFill>
                </a:rPr>
                <a:t>：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40017" name="Group 194"/>
            <p:cNvGrpSpPr/>
            <p:nvPr/>
          </p:nvGrpSpPr>
          <p:grpSpPr bwMode="auto">
            <a:xfrm>
              <a:off x="2364" y="2860"/>
              <a:ext cx="1296" cy="559"/>
              <a:chOff x="3102" y="3160"/>
              <a:chExt cx="1296" cy="559"/>
            </a:xfrm>
          </p:grpSpPr>
          <p:sp>
            <p:nvSpPr>
              <p:cNvPr id="558188" name="Rectangle 108"/>
              <p:cNvSpPr>
                <a:spLocks noChangeArrowheads="1"/>
              </p:cNvSpPr>
              <p:nvPr/>
            </p:nvSpPr>
            <p:spPr bwMode="auto">
              <a:xfrm>
                <a:off x="3102" y="3186"/>
                <a:ext cx="1296" cy="516"/>
              </a:xfrm>
              <a:prstGeom prst="rect">
                <a:avLst/>
              </a:prstGeom>
              <a:solidFill>
                <a:srgbClr val="EBFFFF"/>
              </a:solidFill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40019" name="Object 114"/>
              <p:cNvGraphicFramePr/>
              <p:nvPr/>
            </p:nvGraphicFramePr>
            <p:xfrm>
              <a:off x="3136" y="3160"/>
              <a:ext cx="1208" cy="5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005" name="公式" r:id="rId20" imgW="1917700" imgH="889000" progId="Equation.3">
                      <p:embed/>
                    </p:oleObj>
                  </mc:Choice>
                  <mc:Fallback>
                    <p:oleObj name="公式" r:id="rId20" imgW="1917700" imgH="889000" progId="Equation.3">
                      <p:embed/>
                      <p:pic>
                        <p:nvPicPr>
                          <p:cNvPr id="0" name="图片 50400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6" y="3160"/>
                            <a:ext cx="1208" cy="5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8198" name="Line 118"/>
              <p:cNvSpPr>
                <a:spLocks noChangeShapeType="1"/>
              </p:cNvSpPr>
              <p:nvPr/>
            </p:nvSpPr>
            <p:spPr bwMode="auto">
              <a:xfrm>
                <a:off x="4056" y="3510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39958" name="Picture 1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227" name="Rectangle 147"/>
          <p:cNvSpPr>
            <a:spLocks noChangeArrowheads="1"/>
          </p:cNvSpPr>
          <p:nvPr/>
        </p:nvSpPr>
        <p:spPr bwMode="auto">
          <a:xfrm>
            <a:off x="534988" y="573088"/>
            <a:ext cx="46482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七、两个典型区域间的映射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558228" name="Rectangle 148"/>
          <p:cNvSpPr>
            <a:spLocks noChangeArrowheads="1"/>
          </p:cNvSpPr>
          <p:nvPr/>
        </p:nvSpPr>
        <p:spPr bwMode="auto">
          <a:xfrm>
            <a:off x="534988" y="1200150"/>
            <a:ext cx="4394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0099"/>
                </a:solidFill>
              </a:rPr>
              <a:t>1. </a:t>
            </a:r>
            <a:r>
              <a:rPr kumimoji="0" lang="zh-CN" altLang="en-US">
                <a:solidFill>
                  <a:srgbClr val="000099"/>
                </a:solidFill>
              </a:rPr>
              <a:t>将上半平面映射成单位圆域</a:t>
            </a:r>
            <a:r>
              <a:rPr kumimoji="0" lang="en-US" altLang="zh-CN">
                <a:solidFill>
                  <a:srgbClr val="000099"/>
                </a:solidFill>
              </a:rPr>
              <a:t> 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sp>
        <p:nvSpPr>
          <p:cNvPr id="558229" name="Rectangle 149"/>
          <p:cNvSpPr>
            <a:spLocks noChangeArrowheads="1"/>
          </p:cNvSpPr>
          <p:nvPr/>
        </p:nvSpPr>
        <p:spPr bwMode="auto">
          <a:xfrm>
            <a:off x="534988" y="17605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推导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58230" name="Rectangle 150"/>
          <p:cNvSpPr>
            <a:spLocks noChangeArrowheads="1"/>
          </p:cNvSpPr>
          <p:nvPr/>
        </p:nvSpPr>
        <p:spPr bwMode="auto">
          <a:xfrm>
            <a:off x="1349375" y="1763713"/>
            <a:ext cx="26130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kumimoji="0" lang="en-US" altLang="zh-CN" sz="18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kumimoji="0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求通式</a:t>
            </a:r>
            <a:r>
              <a:rPr kumimoji="0" lang="zh-CN" altLang="en-US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9963" name="Picture 1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64" name="Picture 15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65" name="Picture 1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8234" name="Oval 154"/>
          <p:cNvSpPr>
            <a:spLocks noChangeAspect="1" noChangeArrowheads="1"/>
          </p:cNvSpPr>
          <p:nvPr/>
        </p:nvSpPr>
        <p:spPr bwMode="auto">
          <a:xfrm>
            <a:off x="6858000" y="3686175"/>
            <a:ext cx="1008063" cy="100806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E8D1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8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9967" name="Object 155"/>
          <p:cNvGraphicFramePr>
            <a:graphicFrameLocks noChangeAspect="1"/>
          </p:cNvGraphicFramePr>
          <p:nvPr/>
        </p:nvGraphicFramePr>
        <p:xfrm>
          <a:off x="7775575" y="3167063"/>
          <a:ext cx="4254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06" name="公式" r:id="rId22" imgW="469900" imgH="342900" progId="Equation.3">
                  <p:embed/>
                </p:oleObj>
              </mc:Choice>
              <mc:Fallback>
                <p:oleObj name="公式" r:id="rId22" imgW="469900" imgH="342900" progId="Equation.3">
                  <p:embed/>
                  <p:pic>
                    <p:nvPicPr>
                      <p:cNvPr id="0" name="图片 5040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575" y="3167063"/>
                        <a:ext cx="4254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8" name="Object 156"/>
          <p:cNvGraphicFramePr>
            <a:graphicFrameLocks noChangeAspect="1"/>
          </p:cNvGraphicFramePr>
          <p:nvPr/>
        </p:nvGraphicFramePr>
        <p:xfrm>
          <a:off x="6838950" y="4627563"/>
          <a:ext cx="214313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07" name="公式" r:id="rId24" imgW="279400" imgH="266700" progId="Equation.3">
                  <p:embed/>
                </p:oleObj>
              </mc:Choice>
              <mc:Fallback>
                <p:oleObj name="公式" r:id="rId24" imgW="279400" imgH="266700" progId="Equation.3">
                  <p:embed/>
                  <p:pic>
                    <p:nvPicPr>
                      <p:cNvPr id="0" name="图片 5040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950" y="4627563"/>
                        <a:ext cx="214313" cy="20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237" name="Line 157"/>
          <p:cNvSpPr>
            <a:spLocks noChangeShapeType="1"/>
          </p:cNvSpPr>
          <p:nvPr/>
        </p:nvSpPr>
        <p:spPr bwMode="auto">
          <a:xfrm rot="10800000">
            <a:off x="6408738" y="4198938"/>
            <a:ext cx="24749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stealth" w="med" len="lg"/>
            <a:tailEnd type="none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8238" name="Line 158"/>
          <p:cNvSpPr>
            <a:spLocks noChangeShapeType="1"/>
          </p:cNvSpPr>
          <p:nvPr/>
        </p:nvSpPr>
        <p:spPr bwMode="auto">
          <a:xfrm rot="5400000">
            <a:off x="6361906" y="4144169"/>
            <a:ext cx="200818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stealth" w="med" len="lg"/>
            <a:tailEnd type="none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8239" name="Line 159"/>
          <p:cNvSpPr>
            <a:spLocks noChangeAspect="1" noChangeShapeType="1"/>
          </p:cNvSpPr>
          <p:nvPr/>
        </p:nvSpPr>
        <p:spPr bwMode="auto">
          <a:xfrm rot="8100000" flipH="1" flipV="1">
            <a:off x="7007225" y="4457700"/>
            <a:ext cx="1588" cy="169863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9972" name="Object 160"/>
          <p:cNvGraphicFramePr>
            <a:graphicFrameLocks noChangeAspect="1"/>
          </p:cNvGraphicFramePr>
          <p:nvPr/>
        </p:nvGraphicFramePr>
        <p:xfrm>
          <a:off x="7908925" y="4229100"/>
          <a:ext cx="127000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08" name="公式" r:id="rId26" imgW="165100" imgH="266065" progId="Equation.3">
                  <p:embed/>
                </p:oleObj>
              </mc:Choice>
              <mc:Fallback>
                <p:oleObj name="公式" r:id="rId26" imgW="165100" imgH="266065" progId="Equation.3">
                  <p:embed/>
                  <p:pic>
                    <p:nvPicPr>
                      <p:cNvPr id="0" name="图片 5040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8925" y="4229100"/>
                        <a:ext cx="127000" cy="20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3" name="Object 161"/>
          <p:cNvGraphicFramePr>
            <a:graphicFrameLocks noChangeAspect="1"/>
          </p:cNvGraphicFramePr>
          <p:nvPr/>
        </p:nvGraphicFramePr>
        <p:xfrm>
          <a:off x="6518275" y="4225925"/>
          <a:ext cx="29210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09" name="公式" r:id="rId28" imgW="381000" imgH="342900" progId="Equation.3">
                  <p:embed/>
                </p:oleObj>
              </mc:Choice>
              <mc:Fallback>
                <p:oleObj name="公式" r:id="rId28" imgW="381000" imgH="342900" progId="Equation.3">
                  <p:embed/>
                  <p:pic>
                    <p:nvPicPr>
                      <p:cNvPr id="0" name="图片 5040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4225925"/>
                        <a:ext cx="29210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242" name="Line 162"/>
          <p:cNvSpPr>
            <a:spLocks noChangeShapeType="1"/>
          </p:cNvSpPr>
          <p:nvPr/>
        </p:nvSpPr>
        <p:spPr bwMode="auto">
          <a:xfrm flipV="1">
            <a:off x="7369175" y="3554413"/>
            <a:ext cx="1190625" cy="633412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8243" name="Oval 163"/>
          <p:cNvSpPr>
            <a:spLocks noChangeAspect="1" noChangeArrowheads="1"/>
          </p:cNvSpPr>
          <p:nvPr/>
        </p:nvSpPr>
        <p:spPr bwMode="auto">
          <a:xfrm rot="-2715591">
            <a:off x="8551863" y="3508375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9976" name="Object 164"/>
          <p:cNvGraphicFramePr>
            <a:graphicFrameLocks noChangeAspect="1"/>
          </p:cNvGraphicFramePr>
          <p:nvPr/>
        </p:nvGraphicFramePr>
        <p:xfrm>
          <a:off x="8494713" y="3614738"/>
          <a:ext cx="24130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10" name="公式" r:id="rId30" imgW="266700" imgH="190500" progId="Equation.3">
                  <p:embed/>
                </p:oleObj>
              </mc:Choice>
              <mc:Fallback>
                <p:oleObj name="公式" r:id="rId30" imgW="266700" imgH="190500" progId="Equation.3">
                  <p:embed/>
                  <p:pic>
                    <p:nvPicPr>
                      <p:cNvPr id="0" name="图片 5040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4713" y="3614738"/>
                        <a:ext cx="241300" cy="17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245" name="Oval 165"/>
          <p:cNvSpPr>
            <a:spLocks noChangeAspect="1" noChangeArrowheads="1"/>
          </p:cNvSpPr>
          <p:nvPr/>
        </p:nvSpPr>
        <p:spPr bwMode="auto">
          <a:xfrm>
            <a:off x="6496050" y="3324225"/>
            <a:ext cx="1727200" cy="1727200"/>
          </a:xfrm>
          <a:prstGeom prst="ellipse">
            <a:avLst/>
          </a:prstGeom>
          <a:noFill/>
          <a:ln w="6350">
            <a:solidFill>
              <a:srgbClr val="C0C0C0"/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9978" name="Group 166"/>
          <p:cNvGrpSpPr/>
          <p:nvPr/>
        </p:nvGrpSpPr>
        <p:grpSpPr bwMode="auto">
          <a:xfrm>
            <a:off x="7335838" y="4159250"/>
            <a:ext cx="209550" cy="285750"/>
            <a:chOff x="4621" y="2500"/>
            <a:chExt cx="132" cy="180"/>
          </a:xfrm>
        </p:grpSpPr>
        <p:sp>
          <p:nvSpPr>
            <p:cNvPr id="558247" name="Oval 167"/>
            <p:cNvSpPr>
              <a:spLocks noChangeAspect="1" noChangeArrowheads="1"/>
            </p:cNvSpPr>
            <p:nvPr/>
          </p:nvSpPr>
          <p:spPr bwMode="auto">
            <a:xfrm rot="-2715591">
              <a:off x="4621" y="2500"/>
              <a:ext cx="40" cy="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0015" name="Object 168"/>
            <p:cNvGraphicFramePr>
              <a:graphicFrameLocks noChangeAspect="1"/>
            </p:cNvGraphicFramePr>
            <p:nvPr/>
          </p:nvGraphicFramePr>
          <p:xfrm>
            <a:off x="4660" y="2545"/>
            <a:ext cx="9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11" name="公式" r:id="rId32" imgW="190500" imgH="279400" progId="Equation.3">
                    <p:embed/>
                  </p:oleObj>
                </mc:Choice>
                <mc:Fallback>
                  <p:oleObj name="公式" r:id="rId32" imgW="190500" imgH="279400" progId="Equation.3">
                    <p:embed/>
                    <p:pic>
                      <p:nvPicPr>
                        <p:cNvPr id="0" name="图片 5040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0" y="2545"/>
                          <a:ext cx="9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79" name="Group 169"/>
          <p:cNvGrpSpPr/>
          <p:nvPr/>
        </p:nvGrpSpPr>
        <p:grpSpPr bwMode="auto">
          <a:xfrm>
            <a:off x="5889625" y="828675"/>
            <a:ext cx="2946400" cy="1101725"/>
            <a:chOff x="3140" y="2706"/>
            <a:chExt cx="1947" cy="974"/>
          </a:xfrm>
        </p:grpSpPr>
        <p:sp>
          <p:nvSpPr>
            <p:cNvPr id="558250" name="Rectangle 170"/>
            <p:cNvSpPr>
              <a:spLocks noChangeArrowheads="1"/>
            </p:cNvSpPr>
            <p:nvPr/>
          </p:nvSpPr>
          <p:spPr bwMode="auto">
            <a:xfrm>
              <a:off x="3140" y="2706"/>
              <a:ext cx="974" cy="973"/>
            </a:xfrm>
            <a:prstGeom prst="rect">
              <a:avLst/>
            </a:prstGeom>
            <a:gradFill rotWithShape="1">
              <a:gsLst>
                <a:gs pos="0">
                  <a:srgbClr val="FFE8D1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8251" name="Rectangle 171"/>
            <p:cNvSpPr>
              <a:spLocks noChangeArrowheads="1"/>
            </p:cNvSpPr>
            <p:nvPr/>
          </p:nvSpPr>
          <p:spPr bwMode="auto">
            <a:xfrm rot="10800000">
              <a:off x="4114" y="2707"/>
              <a:ext cx="975" cy="973"/>
            </a:xfrm>
            <a:prstGeom prst="rect">
              <a:avLst/>
            </a:prstGeom>
            <a:gradFill rotWithShape="1">
              <a:gsLst>
                <a:gs pos="0">
                  <a:srgbClr val="FFE8D1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9980" name="Group 172"/>
          <p:cNvGrpSpPr/>
          <p:nvPr/>
        </p:nvGrpSpPr>
        <p:grpSpPr bwMode="auto">
          <a:xfrm>
            <a:off x="5935663" y="771525"/>
            <a:ext cx="2951162" cy="1851025"/>
            <a:chOff x="3739" y="486"/>
            <a:chExt cx="1859" cy="1166"/>
          </a:xfrm>
        </p:grpSpPr>
        <p:graphicFrame>
          <p:nvGraphicFramePr>
            <p:cNvPr id="40009" name="Object 173"/>
            <p:cNvGraphicFramePr>
              <a:graphicFrameLocks noChangeAspect="1"/>
            </p:cNvGraphicFramePr>
            <p:nvPr/>
          </p:nvGraphicFramePr>
          <p:xfrm>
            <a:off x="5305" y="491"/>
            <a:ext cx="22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12" name="公式" r:id="rId34" imgW="393700" imgH="342900" progId="Equation.3">
                    <p:embed/>
                  </p:oleObj>
                </mc:Choice>
                <mc:Fallback>
                  <p:oleObj name="公式" r:id="rId34" imgW="393700" imgH="342900" progId="Equation.3">
                    <p:embed/>
                    <p:pic>
                      <p:nvPicPr>
                        <p:cNvPr id="0" name="图片 5040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5" y="491"/>
                          <a:ext cx="22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8254" name="Line 174"/>
            <p:cNvSpPr>
              <a:spLocks noChangeShapeType="1"/>
            </p:cNvSpPr>
            <p:nvPr/>
          </p:nvSpPr>
          <p:spPr bwMode="auto">
            <a:xfrm rot="10800000">
              <a:off x="3739" y="1219"/>
              <a:ext cx="1859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8255" name="Line 175"/>
            <p:cNvSpPr>
              <a:spLocks noChangeShapeType="1"/>
            </p:cNvSpPr>
            <p:nvPr/>
          </p:nvSpPr>
          <p:spPr bwMode="auto">
            <a:xfrm rot="16200000" flipH="1">
              <a:off x="4059" y="1069"/>
              <a:ext cx="116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9981" name="Group 176"/>
          <p:cNvGrpSpPr/>
          <p:nvPr/>
        </p:nvGrpSpPr>
        <p:grpSpPr bwMode="auto">
          <a:xfrm>
            <a:off x="6059488" y="1935163"/>
            <a:ext cx="2649537" cy="296862"/>
            <a:chOff x="3817" y="1219"/>
            <a:chExt cx="1669" cy="187"/>
          </a:xfrm>
        </p:grpSpPr>
        <p:graphicFrame>
          <p:nvGraphicFramePr>
            <p:cNvPr id="40005" name="Object 177"/>
            <p:cNvGraphicFramePr>
              <a:graphicFrameLocks noChangeAspect="1"/>
            </p:cNvGraphicFramePr>
            <p:nvPr/>
          </p:nvGraphicFramePr>
          <p:xfrm>
            <a:off x="4205" y="1270"/>
            <a:ext cx="1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13" name="公式" r:id="rId36" imgW="266700" imgH="279400" progId="Equation.3">
                    <p:embed/>
                  </p:oleObj>
                </mc:Choice>
                <mc:Fallback>
                  <p:oleObj name="公式" r:id="rId36" imgW="266700" imgH="279400" progId="Equation.3">
                    <p:embed/>
                    <p:pic>
                      <p:nvPicPr>
                        <p:cNvPr id="0" name="图片 5040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5" y="1270"/>
                          <a:ext cx="12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006" name="Group 178"/>
            <p:cNvGrpSpPr/>
            <p:nvPr/>
          </p:nvGrpSpPr>
          <p:grpSpPr bwMode="auto">
            <a:xfrm>
              <a:off x="3817" y="1219"/>
              <a:ext cx="1669" cy="0"/>
              <a:chOff x="3817" y="1219"/>
              <a:chExt cx="1669" cy="0"/>
            </a:xfrm>
          </p:grpSpPr>
          <p:sp>
            <p:nvSpPr>
              <p:cNvPr id="558259" name="Line 179"/>
              <p:cNvSpPr>
                <a:spLocks noChangeShapeType="1"/>
              </p:cNvSpPr>
              <p:nvPr/>
            </p:nvSpPr>
            <p:spPr bwMode="auto">
              <a:xfrm rot="10800000" flipH="1">
                <a:off x="3817" y="1219"/>
                <a:ext cx="1669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8260" name="Line 180"/>
              <p:cNvSpPr>
                <a:spLocks noChangeAspect="1" noChangeShapeType="1"/>
              </p:cNvSpPr>
              <p:nvPr/>
            </p:nvSpPr>
            <p:spPr bwMode="auto">
              <a:xfrm rot="5384409" flipH="1" flipV="1">
                <a:off x="4272" y="2752"/>
                <a:ext cx="0" cy="10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58261" name="Line 181"/>
          <p:cNvSpPr>
            <a:spLocks noChangeShapeType="1"/>
          </p:cNvSpPr>
          <p:nvPr/>
        </p:nvSpPr>
        <p:spPr bwMode="auto">
          <a:xfrm flipH="1">
            <a:off x="8115300" y="1371600"/>
            <a:ext cx="0" cy="1116013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8262" name="Oval 182"/>
          <p:cNvSpPr>
            <a:spLocks noChangeAspect="1" noChangeArrowheads="1"/>
          </p:cNvSpPr>
          <p:nvPr/>
        </p:nvSpPr>
        <p:spPr bwMode="auto">
          <a:xfrm rot="-2715591">
            <a:off x="8085138" y="2463800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9984" name="Object 183"/>
          <p:cNvGraphicFramePr>
            <a:graphicFrameLocks noChangeAspect="1"/>
          </p:cNvGraphicFramePr>
          <p:nvPr/>
        </p:nvGraphicFramePr>
        <p:xfrm>
          <a:off x="8189913" y="2338388"/>
          <a:ext cx="2540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14" name="公式" r:id="rId38" imgW="279400" imgH="381000" progId="Equation.3">
                  <p:embed/>
                </p:oleObj>
              </mc:Choice>
              <mc:Fallback>
                <p:oleObj name="公式" r:id="rId38" imgW="279400" imgH="381000" progId="Equation.3">
                  <p:embed/>
                  <p:pic>
                    <p:nvPicPr>
                      <p:cNvPr id="0" name="图片 504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9913" y="2338388"/>
                        <a:ext cx="2540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264" name="Line 184"/>
          <p:cNvSpPr>
            <a:spLocks noChangeShapeType="1"/>
          </p:cNvSpPr>
          <p:nvPr/>
        </p:nvSpPr>
        <p:spPr bwMode="auto">
          <a:xfrm flipV="1">
            <a:off x="8191500" y="2409825"/>
            <a:ext cx="161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8265" name="Oval 185"/>
          <p:cNvSpPr>
            <a:spLocks noChangeAspect="1" noChangeArrowheads="1"/>
          </p:cNvSpPr>
          <p:nvPr/>
        </p:nvSpPr>
        <p:spPr bwMode="auto">
          <a:xfrm rot="-2715591">
            <a:off x="8085138" y="1352550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9987" name="Object 186"/>
          <p:cNvGraphicFramePr>
            <a:graphicFrameLocks noChangeAspect="1"/>
          </p:cNvGraphicFramePr>
          <p:nvPr/>
        </p:nvGraphicFramePr>
        <p:xfrm>
          <a:off x="8193088" y="1208088"/>
          <a:ext cx="2540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15" name="公式" r:id="rId40" imgW="279400" imgH="381000" progId="Equation.3">
                  <p:embed/>
                </p:oleObj>
              </mc:Choice>
              <mc:Fallback>
                <p:oleObj name="公式" r:id="rId40" imgW="279400" imgH="381000" progId="Equation.3">
                  <p:embed/>
                  <p:pic>
                    <p:nvPicPr>
                      <p:cNvPr id="0" name="图片 5040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3088" y="1208088"/>
                        <a:ext cx="2540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8267" name="Group 187"/>
          <p:cNvGrpSpPr/>
          <p:nvPr/>
        </p:nvGrpSpPr>
        <p:grpSpPr bwMode="auto">
          <a:xfrm>
            <a:off x="7337425" y="1376363"/>
            <a:ext cx="196850" cy="214312"/>
            <a:chOff x="4626" y="867"/>
            <a:chExt cx="124" cy="135"/>
          </a:xfrm>
        </p:grpSpPr>
        <p:sp>
          <p:nvSpPr>
            <p:cNvPr id="558268" name="Oval 188"/>
            <p:cNvSpPr>
              <a:spLocks noChangeAspect="1" noChangeArrowheads="1"/>
            </p:cNvSpPr>
            <p:nvPr/>
          </p:nvSpPr>
          <p:spPr bwMode="auto">
            <a:xfrm rot="8084409">
              <a:off x="4626" y="923"/>
              <a:ext cx="40" cy="40"/>
            </a:xfrm>
            <a:prstGeom prst="ellipse">
              <a:avLst/>
            </a:prstGeom>
            <a:solidFill>
              <a:srgbClr val="EBFFFF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0004" name="Object 189"/>
            <p:cNvGraphicFramePr>
              <a:graphicFrameLocks noChangeAspect="1"/>
            </p:cNvGraphicFramePr>
            <p:nvPr/>
          </p:nvGraphicFramePr>
          <p:xfrm>
            <a:off x="4682" y="867"/>
            <a:ext cx="68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16" name="公式" r:id="rId42" imgW="139700" imgH="279400" progId="Equation.3">
                    <p:embed/>
                  </p:oleObj>
                </mc:Choice>
                <mc:Fallback>
                  <p:oleObj name="公式" r:id="rId42" imgW="139700" imgH="279400" progId="Equation.3">
                    <p:embed/>
                    <p:pic>
                      <p:nvPicPr>
                        <p:cNvPr id="0" name="图片 5040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2" y="867"/>
                          <a:ext cx="68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89" name="Object 190"/>
          <p:cNvGraphicFramePr>
            <a:graphicFrameLocks noChangeAspect="1"/>
          </p:cNvGraphicFramePr>
          <p:nvPr/>
        </p:nvGraphicFramePr>
        <p:xfrm>
          <a:off x="7405688" y="1984375"/>
          <a:ext cx="147637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17" name="公式" r:id="rId44" imgW="190500" imgH="279400" progId="Equation.3">
                  <p:embed/>
                </p:oleObj>
              </mc:Choice>
              <mc:Fallback>
                <p:oleObj name="公式" r:id="rId44" imgW="190500" imgH="279400" progId="Equation.3">
                  <p:embed/>
                  <p:pic>
                    <p:nvPicPr>
                      <p:cNvPr id="0" name="图片 5040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5688" y="1984375"/>
                        <a:ext cx="147637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8275" name="Group 195"/>
          <p:cNvGrpSpPr/>
          <p:nvPr/>
        </p:nvGrpSpPr>
        <p:grpSpPr bwMode="auto">
          <a:xfrm>
            <a:off x="1365250" y="2316163"/>
            <a:ext cx="3832225" cy="465137"/>
            <a:chOff x="860" y="1459"/>
            <a:chExt cx="2414" cy="293"/>
          </a:xfrm>
        </p:grpSpPr>
        <p:graphicFrame>
          <p:nvGraphicFramePr>
            <p:cNvPr id="40000" name="Object 100"/>
            <p:cNvGraphicFramePr/>
            <p:nvPr/>
          </p:nvGraphicFramePr>
          <p:xfrm>
            <a:off x="1434" y="1547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18" name="公式" r:id="rId45" imgW="177800" imgH="215900" progId="Equation.3">
                    <p:embed/>
                  </p:oleObj>
                </mc:Choice>
                <mc:Fallback>
                  <p:oleObj name="公式" r:id="rId45" imgW="177800" imgH="215900" progId="Equation.3">
                    <p:embed/>
                    <p:pic>
                      <p:nvPicPr>
                        <p:cNvPr id="0" name="图片 5040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1547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8226" name="Rectangle 146"/>
            <p:cNvSpPr>
              <a:spLocks noChangeArrowheads="1"/>
            </p:cNvSpPr>
            <p:nvPr/>
          </p:nvSpPr>
          <p:spPr bwMode="auto">
            <a:xfrm>
              <a:off x="860" y="1459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(2)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558271" name="Rectangle 191"/>
            <p:cNvSpPr>
              <a:spLocks noChangeArrowheads="1"/>
            </p:cNvSpPr>
            <p:nvPr/>
          </p:nvSpPr>
          <p:spPr bwMode="auto">
            <a:xfrm>
              <a:off x="1133" y="1464"/>
              <a:ext cx="214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当</a:t>
              </a:r>
              <a:r>
                <a:rPr kumimoji="0" lang="en-US" altLang="zh-CN">
                  <a:solidFill>
                    <a:srgbClr val="000000"/>
                  </a:solidFill>
                </a:rPr>
                <a:t>    </a:t>
              </a:r>
              <a:r>
                <a:rPr kumimoji="0" lang="zh-CN" altLang="en-US">
                  <a:solidFill>
                    <a:srgbClr val="000000"/>
                  </a:solidFill>
                </a:rPr>
                <a:t>在</a:t>
              </a:r>
              <a:r>
                <a:rPr kumimoji="0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实轴</a:t>
              </a:r>
              <a:r>
                <a:rPr kumimoji="0" lang="zh-CN" altLang="en-US">
                  <a:solidFill>
                    <a:srgbClr val="000000"/>
                  </a:solidFill>
                </a:rPr>
                <a:t>上取值时，</a:t>
              </a:r>
              <a:r>
                <a:rPr kumimoji="0"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558272" name="Rectangle 192"/>
          <p:cNvSpPr>
            <a:spLocks noChangeArrowheads="1"/>
          </p:cNvSpPr>
          <p:nvPr/>
        </p:nvSpPr>
        <p:spPr bwMode="auto">
          <a:xfrm>
            <a:off x="4870450" y="2325688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有</a:t>
            </a:r>
            <a:r>
              <a:rPr kumimoji="0" lang="en-US" altLang="zh-CN">
                <a:solidFill>
                  <a:srgbClr val="000000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558293" name="Group 213"/>
          <p:cNvGrpSpPr/>
          <p:nvPr/>
        </p:nvGrpSpPr>
        <p:grpSpPr bwMode="auto">
          <a:xfrm>
            <a:off x="5481638" y="5597525"/>
            <a:ext cx="3671887" cy="887413"/>
            <a:chOff x="1540" y="3288"/>
            <a:chExt cx="2313" cy="559"/>
          </a:xfrm>
        </p:grpSpPr>
        <p:sp>
          <p:nvSpPr>
            <p:cNvPr id="558294" name="Rectangle 214"/>
            <p:cNvSpPr>
              <a:spLocks noChangeArrowheads="1"/>
            </p:cNvSpPr>
            <p:nvPr/>
          </p:nvSpPr>
          <p:spPr bwMode="auto">
            <a:xfrm>
              <a:off x="2672" y="3417"/>
              <a:ext cx="11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777777"/>
                  </a:solidFill>
                  <a:latin typeface="宋体" panose="02010600030101010101" charset="-122"/>
                </a:rPr>
                <a:t>(</a:t>
              </a:r>
              <a:r>
                <a:rPr lang="en-US" altLang="zh-CN" sz="1400">
                  <a:solidFill>
                    <a:srgbClr val="777777"/>
                  </a:solidFill>
                </a:rPr>
                <a:t> </a:t>
              </a:r>
              <a:r>
                <a:rPr lang="en-US" altLang="zh-CN" i="1">
                  <a:solidFill>
                    <a:srgbClr val="777777"/>
                  </a:solidFill>
                </a:rPr>
                <a:t>k </a:t>
              </a:r>
              <a:r>
                <a:rPr lang="zh-CN" altLang="en-US">
                  <a:solidFill>
                    <a:srgbClr val="777777"/>
                  </a:solidFill>
                  <a:ea typeface="楷体" panose="02010609060101010101" charset="-122"/>
                  <a:cs typeface="楷体" panose="02010609060101010101" charset="-122"/>
                </a:rPr>
                <a:t>待定</a:t>
              </a:r>
              <a:r>
                <a:rPr lang="en-US" altLang="zh-CN" sz="1200">
                  <a:solidFill>
                    <a:srgbClr val="777777"/>
                  </a:solidFill>
                </a:rPr>
                <a:t> </a:t>
              </a:r>
              <a:r>
                <a:rPr lang="en-US" altLang="zh-CN">
                  <a:solidFill>
                    <a:srgbClr val="777777"/>
                  </a:solidFill>
                  <a:latin typeface="宋体" panose="02010600030101010101" charset="-122"/>
                </a:rPr>
                <a:t>)</a:t>
              </a:r>
              <a:r>
                <a:rPr lang="zh-CN" altLang="en-US">
                  <a:solidFill>
                    <a:srgbClr val="777777"/>
                  </a:solidFill>
                  <a:latin typeface="宋体" panose="02010600030101010101" charset="-122"/>
                </a:rPr>
                <a:t>。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pSp>
          <p:nvGrpSpPr>
            <p:cNvPr id="39997" name="Group 215"/>
            <p:cNvGrpSpPr/>
            <p:nvPr/>
          </p:nvGrpSpPr>
          <p:grpSpPr bwMode="auto">
            <a:xfrm>
              <a:off x="1540" y="3288"/>
              <a:ext cx="1080" cy="559"/>
              <a:chOff x="1234" y="2958"/>
              <a:chExt cx="1080" cy="559"/>
            </a:xfrm>
          </p:grpSpPr>
          <p:graphicFrame>
            <p:nvGraphicFramePr>
              <p:cNvPr id="39998" name="Object 216"/>
              <p:cNvGraphicFramePr/>
              <p:nvPr/>
            </p:nvGraphicFramePr>
            <p:xfrm>
              <a:off x="1234" y="2958"/>
              <a:ext cx="1080" cy="5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019" name="Equation" r:id="rId47" imgW="1714500" imgH="889000" progId="Equation.DSMT4">
                      <p:embed/>
                    </p:oleObj>
                  </mc:Choice>
                  <mc:Fallback>
                    <p:oleObj name="Equation" r:id="rId47" imgW="1714500" imgH="889000" progId="Equation.DSMT4">
                      <p:embed/>
                      <p:pic>
                        <p:nvPicPr>
                          <p:cNvPr id="0" name="图片 50401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4" y="2958"/>
                            <a:ext cx="1080" cy="5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8297" name="Line 217"/>
              <p:cNvSpPr>
                <a:spLocks noChangeShapeType="1"/>
              </p:cNvSpPr>
              <p:nvPr/>
            </p:nvSpPr>
            <p:spPr bwMode="auto">
              <a:xfrm>
                <a:off x="2020" y="3310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58311" name="Rectangle 231"/>
          <p:cNvSpPr>
            <a:spLocks noChangeArrowheads="1"/>
          </p:cNvSpPr>
          <p:nvPr/>
        </p:nvSpPr>
        <p:spPr bwMode="auto">
          <a:xfrm>
            <a:off x="5419725" y="5657850"/>
            <a:ext cx="3429000" cy="790575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58312" name="Rectangle 232"/>
          <p:cNvSpPr>
            <a:spLocks noChangeArrowheads="1"/>
          </p:cNvSpPr>
          <p:nvPr/>
        </p:nvSpPr>
        <p:spPr bwMode="auto">
          <a:xfrm>
            <a:off x="5362575" y="5629275"/>
            <a:ext cx="3543300" cy="847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58309" name="Rectangle 229"/>
          <p:cNvSpPr>
            <a:spLocks noChangeArrowheads="1"/>
          </p:cNvSpPr>
          <p:nvPr/>
        </p:nvSpPr>
        <p:spPr bwMode="auto">
          <a:xfrm>
            <a:off x="5273675" y="5686425"/>
            <a:ext cx="3379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则得到</a:t>
            </a:r>
            <a:r>
              <a:rPr kumimoji="0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kumimoji="0" lang="en-US" altLang="zh-CN" sz="1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en-US" altLang="zh-CN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kumimoji="0"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的结果。</a:t>
            </a:r>
            <a:r>
              <a:rPr kumimoji="0"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09 -0.05787 L 0.00035 0.00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58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5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5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5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55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5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5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5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5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5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5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5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5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272" grpId="0"/>
      <p:bldP spid="558311" grpId="0" animBg="1"/>
      <p:bldP spid="558312" grpId="0" animBg="1"/>
      <p:bldP spid="55830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285" name="Rectangle 181"/>
          <p:cNvSpPr>
            <a:spLocks noChangeArrowheads="1"/>
          </p:cNvSpPr>
          <p:nvPr/>
        </p:nvSpPr>
        <p:spPr bwMode="auto">
          <a:xfrm>
            <a:off x="534988" y="17605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推导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pic>
        <p:nvPicPr>
          <p:cNvPr id="40962" name="Picture 15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3" name="Picture 1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4" name="Picture 15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5" name="Picture 15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6" name="Picture 1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860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7" name="Picture 1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859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8" name="Picture 1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9" name="Picture 16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0" name="Picture 1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1" name="Picture 1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2" name="Picture 1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3" name="Picture 16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4" name="Picture 16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03463" y="5108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5" name="Picture 16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01875" y="5106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6" name="Picture 16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65638" y="5108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7" name="Picture 17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64050" y="5106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8" name="Picture 1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9" name="Picture 17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0" name="Picture 1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1" name="Picture 17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9305" name="Group 201"/>
          <p:cNvGrpSpPr/>
          <p:nvPr/>
        </p:nvGrpSpPr>
        <p:grpSpPr bwMode="auto">
          <a:xfrm>
            <a:off x="5114925" y="2382838"/>
            <a:ext cx="1368425" cy="368300"/>
            <a:chOff x="3222" y="1501"/>
            <a:chExt cx="862" cy="232"/>
          </a:xfrm>
        </p:grpSpPr>
        <p:sp>
          <p:nvSpPr>
            <p:cNvPr id="559119" name="Line 15"/>
            <p:cNvSpPr>
              <a:spLocks noChangeShapeType="1"/>
            </p:cNvSpPr>
            <p:nvPr/>
          </p:nvSpPr>
          <p:spPr bwMode="auto">
            <a:xfrm>
              <a:off x="3222" y="1620"/>
              <a:ext cx="218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1076" name="Object 11"/>
            <p:cNvGraphicFramePr>
              <a:graphicFrameLocks noChangeAspect="1"/>
            </p:cNvGraphicFramePr>
            <p:nvPr/>
          </p:nvGraphicFramePr>
          <p:xfrm>
            <a:off x="3492" y="1501"/>
            <a:ext cx="5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045" name="公式" r:id="rId3" imgW="939800" imgH="368300" progId="Equation.3">
                    <p:embed/>
                  </p:oleObj>
                </mc:Choice>
                <mc:Fallback>
                  <p:oleObj name="公式" r:id="rId3" imgW="939800" imgH="368300" progId="Equation.3">
                    <p:embed/>
                    <p:pic>
                      <p:nvPicPr>
                        <p:cNvPr id="0" name="图片 505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" y="1501"/>
                          <a:ext cx="59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9116" name="Rectangle 12"/>
          <p:cNvSpPr>
            <a:spLocks noChangeArrowheads="1"/>
          </p:cNvSpPr>
          <p:nvPr/>
        </p:nvSpPr>
        <p:spPr bwMode="auto">
          <a:xfrm>
            <a:off x="1798638" y="3008313"/>
            <a:ext cx="26336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由</a:t>
            </a:r>
            <a:r>
              <a:rPr kumimoji="0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保对称点性</a:t>
            </a:r>
            <a:r>
              <a:rPr kumimoji="0" lang="zh-CN" altLang="en-US">
                <a:solidFill>
                  <a:srgbClr val="000000"/>
                </a:solidFill>
              </a:rPr>
              <a:t>，</a:t>
            </a:r>
            <a:r>
              <a:rPr kumimoji="0" lang="en-US" altLang="zh-CN">
                <a:solidFill>
                  <a:srgbClr val="000000"/>
                </a:solidFill>
              </a:rPr>
              <a:t>  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559307" name="Group 203"/>
          <p:cNvGrpSpPr/>
          <p:nvPr/>
        </p:nvGrpSpPr>
        <p:grpSpPr bwMode="auto">
          <a:xfrm>
            <a:off x="2276475" y="4330700"/>
            <a:ext cx="3848100" cy="1138238"/>
            <a:chOff x="1434" y="2728"/>
            <a:chExt cx="2424" cy="717"/>
          </a:xfrm>
        </p:grpSpPr>
        <p:sp>
          <p:nvSpPr>
            <p:cNvPr id="559124" name="Rectangle 20"/>
            <p:cNvSpPr>
              <a:spLocks noChangeArrowheads="1"/>
            </p:cNvSpPr>
            <p:nvPr/>
          </p:nvSpPr>
          <p:spPr bwMode="auto">
            <a:xfrm>
              <a:off x="2636" y="2847"/>
              <a:ext cx="122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 sz="1400"/>
                <a:t> </a:t>
              </a:r>
              <a:r>
                <a:rPr lang="en-US" altLang="zh-CN" i="1"/>
                <a:t>k</a:t>
              </a:r>
              <a:r>
                <a:rPr lang="en-US" altLang="zh-CN" sz="2000" i="1"/>
                <a:t> 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待定</a:t>
              </a:r>
              <a:r>
                <a:rPr lang="en-US" altLang="zh-CN" sz="1200"/>
                <a:t> 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>
                  <a:latin typeface="宋体" panose="02010600030101010101" charset="-122"/>
                </a:rPr>
                <a:t>，</a:t>
              </a:r>
              <a:r>
                <a:rPr lang="en-US" altLang="zh-CN">
                  <a:latin typeface="宋体" panose="02010600030101010101" charset="-122"/>
                </a:rPr>
                <a:t> </a:t>
              </a:r>
              <a:r>
                <a:rPr lang="en-US" altLang="zh-CN"/>
                <a:t> </a:t>
              </a:r>
              <a:endParaRPr lang="en-US" altLang="zh-CN"/>
            </a:p>
          </p:txBody>
        </p:sp>
        <p:grpSp>
          <p:nvGrpSpPr>
            <p:cNvPr id="41065" name="Group 195"/>
            <p:cNvGrpSpPr/>
            <p:nvPr/>
          </p:nvGrpSpPr>
          <p:grpSpPr bwMode="auto">
            <a:xfrm>
              <a:off x="1434" y="2728"/>
              <a:ext cx="1184" cy="717"/>
              <a:chOff x="1158" y="2614"/>
              <a:chExt cx="1184" cy="717"/>
            </a:xfrm>
          </p:grpSpPr>
          <p:graphicFrame>
            <p:nvGraphicFramePr>
              <p:cNvPr id="41066" name="Object 22"/>
              <p:cNvGraphicFramePr/>
              <p:nvPr/>
            </p:nvGraphicFramePr>
            <p:xfrm>
              <a:off x="1158" y="2614"/>
              <a:ext cx="1184" cy="5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046" name="公式" r:id="rId5" imgW="1879600" imgH="838200" progId="Equation.3">
                      <p:embed/>
                    </p:oleObj>
                  </mc:Choice>
                  <mc:Fallback>
                    <p:oleObj name="公式" r:id="rId5" imgW="1879600" imgH="838200" progId="Equation.3">
                      <p:embed/>
                      <p:pic>
                        <p:nvPicPr>
                          <p:cNvPr id="0" name="图片 50504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8" y="2614"/>
                            <a:ext cx="1184" cy="5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1067" name="Group 93"/>
              <p:cNvGrpSpPr/>
              <p:nvPr/>
            </p:nvGrpSpPr>
            <p:grpSpPr bwMode="auto">
              <a:xfrm>
                <a:off x="1698" y="2917"/>
                <a:ext cx="508" cy="414"/>
                <a:chOff x="1728" y="2917"/>
                <a:chExt cx="508" cy="414"/>
              </a:xfrm>
            </p:grpSpPr>
            <p:graphicFrame>
              <p:nvGraphicFramePr>
                <p:cNvPr id="41068" name="Object 86"/>
                <p:cNvGraphicFramePr/>
                <p:nvPr/>
              </p:nvGraphicFramePr>
              <p:xfrm>
                <a:off x="1728" y="3035"/>
                <a:ext cx="256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5047" name="公式" r:id="rId7" imgW="405765" imgH="215900" progId="Equation.3">
                        <p:embed/>
                      </p:oleObj>
                    </mc:Choice>
                    <mc:Fallback>
                      <p:oleObj name="公式" r:id="rId7" imgW="405765" imgH="215900" progId="Equation.3">
                        <p:embed/>
                        <p:pic>
                          <p:nvPicPr>
                            <p:cNvPr id="0" name="图片 50504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28" y="3035"/>
                              <a:ext cx="256" cy="1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1069" name="Group 87"/>
                <p:cNvGrpSpPr/>
                <p:nvPr/>
              </p:nvGrpSpPr>
              <p:grpSpPr bwMode="auto">
                <a:xfrm>
                  <a:off x="2020" y="2917"/>
                  <a:ext cx="216" cy="414"/>
                  <a:chOff x="2256" y="3561"/>
                  <a:chExt cx="216" cy="414"/>
                </a:xfrm>
              </p:grpSpPr>
              <p:grpSp>
                <p:nvGrpSpPr>
                  <p:cNvPr id="41070" name="Group 88"/>
                  <p:cNvGrpSpPr/>
                  <p:nvPr/>
                </p:nvGrpSpPr>
                <p:grpSpPr bwMode="auto">
                  <a:xfrm>
                    <a:off x="2296" y="3735"/>
                    <a:ext cx="176" cy="240"/>
                    <a:chOff x="2752" y="2223"/>
                    <a:chExt cx="176" cy="240"/>
                  </a:xfrm>
                </p:grpSpPr>
                <p:graphicFrame>
                  <p:nvGraphicFramePr>
                    <p:cNvPr id="41073" name="Object 8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752" y="2223"/>
                    <a:ext cx="176" cy="24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05048" name="公式" r:id="rId9" imgW="279400" imgH="381000" progId="Equation.3">
                            <p:embed/>
                          </p:oleObj>
                        </mc:Choice>
                        <mc:Fallback>
                          <p:oleObj name="公式" r:id="rId9" imgW="279400" imgH="381000" progId="Equation.3">
                            <p:embed/>
                            <p:pic>
                              <p:nvPicPr>
                                <p:cNvPr id="0" name="图片 505047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752" y="2223"/>
                                  <a:ext cx="176" cy="24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559194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54" y="2274"/>
                      <a:ext cx="11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</p:grpSp>
              <p:sp>
                <p:nvSpPr>
                  <p:cNvPr id="559195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3744"/>
                    <a:ext cx="21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graphicFrame>
                <p:nvGraphicFramePr>
                  <p:cNvPr id="41072" name="Object 92"/>
                  <p:cNvGraphicFramePr>
                    <a:graphicFrameLocks noChangeAspect="1"/>
                  </p:cNvGraphicFramePr>
                  <p:nvPr/>
                </p:nvGraphicFramePr>
                <p:xfrm>
                  <a:off x="2308" y="3561"/>
                  <a:ext cx="104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05049" name="公式" r:id="rId11" imgW="165100" imgH="266065" progId="Equation.3">
                          <p:embed/>
                        </p:oleObj>
                      </mc:Choice>
                      <mc:Fallback>
                        <p:oleObj name="公式" r:id="rId11" imgW="165100" imgH="266065" progId="Equation.3">
                          <p:embed/>
                          <p:pic>
                            <p:nvPicPr>
                              <p:cNvPr id="0" name="图片 50504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08" y="3561"/>
                                <a:ext cx="104" cy="16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</p:grpSp>
      <p:grpSp>
        <p:nvGrpSpPr>
          <p:cNvPr id="559308" name="Group 204"/>
          <p:cNvGrpSpPr/>
          <p:nvPr/>
        </p:nvGrpSpPr>
        <p:grpSpPr bwMode="auto">
          <a:xfrm>
            <a:off x="1798638" y="5594350"/>
            <a:ext cx="5575300" cy="798513"/>
            <a:chOff x="1133" y="3524"/>
            <a:chExt cx="3512" cy="503"/>
          </a:xfrm>
        </p:grpSpPr>
        <p:sp>
          <p:nvSpPr>
            <p:cNvPr id="559198" name="Rectangle 94"/>
            <p:cNvSpPr>
              <a:spLocks noChangeArrowheads="1"/>
            </p:cNvSpPr>
            <p:nvPr/>
          </p:nvSpPr>
          <p:spPr bwMode="auto">
            <a:xfrm>
              <a:off x="1133" y="3619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即</a:t>
              </a:r>
              <a:r>
                <a:rPr kumimoji="0"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  <p:grpSp>
          <p:nvGrpSpPr>
            <p:cNvPr id="41057" name="Group 101"/>
            <p:cNvGrpSpPr/>
            <p:nvPr/>
          </p:nvGrpSpPr>
          <p:grpSpPr bwMode="auto">
            <a:xfrm>
              <a:off x="1442" y="3524"/>
              <a:ext cx="1224" cy="503"/>
              <a:chOff x="1166" y="3374"/>
              <a:chExt cx="1224" cy="503"/>
            </a:xfrm>
          </p:grpSpPr>
          <p:graphicFrame>
            <p:nvGraphicFramePr>
              <p:cNvPr id="41062" name="Object 95"/>
              <p:cNvGraphicFramePr/>
              <p:nvPr/>
            </p:nvGraphicFramePr>
            <p:xfrm>
              <a:off x="1166" y="3374"/>
              <a:ext cx="1224" cy="5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050" name="公式" r:id="rId13" imgW="1943100" imgH="800100" progId="Equation.3">
                      <p:embed/>
                    </p:oleObj>
                  </mc:Choice>
                  <mc:Fallback>
                    <p:oleObj name="公式" r:id="rId13" imgW="1943100" imgH="800100" progId="Equation.3">
                      <p:embed/>
                      <p:pic>
                        <p:nvPicPr>
                          <p:cNvPr id="0" name="图片 50504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66" y="3374"/>
                            <a:ext cx="1224" cy="5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9200" name="Line 96"/>
              <p:cNvSpPr>
                <a:spLocks noChangeShapeType="1"/>
              </p:cNvSpPr>
              <p:nvPr/>
            </p:nvSpPr>
            <p:spPr bwMode="auto">
              <a:xfrm>
                <a:off x="1998" y="3690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1058" name="Group 196"/>
            <p:cNvGrpSpPr/>
            <p:nvPr/>
          </p:nvGrpSpPr>
          <p:grpSpPr bwMode="auto">
            <a:xfrm>
              <a:off x="2724" y="3618"/>
              <a:ext cx="1921" cy="288"/>
              <a:chOff x="2448" y="3468"/>
              <a:chExt cx="1921" cy="288"/>
            </a:xfrm>
          </p:grpSpPr>
          <p:sp>
            <p:nvSpPr>
              <p:cNvPr id="559202" name="Rectangle 98"/>
              <p:cNvSpPr>
                <a:spLocks noChangeArrowheads="1"/>
              </p:cNvSpPr>
              <p:nvPr/>
            </p:nvSpPr>
            <p:spPr bwMode="auto">
              <a:xfrm>
                <a:off x="2448" y="3468"/>
                <a:ext cx="192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latin typeface="宋体" panose="02010600030101010101" charset="-122"/>
                  </a:rPr>
                  <a:t>(</a:t>
                </a:r>
                <a:r>
                  <a:rPr lang="en-US" altLang="zh-CN"/>
                  <a:t>                 </a:t>
                </a:r>
                <a:r>
                  <a:rPr lang="en-US" altLang="zh-CN" sz="1200"/>
                  <a:t>  </a:t>
                </a:r>
                <a:r>
                  <a:rPr lang="zh-CN" altLang="en-US">
                    <a:ea typeface="楷体" panose="02010609060101010101" charset="-122"/>
                    <a:cs typeface="楷体" panose="02010609060101010101" charset="-122"/>
                  </a:rPr>
                  <a:t>待定</a:t>
                </a:r>
                <a:r>
                  <a:rPr lang="en-US" altLang="zh-CN" sz="1200"/>
                  <a:t> </a:t>
                </a:r>
                <a:r>
                  <a:rPr lang="en-US" altLang="zh-CN">
                    <a:latin typeface="宋体" panose="02010600030101010101" charset="-122"/>
                  </a:rPr>
                  <a:t>)</a:t>
                </a:r>
                <a:r>
                  <a:rPr lang="zh-CN" altLang="en-US"/>
                  <a:t>。</a:t>
                </a:r>
                <a:r>
                  <a:rPr lang="en-US" altLang="zh-CN"/>
                  <a:t>   </a:t>
                </a:r>
                <a:endParaRPr lang="en-US" altLang="zh-CN"/>
              </a:p>
            </p:txBody>
          </p:sp>
          <p:sp>
            <p:nvSpPr>
              <p:cNvPr id="559201" name="Line 97"/>
              <p:cNvSpPr>
                <a:spLocks noChangeShapeType="1"/>
              </p:cNvSpPr>
              <p:nvPr/>
            </p:nvSpPr>
            <p:spPr bwMode="auto">
              <a:xfrm>
                <a:off x="3274" y="3550"/>
                <a:ext cx="9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41061" name="Object 99"/>
              <p:cNvGraphicFramePr/>
              <p:nvPr/>
            </p:nvGraphicFramePr>
            <p:xfrm>
              <a:off x="2626" y="3492"/>
              <a:ext cx="808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051" name="公式" r:id="rId15" imgW="1282700" imgH="419100" progId="Equation.3">
                      <p:embed/>
                    </p:oleObj>
                  </mc:Choice>
                  <mc:Fallback>
                    <p:oleObj name="公式" r:id="rId15" imgW="1282700" imgH="419100" progId="Equation.3">
                      <p:embed/>
                      <p:pic>
                        <p:nvPicPr>
                          <p:cNvPr id="0" name="图片 50505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6" y="3492"/>
                            <a:ext cx="808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59303" name="Group 199"/>
          <p:cNvGrpSpPr/>
          <p:nvPr/>
        </p:nvGrpSpPr>
        <p:grpSpPr bwMode="auto">
          <a:xfrm>
            <a:off x="6399213" y="3187700"/>
            <a:ext cx="2474912" cy="2008188"/>
            <a:chOff x="4031" y="2008"/>
            <a:chExt cx="1559" cy="1265"/>
          </a:xfrm>
        </p:grpSpPr>
        <p:grpSp>
          <p:nvGrpSpPr>
            <p:cNvPr id="41046" name="Group 146"/>
            <p:cNvGrpSpPr/>
            <p:nvPr/>
          </p:nvGrpSpPr>
          <p:grpSpPr bwMode="auto">
            <a:xfrm>
              <a:off x="4100" y="2352"/>
              <a:ext cx="956" cy="723"/>
              <a:chOff x="4100" y="1902"/>
              <a:chExt cx="956" cy="723"/>
            </a:xfrm>
          </p:grpSpPr>
          <p:sp>
            <p:nvSpPr>
              <p:cNvPr id="559208" name="Oval 104"/>
              <p:cNvSpPr>
                <a:spLocks noChangeAspect="1" noChangeArrowheads="1"/>
              </p:cNvSpPr>
              <p:nvPr/>
            </p:nvSpPr>
            <p:spPr bwMode="auto">
              <a:xfrm>
                <a:off x="4314" y="1902"/>
                <a:ext cx="635" cy="63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E8D1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008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41052" name="Object 106"/>
              <p:cNvGraphicFramePr>
                <a:graphicFrameLocks noChangeAspect="1"/>
              </p:cNvGraphicFramePr>
              <p:nvPr/>
            </p:nvGraphicFramePr>
            <p:xfrm>
              <a:off x="4302" y="2495"/>
              <a:ext cx="135" cy="1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052" name="公式" r:id="rId17" imgW="279400" imgH="266700" progId="Equation.3">
                      <p:embed/>
                    </p:oleObj>
                  </mc:Choice>
                  <mc:Fallback>
                    <p:oleObj name="公式" r:id="rId17" imgW="279400" imgH="266700" progId="Equation.3">
                      <p:embed/>
                      <p:pic>
                        <p:nvPicPr>
                          <p:cNvPr id="0" name="图片 5050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2" y="2495"/>
                            <a:ext cx="135" cy="1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9213" name="Line 109"/>
              <p:cNvSpPr>
                <a:spLocks noChangeAspect="1" noChangeShapeType="1"/>
              </p:cNvSpPr>
              <p:nvPr/>
            </p:nvSpPr>
            <p:spPr bwMode="auto">
              <a:xfrm rot="8100000" flipH="1" flipV="1">
                <a:off x="4408" y="2388"/>
                <a:ext cx="1" cy="10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41054" name="Object 111"/>
              <p:cNvGraphicFramePr>
                <a:graphicFrameLocks noChangeAspect="1"/>
              </p:cNvGraphicFramePr>
              <p:nvPr/>
            </p:nvGraphicFramePr>
            <p:xfrm>
              <a:off x="4976" y="2244"/>
              <a:ext cx="80" cy="1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053" name="公式" r:id="rId19" imgW="165100" imgH="266065" progId="Equation.3">
                      <p:embed/>
                    </p:oleObj>
                  </mc:Choice>
                  <mc:Fallback>
                    <p:oleObj name="公式" r:id="rId19" imgW="165100" imgH="266065" progId="Equation.3">
                      <p:embed/>
                      <p:pic>
                        <p:nvPicPr>
                          <p:cNvPr id="0" name="图片 5050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6" y="2244"/>
                            <a:ext cx="80" cy="1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55" name="Object 113"/>
              <p:cNvGraphicFramePr>
                <a:graphicFrameLocks noChangeAspect="1"/>
              </p:cNvGraphicFramePr>
              <p:nvPr/>
            </p:nvGraphicFramePr>
            <p:xfrm>
              <a:off x="4100" y="2242"/>
              <a:ext cx="184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054" name="公式" r:id="rId21" imgW="381000" imgH="342900" progId="Equation.3">
                      <p:embed/>
                    </p:oleObj>
                  </mc:Choice>
                  <mc:Fallback>
                    <p:oleObj name="公式" r:id="rId21" imgW="381000" imgH="342900" progId="Equation.3">
                      <p:embed/>
                      <p:pic>
                        <p:nvPicPr>
                          <p:cNvPr id="0" name="图片 5050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0" y="2242"/>
                            <a:ext cx="184" cy="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047" name="Group 143"/>
            <p:cNvGrpSpPr/>
            <p:nvPr/>
          </p:nvGrpSpPr>
          <p:grpSpPr bwMode="auto">
            <a:xfrm>
              <a:off x="4031" y="2008"/>
              <a:ext cx="1559" cy="1265"/>
              <a:chOff x="4031" y="1558"/>
              <a:chExt cx="1559" cy="1265"/>
            </a:xfrm>
          </p:grpSpPr>
          <p:graphicFrame>
            <p:nvGraphicFramePr>
              <p:cNvPr id="41048" name="Object 105"/>
              <p:cNvGraphicFramePr>
                <a:graphicFrameLocks noChangeAspect="1"/>
              </p:cNvGraphicFramePr>
              <p:nvPr/>
            </p:nvGraphicFramePr>
            <p:xfrm>
              <a:off x="4892" y="1575"/>
              <a:ext cx="268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055" name="公式" r:id="rId23" imgW="469900" imgH="342900" progId="Equation.3">
                      <p:embed/>
                    </p:oleObj>
                  </mc:Choice>
                  <mc:Fallback>
                    <p:oleObj name="公式" r:id="rId23" imgW="469900" imgH="342900" progId="Equation.3">
                      <p:embed/>
                      <p:pic>
                        <p:nvPicPr>
                          <p:cNvPr id="0" name="图片 5050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2" y="1575"/>
                            <a:ext cx="268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9211" name="Line 107"/>
              <p:cNvSpPr>
                <a:spLocks noChangeShapeType="1"/>
              </p:cNvSpPr>
              <p:nvPr/>
            </p:nvSpPr>
            <p:spPr bwMode="auto">
              <a:xfrm rot="10800000">
                <a:off x="4031" y="2225"/>
                <a:ext cx="1559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9212" name="Line 108"/>
              <p:cNvSpPr>
                <a:spLocks noChangeShapeType="1"/>
              </p:cNvSpPr>
              <p:nvPr/>
            </p:nvSpPr>
            <p:spPr bwMode="auto">
              <a:xfrm rot="5400000">
                <a:off x="4001" y="2191"/>
                <a:ext cx="1265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59255" name="Group 151"/>
          <p:cNvGrpSpPr/>
          <p:nvPr/>
        </p:nvGrpSpPr>
        <p:grpSpPr bwMode="auto">
          <a:xfrm>
            <a:off x="7369175" y="3556000"/>
            <a:ext cx="1419225" cy="669925"/>
            <a:chOff x="4642" y="1790"/>
            <a:chExt cx="894" cy="422"/>
          </a:xfrm>
        </p:grpSpPr>
        <p:sp>
          <p:nvSpPr>
            <p:cNvPr id="559218" name="Line 114"/>
            <p:cNvSpPr>
              <a:spLocks noChangeShapeType="1"/>
            </p:cNvSpPr>
            <p:nvPr/>
          </p:nvSpPr>
          <p:spPr bwMode="auto">
            <a:xfrm flipV="1">
              <a:off x="4642" y="1813"/>
              <a:ext cx="750" cy="39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9219" name="Oval 115"/>
            <p:cNvSpPr>
              <a:spLocks noChangeAspect="1" noChangeArrowheads="1"/>
            </p:cNvSpPr>
            <p:nvPr/>
          </p:nvSpPr>
          <p:spPr bwMode="auto">
            <a:xfrm rot="-2715591">
              <a:off x="5381" y="1790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1045" name="Object 116"/>
            <p:cNvGraphicFramePr>
              <a:graphicFrameLocks noChangeAspect="1"/>
            </p:cNvGraphicFramePr>
            <p:nvPr/>
          </p:nvGraphicFramePr>
          <p:xfrm>
            <a:off x="5384" y="1842"/>
            <a:ext cx="152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056" name="公式" r:id="rId25" imgW="266700" imgH="190500" progId="Equation.3">
                    <p:embed/>
                  </p:oleObj>
                </mc:Choice>
                <mc:Fallback>
                  <p:oleObj name="公式" r:id="rId25" imgW="266700" imgH="190500" progId="Equation.3">
                    <p:embed/>
                    <p:pic>
                      <p:nvPicPr>
                        <p:cNvPr id="0" name="图片 505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4" y="1842"/>
                          <a:ext cx="152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9222" name="Oval 118"/>
          <p:cNvSpPr>
            <a:spLocks noChangeAspect="1" noChangeArrowheads="1"/>
          </p:cNvSpPr>
          <p:nvPr/>
        </p:nvSpPr>
        <p:spPr bwMode="auto">
          <a:xfrm>
            <a:off x="6486525" y="3371850"/>
            <a:ext cx="1727200" cy="1727200"/>
          </a:xfrm>
          <a:prstGeom prst="ellipse">
            <a:avLst/>
          </a:prstGeom>
          <a:noFill/>
          <a:ln w="3175">
            <a:solidFill>
              <a:srgbClr val="B2B2B2"/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59302" name="Group 198"/>
          <p:cNvGrpSpPr/>
          <p:nvPr/>
        </p:nvGrpSpPr>
        <p:grpSpPr bwMode="auto">
          <a:xfrm>
            <a:off x="6396038" y="630238"/>
            <a:ext cx="2474912" cy="1619250"/>
            <a:chOff x="4029" y="397"/>
            <a:chExt cx="1559" cy="1020"/>
          </a:xfrm>
        </p:grpSpPr>
        <p:grpSp>
          <p:nvGrpSpPr>
            <p:cNvPr id="41032" name="Group 145"/>
            <p:cNvGrpSpPr/>
            <p:nvPr/>
          </p:nvGrpSpPr>
          <p:grpSpPr bwMode="auto">
            <a:xfrm>
              <a:off x="4098" y="676"/>
              <a:ext cx="956" cy="726"/>
              <a:chOff x="4098" y="676"/>
              <a:chExt cx="956" cy="726"/>
            </a:xfrm>
          </p:grpSpPr>
          <p:graphicFrame>
            <p:nvGraphicFramePr>
              <p:cNvPr id="41037" name="Object 121"/>
              <p:cNvGraphicFramePr>
                <a:graphicFrameLocks noChangeAspect="1"/>
              </p:cNvGraphicFramePr>
              <p:nvPr/>
            </p:nvGraphicFramePr>
            <p:xfrm>
              <a:off x="4303" y="1266"/>
              <a:ext cx="129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057" name="公式" r:id="rId27" imgW="266700" imgH="279400" progId="Equation.3">
                      <p:embed/>
                    </p:oleObj>
                  </mc:Choice>
                  <mc:Fallback>
                    <p:oleObj name="公式" r:id="rId27" imgW="266700" imgH="279400" progId="Equation.3">
                      <p:embed/>
                      <p:pic>
                        <p:nvPicPr>
                          <p:cNvPr id="0" name="图片 5050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3" y="1266"/>
                            <a:ext cx="129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1038" name="Group 144"/>
              <p:cNvGrpSpPr/>
              <p:nvPr/>
            </p:nvGrpSpPr>
            <p:grpSpPr bwMode="auto">
              <a:xfrm>
                <a:off x="4098" y="676"/>
                <a:ext cx="956" cy="635"/>
                <a:chOff x="4098" y="676"/>
                <a:chExt cx="956" cy="635"/>
              </a:xfrm>
            </p:grpSpPr>
            <p:sp>
              <p:nvSpPr>
                <p:cNvPr id="559223" name="Oval 119"/>
                <p:cNvSpPr>
                  <a:spLocks noChangeAspect="1" noChangeArrowheads="1"/>
                </p:cNvSpPr>
                <p:nvPr/>
              </p:nvSpPr>
              <p:spPr bwMode="auto">
                <a:xfrm>
                  <a:off x="4312" y="676"/>
                  <a:ext cx="635" cy="6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E8D1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008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59228" name="Line 124"/>
                <p:cNvSpPr>
                  <a:spLocks noChangeAspect="1" noChangeShapeType="1"/>
                </p:cNvSpPr>
                <p:nvPr/>
              </p:nvSpPr>
              <p:spPr bwMode="auto">
                <a:xfrm rot="8100000" flipH="1" flipV="1">
                  <a:off x="4406" y="1162"/>
                  <a:ext cx="1" cy="10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41041" name="Object 126"/>
                <p:cNvGraphicFramePr>
                  <a:graphicFrameLocks noChangeAspect="1"/>
                </p:cNvGraphicFramePr>
                <p:nvPr/>
              </p:nvGraphicFramePr>
              <p:xfrm>
                <a:off x="4974" y="1018"/>
                <a:ext cx="80" cy="1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5058" name="公式" r:id="rId29" imgW="165100" imgH="266065" progId="Equation.3">
                        <p:embed/>
                      </p:oleObj>
                    </mc:Choice>
                    <mc:Fallback>
                      <p:oleObj name="公式" r:id="rId29" imgW="165100" imgH="266065" progId="Equation.3">
                        <p:embed/>
                        <p:pic>
                          <p:nvPicPr>
                            <p:cNvPr id="0" name="图片 50505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4" y="1018"/>
                              <a:ext cx="80" cy="1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042" name="Object 128"/>
                <p:cNvGraphicFramePr>
                  <a:graphicFrameLocks noChangeAspect="1"/>
                </p:cNvGraphicFramePr>
                <p:nvPr/>
              </p:nvGraphicFramePr>
              <p:xfrm>
                <a:off x="4098" y="1016"/>
                <a:ext cx="184" cy="1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5059" name="公式" r:id="rId30" imgW="381000" imgH="342900" progId="Equation.3">
                        <p:embed/>
                      </p:oleObj>
                    </mc:Choice>
                    <mc:Fallback>
                      <p:oleObj name="公式" r:id="rId30" imgW="381000" imgH="342900" progId="Equation.3">
                        <p:embed/>
                        <p:pic>
                          <p:nvPicPr>
                            <p:cNvPr id="0" name="图片 50505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98" y="1016"/>
                              <a:ext cx="184" cy="1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41033" name="Group 142"/>
            <p:cNvGrpSpPr/>
            <p:nvPr/>
          </p:nvGrpSpPr>
          <p:grpSpPr bwMode="auto">
            <a:xfrm>
              <a:off x="4029" y="397"/>
              <a:ext cx="1559" cy="1020"/>
              <a:chOff x="4029" y="397"/>
              <a:chExt cx="1559" cy="1020"/>
            </a:xfrm>
          </p:grpSpPr>
          <p:graphicFrame>
            <p:nvGraphicFramePr>
              <p:cNvPr id="41034" name="Object 120"/>
              <p:cNvGraphicFramePr>
                <a:graphicFrameLocks noChangeAspect="1"/>
              </p:cNvGraphicFramePr>
              <p:nvPr/>
            </p:nvGraphicFramePr>
            <p:xfrm>
              <a:off x="4804" y="397"/>
              <a:ext cx="224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060" name="公式" r:id="rId31" imgW="393700" imgH="342900" progId="Equation.3">
                      <p:embed/>
                    </p:oleObj>
                  </mc:Choice>
                  <mc:Fallback>
                    <p:oleObj name="公式" r:id="rId31" imgW="393700" imgH="342900" progId="Equation.3">
                      <p:embed/>
                      <p:pic>
                        <p:nvPicPr>
                          <p:cNvPr id="0" name="图片 5050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4" y="397"/>
                            <a:ext cx="224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9226" name="Line 122"/>
              <p:cNvSpPr>
                <a:spLocks noChangeShapeType="1"/>
              </p:cNvSpPr>
              <p:nvPr/>
            </p:nvSpPr>
            <p:spPr bwMode="auto">
              <a:xfrm rot="10800000">
                <a:off x="4029" y="999"/>
                <a:ext cx="1559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9227" name="Line 123"/>
              <p:cNvSpPr>
                <a:spLocks noChangeShapeType="1"/>
              </p:cNvSpPr>
              <p:nvPr/>
            </p:nvSpPr>
            <p:spPr bwMode="auto">
              <a:xfrm rot="5400000">
                <a:off x="4125" y="910"/>
                <a:ext cx="1013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59252" name="Group 148"/>
          <p:cNvGrpSpPr/>
          <p:nvPr/>
        </p:nvGrpSpPr>
        <p:grpSpPr bwMode="auto">
          <a:xfrm>
            <a:off x="7366000" y="795338"/>
            <a:ext cx="1177925" cy="779462"/>
            <a:chOff x="4640" y="495"/>
            <a:chExt cx="742" cy="491"/>
          </a:xfrm>
        </p:grpSpPr>
        <p:sp>
          <p:nvSpPr>
            <p:cNvPr id="559233" name="Line 129"/>
            <p:cNvSpPr>
              <a:spLocks noChangeShapeType="1"/>
            </p:cNvSpPr>
            <p:nvPr/>
          </p:nvSpPr>
          <p:spPr bwMode="auto">
            <a:xfrm flipV="1">
              <a:off x="4640" y="653"/>
              <a:ext cx="504" cy="33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9234" name="Oval 130"/>
            <p:cNvSpPr>
              <a:spLocks noChangeAspect="1" noChangeArrowheads="1"/>
            </p:cNvSpPr>
            <p:nvPr/>
          </p:nvSpPr>
          <p:spPr bwMode="auto">
            <a:xfrm rot="-2715591">
              <a:off x="5127" y="630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1027" name="Group 133"/>
            <p:cNvGrpSpPr>
              <a:grpSpLocks noChangeAspect="1"/>
            </p:cNvGrpSpPr>
            <p:nvPr/>
          </p:nvGrpSpPr>
          <p:grpSpPr bwMode="auto">
            <a:xfrm>
              <a:off x="5245" y="630"/>
              <a:ext cx="137" cy="187"/>
              <a:chOff x="2752" y="2223"/>
              <a:chExt cx="176" cy="240"/>
            </a:xfrm>
          </p:grpSpPr>
          <p:graphicFrame>
            <p:nvGraphicFramePr>
              <p:cNvPr id="41030" name="Object 134"/>
              <p:cNvGraphicFramePr>
                <a:graphicFrameLocks noChangeAspect="1"/>
              </p:cNvGraphicFramePr>
              <p:nvPr/>
            </p:nvGraphicFramePr>
            <p:xfrm>
              <a:off x="2752" y="2223"/>
              <a:ext cx="17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061" name="公式" r:id="rId33" imgW="279400" imgH="381000" progId="Equation.3">
                      <p:embed/>
                    </p:oleObj>
                  </mc:Choice>
                  <mc:Fallback>
                    <p:oleObj name="公式" r:id="rId33" imgW="279400" imgH="381000" progId="Equation.3">
                      <p:embed/>
                      <p:pic>
                        <p:nvPicPr>
                          <p:cNvPr id="0" name="图片 5050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2" y="2223"/>
                            <a:ext cx="17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9239" name="Line 135"/>
              <p:cNvSpPr>
                <a:spLocks noChangeAspect="1" noChangeShapeType="1"/>
              </p:cNvSpPr>
              <p:nvPr/>
            </p:nvSpPr>
            <p:spPr bwMode="auto">
              <a:xfrm>
                <a:off x="2755" y="2274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9240" name="Line 136"/>
            <p:cNvSpPr>
              <a:spLocks noChangeAspect="1" noChangeShapeType="1"/>
            </p:cNvSpPr>
            <p:nvPr/>
          </p:nvSpPr>
          <p:spPr bwMode="auto">
            <a:xfrm>
              <a:off x="5214" y="637"/>
              <a:ext cx="1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1029" name="Object 137"/>
            <p:cNvGraphicFramePr>
              <a:graphicFrameLocks noChangeAspect="1"/>
            </p:cNvGraphicFramePr>
            <p:nvPr/>
          </p:nvGraphicFramePr>
          <p:xfrm>
            <a:off x="5254" y="495"/>
            <a:ext cx="8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062" name="公式" r:id="rId34" imgW="165100" imgH="266065" progId="Equation.3">
                    <p:embed/>
                  </p:oleObj>
                </mc:Choice>
                <mc:Fallback>
                  <p:oleObj name="公式" r:id="rId34" imgW="165100" imgH="266065" progId="Equation.3">
                    <p:embed/>
                    <p:pic>
                      <p:nvPicPr>
                        <p:cNvPr id="0" name="图片 5050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4" y="495"/>
                          <a:ext cx="8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9254" name="Group 150"/>
          <p:cNvGrpSpPr/>
          <p:nvPr/>
        </p:nvGrpSpPr>
        <p:grpSpPr bwMode="auto">
          <a:xfrm>
            <a:off x="7326313" y="4206875"/>
            <a:ext cx="206375" cy="300038"/>
            <a:chOff x="4615" y="2200"/>
            <a:chExt cx="130" cy="189"/>
          </a:xfrm>
        </p:grpSpPr>
        <p:sp>
          <p:nvSpPr>
            <p:cNvPr id="559221" name="Oval 117"/>
            <p:cNvSpPr>
              <a:spLocks noChangeAspect="1" noChangeArrowheads="1"/>
            </p:cNvSpPr>
            <p:nvPr/>
          </p:nvSpPr>
          <p:spPr bwMode="auto">
            <a:xfrm rot="-2715591">
              <a:off x="4615" y="2200"/>
              <a:ext cx="40" cy="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1024" name="Object 149"/>
            <p:cNvGraphicFramePr>
              <a:graphicFrameLocks noChangeAspect="1"/>
            </p:cNvGraphicFramePr>
            <p:nvPr/>
          </p:nvGraphicFramePr>
          <p:xfrm>
            <a:off x="4652" y="2254"/>
            <a:ext cx="9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063" name="公式" r:id="rId36" imgW="190500" imgH="279400" progId="Equation.3">
                    <p:embed/>
                  </p:oleObj>
                </mc:Choice>
                <mc:Fallback>
                  <p:oleObj name="公式" r:id="rId36" imgW="190500" imgH="279400" progId="Equation.3">
                    <p:embed/>
                    <p:pic>
                      <p:nvPicPr>
                        <p:cNvPr id="0" name="图片 5050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2" y="2254"/>
                          <a:ext cx="9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0992" name="Picture 17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283" name="Rectangle 179"/>
          <p:cNvSpPr>
            <a:spLocks noChangeArrowheads="1"/>
          </p:cNvSpPr>
          <p:nvPr/>
        </p:nvSpPr>
        <p:spPr bwMode="auto">
          <a:xfrm>
            <a:off x="534988" y="573088"/>
            <a:ext cx="46482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七、两个典型区域间的映射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559284" name="Rectangle 180"/>
          <p:cNvSpPr>
            <a:spLocks noChangeArrowheads="1"/>
          </p:cNvSpPr>
          <p:nvPr/>
        </p:nvSpPr>
        <p:spPr bwMode="auto">
          <a:xfrm>
            <a:off x="534988" y="1200150"/>
            <a:ext cx="4394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0099"/>
                </a:solidFill>
              </a:rPr>
              <a:t>2. </a:t>
            </a:r>
            <a:r>
              <a:rPr kumimoji="0" lang="zh-CN" altLang="en-US">
                <a:solidFill>
                  <a:srgbClr val="000099"/>
                </a:solidFill>
              </a:rPr>
              <a:t>将单位圆域映射成单位圆域</a:t>
            </a:r>
            <a:r>
              <a:rPr kumimoji="0" lang="en-US" altLang="zh-CN">
                <a:solidFill>
                  <a:srgbClr val="000099"/>
                </a:solidFill>
              </a:rPr>
              <a:t> 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grpSp>
        <p:nvGrpSpPr>
          <p:cNvPr id="559287" name="Group 183"/>
          <p:cNvGrpSpPr/>
          <p:nvPr/>
        </p:nvGrpSpPr>
        <p:grpSpPr bwMode="auto">
          <a:xfrm>
            <a:off x="568326" y="2262188"/>
            <a:ext cx="742950" cy="796925"/>
            <a:chOff x="794" y="525"/>
            <a:chExt cx="468" cy="502"/>
          </a:xfrm>
        </p:grpSpPr>
        <p:sp>
          <p:nvSpPr>
            <p:cNvPr id="559288" name="Rectangle 184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9289" name="Rectangle 185"/>
            <p:cNvSpPr>
              <a:spLocks noChangeArrowheads="1"/>
            </p:cNvSpPr>
            <p:nvPr/>
          </p:nvSpPr>
          <p:spPr bwMode="auto">
            <a:xfrm>
              <a:off x="813" y="52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134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59290" name="Rectangle 186"/>
            <p:cNvSpPr>
              <a:spLocks noChangeArrowheads="1"/>
            </p:cNvSpPr>
            <p:nvPr/>
          </p:nvSpPr>
          <p:spPr bwMode="auto">
            <a:xfrm>
              <a:off x="836" y="672"/>
              <a:ext cx="373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59291" name="Rectangle 187"/>
            <p:cNvSpPr>
              <a:spLocks noChangeArrowheads="1"/>
            </p:cNvSpPr>
            <p:nvPr/>
          </p:nvSpPr>
          <p:spPr bwMode="auto">
            <a:xfrm>
              <a:off x="794" y="815"/>
              <a:ext cx="46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6.11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59286" name="Rectangle 182"/>
          <p:cNvSpPr>
            <a:spLocks noChangeArrowheads="1"/>
          </p:cNvSpPr>
          <p:nvPr/>
        </p:nvSpPr>
        <p:spPr bwMode="auto">
          <a:xfrm>
            <a:off x="1349375" y="1763713"/>
            <a:ext cx="2174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直接求通式</a:t>
            </a:r>
            <a:r>
              <a:rPr kumimoji="0" lang="zh-CN" altLang="en-US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59304" name="Group 200"/>
          <p:cNvGrpSpPr/>
          <p:nvPr/>
        </p:nvGrpSpPr>
        <p:grpSpPr bwMode="auto">
          <a:xfrm>
            <a:off x="1363663" y="2305050"/>
            <a:ext cx="3611562" cy="476250"/>
            <a:chOff x="859" y="1452"/>
            <a:chExt cx="2275" cy="300"/>
          </a:xfrm>
        </p:grpSpPr>
        <p:sp>
          <p:nvSpPr>
            <p:cNvPr id="559297" name="Rectangle 193"/>
            <p:cNvSpPr>
              <a:spLocks noChangeArrowheads="1"/>
            </p:cNvSpPr>
            <p:nvPr/>
          </p:nvSpPr>
          <p:spPr bwMode="auto">
            <a:xfrm>
              <a:off x="1133" y="1464"/>
              <a:ext cx="194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在</a:t>
              </a:r>
              <a:r>
                <a:rPr kumimoji="0" lang="en-US" altLang="zh-CN">
                  <a:solidFill>
                    <a:srgbClr val="000000"/>
                  </a:solidFill>
                </a:rPr>
                <a:t>            </a:t>
              </a:r>
              <a:r>
                <a:rPr kumimoji="0" lang="zh-CN" altLang="en-US">
                  <a:solidFill>
                    <a:srgbClr val="000000"/>
                  </a:solidFill>
                </a:rPr>
                <a:t>内任取一点</a:t>
              </a:r>
              <a:r>
                <a:rPr kumimoji="0"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41014" name="Object 10"/>
            <p:cNvGraphicFramePr>
              <a:graphicFrameLocks noChangeAspect="1"/>
            </p:cNvGraphicFramePr>
            <p:nvPr/>
          </p:nvGraphicFramePr>
          <p:xfrm>
            <a:off x="2958" y="1481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064" name="公式" r:id="rId38" imgW="279400" imgH="381000" progId="Equation.3">
                    <p:embed/>
                  </p:oleObj>
                </mc:Choice>
                <mc:Fallback>
                  <p:oleObj name="公式" r:id="rId38" imgW="279400" imgH="381000" progId="Equation.3">
                    <p:embed/>
                    <p:pic>
                      <p:nvPicPr>
                        <p:cNvPr id="0" name="图片 505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8" y="1481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015" name="Group 191"/>
            <p:cNvGrpSpPr/>
            <p:nvPr/>
          </p:nvGrpSpPr>
          <p:grpSpPr bwMode="auto">
            <a:xfrm>
              <a:off x="1440" y="1501"/>
              <a:ext cx="476" cy="216"/>
              <a:chOff x="4026" y="3025"/>
              <a:chExt cx="476" cy="216"/>
            </a:xfrm>
          </p:grpSpPr>
          <p:graphicFrame>
            <p:nvGraphicFramePr>
              <p:cNvPr id="41017" name="Object 189"/>
              <p:cNvGraphicFramePr/>
              <p:nvPr/>
            </p:nvGraphicFramePr>
            <p:xfrm>
              <a:off x="4026" y="3025"/>
              <a:ext cx="20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065" name="公式" r:id="rId39" imgW="330200" imgH="342900" progId="Equation.3">
                      <p:embed/>
                    </p:oleObj>
                  </mc:Choice>
                  <mc:Fallback>
                    <p:oleObj name="公式" r:id="rId39" imgW="330200" imgH="342900" progId="Equation.3">
                      <p:embed/>
                      <p:pic>
                        <p:nvPicPr>
                          <p:cNvPr id="0" name="图片 50506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6" y="3025"/>
                            <a:ext cx="20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18" name="Object 190"/>
              <p:cNvGraphicFramePr/>
              <p:nvPr/>
            </p:nvGraphicFramePr>
            <p:xfrm>
              <a:off x="4246" y="3035"/>
              <a:ext cx="256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066" name="公式" r:id="rId41" imgW="405765" imgH="266700" progId="Equation.3">
                      <p:embed/>
                    </p:oleObj>
                  </mc:Choice>
                  <mc:Fallback>
                    <p:oleObj name="公式" r:id="rId41" imgW="405765" imgH="266700" progId="Equation.3">
                      <p:embed/>
                      <p:pic>
                        <p:nvPicPr>
                          <p:cNvPr id="0" name="图片 50506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6" y="3035"/>
                            <a:ext cx="256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59296" name="Rectangle 192"/>
            <p:cNvSpPr>
              <a:spLocks noChangeArrowheads="1"/>
            </p:cNvSpPr>
            <p:nvPr/>
          </p:nvSpPr>
          <p:spPr bwMode="auto">
            <a:xfrm>
              <a:off x="859" y="1452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(1)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559298" name="Rectangle 194"/>
          <p:cNvSpPr>
            <a:spLocks noChangeArrowheads="1"/>
          </p:cNvSpPr>
          <p:nvPr/>
        </p:nvSpPr>
        <p:spPr bwMode="auto">
          <a:xfrm>
            <a:off x="1798638" y="3760788"/>
            <a:ext cx="43195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因此相应的</a:t>
            </a:r>
            <a:r>
              <a:rPr kumimoji="0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分式线性映射</a:t>
            </a:r>
            <a:r>
              <a:rPr kumimoji="0" lang="zh-CN" altLang="en-US">
                <a:solidFill>
                  <a:srgbClr val="000000"/>
                </a:solidFill>
              </a:rPr>
              <a:t>为：</a:t>
            </a:r>
            <a:r>
              <a:rPr kumimoji="0" lang="en-US" altLang="zh-CN">
                <a:solidFill>
                  <a:srgbClr val="000000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559309" name="Group 205"/>
          <p:cNvGrpSpPr/>
          <p:nvPr/>
        </p:nvGrpSpPr>
        <p:grpSpPr bwMode="auto">
          <a:xfrm>
            <a:off x="3946525" y="2957513"/>
            <a:ext cx="2330450" cy="657225"/>
            <a:chOff x="2486" y="1863"/>
            <a:chExt cx="1468" cy="414"/>
          </a:xfrm>
        </p:grpSpPr>
        <p:grpSp>
          <p:nvGrpSpPr>
            <p:cNvPr id="41003" name="Group 197"/>
            <p:cNvGrpSpPr/>
            <p:nvPr/>
          </p:nvGrpSpPr>
          <p:grpSpPr bwMode="auto">
            <a:xfrm>
              <a:off x="2790" y="1863"/>
              <a:ext cx="1164" cy="414"/>
              <a:chOff x="2790" y="1797"/>
              <a:chExt cx="1164" cy="414"/>
            </a:xfrm>
          </p:grpSpPr>
          <p:sp>
            <p:nvSpPr>
              <p:cNvPr id="559120" name="Line 16"/>
              <p:cNvSpPr>
                <a:spLocks noChangeShapeType="1"/>
              </p:cNvSpPr>
              <p:nvPr/>
            </p:nvSpPr>
            <p:spPr bwMode="auto">
              <a:xfrm>
                <a:off x="3070" y="1978"/>
                <a:ext cx="218" cy="0"/>
              </a:xfrm>
              <a:prstGeom prst="line">
                <a:avLst/>
              </a:prstGeom>
              <a:noFill/>
              <a:ln w="19050">
                <a:solidFill>
                  <a:srgbClr val="990033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41006" name="Object 13"/>
              <p:cNvGraphicFramePr>
                <a:graphicFrameLocks noChangeAspect="1"/>
              </p:cNvGraphicFramePr>
              <p:nvPr/>
            </p:nvGraphicFramePr>
            <p:xfrm>
              <a:off x="3330" y="1859"/>
              <a:ext cx="624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067" name="公式" r:id="rId43" imgW="990600" imgH="368300" progId="Equation.3">
                      <p:embed/>
                    </p:oleObj>
                  </mc:Choice>
                  <mc:Fallback>
                    <p:oleObj name="公式" r:id="rId43" imgW="990600" imgH="368300" progId="Equation.3">
                      <p:embed/>
                      <p:pic>
                        <p:nvPicPr>
                          <p:cNvPr id="0" name="图片 5050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0" y="1859"/>
                            <a:ext cx="624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1007" name="Group 85"/>
              <p:cNvGrpSpPr/>
              <p:nvPr/>
            </p:nvGrpSpPr>
            <p:grpSpPr bwMode="auto">
              <a:xfrm>
                <a:off x="2790" y="1797"/>
                <a:ext cx="216" cy="414"/>
                <a:chOff x="2256" y="3561"/>
                <a:chExt cx="216" cy="414"/>
              </a:xfrm>
            </p:grpSpPr>
            <p:grpSp>
              <p:nvGrpSpPr>
                <p:cNvPr id="41008" name="Group 17"/>
                <p:cNvGrpSpPr/>
                <p:nvPr/>
              </p:nvGrpSpPr>
              <p:grpSpPr bwMode="auto">
                <a:xfrm>
                  <a:off x="2296" y="3735"/>
                  <a:ext cx="176" cy="240"/>
                  <a:chOff x="2752" y="2223"/>
                  <a:chExt cx="176" cy="240"/>
                </a:xfrm>
              </p:grpSpPr>
              <p:graphicFrame>
                <p:nvGraphicFramePr>
                  <p:cNvPr id="41011" name="Object 18"/>
                  <p:cNvGraphicFramePr>
                    <a:graphicFrameLocks noChangeAspect="1"/>
                  </p:cNvGraphicFramePr>
                  <p:nvPr/>
                </p:nvGraphicFramePr>
                <p:xfrm>
                  <a:off x="2752" y="2223"/>
                  <a:ext cx="176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05068" name="公式" r:id="rId45" imgW="279400" imgH="381000" progId="Equation.3">
                          <p:embed/>
                        </p:oleObj>
                      </mc:Choice>
                      <mc:Fallback>
                        <p:oleObj name="公式" r:id="rId45" imgW="279400" imgH="381000" progId="Equation.3">
                          <p:embed/>
                          <p:pic>
                            <p:nvPicPr>
                              <p:cNvPr id="0" name="图片 50506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52" y="2223"/>
                                <a:ext cx="176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5912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54" y="2274"/>
                    <a:ext cx="11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559187" name="Line 83"/>
                <p:cNvSpPr>
                  <a:spLocks noChangeShapeType="1"/>
                </p:cNvSpPr>
                <p:nvPr/>
              </p:nvSpPr>
              <p:spPr bwMode="auto">
                <a:xfrm>
                  <a:off x="2256" y="3744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41010" name="Object 84"/>
                <p:cNvGraphicFramePr>
                  <a:graphicFrameLocks noChangeAspect="1"/>
                </p:cNvGraphicFramePr>
                <p:nvPr/>
              </p:nvGraphicFramePr>
              <p:xfrm>
                <a:off x="2308" y="3561"/>
                <a:ext cx="104" cy="1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5069" name="公式" r:id="rId46" imgW="165100" imgH="266065" progId="Equation.3">
                        <p:embed/>
                      </p:oleObj>
                    </mc:Choice>
                    <mc:Fallback>
                      <p:oleObj name="公式" r:id="rId46" imgW="165100" imgH="266065" progId="Equation.3">
                        <p:embed/>
                        <p:pic>
                          <p:nvPicPr>
                            <p:cNvPr id="0" name="图片 50506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08" y="3561"/>
                              <a:ext cx="104" cy="1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559306" name="Rectangle 202"/>
            <p:cNvSpPr>
              <a:spLocks noChangeArrowheads="1"/>
            </p:cNvSpPr>
            <p:nvPr/>
          </p:nvSpPr>
          <p:spPr bwMode="auto">
            <a:xfrm>
              <a:off x="2486" y="1897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有</a:t>
              </a:r>
              <a:r>
                <a:rPr kumimoji="0"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559310" name="Group 206"/>
          <p:cNvGrpSpPr/>
          <p:nvPr/>
        </p:nvGrpSpPr>
        <p:grpSpPr bwMode="auto">
          <a:xfrm>
            <a:off x="7416800" y="1071563"/>
            <a:ext cx="265113" cy="342900"/>
            <a:chOff x="4672" y="675"/>
            <a:chExt cx="167" cy="216"/>
          </a:xfrm>
        </p:grpSpPr>
        <p:graphicFrame>
          <p:nvGraphicFramePr>
            <p:cNvPr id="41001" name="Object 132"/>
            <p:cNvGraphicFramePr>
              <a:graphicFrameLocks noChangeAspect="1"/>
            </p:cNvGraphicFramePr>
            <p:nvPr/>
          </p:nvGraphicFramePr>
          <p:xfrm>
            <a:off x="4672" y="675"/>
            <a:ext cx="141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070" name="Equation" r:id="rId47" imgW="279400" imgH="381000" progId="Equation.DSMT4">
                    <p:embed/>
                  </p:oleObj>
                </mc:Choice>
                <mc:Fallback>
                  <p:oleObj name="Equation" r:id="rId47" imgW="279400" imgH="381000" progId="Equation.DSMT4">
                    <p:embed/>
                    <p:pic>
                      <p:nvPicPr>
                        <p:cNvPr id="0" name="图片 5050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2" y="675"/>
                          <a:ext cx="141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9235" name="Oval 131"/>
            <p:cNvSpPr>
              <a:spLocks noChangeAspect="1" noChangeArrowheads="1"/>
            </p:cNvSpPr>
            <p:nvPr/>
          </p:nvSpPr>
          <p:spPr bwMode="auto">
            <a:xfrm rot="-2715591">
              <a:off x="4799" y="851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5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5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5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5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5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5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5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5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5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5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55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55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5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55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285" grpId="0"/>
      <p:bldP spid="559116" grpId="0"/>
      <p:bldP spid="559222" grpId="0" animBg="1"/>
      <p:bldP spid="559284" grpId="0"/>
      <p:bldP spid="559286" grpId="0"/>
      <p:bldP spid="5592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86" name="Picture 8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0671" name="Group 127"/>
          <p:cNvGrpSpPr/>
          <p:nvPr/>
        </p:nvGrpSpPr>
        <p:grpSpPr bwMode="auto">
          <a:xfrm>
            <a:off x="6638925" y="5591175"/>
            <a:ext cx="1943100" cy="798513"/>
            <a:chOff x="1166" y="3374"/>
            <a:chExt cx="1224" cy="503"/>
          </a:xfrm>
        </p:grpSpPr>
        <p:graphicFrame>
          <p:nvGraphicFramePr>
            <p:cNvPr id="42102" name="Object 128"/>
            <p:cNvGraphicFramePr/>
            <p:nvPr/>
          </p:nvGraphicFramePr>
          <p:xfrm>
            <a:off x="1166" y="3374"/>
            <a:ext cx="1224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85" name="公式" r:id="rId2" imgW="1943100" imgH="800100" progId="Equation.3">
                    <p:embed/>
                  </p:oleObj>
                </mc:Choice>
                <mc:Fallback>
                  <p:oleObj name="公式" r:id="rId2" imgW="1943100" imgH="800100" progId="Equation.3">
                    <p:embed/>
                    <p:pic>
                      <p:nvPicPr>
                        <p:cNvPr id="0" name="图片 5060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6" y="3374"/>
                          <a:ext cx="1224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673" name="Line 129"/>
            <p:cNvSpPr>
              <a:spLocks noChangeShapeType="1"/>
            </p:cNvSpPr>
            <p:nvPr/>
          </p:nvSpPr>
          <p:spPr bwMode="auto">
            <a:xfrm>
              <a:off x="1998" y="3690"/>
              <a:ext cx="113" cy="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20684" name="Rectangle 140"/>
          <p:cNvSpPr>
            <a:spLocks noChangeArrowheads="1"/>
          </p:cNvSpPr>
          <p:nvPr/>
        </p:nvSpPr>
        <p:spPr bwMode="auto">
          <a:xfrm>
            <a:off x="6553200" y="5600700"/>
            <a:ext cx="2143125" cy="809625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1989" name="Picture 14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06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0" name="Picture 14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06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1" name="Picture 143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060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2" name="Picture 14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3" name="Picture 145" descr="xsf"/>
          <p:cNvPicPr>
            <a:picLocks noChangeAspect="1" noChangeArrowheads="1"/>
          </p:cNvPicPr>
          <p:nvPr/>
        </p:nvPicPr>
        <p:blipFill>
          <a:blip r:embed="rId4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4" name="Picture 14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5" name="Picture 14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6" name="Picture 14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7" name="Picture 149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8" name="Picture 15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9" name="Picture 15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00" name="Picture 15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01" name="Picture 153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0699" name="Object 155"/>
          <p:cNvGraphicFramePr/>
          <p:nvPr/>
        </p:nvGraphicFramePr>
        <p:xfrm>
          <a:off x="4854575" y="4141788"/>
          <a:ext cx="520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86" name="公式" r:id="rId5" imgW="520700" imgH="342900" progId="Equation.3">
                  <p:embed/>
                </p:oleObj>
              </mc:Choice>
              <mc:Fallback>
                <p:oleObj name="公式" r:id="rId5" imgW="520700" imgH="342900" progId="Equation.3">
                  <p:embed/>
                  <p:pic>
                    <p:nvPicPr>
                      <p:cNvPr id="0" name="图片 50608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4141788"/>
                        <a:ext cx="520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3" name="AutoShape 157"/>
          <p:cNvSpPr>
            <a:spLocks noChangeAspect="1" noChangeArrowheads="1" noTextEdit="1"/>
          </p:cNvSpPr>
          <p:nvPr/>
        </p:nvSpPr>
        <p:spPr bwMode="auto">
          <a:xfrm>
            <a:off x="3321050" y="4357688"/>
            <a:ext cx="215900" cy="139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20702" name="Group 158"/>
          <p:cNvGrpSpPr/>
          <p:nvPr/>
        </p:nvGrpSpPr>
        <p:grpSpPr bwMode="auto">
          <a:xfrm>
            <a:off x="1949450" y="4954588"/>
            <a:ext cx="1508125" cy="368300"/>
            <a:chOff x="922" y="3535"/>
            <a:chExt cx="950" cy="232"/>
          </a:xfrm>
        </p:grpSpPr>
        <p:graphicFrame>
          <p:nvGraphicFramePr>
            <p:cNvPr id="42100" name="Object 159"/>
            <p:cNvGraphicFramePr/>
            <p:nvPr/>
          </p:nvGraphicFramePr>
          <p:xfrm>
            <a:off x="1232" y="3535"/>
            <a:ext cx="64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87" name="公式" r:id="rId7" imgW="1016000" imgH="368300" progId="Equation.3">
                    <p:embed/>
                  </p:oleObj>
                </mc:Choice>
                <mc:Fallback>
                  <p:oleObj name="公式" r:id="rId7" imgW="1016000" imgH="368300" progId="Equation.3">
                    <p:embed/>
                    <p:pic>
                      <p:nvPicPr>
                        <p:cNvPr id="0" name="图片 5060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2" y="3535"/>
                          <a:ext cx="64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01" name="Object 160"/>
            <p:cNvGraphicFramePr/>
            <p:nvPr/>
          </p:nvGraphicFramePr>
          <p:xfrm>
            <a:off x="922" y="3589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88" name="公式" r:id="rId9" imgW="342900" imgH="215900" progId="Equation.3">
                    <p:embed/>
                  </p:oleObj>
                </mc:Choice>
                <mc:Fallback>
                  <p:oleObj name="公式" r:id="rId9" imgW="342900" imgH="215900" progId="Equation.3">
                    <p:embed/>
                    <p:pic>
                      <p:nvPicPr>
                        <p:cNvPr id="0" name="图片 5060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" y="3589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0795" name="Group 251"/>
          <p:cNvGrpSpPr/>
          <p:nvPr/>
        </p:nvGrpSpPr>
        <p:grpSpPr bwMode="auto">
          <a:xfrm>
            <a:off x="3556000" y="4891088"/>
            <a:ext cx="1565275" cy="482600"/>
            <a:chOff x="2240" y="3081"/>
            <a:chExt cx="986" cy="304"/>
          </a:xfrm>
        </p:grpSpPr>
        <p:graphicFrame>
          <p:nvGraphicFramePr>
            <p:cNvPr id="42098" name="Object 161"/>
            <p:cNvGraphicFramePr/>
            <p:nvPr/>
          </p:nvGraphicFramePr>
          <p:xfrm>
            <a:off x="2538" y="3081"/>
            <a:ext cx="6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89" name="公式" r:id="rId11" imgW="1091565" imgH="431800" progId="Equation.3">
                    <p:embed/>
                  </p:oleObj>
                </mc:Choice>
                <mc:Fallback>
                  <p:oleObj name="公式" r:id="rId11" imgW="1091565" imgH="431800" progId="Equation.3">
                    <p:embed/>
                    <p:pic>
                      <p:nvPicPr>
                        <p:cNvPr id="0" name="图片 5060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8" y="3081"/>
                          <a:ext cx="6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706" name="Rectangle 162"/>
            <p:cNvSpPr>
              <a:spLocks noChangeArrowheads="1"/>
            </p:cNvSpPr>
            <p:nvPr/>
          </p:nvSpPr>
          <p:spPr bwMode="auto">
            <a:xfrm>
              <a:off x="2240" y="3097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即</a:t>
              </a:r>
              <a:r>
                <a:rPr kumimoji="0"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</p:grpSp>
      <p:pic>
        <p:nvPicPr>
          <p:cNvPr id="42006" name="Picture 16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860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07" name="Picture 16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859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08" name="Picture 17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09" name="Picture 171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10" name="Picture 17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11" name="Picture 173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12" name="Picture 17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13" name="Group 175"/>
          <p:cNvGrpSpPr/>
          <p:nvPr/>
        </p:nvGrpSpPr>
        <p:grpSpPr bwMode="auto">
          <a:xfrm>
            <a:off x="6508750" y="3733800"/>
            <a:ext cx="1517650" cy="1147763"/>
            <a:chOff x="4100" y="1902"/>
            <a:chExt cx="956" cy="723"/>
          </a:xfrm>
        </p:grpSpPr>
        <p:sp>
          <p:nvSpPr>
            <p:cNvPr id="620720" name="Oval 176"/>
            <p:cNvSpPr>
              <a:spLocks noChangeAspect="1" noChangeArrowheads="1"/>
            </p:cNvSpPr>
            <p:nvPr/>
          </p:nvSpPr>
          <p:spPr bwMode="auto">
            <a:xfrm>
              <a:off x="4314" y="1902"/>
              <a:ext cx="635" cy="63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8D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8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2094" name="Object 177"/>
            <p:cNvGraphicFramePr>
              <a:graphicFrameLocks noChangeAspect="1"/>
            </p:cNvGraphicFramePr>
            <p:nvPr/>
          </p:nvGraphicFramePr>
          <p:xfrm>
            <a:off x="4302" y="2495"/>
            <a:ext cx="13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90" name="公式" r:id="rId13" imgW="279400" imgH="266700" progId="Equation.3">
                    <p:embed/>
                  </p:oleObj>
                </mc:Choice>
                <mc:Fallback>
                  <p:oleObj name="公式" r:id="rId13" imgW="279400" imgH="266700" progId="Equation.3">
                    <p:embed/>
                    <p:pic>
                      <p:nvPicPr>
                        <p:cNvPr id="0" name="图片 5060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2" y="2495"/>
                          <a:ext cx="135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722" name="Line 178"/>
            <p:cNvSpPr>
              <a:spLocks noChangeAspect="1" noChangeShapeType="1"/>
            </p:cNvSpPr>
            <p:nvPr/>
          </p:nvSpPr>
          <p:spPr bwMode="auto">
            <a:xfrm rot="8100000" flipH="1" flipV="1">
              <a:off x="4408" y="2388"/>
              <a:ext cx="1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2096" name="Object 179"/>
            <p:cNvGraphicFramePr>
              <a:graphicFrameLocks noChangeAspect="1"/>
            </p:cNvGraphicFramePr>
            <p:nvPr/>
          </p:nvGraphicFramePr>
          <p:xfrm>
            <a:off x="4976" y="2244"/>
            <a:ext cx="8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91" name="公式" r:id="rId15" imgW="165100" imgH="266065" progId="Equation.3">
                    <p:embed/>
                  </p:oleObj>
                </mc:Choice>
                <mc:Fallback>
                  <p:oleObj name="公式" r:id="rId15" imgW="165100" imgH="266065" progId="Equation.3">
                    <p:embed/>
                    <p:pic>
                      <p:nvPicPr>
                        <p:cNvPr id="0" name="图片 5060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" y="2244"/>
                          <a:ext cx="80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97" name="Object 180"/>
            <p:cNvGraphicFramePr>
              <a:graphicFrameLocks noChangeAspect="1"/>
            </p:cNvGraphicFramePr>
            <p:nvPr/>
          </p:nvGraphicFramePr>
          <p:xfrm>
            <a:off x="4100" y="2242"/>
            <a:ext cx="184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92" name="公式" r:id="rId17" imgW="381000" imgH="342900" progId="Equation.3">
                    <p:embed/>
                  </p:oleObj>
                </mc:Choice>
                <mc:Fallback>
                  <p:oleObj name="公式" r:id="rId17" imgW="381000" imgH="342900" progId="Equation.3">
                    <p:embed/>
                    <p:pic>
                      <p:nvPicPr>
                        <p:cNvPr id="0" name="图片 5060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0" y="2242"/>
                          <a:ext cx="184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14" name="Group 181"/>
          <p:cNvGrpSpPr/>
          <p:nvPr/>
        </p:nvGrpSpPr>
        <p:grpSpPr bwMode="auto">
          <a:xfrm>
            <a:off x="6505575" y="1073150"/>
            <a:ext cx="1517650" cy="1152525"/>
            <a:chOff x="4098" y="676"/>
            <a:chExt cx="956" cy="726"/>
          </a:xfrm>
        </p:grpSpPr>
        <p:graphicFrame>
          <p:nvGraphicFramePr>
            <p:cNvPr id="42087" name="Object 182"/>
            <p:cNvGraphicFramePr>
              <a:graphicFrameLocks noChangeAspect="1"/>
            </p:cNvGraphicFramePr>
            <p:nvPr/>
          </p:nvGraphicFramePr>
          <p:xfrm>
            <a:off x="4303" y="1266"/>
            <a:ext cx="1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93" name="公式" r:id="rId19" imgW="266700" imgH="279400" progId="Equation.3">
                    <p:embed/>
                  </p:oleObj>
                </mc:Choice>
                <mc:Fallback>
                  <p:oleObj name="公式" r:id="rId19" imgW="266700" imgH="279400" progId="Equation.3">
                    <p:embed/>
                    <p:pic>
                      <p:nvPicPr>
                        <p:cNvPr id="0" name="图片 5060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3" y="1266"/>
                          <a:ext cx="12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088" name="Group 183"/>
            <p:cNvGrpSpPr/>
            <p:nvPr/>
          </p:nvGrpSpPr>
          <p:grpSpPr bwMode="auto">
            <a:xfrm>
              <a:off x="4098" y="676"/>
              <a:ext cx="956" cy="635"/>
              <a:chOff x="4098" y="676"/>
              <a:chExt cx="956" cy="635"/>
            </a:xfrm>
          </p:grpSpPr>
          <p:sp>
            <p:nvSpPr>
              <p:cNvPr id="620728" name="Oval 184"/>
              <p:cNvSpPr>
                <a:spLocks noChangeAspect="1" noChangeArrowheads="1"/>
              </p:cNvSpPr>
              <p:nvPr/>
            </p:nvSpPr>
            <p:spPr bwMode="auto">
              <a:xfrm>
                <a:off x="4312" y="676"/>
                <a:ext cx="635" cy="63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E8D1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008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0729" name="Line 185"/>
              <p:cNvSpPr>
                <a:spLocks noChangeAspect="1" noChangeShapeType="1"/>
              </p:cNvSpPr>
              <p:nvPr/>
            </p:nvSpPr>
            <p:spPr bwMode="auto">
              <a:xfrm rot="8100000" flipH="1" flipV="1">
                <a:off x="4406" y="1162"/>
                <a:ext cx="1" cy="10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42091" name="Object 186"/>
              <p:cNvGraphicFramePr>
                <a:graphicFrameLocks noChangeAspect="1"/>
              </p:cNvGraphicFramePr>
              <p:nvPr/>
            </p:nvGraphicFramePr>
            <p:xfrm>
              <a:off x="4974" y="1018"/>
              <a:ext cx="80" cy="1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6094" name="公式" r:id="rId21" imgW="165100" imgH="266065" progId="Equation.3">
                      <p:embed/>
                    </p:oleObj>
                  </mc:Choice>
                  <mc:Fallback>
                    <p:oleObj name="公式" r:id="rId21" imgW="165100" imgH="266065" progId="Equation.3">
                      <p:embed/>
                      <p:pic>
                        <p:nvPicPr>
                          <p:cNvPr id="0" name="图片 5060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4" y="1018"/>
                            <a:ext cx="80" cy="1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92" name="Object 187"/>
              <p:cNvGraphicFramePr>
                <a:graphicFrameLocks noChangeAspect="1"/>
              </p:cNvGraphicFramePr>
              <p:nvPr/>
            </p:nvGraphicFramePr>
            <p:xfrm>
              <a:off x="4098" y="1016"/>
              <a:ext cx="184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6095" name="公式" r:id="rId22" imgW="381000" imgH="342900" progId="Equation.3">
                      <p:embed/>
                    </p:oleObj>
                  </mc:Choice>
                  <mc:Fallback>
                    <p:oleObj name="公式" r:id="rId22" imgW="381000" imgH="342900" progId="Equation.3">
                      <p:embed/>
                      <p:pic>
                        <p:nvPicPr>
                          <p:cNvPr id="0" name="图片 5060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8" y="1016"/>
                            <a:ext cx="184" cy="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2015" name="Group 188"/>
          <p:cNvGrpSpPr/>
          <p:nvPr/>
        </p:nvGrpSpPr>
        <p:grpSpPr bwMode="auto">
          <a:xfrm>
            <a:off x="6399213" y="3187700"/>
            <a:ext cx="2474912" cy="2008188"/>
            <a:chOff x="4031" y="1558"/>
            <a:chExt cx="1559" cy="1265"/>
          </a:xfrm>
        </p:grpSpPr>
        <p:graphicFrame>
          <p:nvGraphicFramePr>
            <p:cNvPr id="42084" name="Object 189"/>
            <p:cNvGraphicFramePr>
              <a:graphicFrameLocks noChangeAspect="1"/>
            </p:cNvGraphicFramePr>
            <p:nvPr/>
          </p:nvGraphicFramePr>
          <p:xfrm>
            <a:off x="4892" y="1575"/>
            <a:ext cx="26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96" name="公式" r:id="rId23" imgW="469900" imgH="342900" progId="Equation.3">
                    <p:embed/>
                  </p:oleObj>
                </mc:Choice>
                <mc:Fallback>
                  <p:oleObj name="公式" r:id="rId23" imgW="469900" imgH="342900" progId="Equation.3">
                    <p:embed/>
                    <p:pic>
                      <p:nvPicPr>
                        <p:cNvPr id="0" name="图片 5060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2" y="1575"/>
                          <a:ext cx="268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734" name="Line 190"/>
            <p:cNvSpPr>
              <a:spLocks noChangeShapeType="1"/>
            </p:cNvSpPr>
            <p:nvPr/>
          </p:nvSpPr>
          <p:spPr bwMode="auto">
            <a:xfrm rot="10800000">
              <a:off x="4031" y="2225"/>
              <a:ext cx="1559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0735" name="Line 191"/>
            <p:cNvSpPr>
              <a:spLocks noChangeShapeType="1"/>
            </p:cNvSpPr>
            <p:nvPr/>
          </p:nvSpPr>
          <p:spPr bwMode="auto">
            <a:xfrm rot="5400000">
              <a:off x="4001" y="2191"/>
              <a:ext cx="1265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2016" name="Group 192"/>
          <p:cNvGrpSpPr/>
          <p:nvPr/>
        </p:nvGrpSpPr>
        <p:grpSpPr bwMode="auto">
          <a:xfrm>
            <a:off x="7369175" y="3556000"/>
            <a:ext cx="1419225" cy="669925"/>
            <a:chOff x="4642" y="1790"/>
            <a:chExt cx="894" cy="422"/>
          </a:xfrm>
        </p:grpSpPr>
        <p:sp>
          <p:nvSpPr>
            <p:cNvPr id="620737" name="Line 193"/>
            <p:cNvSpPr>
              <a:spLocks noChangeShapeType="1"/>
            </p:cNvSpPr>
            <p:nvPr/>
          </p:nvSpPr>
          <p:spPr bwMode="auto">
            <a:xfrm flipV="1">
              <a:off x="4642" y="1813"/>
              <a:ext cx="750" cy="39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0738" name="Oval 194"/>
            <p:cNvSpPr>
              <a:spLocks noChangeAspect="1" noChangeArrowheads="1"/>
            </p:cNvSpPr>
            <p:nvPr/>
          </p:nvSpPr>
          <p:spPr bwMode="auto">
            <a:xfrm rot="-2715591">
              <a:off x="5381" y="1790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2083" name="Object 195"/>
            <p:cNvGraphicFramePr>
              <a:graphicFrameLocks noChangeAspect="1"/>
            </p:cNvGraphicFramePr>
            <p:nvPr/>
          </p:nvGraphicFramePr>
          <p:xfrm>
            <a:off x="5384" y="1842"/>
            <a:ext cx="152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97" name="公式" r:id="rId25" imgW="266700" imgH="190500" progId="Equation.3">
                    <p:embed/>
                  </p:oleObj>
                </mc:Choice>
                <mc:Fallback>
                  <p:oleObj name="公式" r:id="rId25" imgW="266700" imgH="190500" progId="Equation.3">
                    <p:embed/>
                    <p:pic>
                      <p:nvPicPr>
                        <p:cNvPr id="0" name="图片 5060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4" y="1842"/>
                          <a:ext cx="152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0740" name="Oval 196"/>
          <p:cNvSpPr>
            <a:spLocks noChangeAspect="1" noChangeArrowheads="1"/>
          </p:cNvSpPr>
          <p:nvPr/>
        </p:nvSpPr>
        <p:spPr bwMode="auto">
          <a:xfrm>
            <a:off x="6486525" y="3371850"/>
            <a:ext cx="1727200" cy="1727200"/>
          </a:xfrm>
          <a:prstGeom prst="ellipse">
            <a:avLst/>
          </a:prstGeom>
          <a:noFill/>
          <a:ln w="3175">
            <a:solidFill>
              <a:srgbClr val="B2B2B2"/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2018" name="Group 197"/>
          <p:cNvGrpSpPr/>
          <p:nvPr/>
        </p:nvGrpSpPr>
        <p:grpSpPr bwMode="auto">
          <a:xfrm>
            <a:off x="6396038" y="630238"/>
            <a:ext cx="2474912" cy="1619250"/>
            <a:chOff x="4029" y="397"/>
            <a:chExt cx="1559" cy="1020"/>
          </a:xfrm>
        </p:grpSpPr>
        <p:graphicFrame>
          <p:nvGraphicFramePr>
            <p:cNvPr id="42078" name="Object 198"/>
            <p:cNvGraphicFramePr>
              <a:graphicFrameLocks noChangeAspect="1"/>
            </p:cNvGraphicFramePr>
            <p:nvPr/>
          </p:nvGraphicFramePr>
          <p:xfrm>
            <a:off x="4804" y="397"/>
            <a:ext cx="224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98" name="公式" r:id="rId27" imgW="393700" imgH="342900" progId="Equation.3">
                    <p:embed/>
                  </p:oleObj>
                </mc:Choice>
                <mc:Fallback>
                  <p:oleObj name="公式" r:id="rId27" imgW="393700" imgH="342900" progId="Equation.3">
                    <p:embed/>
                    <p:pic>
                      <p:nvPicPr>
                        <p:cNvPr id="0" name="图片 5060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4" y="397"/>
                          <a:ext cx="224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743" name="Line 199"/>
            <p:cNvSpPr>
              <a:spLocks noChangeShapeType="1"/>
            </p:cNvSpPr>
            <p:nvPr/>
          </p:nvSpPr>
          <p:spPr bwMode="auto">
            <a:xfrm rot="10800000">
              <a:off x="4029" y="999"/>
              <a:ext cx="1559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0744" name="Line 200"/>
            <p:cNvSpPr>
              <a:spLocks noChangeShapeType="1"/>
            </p:cNvSpPr>
            <p:nvPr/>
          </p:nvSpPr>
          <p:spPr bwMode="auto">
            <a:xfrm rot="5400000">
              <a:off x="4125" y="910"/>
              <a:ext cx="1013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2019" name="Group 201"/>
          <p:cNvGrpSpPr/>
          <p:nvPr/>
        </p:nvGrpSpPr>
        <p:grpSpPr bwMode="auto">
          <a:xfrm>
            <a:off x="7366000" y="795338"/>
            <a:ext cx="1177925" cy="779462"/>
            <a:chOff x="4640" y="495"/>
            <a:chExt cx="742" cy="491"/>
          </a:xfrm>
        </p:grpSpPr>
        <p:sp>
          <p:nvSpPr>
            <p:cNvPr id="620746" name="Line 202"/>
            <p:cNvSpPr>
              <a:spLocks noChangeShapeType="1"/>
            </p:cNvSpPr>
            <p:nvPr/>
          </p:nvSpPr>
          <p:spPr bwMode="auto">
            <a:xfrm flipV="1">
              <a:off x="4640" y="653"/>
              <a:ext cx="504" cy="33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0747" name="Oval 203"/>
            <p:cNvSpPr>
              <a:spLocks noChangeAspect="1" noChangeArrowheads="1"/>
            </p:cNvSpPr>
            <p:nvPr/>
          </p:nvSpPr>
          <p:spPr bwMode="auto">
            <a:xfrm rot="-2715591">
              <a:off x="5127" y="630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2073" name="Group 204"/>
            <p:cNvGrpSpPr>
              <a:grpSpLocks noChangeAspect="1"/>
            </p:cNvGrpSpPr>
            <p:nvPr/>
          </p:nvGrpSpPr>
          <p:grpSpPr bwMode="auto">
            <a:xfrm>
              <a:off x="5245" y="630"/>
              <a:ext cx="137" cy="187"/>
              <a:chOff x="2752" y="2223"/>
              <a:chExt cx="176" cy="240"/>
            </a:xfrm>
          </p:grpSpPr>
          <p:graphicFrame>
            <p:nvGraphicFramePr>
              <p:cNvPr id="42076" name="Object 205"/>
              <p:cNvGraphicFramePr>
                <a:graphicFrameLocks noChangeAspect="1"/>
              </p:cNvGraphicFramePr>
              <p:nvPr/>
            </p:nvGraphicFramePr>
            <p:xfrm>
              <a:off x="2752" y="2223"/>
              <a:ext cx="17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6099" name="公式" r:id="rId29" imgW="279400" imgH="381000" progId="Equation.3">
                      <p:embed/>
                    </p:oleObj>
                  </mc:Choice>
                  <mc:Fallback>
                    <p:oleObj name="公式" r:id="rId29" imgW="279400" imgH="381000" progId="Equation.3">
                      <p:embed/>
                      <p:pic>
                        <p:nvPicPr>
                          <p:cNvPr id="0" name="图片 5060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2" y="2223"/>
                            <a:ext cx="17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750" name="Line 206"/>
              <p:cNvSpPr>
                <a:spLocks noChangeAspect="1" noChangeShapeType="1"/>
              </p:cNvSpPr>
              <p:nvPr/>
            </p:nvSpPr>
            <p:spPr bwMode="auto">
              <a:xfrm>
                <a:off x="2755" y="2274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20751" name="Line 207"/>
            <p:cNvSpPr>
              <a:spLocks noChangeAspect="1" noChangeShapeType="1"/>
            </p:cNvSpPr>
            <p:nvPr/>
          </p:nvSpPr>
          <p:spPr bwMode="auto">
            <a:xfrm>
              <a:off x="5214" y="637"/>
              <a:ext cx="1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2075" name="Object 208"/>
            <p:cNvGraphicFramePr>
              <a:graphicFrameLocks noChangeAspect="1"/>
            </p:cNvGraphicFramePr>
            <p:nvPr/>
          </p:nvGraphicFramePr>
          <p:xfrm>
            <a:off x="5254" y="495"/>
            <a:ext cx="8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00" name="公式" r:id="rId31" imgW="165100" imgH="266065" progId="Equation.3">
                    <p:embed/>
                  </p:oleObj>
                </mc:Choice>
                <mc:Fallback>
                  <p:oleObj name="公式" r:id="rId31" imgW="165100" imgH="266065" progId="Equation.3">
                    <p:embed/>
                    <p:pic>
                      <p:nvPicPr>
                        <p:cNvPr id="0" name="图片 5060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4" y="495"/>
                          <a:ext cx="8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20" name="Group 209"/>
          <p:cNvGrpSpPr/>
          <p:nvPr/>
        </p:nvGrpSpPr>
        <p:grpSpPr bwMode="auto">
          <a:xfrm>
            <a:off x="7326313" y="4206875"/>
            <a:ext cx="206375" cy="300038"/>
            <a:chOff x="4615" y="2200"/>
            <a:chExt cx="130" cy="189"/>
          </a:xfrm>
        </p:grpSpPr>
        <p:sp>
          <p:nvSpPr>
            <p:cNvPr id="620754" name="Oval 210"/>
            <p:cNvSpPr>
              <a:spLocks noChangeAspect="1" noChangeArrowheads="1"/>
            </p:cNvSpPr>
            <p:nvPr/>
          </p:nvSpPr>
          <p:spPr bwMode="auto">
            <a:xfrm rot="-2715591">
              <a:off x="4615" y="2200"/>
              <a:ext cx="40" cy="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2070" name="Object 211"/>
            <p:cNvGraphicFramePr>
              <a:graphicFrameLocks noChangeAspect="1"/>
            </p:cNvGraphicFramePr>
            <p:nvPr/>
          </p:nvGraphicFramePr>
          <p:xfrm>
            <a:off x="4652" y="2254"/>
            <a:ext cx="9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01" name="公式" r:id="rId33" imgW="190500" imgH="279400" progId="Equation.3">
                    <p:embed/>
                  </p:oleObj>
                </mc:Choice>
                <mc:Fallback>
                  <p:oleObj name="公式" r:id="rId33" imgW="190500" imgH="279400" progId="Equation.3">
                    <p:embed/>
                    <p:pic>
                      <p:nvPicPr>
                        <p:cNvPr id="0" name="图片 506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2" y="2254"/>
                          <a:ext cx="9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0757" name="Rectangle 213"/>
          <p:cNvSpPr>
            <a:spLocks noChangeArrowheads="1"/>
          </p:cNvSpPr>
          <p:nvPr/>
        </p:nvSpPr>
        <p:spPr bwMode="auto">
          <a:xfrm>
            <a:off x="534988" y="17605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推导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620758" name="Rectangle 214"/>
          <p:cNvSpPr>
            <a:spLocks noChangeArrowheads="1"/>
          </p:cNvSpPr>
          <p:nvPr/>
        </p:nvSpPr>
        <p:spPr bwMode="auto">
          <a:xfrm>
            <a:off x="534988" y="573088"/>
            <a:ext cx="46482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七、两个典型区域间的映射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620759" name="Rectangle 215"/>
          <p:cNvSpPr>
            <a:spLocks noChangeArrowheads="1"/>
          </p:cNvSpPr>
          <p:nvPr/>
        </p:nvSpPr>
        <p:spPr bwMode="auto">
          <a:xfrm>
            <a:off x="534988" y="1200150"/>
            <a:ext cx="4394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0099"/>
                </a:solidFill>
              </a:rPr>
              <a:t>2. </a:t>
            </a:r>
            <a:r>
              <a:rPr kumimoji="0" lang="zh-CN" altLang="en-US">
                <a:solidFill>
                  <a:srgbClr val="000099"/>
                </a:solidFill>
              </a:rPr>
              <a:t>将单位圆域映射成单位圆域</a:t>
            </a:r>
            <a:r>
              <a:rPr kumimoji="0" lang="en-US" altLang="zh-CN">
                <a:solidFill>
                  <a:srgbClr val="000099"/>
                </a:solidFill>
              </a:rPr>
              <a:t> 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sp>
        <p:nvSpPr>
          <p:cNvPr id="620760" name="Rectangle 216"/>
          <p:cNvSpPr>
            <a:spLocks noChangeArrowheads="1"/>
          </p:cNvSpPr>
          <p:nvPr/>
        </p:nvSpPr>
        <p:spPr bwMode="auto">
          <a:xfrm>
            <a:off x="1349375" y="1763713"/>
            <a:ext cx="2174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直接求通式</a:t>
            </a:r>
            <a:r>
              <a:rPr kumimoji="0" lang="zh-CN" altLang="en-US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620798" name="Group 254"/>
          <p:cNvGrpSpPr/>
          <p:nvPr/>
        </p:nvGrpSpPr>
        <p:grpSpPr bwMode="auto">
          <a:xfrm>
            <a:off x="1363663" y="2305050"/>
            <a:ext cx="4103687" cy="476250"/>
            <a:chOff x="859" y="1452"/>
            <a:chExt cx="2585" cy="300"/>
          </a:xfrm>
        </p:grpSpPr>
        <p:sp>
          <p:nvSpPr>
            <p:cNvPr id="620756" name="Rectangle 212"/>
            <p:cNvSpPr>
              <a:spLocks noChangeArrowheads="1"/>
            </p:cNvSpPr>
            <p:nvPr/>
          </p:nvSpPr>
          <p:spPr bwMode="auto">
            <a:xfrm>
              <a:off x="1133" y="1464"/>
              <a:ext cx="231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当</a:t>
              </a:r>
              <a:r>
                <a:rPr kumimoji="0" lang="en-US" altLang="zh-CN">
                  <a:solidFill>
                    <a:srgbClr val="000000"/>
                  </a:solidFill>
                </a:rPr>
                <a:t>   </a:t>
              </a:r>
              <a:r>
                <a:rPr kumimoji="0" lang="en-US" altLang="zh-CN" sz="2000">
                  <a:solidFill>
                    <a:srgbClr val="000000"/>
                  </a:solidFill>
                </a:rPr>
                <a:t> </a:t>
              </a:r>
              <a:r>
                <a:rPr kumimoji="0" lang="zh-CN" altLang="en-US">
                  <a:solidFill>
                    <a:srgbClr val="000000"/>
                  </a:solidFill>
                </a:rPr>
                <a:t>在</a:t>
              </a:r>
              <a:r>
                <a:rPr kumimoji="0" lang="en-US" altLang="zh-CN">
                  <a:solidFill>
                    <a:srgbClr val="000000"/>
                  </a:solidFill>
                </a:rPr>
                <a:t>           </a:t>
              </a:r>
              <a:r>
                <a:rPr kumimoji="0" lang="en-US" altLang="zh-CN" sz="1800">
                  <a:solidFill>
                    <a:srgbClr val="000000"/>
                  </a:solidFill>
                </a:rPr>
                <a:t> </a:t>
              </a:r>
              <a:r>
                <a:rPr kumimoji="0" lang="zh-CN" altLang="en-US">
                  <a:solidFill>
                    <a:srgbClr val="000000"/>
                  </a:solidFill>
                </a:rPr>
                <a:t>上取值时，</a:t>
              </a:r>
              <a:r>
                <a:rPr kumimoji="0"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/>
            </a:p>
          </p:txBody>
        </p:sp>
        <p:sp>
          <p:nvSpPr>
            <p:cNvPr id="620761" name="Rectangle 217"/>
            <p:cNvSpPr>
              <a:spLocks noChangeArrowheads="1"/>
            </p:cNvSpPr>
            <p:nvPr/>
          </p:nvSpPr>
          <p:spPr bwMode="auto">
            <a:xfrm>
              <a:off x="859" y="1452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(2)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  <p:grpSp>
          <p:nvGrpSpPr>
            <p:cNvPr id="42065" name="Group 218"/>
            <p:cNvGrpSpPr/>
            <p:nvPr/>
          </p:nvGrpSpPr>
          <p:grpSpPr bwMode="auto">
            <a:xfrm>
              <a:off x="1818" y="1507"/>
              <a:ext cx="476" cy="216"/>
              <a:chOff x="372" y="2047"/>
              <a:chExt cx="476" cy="216"/>
            </a:xfrm>
          </p:grpSpPr>
          <p:graphicFrame>
            <p:nvGraphicFramePr>
              <p:cNvPr id="42067" name="Object 219"/>
              <p:cNvGraphicFramePr/>
              <p:nvPr/>
            </p:nvGraphicFramePr>
            <p:xfrm>
              <a:off x="372" y="2047"/>
              <a:ext cx="20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6102" name="公式" r:id="rId35" imgW="330200" imgH="342900" progId="Equation.3">
                      <p:embed/>
                    </p:oleObj>
                  </mc:Choice>
                  <mc:Fallback>
                    <p:oleObj name="公式" r:id="rId35" imgW="330200" imgH="342900" progId="Equation.3">
                      <p:embed/>
                      <p:pic>
                        <p:nvPicPr>
                          <p:cNvPr id="0" name="图片 50610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" y="2047"/>
                            <a:ext cx="20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68" name="Object 220"/>
              <p:cNvGraphicFramePr/>
              <p:nvPr/>
            </p:nvGraphicFramePr>
            <p:xfrm>
              <a:off x="592" y="2057"/>
              <a:ext cx="256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6103" name="公式" r:id="rId37" imgW="405765" imgH="266700" progId="Equation.3">
                      <p:embed/>
                    </p:oleObj>
                  </mc:Choice>
                  <mc:Fallback>
                    <p:oleObj name="公式" r:id="rId37" imgW="405765" imgH="266700" progId="Equation.3">
                      <p:embed/>
                      <p:pic>
                        <p:nvPicPr>
                          <p:cNvPr id="0" name="图片 50610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2" y="2057"/>
                            <a:ext cx="256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2066" name="Object 221"/>
            <p:cNvGraphicFramePr/>
            <p:nvPr/>
          </p:nvGraphicFramePr>
          <p:xfrm>
            <a:off x="1428" y="1553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04" name="公式" r:id="rId39" imgW="177800" imgH="215900" progId="Equation.3">
                    <p:embed/>
                  </p:oleObj>
                </mc:Choice>
                <mc:Fallback>
                  <p:oleObj name="公式" r:id="rId39" imgW="177800" imgH="215900" progId="Equation.3">
                    <p:embed/>
                    <p:pic>
                      <p:nvPicPr>
                        <p:cNvPr id="0" name="图片 5061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1553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0794" name="Group 250"/>
          <p:cNvGrpSpPr/>
          <p:nvPr/>
        </p:nvGrpSpPr>
        <p:grpSpPr bwMode="auto">
          <a:xfrm>
            <a:off x="1798638" y="2917825"/>
            <a:ext cx="1595437" cy="798513"/>
            <a:chOff x="1133" y="1838"/>
            <a:chExt cx="1005" cy="503"/>
          </a:xfrm>
        </p:grpSpPr>
        <p:sp>
          <p:nvSpPr>
            <p:cNvPr id="620700" name="Rectangle 156"/>
            <p:cNvSpPr>
              <a:spLocks noChangeArrowheads="1"/>
            </p:cNvSpPr>
            <p:nvPr/>
          </p:nvSpPr>
          <p:spPr bwMode="auto">
            <a:xfrm>
              <a:off x="1133" y="1927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且</a:t>
              </a:r>
              <a:r>
                <a:rPr kumimoji="0"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  <p:grpSp>
          <p:nvGrpSpPr>
            <p:cNvPr id="42058" name="Group 222"/>
            <p:cNvGrpSpPr/>
            <p:nvPr/>
          </p:nvGrpSpPr>
          <p:grpSpPr bwMode="auto">
            <a:xfrm>
              <a:off x="1474" y="1838"/>
              <a:ext cx="664" cy="503"/>
              <a:chOff x="1162" y="1928"/>
              <a:chExt cx="664" cy="503"/>
            </a:xfrm>
          </p:grpSpPr>
          <p:graphicFrame>
            <p:nvGraphicFramePr>
              <p:cNvPr id="42059" name="Object 223"/>
              <p:cNvGraphicFramePr/>
              <p:nvPr/>
            </p:nvGraphicFramePr>
            <p:xfrm>
              <a:off x="1182" y="1928"/>
              <a:ext cx="616" cy="5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6105" name="公式" r:id="rId41" imgW="977900" imgH="800100" progId="Equation.3">
                      <p:embed/>
                    </p:oleObj>
                  </mc:Choice>
                  <mc:Fallback>
                    <p:oleObj name="公式" r:id="rId41" imgW="977900" imgH="800100" progId="Equation.3">
                      <p:embed/>
                      <p:pic>
                        <p:nvPicPr>
                          <p:cNvPr id="0" name="图片 50610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2" y="1928"/>
                            <a:ext cx="616" cy="5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768" name="Line 224"/>
              <p:cNvSpPr>
                <a:spLocks noChangeShapeType="1"/>
              </p:cNvSpPr>
              <p:nvPr/>
            </p:nvSpPr>
            <p:spPr bwMode="auto">
              <a:xfrm>
                <a:off x="1482" y="2244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0769" name="Line 225"/>
              <p:cNvSpPr>
                <a:spLocks noChangeShapeType="1"/>
              </p:cNvSpPr>
              <p:nvPr/>
            </p:nvSpPr>
            <p:spPr bwMode="auto">
              <a:xfrm>
                <a:off x="1162" y="1983"/>
                <a:ext cx="0" cy="4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0770" name="Line 226"/>
              <p:cNvSpPr>
                <a:spLocks noChangeShapeType="1"/>
              </p:cNvSpPr>
              <p:nvPr/>
            </p:nvSpPr>
            <p:spPr bwMode="auto">
              <a:xfrm>
                <a:off x="1826" y="1983"/>
                <a:ext cx="0" cy="4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620771" name="Group 227"/>
          <p:cNvGrpSpPr/>
          <p:nvPr/>
        </p:nvGrpSpPr>
        <p:grpSpPr bwMode="auto">
          <a:xfrm>
            <a:off x="3517900" y="2914650"/>
            <a:ext cx="1581150" cy="798513"/>
            <a:chOff x="1904" y="1926"/>
            <a:chExt cx="996" cy="503"/>
          </a:xfrm>
        </p:grpSpPr>
        <p:grpSp>
          <p:nvGrpSpPr>
            <p:cNvPr id="42050" name="Group 228"/>
            <p:cNvGrpSpPr/>
            <p:nvPr/>
          </p:nvGrpSpPr>
          <p:grpSpPr bwMode="auto">
            <a:xfrm>
              <a:off x="2110" y="1926"/>
              <a:ext cx="790" cy="503"/>
              <a:chOff x="2302" y="1926"/>
              <a:chExt cx="790" cy="503"/>
            </a:xfrm>
          </p:grpSpPr>
          <p:graphicFrame>
            <p:nvGraphicFramePr>
              <p:cNvPr id="42052" name="Object 229"/>
              <p:cNvGraphicFramePr/>
              <p:nvPr/>
            </p:nvGraphicFramePr>
            <p:xfrm>
              <a:off x="2328" y="1926"/>
              <a:ext cx="744" cy="5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6106" name="公式" r:id="rId43" imgW="1180465" imgH="799465" progId="Equation.3">
                      <p:embed/>
                    </p:oleObj>
                  </mc:Choice>
                  <mc:Fallback>
                    <p:oleObj name="公式" r:id="rId43" imgW="1180465" imgH="799465" progId="Equation.3">
                      <p:embed/>
                      <p:pic>
                        <p:nvPicPr>
                          <p:cNvPr id="0" name="图片 50610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8" y="1926"/>
                            <a:ext cx="744" cy="5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774" name="Line 230"/>
              <p:cNvSpPr>
                <a:spLocks noChangeShapeType="1"/>
              </p:cNvSpPr>
              <p:nvPr/>
            </p:nvSpPr>
            <p:spPr bwMode="auto">
              <a:xfrm>
                <a:off x="2746" y="2242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0775" name="Line 231"/>
              <p:cNvSpPr>
                <a:spLocks noChangeShapeType="1"/>
              </p:cNvSpPr>
              <p:nvPr/>
            </p:nvSpPr>
            <p:spPr bwMode="auto">
              <a:xfrm>
                <a:off x="2372" y="2240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0776" name="Line 232"/>
              <p:cNvSpPr>
                <a:spLocks noChangeShapeType="1"/>
              </p:cNvSpPr>
              <p:nvPr/>
            </p:nvSpPr>
            <p:spPr bwMode="auto">
              <a:xfrm>
                <a:off x="2302" y="1983"/>
                <a:ext cx="0" cy="4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0777" name="Line 233"/>
              <p:cNvSpPr>
                <a:spLocks noChangeShapeType="1"/>
              </p:cNvSpPr>
              <p:nvPr/>
            </p:nvSpPr>
            <p:spPr bwMode="auto">
              <a:xfrm>
                <a:off x="3092" y="1983"/>
                <a:ext cx="0" cy="4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42051" name="Object 234"/>
            <p:cNvGraphicFramePr/>
            <p:nvPr/>
          </p:nvGraphicFramePr>
          <p:xfrm>
            <a:off x="1904" y="2125"/>
            <a:ext cx="13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07" name="公式" r:id="rId45" imgW="215900" imgH="139700" progId="Equation.3">
                    <p:embed/>
                  </p:oleObj>
                </mc:Choice>
                <mc:Fallback>
                  <p:oleObj name="公式" r:id="rId45" imgW="215900" imgH="139700" progId="Equation.3">
                    <p:embed/>
                    <p:pic>
                      <p:nvPicPr>
                        <p:cNvPr id="0" name="图片 5061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4" y="2125"/>
                          <a:ext cx="13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0779" name="Group 235"/>
          <p:cNvGrpSpPr/>
          <p:nvPr/>
        </p:nvGrpSpPr>
        <p:grpSpPr bwMode="auto">
          <a:xfrm>
            <a:off x="3524250" y="3863975"/>
            <a:ext cx="1225550" cy="887413"/>
            <a:chOff x="3144" y="1894"/>
            <a:chExt cx="772" cy="559"/>
          </a:xfrm>
        </p:grpSpPr>
        <p:graphicFrame>
          <p:nvGraphicFramePr>
            <p:cNvPr id="42043" name="Object 236"/>
            <p:cNvGraphicFramePr/>
            <p:nvPr/>
          </p:nvGraphicFramePr>
          <p:xfrm>
            <a:off x="3144" y="2123"/>
            <a:ext cx="13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08" name="公式" r:id="rId47" imgW="215900" imgH="139700" progId="Equation.3">
                    <p:embed/>
                  </p:oleObj>
                </mc:Choice>
                <mc:Fallback>
                  <p:oleObj name="公式" r:id="rId47" imgW="215900" imgH="139700" progId="Equation.3">
                    <p:embed/>
                    <p:pic>
                      <p:nvPicPr>
                        <p:cNvPr id="0" name="图片 5061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2123"/>
                          <a:ext cx="13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044" name="Group 237"/>
            <p:cNvGrpSpPr/>
            <p:nvPr/>
          </p:nvGrpSpPr>
          <p:grpSpPr bwMode="auto">
            <a:xfrm>
              <a:off x="3342" y="1894"/>
              <a:ext cx="574" cy="559"/>
              <a:chOff x="3366" y="1894"/>
              <a:chExt cx="574" cy="559"/>
            </a:xfrm>
          </p:grpSpPr>
          <p:graphicFrame>
            <p:nvGraphicFramePr>
              <p:cNvPr id="42045" name="Object 238"/>
              <p:cNvGraphicFramePr/>
              <p:nvPr/>
            </p:nvGraphicFramePr>
            <p:xfrm>
              <a:off x="3388" y="1894"/>
              <a:ext cx="536" cy="5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6109" name="公式" r:id="rId48" imgW="850265" imgH="888365" progId="Equation.3">
                      <p:embed/>
                    </p:oleObj>
                  </mc:Choice>
                  <mc:Fallback>
                    <p:oleObj name="公式" r:id="rId48" imgW="850265" imgH="888365" progId="Equation.3">
                      <p:embed/>
                      <p:pic>
                        <p:nvPicPr>
                          <p:cNvPr id="0" name="图片 50610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88" y="1894"/>
                            <a:ext cx="536" cy="5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783" name="Line 239"/>
              <p:cNvSpPr>
                <a:spLocks noChangeShapeType="1"/>
              </p:cNvSpPr>
              <p:nvPr/>
            </p:nvSpPr>
            <p:spPr bwMode="auto">
              <a:xfrm>
                <a:off x="3366" y="1983"/>
                <a:ext cx="0" cy="4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0784" name="Line 240"/>
              <p:cNvSpPr>
                <a:spLocks noChangeShapeType="1"/>
              </p:cNvSpPr>
              <p:nvPr/>
            </p:nvSpPr>
            <p:spPr bwMode="auto">
              <a:xfrm>
                <a:off x="3940" y="1983"/>
                <a:ext cx="0" cy="4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0785" name="Line 241"/>
              <p:cNvSpPr>
                <a:spLocks noChangeShapeType="1"/>
              </p:cNvSpPr>
              <p:nvPr/>
            </p:nvSpPr>
            <p:spPr bwMode="auto">
              <a:xfrm>
                <a:off x="3698" y="2240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0786" name="Line 242"/>
              <p:cNvSpPr>
                <a:spLocks noChangeShapeType="1"/>
              </p:cNvSpPr>
              <p:nvPr/>
            </p:nvSpPr>
            <p:spPr bwMode="auto">
              <a:xfrm>
                <a:off x="3432" y="2238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620796" name="Group 252"/>
          <p:cNvGrpSpPr/>
          <p:nvPr/>
        </p:nvGrpSpPr>
        <p:grpSpPr bwMode="auto">
          <a:xfrm>
            <a:off x="1798638" y="5564188"/>
            <a:ext cx="4192587" cy="817562"/>
            <a:chOff x="1133" y="3505"/>
            <a:chExt cx="2641" cy="515"/>
          </a:xfrm>
        </p:grpSpPr>
        <p:grpSp>
          <p:nvGrpSpPr>
            <p:cNvPr id="42037" name="Group 163"/>
            <p:cNvGrpSpPr/>
            <p:nvPr/>
          </p:nvGrpSpPr>
          <p:grpSpPr bwMode="auto">
            <a:xfrm>
              <a:off x="2370" y="3505"/>
              <a:ext cx="1404" cy="515"/>
              <a:chOff x="3258" y="3421"/>
              <a:chExt cx="1404" cy="515"/>
            </a:xfrm>
          </p:grpSpPr>
          <p:sp>
            <p:nvSpPr>
              <p:cNvPr id="620708" name="Rectangle 164"/>
              <p:cNvSpPr>
                <a:spLocks noChangeArrowheads="1"/>
              </p:cNvSpPr>
              <p:nvPr/>
            </p:nvSpPr>
            <p:spPr bwMode="auto">
              <a:xfrm>
                <a:off x="3258" y="3432"/>
                <a:ext cx="1404" cy="504"/>
              </a:xfrm>
              <a:prstGeom prst="rect">
                <a:avLst/>
              </a:prstGeom>
              <a:solidFill>
                <a:srgbClr val="EBFFFF"/>
              </a:solidFill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42040" name="Group 165"/>
              <p:cNvGrpSpPr/>
              <p:nvPr/>
            </p:nvGrpSpPr>
            <p:grpSpPr bwMode="auto">
              <a:xfrm>
                <a:off x="3300" y="3421"/>
                <a:ext cx="1296" cy="503"/>
                <a:chOff x="816" y="3817"/>
                <a:chExt cx="1296" cy="503"/>
              </a:xfrm>
            </p:grpSpPr>
            <p:graphicFrame>
              <p:nvGraphicFramePr>
                <p:cNvPr id="42041" name="Object 166"/>
                <p:cNvGraphicFramePr/>
                <p:nvPr/>
              </p:nvGraphicFramePr>
              <p:xfrm>
                <a:off x="816" y="3817"/>
                <a:ext cx="1296" cy="50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6110" name="公式" r:id="rId50" imgW="2057400" imgH="800100" progId="Equation.3">
                        <p:embed/>
                      </p:oleObj>
                    </mc:Choice>
                    <mc:Fallback>
                      <p:oleObj name="公式" r:id="rId50" imgW="2057400" imgH="800100" progId="Equation.3">
                        <p:embed/>
                        <p:pic>
                          <p:nvPicPr>
                            <p:cNvPr id="0" name="图片 50610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5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16" y="3817"/>
                              <a:ext cx="1296" cy="50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20711" name="Line 167"/>
                <p:cNvSpPr>
                  <a:spLocks noChangeShapeType="1"/>
                </p:cNvSpPr>
                <p:nvPr/>
              </p:nvSpPr>
              <p:spPr bwMode="auto">
                <a:xfrm>
                  <a:off x="1732" y="4133"/>
                  <a:ext cx="11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620787" name="Text Box 243"/>
            <p:cNvSpPr txBox="1">
              <a:spLocks noChangeArrowheads="1"/>
            </p:cNvSpPr>
            <p:nvPr/>
          </p:nvSpPr>
          <p:spPr bwMode="auto">
            <a:xfrm>
              <a:off x="1133" y="3589"/>
              <a:ext cx="127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即得</a:t>
              </a:r>
              <a:r>
                <a:rPr kumimoji="0" lang="zh-CN" altLang="en-US" u="sng">
                  <a:solidFill>
                    <a:srgbClr val="660033"/>
                  </a:solidFill>
                  <a:ea typeface="楷体" panose="02010609060101010101" charset="-122"/>
                  <a:cs typeface="楷体" panose="02010609060101010101" charset="-122"/>
                </a:rPr>
                <a:t>通式</a:t>
              </a:r>
              <a:r>
                <a:rPr kumimoji="0" lang="zh-CN" altLang="en-US">
                  <a:solidFill>
                    <a:srgbClr val="000000"/>
                  </a:solidFill>
                </a:rPr>
                <a:t>为：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2030" name="Group 244"/>
          <p:cNvGrpSpPr/>
          <p:nvPr/>
        </p:nvGrpSpPr>
        <p:grpSpPr bwMode="auto">
          <a:xfrm>
            <a:off x="7416800" y="1071563"/>
            <a:ext cx="265113" cy="342900"/>
            <a:chOff x="4672" y="675"/>
            <a:chExt cx="167" cy="216"/>
          </a:xfrm>
        </p:grpSpPr>
        <p:graphicFrame>
          <p:nvGraphicFramePr>
            <p:cNvPr id="42035" name="Object 245"/>
            <p:cNvGraphicFramePr>
              <a:graphicFrameLocks noChangeAspect="1"/>
            </p:cNvGraphicFramePr>
            <p:nvPr/>
          </p:nvGraphicFramePr>
          <p:xfrm>
            <a:off x="4672" y="675"/>
            <a:ext cx="141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11" name="公式" r:id="rId52" imgW="279400" imgH="381000" progId="Equation.3">
                    <p:embed/>
                  </p:oleObj>
                </mc:Choice>
                <mc:Fallback>
                  <p:oleObj name="公式" r:id="rId52" imgW="279400" imgH="381000" progId="Equation.3">
                    <p:embed/>
                    <p:pic>
                      <p:nvPicPr>
                        <p:cNvPr id="0" name="图片 506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2" y="675"/>
                          <a:ext cx="141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790" name="Oval 246"/>
            <p:cNvSpPr>
              <a:spLocks noChangeAspect="1" noChangeArrowheads="1"/>
            </p:cNvSpPr>
            <p:nvPr/>
          </p:nvSpPr>
          <p:spPr bwMode="auto">
            <a:xfrm rot="-2715591">
              <a:off x="4799" y="851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20793" name="Group 249"/>
          <p:cNvGrpSpPr/>
          <p:nvPr/>
        </p:nvGrpSpPr>
        <p:grpSpPr bwMode="auto">
          <a:xfrm>
            <a:off x="5137150" y="2325688"/>
            <a:ext cx="1441450" cy="457200"/>
            <a:chOff x="3236" y="1465"/>
            <a:chExt cx="908" cy="288"/>
          </a:xfrm>
        </p:grpSpPr>
        <p:graphicFrame>
          <p:nvGraphicFramePr>
            <p:cNvPr id="42033" name="Object 154"/>
            <p:cNvGraphicFramePr/>
            <p:nvPr/>
          </p:nvGraphicFramePr>
          <p:xfrm>
            <a:off x="3544" y="1497"/>
            <a:ext cx="6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12" name="Equation" r:id="rId54" imgW="951865" imgH="342900" progId="Equation.DSMT4">
                    <p:embed/>
                  </p:oleObj>
                </mc:Choice>
                <mc:Fallback>
                  <p:oleObj name="Equation" r:id="rId54" imgW="951865" imgH="342900" progId="Equation.DSMT4">
                    <p:embed/>
                    <p:pic>
                      <p:nvPicPr>
                        <p:cNvPr id="0" name="图片 5061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4" y="1497"/>
                          <a:ext cx="6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792" name="Rectangle 248"/>
            <p:cNvSpPr>
              <a:spLocks noChangeArrowheads="1"/>
            </p:cNvSpPr>
            <p:nvPr/>
          </p:nvSpPr>
          <p:spPr bwMode="auto">
            <a:xfrm>
              <a:off x="3236" y="1465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有</a:t>
              </a:r>
              <a:r>
                <a:rPr kumimoji="0"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620797" name="Rectangle 253"/>
          <p:cNvSpPr>
            <a:spLocks noChangeArrowheads="1"/>
          </p:cNvSpPr>
          <p:nvPr/>
        </p:nvSpPr>
        <p:spPr bwMode="auto">
          <a:xfrm>
            <a:off x="6524625" y="5581650"/>
            <a:ext cx="2190750" cy="8572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69 3.7037E-7 L 0.00035 3.7037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20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2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2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2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62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2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62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2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2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2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2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2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684" grpId="0" animBg="1"/>
      <p:bldP spid="62079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48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0" name="Picture 12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228975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1" name="Picture 12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227388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2" name="Picture 12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6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3" name="Picture 12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6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4" name="Picture 12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6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5" name="Picture 12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6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6" name="Picture 13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7" name="Picture 13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8" name="Picture 13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57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9" name="Picture 13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57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0" name="Picture 13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57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1" name="Picture 13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57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2" name="Picture 13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3" name="Picture 13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4" name="Picture 13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2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5" name="Picture 13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534988" y="1152525"/>
            <a:ext cx="638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561161" name="Rectangle 9"/>
          <p:cNvSpPr>
            <a:spLocks noChangeArrowheads="1"/>
          </p:cNvSpPr>
          <p:nvPr/>
        </p:nvSpPr>
        <p:spPr bwMode="auto">
          <a:xfrm>
            <a:off x="1049338" y="1154113"/>
            <a:ext cx="35321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kumimoji="0" lang="en-US" altLang="zh-CN" sz="1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en-US" altLang="zh-CN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kumimoji="0" lang="zh-CN" altLang="en-US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利用三点定圆。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61166" name="Rectangle 14"/>
          <p:cNvSpPr>
            <a:spLocks noChangeArrowheads="1"/>
          </p:cNvSpPr>
          <p:nvPr/>
        </p:nvSpPr>
        <p:spPr bwMode="auto">
          <a:xfrm>
            <a:off x="1049338" y="3903663"/>
            <a:ext cx="27876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根据</a:t>
            </a:r>
            <a:r>
              <a:rPr kumimoji="0"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对应点公式</a:t>
            </a:r>
            <a:r>
              <a:rPr kumimoji="0" lang="zh-CN" altLang="en-US">
                <a:solidFill>
                  <a:srgbClr val="000000"/>
                </a:solidFill>
              </a:rPr>
              <a:t>，</a:t>
            </a:r>
            <a:r>
              <a:rPr kumimoji="0" lang="en-US" altLang="zh-CN">
                <a:solidFill>
                  <a:srgbClr val="000000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61170" name="Rectangle 18"/>
          <p:cNvSpPr>
            <a:spLocks noChangeArrowheads="1"/>
          </p:cNvSpPr>
          <p:nvPr/>
        </p:nvSpPr>
        <p:spPr bwMode="auto">
          <a:xfrm>
            <a:off x="1049338" y="5735638"/>
            <a:ext cx="1555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整理后，</a:t>
            </a:r>
            <a:r>
              <a:rPr kumimoji="0" lang="en-US" altLang="zh-CN">
                <a:solidFill>
                  <a:srgbClr val="000000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561367" name="Group 215"/>
          <p:cNvGrpSpPr/>
          <p:nvPr/>
        </p:nvGrpSpPr>
        <p:grpSpPr bwMode="auto">
          <a:xfrm>
            <a:off x="1689100" y="4581525"/>
            <a:ext cx="4327525" cy="785813"/>
            <a:chOff x="1064" y="2886"/>
            <a:chExt cx="2726" cy="495"/>
          </a:xfrm>
        </p:grpSpPr>
        <p:graphicFrame>
          <p:nvGraphicFramePr>
            <p:cNvPr id="43099" name="Object 15"/>
            <p:cNvGraphicFramePr/>
            <p:nvPr/>
          </p:nvGraphicFramePr>
          <p:xfrm>
            <a:off x="1064" y="2886"/>
            <a:ext cx="2726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101" name="公式" r:id="rId3" imgW="4330700" imgH="787400" progId="Equation.3">
                    <p:embed/>
                  </p:oleObj>
                </mc:Choice>
                <mc:Fallback>
                  <p:oleObj name="公式" r:id="rId3" imgW="4330700" imgH="787400" progId="Equation.3">
                    <p:embed/>
                    <p:pic>
                      <p:nvPicPr>
                        <p:cNvPr id="0" name="图片 5071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" y="2886"/>
                          <a:ext cx="2726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100" name="Group 111"/>
            <p:cNvGrpSpPr/>
            <p:nvPr/>
          </p:nvGrpSpPr>
          <p:grpSpPr bwMode="auto">
            <a:xfrm>
              <a:off x="1102" y="2899"/>
              <a:ext cx="1134" cy="218"/>
              <a:chOff x="1024" y="2581"/>
              <a:chExt cx="1134" cy="218"/>
            </a:xfrm>
          </p:grpSpPr>
          <p:graphicFrame>
            <p:nvGraphicFramePr>
              <p:cNvPr id="43101" name="Object 17"/>
              <p:cNvGraphicFramePr>
                <a:graphicFrameLocks noChangeAspect="1"/>
              </p:cNvGraphicFramePr>
              <p:nvPr/>
            </p:nvGraphicFramePr>
            <p:xfrm>
              <a:off x="1024" y="2583"/>
              <a:ext cx="48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7102" name="公式" r:id="rId5" imgW="774065" imgH="342900" progId="Equation.3">
                      <p:embed/>
                    </p:oleObj>
                  </mc:Choice>
                  <mc:Fallback>
                    <p:oleObj name="公式" r:id="rId5" imgW="774065" imgH="342900" progId="Equation.3">
                      <p:embed/>
                      <p:pic>
                        <p:nvPicPr>
                          <p:cNvPr id="0" name="图片 507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4" y="2583"/>
                            <a:ext cx="488" cy="216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102" name="Object 63"/>
              <p:cNvGraphicFramePr>
                <a:graphicFrameLocks noChangeAspect="1"/>
              </p:cNvGraphicFramePr>
              <p:nvPr/>
            </p:nvGraphicFramePr>
            <p:xfrm>
              <a:off x="1670" y="2581"/>
              <a:ext cx="48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7103" name="公式" r:id="rId7" imgW="774065" imgH="342900" progId="Equation.3">
                      <p:embed/>
                    </p:oleObj>
                  </mc:Choice>
                  <mc:Fallback>
                    <p:oleObj name="公式" r:id="rId7" imgW="774065" imgH="342900" progId="Equation.3">
                      <p:embed/>
                      <p:pic>
                        <p:nvPicPr>
                          <p:cNvPr id="0" name="图片 507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0" y="2581"/>
                            <a:ext cx="488" cy="216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61364" name="Group 212"/>
          <p:cNvGrpSpPr/>
          <p:nvPr/>
        </p:nvGrpSpPr>
        <p:grpSpPr bwMode="auto">
          <a:xfrm>
            <a:off x="6494463" y="3611563"/>
            <a:ext cx="2393950" cy="2909887"/>
            <a:chOff x="4091" y="2275"/>
            <a:chExt cx="1508" cy="1833"/>
          </a:xfrm>
        </p:grpSpPr>
        <p:grpSp>
          <p:nvGrpSpPr>
            <p:cNvPr id="43088" name="Group 105"/>
            <p:cNvGrpSpPr/>
            <p:nvPr/>
          </p:nvGrpSpPr>
          <p:grpSpPr bwMode="auto">
            <a:xfrm>
              <a:off x="4551" y="2360"/>
              <a:ext cx="1048" cy="1748"/>
              <a:chOff x="4551" y="2240"/>
              <a:chExt cx="988" cy="1994"/>
            </a:xfrm>
          </p:grpSpPr>
          <p:sp>
            <p:nvSpPr>
              <p:cNvPr id="561220" name="Rectangle 68"/>
              <p:cNvSpPr>
                <a:spLocks noChangeArrowheads="1"/>
              </p:cNvSpPr>
              <p:nvPr/>
            </p:nvSpPr>
            <p:spPr bwMode="auto">
              <a:xfrm rot="5400000">
                <a:off x="4546" y="2247"/>
                <a:ext cx="999" cy="986"/>
              </a:xfrm>
              <a:prstGeom prst="rect">
                <a:avLst/>
              </a:prstGeom>
              <a:gradFill rotWithShape="1">
                <a:gsLst>
                  <a:gs pos="0">
                    <a:srgbClr val="FFDCB9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1221" name="Rectangle 69"/>
              <p:cNvSpPr>
                <a:spLocks noChangeArrowheads="1"/>
              </p:cNvSpPr>
              <p:nvPr/>
            </p:nvSpPr>
            <p:spPr bwMode="auto">
              <a:xfrm rot="16200000">
                <a:off x="4544" y="3240"/>
                <a:ext cx="999" cy="986"/>
              </a:xfrm>
              <a:prstGeom prst="rect">
                <a:avLst/>
              </a:prstGeom>
              <a:gradFill rotWithShape="1">
                <a:gsLst>
                  <a:gs pos="0">
                    <a:srgbClr val="FFDCB9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3089" name="Group 117"/>
            <p:cNvGrpSpPr/>
            <p:nvPr/>
          </p:nvGrpSpPr>
          <p:grpSpPr bwMode="auto">
            <a:xfrm>
              <a:off x="4091" y="2275"/>
              <a:ext cx="1256" cy="1601"/>
              <a:chOff x="4085" y="2257"/>
              <a:chExt cx="1256" cy="1601"/>
            </a:xfrm>
          </p:grpSpPr>
          <p:graphicFrame>
            <p:nvGraphicFramePr>
              <p:cNvPr id="43094" name="Object 70"/>
              <p:cNvGraphicFramePr>
                <a:graphicFrameLocks noChangeAspect="1"/>
              </p:cNvGraphicFramePr>
              <p:nvPr/>
            </p:nvGraphicFramePr>
            <p:xfrm>
              <a:off x="4948" y="2489"/>
              <a:ext cx="268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7104" name="公式" r:id="rId9" imgW="469900" imgH="342900" progId="Equation.3">
                      <p:embed/>
                    </p:oleObj>
                  </mc:Choice>
                  <mc:Fallback>
                    <p:oleObj name="公式" r:id="rId9" imgW="469900" imgH="342900" progId="Equation.3">
                      <p:embed/>
                      <p:pic>
                        <p:nvPicPr>
                          <p:cNvPr id="0" name="图片 507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8" y="2489"/>
                            <a:ext cx="268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1228" name="Line 76"/>
              <p:cNvSpPr>
                <a:spLocks noChangeShapeType="1"/>
              </p:cNvSpPr>
              <p:nvPr/>
            </p:nvSpPr>
            <p:spPr bwMode="auto">
              <a:xfrm rot="5400000" flipV="1">
                <a:off x="3741" y="3058"/>
                <a:ext cx="1601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1229" name="Line 77"/>
              <p:cNvSpPr>
                <a:spLocks noChangeShapeType="1"/>
              </p:cNvSpPr>
              <p:nvPr/>
            </p:nvSpPr>
            <p:spPr bwMode="auto">
              <a:xfrm flipH="1">
                <a:off x="4085" y="3220"/>
                <a:ext cx="1256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3090" name="Group 201"/>
            <p:cNvGrpSpPr/>
            <p:nvPr/>
          </p:nvGrpSpPr>
          <p:grpSpPr bwMode="auto">
            <a:xfrm>
              <a:off x="4382" y="2413"/>
              <a:ext cx="166" cy="1387"/>
              <a:chOff x="4382" y="2413"/>
              <a:chExt cx="166" cy="1387"/>
            </a:xfrm>
          </p:grpSpPr>
          <p:graphicFrame>
            <p:nvGraphicFramePr>
              <p:cNvPr id="43091" name="Object 71"/>
              <p:cNvGraphicFramePr>
                <a:graphicFrameLocks noChangeAspect="1"/>
              </p:cNvGraphicFramePr>
              <p:nvPr/>
            </p:nvGraphicFramePr>
            <p:xfrm>
              <a:off x="4382" y="3433"/>
              <a:ext cx="135" cy="1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7105" name="公式" r:id="rId11" imgW="279400" imgH="266700" progId="Equation.3">
                      <p:embed/>
                    </p:oleObj>
                  </mc:Choice>
                  <mc:Fallback>
                    <p:oleObj name="公式" r:id="rId11" imgW="279400" imgH="266700" progId="Equation.3">
                      <p:embed/>
                      <p:pic>
                        <p:nvPicPr>
                          <p:cNvPr id="0" name="图片 507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2" y="3433"/>
                            <a:ext cx="135" cy="1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1230" name="Line 78"/>
              <p:cNvSpPr>
                <a:spLocks noChangeShapeType="1"/>
              </p:cNvSpPr>
              <p:nvPr/>
            </p:nvSpPr>
            <p:spPr bwMode="auto">
              <a:xfrm rot="16200000" flipH="1">
                <a:off x="3854" y="3107"/>
                <a:ext cx="138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1231" name="Line 79"/>
              <p:cNvSpPr>
                <a:spLocks noChangeAspect="1" noChangeShapeType="1"/>
              </p:cNvSpPr>
              <p:nvPr/>
            </p:nvSpPr>
            <p:spPr bwMode="auto">
              <a:xfrm rot="10784409" flipH="1" flipV="1">
                <a:off x="4548" y="3457"/>
                <a:ext cx="0" cy="10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61271" name="Group 119"/>
          <p:cNvGrpSpPr/>
          <p:nvPr/>
        </p:nvGrpSpPr>
        <p:grpSpPr bwMode="auto">
          <a:xfrm>
            <a:off x="7185025" y="3925888"/>
            <a:ext cx="333375" cy="1463675"/>
            <a:chOff x="4526" y="2455"/>
            <a:chExt cx="210" cy="922"/>
          </a:xfrm>
        </p:grpSpPr>
        <p:graphicFrame>
          <p:nvGraphicFramePr>
            <p:cNvPr id="43082" name="Object 73"/>
            <p:cNvGraphicFramePr>
              <a:graphicFrameLocks noChangeAspect="1"/>
            </p:cNvGraphicFramePr>
            <p:nvPr/>
          </p:nvGraphicFramePr>
          <p:xfrm>
            <a:off x="4584" y="2455"/>
            <a:ext cx="152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106" name="公式" r:id="rId13" imgW="266700" imgH="190500" progId="Equation.3">
                    <p:embed/>
                  </p:oleObj>
                </mc:Choice>
                <mc:Fallback>
                  <p:oleObj name="公式" r:id="rId13" imgW="266700" imgH="190500" progId="Equation.3">
                    <p:embed/>
                    <p:pic>
                      <p:nvPicPr>
                        <p:cNvPr id="0" name="图片 507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4" y="2455"/>
                          <a:ext cx="152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83" name="Object 75"/>
            <p:cNvGraphicFramePr>
              <a:graphicFrameLocks noChangeAspect="1"/>
            </p:cNvGraphicFramePr>
            <p:nvPr/>
          </p:nvGraphicFramePr>
          <p:xfrm>
            <a:off x="4576" y="3242"/>
            <a:ext cx="9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107" name="公式" r:id="rId15" imgW="190500" imgH="279400" progId="Equation.3">
                    <p:embed/>
                  </p:oleObj>
                </mc:Choice>
                <mc:Fallback>
                  <p:oleObj name="公式" r:id="rId15" imgW="190500" imgH="279400" progId="Equation.3">
                    <p:embed/>
                    <p:pic>
                      <p:nvPicPr>
                        <p:cNvPr id="0" name="图片 507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6" y="3242"/>
                          <a:ext cx="9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1232" name="Oval 80"/>
            <p:cNvSpPr>
              <a:spLocks noChangeAspect="1" noChangeArrowheads="1"/>
            </p:cNvSpPr>
            <p:nvPr/>
          </p:nvSpPr>
          <p:spPr bwMode="auto">
            <a:xfrm rot="13484409">
              <a:off x="4526" y="2917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1233" name="Oval 81"/>
            <p:cNvSpPr>
              <a:spLocks noChangeAspect="1" noChangeArrowheads="1"/>
            </p:cNvSpPr>
            <p:nvPr/>
          </p:nvSpPr>
          <p:spPr bwMode="auto">
            <a:xfrm rot="2684409">
              <a:off x="4529" y="2497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1234" name="Oval 82"/>
            <p:cNvSpPr>
              <a:spLocks noChangeAspect="1" noChangeArrowheads="1"/>
            </p:cNvSpPr>
            <p:nvPr/>
          </p:nvSpPr>
          <p:spPr bwMode="auto">
            <a:xfrm rot="2684409">
              <a:off x="4531" y="3203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3087" name="Object 84"/>
            <p:cNvGraphicFramePr>
              <a:graphicFrameLocks noChangeAspect="1"/>
            </p:cNvGraphicFramePr>
            <p:nvPr/>
          </p:nvGraphicFramePr>
          <p:xfrm>
            <a:off x="4594" y="2864"/>
            <a:ext cx="68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108" name="公式" r:id="rId17" imgW="139700" imgH="279400" progId="Equation.3">
                    <p:embed/>
                  </p:oleObj>
                </mc:Choice>
                <mc:Fallback>
                  <p:oleObj name="公式" r:id="rId17" imgW="139700" imgH="279400" progId="Equation.3">
                    <p:embed/>
                    <p:pic>
                      <p:nvPicPr>
                        <p:cNvPr id="0" name="图片 507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" y="2864"/>
                          <a:ext cx="68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1363" name="Group 211"/>
          <p:cNvGrpSpPr/>
          <p:nvPr/>
        </p:nvGrpSpPr>
        <p:grpSpPr bwMode="auto">
          <a:xfrm>
            <a:off x="6021388" y="1157288"/>
            <a:ext cx="2646362" cy="2174875"/>
            <a:chOff x="3793" y="729"/>
            <a:chExt cx="1667" cy="1370"/>
          </a:xfrm>
        </p:grpSpPr>
        <p:grpSp>
          <p:nvGrpSpPr>
            <p:cNvPr id="43071" name="Group 115"/>
            <p:cNvGrpSpPr/>
            <p:nvPr/>
          </p:nvGrpSpPr>
          <p:grpSpPr bwMode="auto">
            <a:xfrm>
              <a:off x="4088" y="1001"/>
              <a:ext cx="950" cy="907"/>
              <a:chOff x="4088" y="983"/>
              <a:chExt cx="950" cy="907"/>
            </a:xfrm>
          </p:grpSpPr>
          <p:sp>
            <p:nvSpPr>
              <p:cNvPr id="561239" name="Oval 87"/>
              <p:cNvSpPr>
                <a:spLocks noChangeAspect="1" noChangeArrowheads="1"/>
              </p:cNvSpPr>
              <p:nvPr/>
            </p:nvSpPr>
            <p:spPr bwMode="auto">
              <a:xfrm>
                <a:off x="4088" y="983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E8D1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0080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1242" name="Line 90"/>
              <p:cNvSpPr>
                <a:spLocks noChangeAspect="1" noChangeShapeType="1"/>
              </p:cNvSpPr>
              <p:nvPr/>
            </p:nvSpPr>
            <p:spPr bwMode="auto">
              <a:xfrm rot="8100000">
                <a:off x="4854" y="1055"/>
                <a:ext cx="1" cy="10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43081" name="Object 101"/>
              <p:cNvGraphicFramePr>
                <a:graphicFrameLocks noChangeAspect="1"/>
              </p:cNvGraphicFramePr>
              <p:nvPr/>
            </p:nvGraphicFramePr>
            <p:xfrm>
              <a:off x="4909" y="984"/>
              <a:ext cx="129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7109" name="公式" r:id="rId19" imgW="266700" imgH="279400" progId="Equation.3">
                      <p:embed/>
                    </p:oleObj>
                  </mc:Choice>
                  <mc:Fallback>
                    <p:oleObj name="公式" r:id="rId19" imgW="266700" imgH="279400" progId="Equation.3">
                      <p:embed/>
                      <p:pic>
                        <p:nvPicPr>
                          <p:cNvPr id="0" name="图片 507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9" y="984"/>
                            <a:ext cx="129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3072" name="Group 116"/>
            <p:cNvGrpSpPr/>
            <p:nvPr/>
          </p:nvGrpSpPr>
          <p:grpSpPr bwMode="auto">
            <a:xfrm>
              <a:off x="3793" y="729"/>
              <a:ext cx="1667" cy="1370"/>
              <a:chOff x="3793" y="711"/>
              <a:chExt cx="1667" cy="1370"/>
            </a:xfrm>
          </p:grpSpPr>
          <p:grpSp>
            <p:nvGrpSpPr>
              <p:cNvPr id="43073" name="Group 114"/>
              <p:cNvGrpSpPr/>
              <p:nvPr/>
            </p:nvGrpSpPr>
            <p:grpSpPr bwMode="auto">
              <a:xfrm>
                <a:off x="3793" y="711"/>
                <a:ext cx="1667" cy="1370"/>
                <a:chOff x="3793" y="711"/>
                <a:chExt cx="1667" cy="1370"/>
              </a:xfrm>
            </p:grpSpPr>
            <p:sp>
              <p:nvSpPr>
                <p:cNvPr id="561240" name="Line 88"/>
                <p:cNvSpPr>
                  <a:spLocks noChangeShapeType="1"/>
                </p:cNvSpPr>
                <p:nvPr/>
              </p:nvSpPr>
              <p:spPr bwMode="auto">
                <a:xfrm rot="10800000">
                  <a:off x="3793" y="1444"/>
                  <a:ext cx="1667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 type="stealth" w="med" len="lg"/>
                  <a:tailEnd type="none" w="med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61241" name="Line 89"/>
                <p:cNvSpPr>
                  <a:spLocks noChangeShapeType="1"/>
                </p:cNvSpPr>
                <p:nvPr/>
              </p:nvSpPr>
              <p:spPr bwMode="auto">
                <a:xfrm rot="5400000">
                  <a:off x="3861" y="1396"/>
                  <a:ext cx="1370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 type="stealth" w="med" len="lg"/>
                  <a:tailEnd type="none" w="med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43078" name="Object 100"/>
                <p:cNvGraphicFramePr>
                  <a:graphicFrameLocks noChangeAspect="1"/>
                </p:cNvGraphicFramePr>
                <p:nvPr/>
              </p:nvGraphicFramePr>
              <p:xfrm>
                <a:off x="5139" y="781"/>
                <a:ext cx="225" cy="1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7110" name="公式" r:id="rId21" imgW="393700" imgH="342900" progId="Equation.3">
                        <p:embed/>
                      </p:oleObj>
                    </mc:Choice>
                    <mc:Fallback>
                      <p:oleObj name="公式" r:id="rId21" imgW="393700" imgH="342900" progId="Equation.3">
                        <p:embed/>
                        <p:pic>
                          <p:nvPicPr>
                            <p:cNvPr id="0" name="图片 50710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39" y="781"/>
                              <a:ext cx="225" cy="1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43074" name="Object 94"/>
              <p:cNvGraphicFramePr>
                <a:graphicFrameLocks noChangeAspect="1"/>
              </p:cNvGraphicFramePr>
              <p:nvPr/>
            </p:nvGraphicFramePr>
            <p:xfrm>
              <a:off x="5014" y="1463"/>
              <a:ext cx="92" cy="1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7111" name="公式" r:id="rId23" imgW="190500" imgH="266700" progId="Equation.3">
                      <p:embed/>
                    </p:oleObj>
                  </mc:Choice>
                  <mc:Fallback>
                    <p:oleObj name="公式" r:id="rId23" imgW="190500" imgH="266700" progId="Equation.3">
                      <p:embed/>
                      <p:pic>
                        <p:nvPicPr>
                          <p:cNvPr id="0" name="图片 507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14" y="1463"/>
                            <a:ext cx="92" cy="1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75" name="Object 104"/>
              <p:cNvGraphicFramePr>
                <a:graphicFrameLocks noChangeAspect="1"/>
              </p:cNvGraphicFramePr>
              <p:nvPr/>
            </p:nvGraphicFramePr>
            <p:xfrm>
              <a:off x="3866" y="1466"/>
              <a:ext cx="223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7112" name="公式" r:id="rId25" imgW="393700" imgH="342900" progId="Equation.3">
                      <p:embed/>
                    </p:oleObj>
                  </mc:Choice>
                  <mc:Fallback>
                    <p:oleObj name="公式" r:id="rId25" imgW="393700" imgH="342900" progId="Equation.3">
                      <p:embed/>
                      <p:pic>
                        <p:nvPicPr>
                          <p:cNvPr id="0" name="图片 507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6" y="1466"/>
                            <a:ext cx="223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61366" name="Group 214"/>
          <p:cNvGrpSpPr/>
          <p:nvPr/>
        </p:nvGrpSpPr>
        <p:grpSpPr bwMode="auto">
          <a:xfrm>
            <a:off x="6456363" y="1308100"/>
            <a:ext cx="1504950" cy="1039813"/>
            <a:chOff x="4067" y="824"/>
            <a:chExt cx="948" cy="655"/>
          </a:xfrm>
        </p:grpSpPr>
        <p:grpSp>
          <p:nvGrpSpPr>
            <p:cNvPr id="43066" name="Group 213"/>
            <p:cNvGrpSpPr/>
            <p:nvPr/>
          </p:nvGrpSpPr>
          <p:grpSpPr bwMode="auto">
            <a:xfrm>
              <a:off x="4525" y="824"/>
              <a:ext cx="221" cy="198"/>
              <a:chOff x="4525" y="824"/>
              <a:chExt cx="221" cy="198"/>
            </a:xfrm>
          </p:grpSpPr>
          <p:graphicFrame>
            <p:nvGraphicFramePr>
              <p:cNvPr id="43069" name="Object 103"/>
              <p:cNvGraphicFramePr>
                <a:graphicFrameLocks noChangeAspect="1"/>
              </p:cNvGraphicFramePr>
              <p:nvPr/>
            </p:nvGraphicFramePr>
            <p:xfrm>
              <a:off x="4566" y="824"/>
              <a:ext cx="180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7113" name="公式" r:id="rId27" imgW="317500" imgH="342900" progId="Equation.3">
                      <p:embed/>
                    </p:oleObj>
                  </mc:Choice>
                  <mc:Fallback>
                    <p:oleObj name="公式" r:id="rId27" imgW="317500" imgH="342900" progId="Equation.3">
                      <p:embed/>
                      <p:pic>
                        <p:nvPicPr>
                          <p:cNvPr id="0" name="图片 5071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6" y="824"/>
                            <a:ext cx="180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1243" name="Oval 91"/>
              <p:cNvSpPr>
                <a:spLocks noChangeAspect="1" noChangeArrowheads="1"/>
              </p:cNvSpPr>
              <p:nvPr/>
            </p:nvSpPr>
            <p:spPr bwMode="auto">
              <a:xfrm rot="8084409">
                <a:off x="4525" y="982"/>
                <a:ext cx="40" cy="40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61247" name="Oval 95"/>
            <p:cNvSpPr>
              <a:spLocks noChangeAspect="1" noChangeArrowheads="1"/>
            </p:cNvSpPr>
            <p:nvPr/>
          </p:nvSpPr>
          <p:spPr bwMode="auto">
            <a:xfrm rot="-2715591">
              <a:off x="4067" y="1439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1244" name="Oval 92"/>
            <p:cNvSpPr>
              <a:spLocks noChangeAspect="1" noChangeArrowheads="1"/>
            </p:cNvSpPr>
            <p:nvPr/>
          </p:nvSpPr>
          <p:spPr bwMode="auto">
            <a:xfrm rot="-2715591">
              <a:off x="4975" y="1435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43035" name="Picture 14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1354" name="Group 202"/>
          <p:cNvGrpSpPr/>
          <p:nvPr/>
        </p:nvGrpSpPr>
        <p:grpSpPr bwMode="auto">
          <a:xfrm>
            <a:off x="534988" y="557213"/>
            <a:ext cx="8059737" cy="463550"/>
            <a:chOff x="337" y="351"/>
            <a:chExt cx="5077" cy="292"/>
          </a:xfrm>
        </p:grpSpPr>
        <p:sp>
          <p:nvSpPr>
            <p:cNvPr id="561155" name="Rectangle 3"/>
            <p:cNvSpPr>
              <a:spLocks noChangeArrowheads="1"/>
            </p:cNvSpPr>
            <p:nvPr/>
          </p:nvSpPr>
          <p:spPr bwMode="auto">
            <a:xfrm>
              <a:off x="657" y="355"/>
              <a:ext cx="40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求一共形映射</a:t>
              </a:r>
              <a:r>
                <a:rPr kumimoji="0" lang="en-US" altLang="zh-CN"/>
                <a:t>                    </a:t>
              </a:r>
              <a:r>
                <a:rPr kumimoji="0" lang="zh-CN" altLang="en-US"/>
                <a:t>将区域</a:t>
              </a:r>
              <a:r>
                <a:rPr kumimoji="0" lang="en-US" altLang="zh-CN"/>
                <a:t>             </a:t>
              </a:r>
              <a:r>
                <a:rPr kumimoji="0" lang="zh-CN" altLang="en-US"/>
                <a:t>映射为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sp>
          <p:nvSpPr>
            <p:cNvPr id="561154" name="Rectangle 2"/>
            <p:cNvSpPr>
              <a:spLocks noChangeArrowheads="1"/>
            </p:cNvSpPr>
            <p:nvPr/>
          </p:nvSpPr>
          <p:spPr bwMode="auto">
            <a:xfrm>
              <a:off x="337" y="351"/>
              <a:ext cx="4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</a:rPr>
                <a:t>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graphicFrame>
          <p:nvGraphicFramePr>
            <p:cNvPr id="43061" name="Object 5"/>
            <p:cNvGraphicFramePr/>
            <p:nvPr/>
          </p:nvGraphicFramePr>
          <p:xfrm>
            <a:off x="1910" y="399"/>
            <a:ext cx="8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114" name="公式" r:id="rId29" imgW="1282700" imgH="342900" progId="Equation.3">
                    <p:embed/>
                  </p:oleObj>
                </mc:Choice>
                <mc:Fallback>
                  <p:oleObj name="公式" r:id="rId29" imgW="1282700" imgH="342900" progId="Equation.3">
                    <p:embed/>
                    <p:pic>
                      <p:nvPicPr>
                        <p:cNvPr id="0" name="图片 5071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399"/>
                          <a:ext cx="8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2" name="Object 7"/>
            <p:cNvGraphicFramePr/>
            <p:nvPr/>
          </p:nvGraphicFramePr>
          <p:xfrm>
            <a:off x="4646" y="415"/>
            <a:ext cx="76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115" name="公式" r:id="rId31" imgW="1218565" imgH="342900" progId="Equation.3">
                    <p:embed/>
                  </p:oleObj>
                </mc:Choice>
                <mc:Fallback>
                  <p:oleObj name="公式" r:id="rId31" imgW="1218565" imgH="342900" progId="Equation.3">
                    <p:embed/>
                    <p:pic>
                      <p:nvPicPr>
                        <p:cNvPr id="0" name="图片 5071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" y="415"/>
                          <a:ext cx="76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063" name="Group 141"/>
            <p:cNvGrpSpPr/>
            <p:nvPr/>
          </p:nvGrpSpPr>
          <p:grpSpPr bwMode="auto">
            <a:xfrm>
              <a:off x="3486" y="403"/>
              <a:ext cx="484" cy="216"/>
              <a:chOff x="4026" y="3025"/>
              <a:chExt cx="484" cy="216"/>
            </a:xfrm>
          </p:grpSpPr>
          <p:graphicFrame>
            <p:nvGraphicFramePr>
              <p:cNvPr id="43064" name="Object 142"/>
              <p:cNvGraphicFramePr/>
              <p:nvPr/>
            </p:nvGraphicFramePr>
            <p:xfrm>
              <a:off x="4026" y="3025"/>
              <a:ext cx="20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7116" name="公式" r:id="rId33" imgW="330200" imgH="342900" progId="Equation.3">
                      <p:embed/>
                    </p:oleObj>
                  </mc:Choice>
                  <mc:Fallback>
                    <p:oleObj name="公式" r:id="rId33" imgW="330200" imgH="342900" progId="Equation.3">
                      <p:embed/>
                      <p:pic>
                        <p:nvPicPr>
                          <p:cNvPr id="0" name="图片 50711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6" y="3025"/>
                            <a:ext cx="20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65" name="Object 143"/>
              <p:cNvGraphicFramePr/>
              <p:nvPr/>
            </p:nvGraphicFramePr>
            <p:xfrm>
              <a:off x="4238" y="3035"/>
              <a:ext cx="272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7117" name="公式" r:id="rId35" imgW="431165" imgH="266700" progId="Equation.3">
                      <p:embed/>
                    </p:oleObj>
                  </mc:Choice>
                  <mc:Fallback>
                    <p:oleObj name="公式" r:id="rId35" imgW="431165" imgH="266700" progId="Equation.3">
                      <p:embed/>
                      <p:pic>
                        <p:nvPicPr>
                          <p:cNvPr id="0" name="图片 50711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8" y="3035"/>
                            <a:ext cx="272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61303" name="Rectangle 151"/>
          <p:cNvSpPr>
            <a:spLocks noChangeArrowheads="1"/>
          </p:cNvSpPr>
          <p:nvPr/>
        </p:nvSpPr>
        <p:spPr bwMode="auto">
          <a:xfrm>
            <a:off x="3498850" y="3906838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有</a:t>
            </a:r>
            <a:r>
              <a:rPr kumimoji="0" lang="en-US" altLang="zh-CN">
                <a:solidFill>
                  <a:srgbClr val="000000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561357" name="Group 205"/>
          <p:cNvGrpSpPr/>
          <p:nvPr/>
        </p:nvGrpSpPr>
        <p:grpSpPr bwMode="auto">
          <a:xfrm>
            <a:off x="2136775" y="2379663"/>
            <a:ext cx="1057275" cy="1347787"/>
            <a:chOff x="1346" y="1499"/>
            <a:chExt cx="666" cy="849"/>
          </a:xfrm>
        </p:grpSpPr>
        <p:graphicFrame>
          <p:nvGraphicFramePr>
            <p:cNvPr id="43056" name="Object 144"/>
            <p:cNvGraphicFramePr>
              <a:graphicFrameLocks noChangeAspect="1"/>
            </p:cNvGraphicFramePr>
            <p:nvPr/>
          </p:nvGraphicFramePr>
          <p:xfrm>
            <a:off x="1348" y="2108"/>
            <a:ext cx="6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118" name="公式" r:id="rId37" imgW="1054100" imgH="381000" progId="Equation.3">
                    <p:embed/>
                  </p:oleObj>
                </mc:Choice>
                <mc:Fallback>
                  <p:oleObj name="公式" r:id="rId37" imgW="1054100" imgH="381000" progId="Equation.3">
                    <p:embed/>
                    <p:pic>
                      <p:nvPicPr>
                        <p:cNvPr id="0" name="图片 507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8" y="2108"/>
                          <a:ext cx="6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7" name="Object 146"/>
            <p:cNvGraphicFramePr>
              <a:graphicFrameLocks noChangeAspect="1"/>
            </p:cNvGraphicFramePr>
            <p:nvPr/>
          </p:nvGraphicFramePr>
          <p:xfrm>
            <a:off x="1346" y="1799"/>
            <a:ext cx="6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119" name="公式" r:id="rId39" imgW="965200" imgH="368300" progId="Equation.3">
                    <p:embed/>
                  </p:oleObj>
                </mc:Choice>
                <mc:Fallback>
                  <p:oleObj name="公式" r:id="rId39" imgW="965200" imgH="368300" progId="Equation.3">
                    <p:embed/>
                    <p:pic>
                      <p:nvPicPr>
                        <p:cNvPr id="0" name="图片 507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6" y="1799"/>
                          <a:ext cx="6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8" name="Object 148"/>
            <p:cNvGraphicFramePr>
              <a:graphicFrameLocks noChangeAspect="1"/>
            </p:cNvGraphicFramePr>
            <p:nvPr/>
          </p:nvGraphicFramePr>
          <p:xfrm>
            <a:off x="1350" y="1499"/>
            <a:ext cx="52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120" name="公式" r:id="rId41" imgW="838200" imgH="368300" progId="Equation.3">
                    <p:embed/>
                  </p:oleObj>
                </mc:Choice>
                <mc:Fallback>
                  <p:oleObj name="公式" r:id="rId41" imgW="838200" imgH="368300" progId="Equation.3">
                    <p:embed/>
                    <p:pic>
                      <p:nvPicPr>
                        <p:cNvPr id="0" name="图片 507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1499"/>
                          <a:ext cx="52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1359" name="Group 207"/>
          <p:cNvGrpSpPr/>
          <p:nvPr/>
        </p:nvGrpSpPr>
        <p:grpSpPr bwMode="auto">
          <a:xfrm>
            <a:off x="3309938" y="2568575"/>
            <a:ext cx="441325" cy="955675"/>
            <a:chOff x="2085" y="1618"/>
            <a:chExt cx="278" cy="602"/>
          </a:xfrm>
        </p:grpSpPr>
        <p:sp>
          <p:nvSpPr>
            <p:cNvPr id="561349" name="Line 197"/>
            <p:cNvSpPr>
              <a:spLocks noChangeShapeType="1"/>
            </p:cNvSpPr>
            <p:nvPr/>
          </p:nvSpPr>
          <p:spPr bwMode="auto">
            <a:xfrm>
              <a:off x="2085" y="1618"/>
              <a:ext cx="27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1350" name="Line 198"/>
            <p:cNvSpPr>
              <a:spLocks noChangeShapeType="1"/>
            </p:cNvSpPr>
            <p:nvPr/>
          </p:nvSpPr>
          <p:spPr bwMode="auto">
            <a:xfrm>
              <a:off x="2085" y="1916"/>
              <a:ext cx="27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1351" name="Line 199"/>
            <p:cNvSpPr>
              <a:spLocks noChangeShapeType="1"/>
            </p:cNvSpPr>
            <p:nvPr/>
          </p:nvSpPr>
          <p:spPr bwMode="auto">
            <a:xfrm>
              <a:off x="2085" y="2220"/>
              <a:ext cx="27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61358" name="Group 206"/>
          <p:cNvGrpSpPr/>
          <p:nvPr/>
        </p:nvGrpSpPr>
        <p:grpSpPr bwMode="auto">
          <a:xfrm>
            <a:off x="3940175" y="2386013"/>
            <a:ext cx="1060450" cy="1338262"/>
            <a:chOff x="2482" y="1503"/>
            <a:chExt cx="668" cy="843"/>
          </a:xfrm>
        </p:grpSpPr>
        <p:graphicFrame>
          <p:nvGraphicFramePr>
            <p:cNvPr id="43049" name="Object 145"/>
            <p:cNvGraphicFramePr>
              <a:graphicFrameLocks noChangeAspect="1"/>
            </p:cNvGraphicFramePr>
            <p:nvPr/>
          </p:nvGraphicFramePr>
          <p:xfrm>
            <a:off x="2486" y="2106"/>
            <a:ext cx="6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121" name="公式" r:id="rId43" imgW="1054100" imgH="381000" progId="Equation.3">
                    <p:embed/>
                  </p:oleObj>
                </mc:Choice>
                <mc:Fallback>
                  <p:oleObj name="公式" r:id="rId43" imgW="1054100" imgH="381000" progId="Equation.3">
                    <p:embed/>
                    <p:pic>
                      <p:nvPicPr>
                        <p:cNvPr id="0" name="图片 507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6" y="2106"/>
                          <a:ext cx="6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0" name="Object 147"/>
            <p:cNvGraphicFramePr>
              <a:graphicFrameLocks noChangeAspect="1"/>
            </p:cNvGraphicFramePr>
            <p:nvPr/>
          </p:nvGraphicFramePr>
          <p:xfrm>
            <a:off x="2484" y="1803"/>
            <a:ext cx="56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122" name="公式" r:id="rId45" imgW="889000" imgH="368300" progId="Equation.3">
                    <p:embed/>
                  </p:oleObj>
                </mc:Choice>
                <mc:Fallback>
                  <p:oleObj name="公式" r:id="rId45" imgW="889000" imgH="368300" progId="Equation.3">
                    <p:embed/>
                    <p:pic>
                      <p:nvPicPr>
                        <p:cNvPr id="0" name="图片 507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4" y="1803"/>
                          <a:ext cx="56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1" name="Object 149"/>
            <p:cNvGraphicFramePr>
              <a:graphicFrameLocks noChangeAspect="1"/>
            </p:cNvGraphicFramePr>
            <p:nvPr/>
          </p:nvGraphicFramePr>
          <p:xfrm>
            <a:off x="2482" y="1503"/>
            <a:ext cx="62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123" name="公式" r:id="rId47" imgW="990600" imgH="368300" progId="Equation.3">
                    <p:embed/>
                  </p:oleObj>
                </mc:Choice>
                <mc:Fallback>
                  <p:oleObj name="公式" r:id="rId47" imgW="990600" imgH="368300" progId="Equation.3">
                    <p:embed/>
                    <p:pic>
                      <p:nvPicPr>
                        <p:cNvPr id="0" name="图片 507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2" y="1503"/>
                          <a:ext cx="62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2" name="Object 200"/>
            <p:cNvGraphicFramePr>
              <a:graphicFrameLocks noChangeAspect="1"/>
            </p:cNvGraphicFramePr>
            <p:nvPr/>
          </p:nvGraphicFramePr>
          <p:xfrm>
            <a:off x="2873" y="1560"/>
            <a:ext cx="16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124" name="公式" r:id="rId49" imgW="266700" imgH="190500" progId="Equation.3">
                    <p:embed/>
                  </p:oleObj>
                </mc:Choice>
                <mc:Fallback>
                  <p:oleObj name="公式" r:id="rId49" imgW="266700" imgH="190500" progId="Equation.3">
                    <p:embed/>
                    <p:pic>
                      <p:nvPicPr>
                        <p:cNvPr id="0" name="图片 507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" y="1560"/>
                          <a:ext cx="168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1356" name="Group 204"/>
          <p:cNvGrpSpPr/>
          <p:nvPr/>
        </p:nvGrpSpPr>
        <p:grpSpPr bwMode="auto">
          <a:xfrm>
            <a:off x="1049338" y="1754188"/>
            <a:ext cx="4826000" cy="457200"/>
            <a:chOff x="661" y="1105"/>
            <a:chExt cx="3040" cy="288"/>
          </a:xfrm>
        </p:grpSpPr>
        <p:grpSp>
          <p:nvGrpSpPr>
            <p:cNvPr id="43045" name="Group 203"/>
            <p:cNvGrpSpPr/>
            <p:nvPr/>
          </p:nvGrpSpPr>
          <p:grpSpPr bwMode="auto">
            <a:xfrm>
              <a:off x="661" y="1105"/>
              <a:ext cx="3040" cy="288"/>
              <a:chOff x="661" y="1105"/>
              <a:chExt cx="3040" cy="288"/>
            </a:xfrm>
          </p:grpSpPr>
          <p:sp>
            <p:nvSpPr>
              <p:cNvPr id="561162" name="Rectangle 10"/>
              <p:cNvSpPr>
                <a:spLocks noChangeArrowheads="1"/>
              </p:cNvSpPr>
              <p:nvPr/>
            </p:nvSpPr>
            <p:spPr bwMode="auto">
              <a:xfrm>
                <a:off x="661" y="1105"/>
                <a:ext cx="304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solidFill>
                      <a:srgbClr val="000000"/>
                    </a:solidFill>
                  </a:rPr>
                  <a:t>如图，在</a:t>
                </a:r>
                <a:r>
                  <a:rPr kumimoji="0" lang="en-US" altLang="zh-CN">
                    <a:solidFill>
                      <a:srgbClr val="000000"/>
                    </a:solidFill>
                  </a:rPr>
                  <a:t>    </a:t>
                </a:r>
                <a:r>
                  <a:rPr kumimoji="0" lang="en-US" altLang="zh-CN" sz="800">
                    <a:solidFill>
                      <a:srgbClr val="000000"/>
                    </a:solidFill>
                  </a:rPr>
                  <a:t> </a:t>
                </a:r>
                <a:r>
                  <a:rPr kumimoji="0" lang="zh-CN" altLang="en-US">
                    <a:solidFill>
                      <a:srgbClr val="000000"/>
                    </a:solidFill>
                  </a:rPr>
                  <a:t>和</a:t>
                </a:r>
                <a:r>
                  <a:rPr kumimoji="0" lang="en-US" altLang="zh-CN">
                    <a:solidFill>
                      <a:srgbClr val="000000"/>
                    </a:solidFill>
                  </a:rPr>
                  <a:t>    </a:t>
                </a:r>
                <a:r>
                  <a:rPr kumimoji="0" lang="en-US" altLang="zh-CN" sz="800">
                    <a:solidFill>
                      <a:srgbClr val="000000"/>
                    </a:solidFill>
                  </a:rPr>
                  <a:t> </a:t>
                </a:r>
                <a:r>
                  <a:rPr kumimoji="0" lang="zh-CN" altLang="en-US">
                    <a:solidFill>
                      <a:srgbClr val="000000"/>
                    </a:solidFill>
                  </a:rPr>
                  <a:t>上分别取三点：</a:t>
                </a:r>
                <a:r>
                  <a:rPr kumimoji="0" lang="en-US" altLang="zh-CN">
                    <a:solidFill>
                      <a:srgbClr val="000000"/>
                    </a:solidFill>
                  </a:rPr>
                  <a:t>    </a:t>
                </a:r>
                <a:endParaRPr kumimoji="0" lang="en-US" altLang="zh-CN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43048" name="Object 62"/>
              <p:cNvGraphicFramePr/>
              <p:nvPr/>
            </p:nvGraphicFramePr>
            <p:xfrm>
              <a:off x="1928" y="1157"/>
              <a:ext cx="176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7125" name="公式" r:id="rId51" imgW="279400" imgH="266700" progId="Equation.3">
                      <p:embed/>
                    </p:oleObj>
                  </mc:Choice>
                  <mc:Fallback>
                    <p:oleObj name="公式" r:id="rId51" imgW="279400" imgH="266700" progId="Equation.3">
                      <p:embed/>
                      <p:pic>
                        <p:nvPicPr>
                          <p:cNvPr id="0" name="图片 50712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8" y="1157"/>
                            <a:ext cx="176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3046" name="Object 61"/>
            <p:cNvGraphicFramePr/>
            <p:nvPr/>
          </p:nvGraphicFramePr>
          <p:xfrm>
            <a:off x="1520" y="1167"/>
            <a:ext cx="1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126" name="公式" r:id="rId53" imgW="266700" imgH="279400" progId="Equation.3">
                    <p:embed/>
                  </p:oleObj>
                </mc:Choice>
                <mc:Fallback>
                  <p:oleObj name="公式" r:id="rId53" imgW="266700" imgH="279400" progId="Equation.3">
                    <p:embed/>
                    <p:pic>
                      <p:nvPicPr>
                        <p:cNvPr id="0" name="图片 5071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1167"/>
                          <a:ext cx="16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1361" name="Group 209"/>
          <p:cNvGrpSpPr/>
          <p:nvPr/>
        </p:nvGrpSpPr>
        <p:grpSpPr bwMode="auto">
          <a:xfrm>
            <a:off x="2270125" y="5597525"/>
            <a:ext cx="2365375" cy="787400"/>
            <a:chOff x="1430" y="3526"/>
            <a:chExt cx="1490" cy="496"/>
          </a:xfrm>
        </p:grpSpPr>
        <p:graphicFrame>
          <p:nvGraphicFramePr>
            <p:cNvPr id="43043" name="Object 11"/>
            <p:cNvGraphicFramePr/>
            <p:nvPr/>
          </p:nvGraphicFramePr>
          <p:xfrm>
            <a:off x="1904" y="3526"/>
            <a:ext cx="101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127" name="Equation" r:id="rId55" imgW="1612900" imgH="787400" progId="Equation.DSMT4">
                    <p:embed/>
                  </p:oleObj>
                </mc:Choice>
                <mc:Fallback>
                  <p:oleObj name="Equation" r:id="rId55" imgW="1612900" imgH="787400" progId="Equation.DSMT4">
                    <p:embed/>
                    <p:pic>
                      <p:nvPicPr>
                        <p:cNvPr id="0" name="图片 5071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4" y="3526"/>
                          <a:ext cx="101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1360" name="Rectangle 208"/>
            <p:cNvSpPr>
              <a:spLocks noChangeArrowheads="1"/>
            </p:cNvSpPr>
            <p:nvPr/>
          </p:nvSpPr>
          <p:spPr bwMode="auto">
            <a:xfrm>
              <a:off x="1430" y="3613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即得</a:t>
              </a:r>
              <a:r>
                <a:rPr kumimoji="0"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6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6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6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6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6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61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6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6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6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6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6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6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56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56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56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56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6" grpId="0"/>
      <p:bldP spid="561161" grpId="0"/>
      <p:bldP spid="561166" grpId="0"/>
      <p:bldP spid="561170" grpId="0"/>
      <p:bldP spid="56130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34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28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4" name="Picture 34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27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5" name="Picture 34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28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6" name="Picture 34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27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7" name="Picture 34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8" name="Picture 34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9" name="Picture 35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0" name="Picture 35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1" name="Picture 35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2" name="Picture 35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3" name="Picture 35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18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4" name="Picture 35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16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5" name="Picture 3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18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6" name="Picture 35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16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7" name="Picture 35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8" name="Picture 35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9" name="Picture 36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2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50" name="Picture 36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051" name="Object 298"/>
          <p:cNvGraphicFramePr>
            <a:graphicFrameLocks noChangeAspect="1"/>
          </p:cNvGraphicFramePr>
          <p:nvPr/>
        </p:nvGraphicFramePr>
        <p:xfrm>
          <a:off x="7959725" y="2351088"/>
          <a:ext cx="146050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81" name="公式" r:id="rId3" imgW="190500" imgH="266700" progId="Equation.3">
                  <p:embed/>
                </p:oleObj>
              </mc:Choice>
              <mc:Fallback>
                <p:oleObj name="公式" r:id="rId3" imgW="190500" imgH="266700" progId="Equation.3">
                  <p:embed/>
                  <p:pic>
                    <p:nvPicPr>
                      <p:cNvPr id="0" name="图片 508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9725" y="2351088"/>
                        <a:ext cx="146050" cy="20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52" name="Group 329"/>
          <p:cNvGrpSpPr/>
          <p:nvPr/>
        </p:nvGrpSpPr>
        <p:grpSpPr bwMode="auto">
          <a:xfrm>
            <a:off x="6489700" y="1589088"/>
            <a:ext cx="1508125" cy="1439862"/>
            <a:chOff x="4088" y="983"/>
            <a:chExt cx="950" cy="907"/>
          </a:xfrm>
        </p:grpSpPr>
        <p:sp>
          <p:nvSpPr>
            <p:cNvPr id="486691" name="Oval 291"/>
            <p:cNvSpPr>
              <a:spLocks noChangeAspect="1" noChangeArrowheads="1"/>
            </p:cNvSpPr>
            <p:nvPr/>
          </p:nvSpPr>
          <p:spPr bwMode="auto">
            <a:xfrm>
              <a:off x="4088" y="983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8D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8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6694" name="Line 294"/>
            <p:cNvSpPr>
              <a:spLocks noChangeAspect="1" noChangeShapeType="1"/>
            </p:cNvSpPr>
            <p:nvPr/>
          </p:nvSpPr>
          <p:spPr bwMode="auto">
            <a:xfrm rot="8100000">
              <a:off x="4854" y="1055"/>
              <a:ext cx="1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4150" name="Object 305"/>
            <p:cNvGraphicFramePr>
              <a:graphicFrameLocks noChangeAspect="1"/>
            </p:cNvGraphicFramePr>
            <p:nvPr/>
          </p:nvGraphicFramePr>
          <p:xfrm>
            <a:off x="4909" y="984"/>
            <a:ext cx="1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82" name="公式" r:id="rId5" imgW="266700" imgH="279400" progId="Equation.3">
                    <p:embed/>
                  </p:oleObj>
                </mc:Choice>
                <mc:Fallback>
                  <p:oleObj name="公式" r:id="rId5" imgW="266700" imgH="279400" progId="Equation.3">
                    <p:embed/>
                    <p:pic>
                      <p:nvPicPr>
                        <p:cNvPr id="0" name="图片 508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9" y="984"/>
                          <a:ext cx="12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53" name="Object 308"/>
          <p:cNvGraphicFramePr>
            <a:graphicFrameLocks noChangeAspect="1"/>
          </p:cNvGraphicFramePr>
          <p:nvPr/>
        </p:nvGraphicFramePr>
        <p:xfrm>
          <a:off x="6137275" y="2355850"/>
          <a:ext cx="3540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83" name="公式" r:id="rId7" imgW="393700" imgH="342900" progId="Equation.3">
                  <p:embed/>
                </p:oleObj>
              </mc:Choice>
              <mc:Fallback>
                <p:oleObj name="公式" r:id="rId7" imgW="393700" imgH="342900" progId="Equation.3">
                  <p:embed/>
                  <p:pic>
                    <p:nvPicPr>
                      <p:cNvPr id="0" name="图片 508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2355850"/>
                        <a:ext cx="35401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6791" name="Group 391"/>
          <p:cNvGrpSpPr/>
          <p:nvPr/>
        </p:nvGrpSpPr>
        <p:grpSpPr bwMode="auto">
          <a:xfrm>
            <a:off x="1049338" y="3003550"/>
            <a:ext cx="4733925" cy="785813"/>
            <a:chOff x="661" y="1892"/>
            <a:chExt cx="2982" cy="495"/>
          </a:xfrm>
        </p:grpSpPr>
        <p:sp>
          <p:nvSpPr>
            <p:cNvPr id="486474" name="Rectangle 74"/>
            <p:cNvSpPr>
              <a:spLocks noChangeArrowheads="1"/>
            </p:cNvSpPr>
            <p:nvPr/>
          </p:nvSpPr>
          <p:spPr bwMode="auto">
            <a:xfrm>
              <a:off x="661" y="1997"/>
              <a:ext cx="7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即得</a:t>
              </a:r>
              <a:r>
                <a:rPr kumimoji="0" lang="en-US" altLang="zh-CN">
                  <a:solidFill>
                    <a:srgbClr val="000000"/>
                  </a:solidFill>
                </a:rPr>
                <a:t>   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86485" name="Rectangle 85"/>
            <p:cNvSpPr>
              <a:spLocks noChangeArrowheads="1"/>
            </p:cNvSpPr>
            <p:nvPr/>
          </p:nvSpPr>
          <p:spPr bwMode="auto">
            <a:xfrm>
              <a:off x="2462" y="1995"/>
              <a:ext cx="11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lang="en-US" altLang="zh-CN" sz="1400">
                  <a:solidFill>
                    <a:schemeClr val="hlink"/>
                  </a:solidFill>
                </a:rPr>
                <a:t> </a:t>
              </a:r>
              <a:r>
                <a:rPr lang="en-US" altLang="zh-CN" i="1">
                  <a:solidFill>
                    <a:schemeClr val="hlink"/>
                  </a:solidFill>
                </a:rPr>
                <a:t>k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待定</a:t>
              </a:r>
              <a:r>
                <a:rPr lang="en-US" altLang="zh-CN" sz="1200">
                  <a:solidFill>
                    <a:schemeClr val="hlink"/>
                  </a:solidFill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lang="zh-CN" altLang="en-US">
                  <a:solidFill>
                    <a:schemeClr val="hlink"/>
                  </a:solidFill>
                  <a:latin typeface="宋体" panose="02010600030101010101" charset="-122"/>
                </a:rPr>
                <a:t>。</a:t>
              </a:r>
              <a:r>
                <a:rPr lang="en-US" altLang="zh-CN">
                  <a:solidFill>
                    <a:schemeClr val="hlink"/>
                  </a:solidFill>
                </a:rPr>
                <a:t>  </a:t>
              </a:r>
              <a:endParaRPr lang="en-US" altLang="zh-CN">
                <a:solidFill>
                  <a:schemeClr val="hlink"/>
                </a:solidFill>
              </a:endParaRPr>
            </a:p>
          </p:txBody>
        </p:sp>
        <p:graphicFrame>
          <p:nvGraphicFramePr>
            <p:cNvPr id="44147" name="Object 87"/>
            <p:cNvGraphicFramePr/>
            <p:nvPr/>
          </p:nvGraphicFramePr>
          <p:xfrm>
            <a:off x="1162" y="1892"/>
            <a:ext cx="124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84" name="公式" r:id="rId9" imgW="1981200" imgH="787400" progId="Equation.3">
                    <p:embed/>
                  </p:oleObj>
                </mc:Choice>
                <mc:Fallback>
                  <p:oleObj name="公式" r:id="rId9" imgW="1981200" imgH="787400" progId="Equation.3">
                    <p:embed/>
                    <p:pic>
                      <p:nvPicPr>
                        <p:cNvPr id="0" name="图片 5081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2" y="1892"/>
                          <a:ext cx="124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6786" name="Group 386"/>
          <p:cNvGrpSpPr/>
          <p:nvPr/>
        </p:nvGrpSpPr>
        <p:grpSpPr bwMode="auto">
          <a:xfrm>
            <a:off x="4419600" y="1820863"/>
            <a:ext cx="1308100" cy="368300"/>
            <a:chOff x="2784" y="1147"/>
            <a:chExt cx="824" cy="232"/>
          </a:xfrm>
        </p:grpSpPr>
        <p:graphicFrame>
          <p:nvGraphicFramePr>
            <p:cNvPr id="44143" name="Object 76"/>
            <p:cNvGraphicFramePr>
              <a:graphicFrameLocks noChangeAspect="1"/>
            </p:cNvGraphicFramePr>
            <p:nvPr/>
          </p:nvGraphicFramePr>
          <p:xfrm>
            <a:off x="3032" y="1147"/>
            <a:ext cx="5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85" name="公式" r:id="rId11" imgW="914400" imgH="368300" progId="Equation.3">
                    <p:embed/>
                  </p:oleObj>
                </mc:Choice>
                <mc:Fallback>
                  <p:oleObj name="公式" r:id="rId11" imgW="914400" imgH="368300" progId="Equation.3">
                    <p:embed/>
                    <p:pic>
                      <p:nvPicPr>
                        <p:cNvPr id="0" name="图片 508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2" y="1147"/>
                          <a:ext cx="57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480" name="Line 80"/>
            <p:cNvSpPr>
              <a:spLocks noChangeShapeType="1"/>
            </p:cNvSpPr>
            <p:nvPr/>
          </p:nvSpPr>
          <p:spPr bwMode="auto">
            <a:xfrm>
              <a:off x="2784" y="1260"/>
              <a:ext cx="218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86477" name="Rectangle 77"/>
          <p:cNvSpPr>
            <a:spLocks noChangeArrowheads="1"/>
          </p:cNvSpPr>
          <p:nvPr/>
        </p:nvSpPr>
        <p:spPr bwMode="auto">
          <a:xfrm>
            <a:off x="1049338" y="2379663"/>
            <a:ext cx="25574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由</a:t>
            </a:r>
            <a:r>
              <a:rPr kumimoji="0"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保对称点性</a:t>
            </a:r>
            <a:r>
              <a:rPr kumimoji="0" lang="zh-CN" altLang="en-US"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kumimoji="0" lang="en-US" altLang="zh-CN">
                <a:solidFill>
                  <a:srgbClr val="000000"/>
                </a:solidFill>
              </a:rPr>
              <a:t> 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486801" name="Group 401"/>
          <p:cNvGrpSpPr/>
          <p:nvPr/>
        </p:nvGrpSpPr>
        <p:grpSpPr bwMode="auto">
          <a:xfrm>
            <a:off x="1049338" y="3989388"/>
            <a:ext cx="2827337" cy="457200"/>
            <a:chOff x="661" y="2513"/>
            <a:chExt cx="1781" cy="288"/>
          </a:xfrm>
        </p:grpSpPr>
        <p:sp>
          <p:nvSpPr>
            <p:cNvPr id="486492" name="Rectangle 92"/>
            <p:cNvSpPr>
              <a:spLocks noChangeArrowheads="1"/>
            </p:cNvSpPr>
            <p:nvPr/>
          </p:nvSpPr>
          <p:spPr bwMode="auto">
            <a:xfrm>
              <a:off x="661" y="2513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再令</a:t>
              </a:r>
              <a:r>
                <a:rPr kumimoji="0"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44140" name="Object 93"/>
            <p:cNvGraphicFramePr>
              <a:graphicFrameLocks noChangeAspect="1"/>
            </p:cNvGraphicFramePr>
            <p:nvPr/>
          </p:nvGraphicFramePr>
          <p:xfrm>
            <a:off x="1160" y="2563"/>
            <a:ext cx="40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86" name="公式" r:id="rId13" imgW="647700" imgH="292100" progId="Equation.3">
                    <p:embed/>
                  </p:oleObj>
                </mc:Choice>
                <mc:Fallback>
                  <p:oleObj name="公式" r:id="rId13" imgW="647700" imgH="292100" progId="Equation.3">
                    <p:embed/>
                    <p:pic>
                      <p:nvPicPr>
                        <p:cNvPr id="0" name="图片 508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2563"/>
                          <a:ext cx="40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41" name="Object 94"/>
            <p:cNvGraphicFramePr>
              <a:graphicFrameLocks noChangeAspect="1"/>
            </p:cNvGraphicFramePr>
            <p:nvPr/>
          </p:nvGraphicFramePr>
          <p:xfrm>
            <a:off x="1914" y="2565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87" name="公式" r:id="rId15" imgW="837565" imgH="342900" progId="Equation.3">
                    <p:embed/>
                  </p:oleObj>
                </mc:Choice>
                <mc:Fallback>
                  <p:oleObj name="公式" r:id="rId15" imgW="837565" imgH="342900" progId="Equation.3">
                    <p:embed/>
                    <p:pic>
                      <p:nvPicPr>
                        <p:cNvPr id="0" name="图片 508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4" y="2565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497" name="Line 97"/>
            <p:cNvSpPr>
              <a:spLocks noChangeShapeType="1"/>
            </p:cNvSpPr>
            <p:nvPr/>
          </p:nvSpPr>
          <p:spPr bwMode="auto">
            <a:xfrm>
              <a:off x="1642" y="2666"/>
              <a:ext cx="218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86802" name="Group 402"/>
          <p:cNvGrpSpPr/>
          <p:nvPr/>
        </p:nvGrpSpPr>
        <p:grpSpPr bwMode="auto">
          <a:xfrm>
            <a:off x="4092575" y="4075113"/>
            <a:ext cx="1539875" cy="342900"/>
            <a:chOff x="2578" y="2567"/>
            <a:chExt cx="970" cy="216"/>
          </a:xfrm>
        </p:grpSpPr>
        <p:graphicFrame>
          <p:nvGraphicFramePr>
            <p:cNvPr id="44137" name="Object 99"/>
            <p:cNvGraphicFramePr/>
            <p:nvPr/>
          </p:nvGraphicFramePr>
          <p:xfrm>
            <a:off x="2940" y="2567"/>
            <a:ext cx="6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88" name="公式" r:id="rId17" imgW="965200" imgH="342900" progId="Equation.3">
                    <p:embed/>
                  </p:oleObj>
                </mc:Choice>
                <mc:Fallback>
                  <p:oleObj name="公式" r:id="rId17" imgW="965200" imgH="342900" progId="Equation.3">
                    <p:embed/>
                    <p:pic>
                      <p:nvPicPr>
                        <p:cNvPr id="0" name="图片 5081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" y="2567"/>
                          <a:ext cx="6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38" name="Object 100"/>
            <p:cNvGraphicFramePr/>
            <p:nvPr/>
          </p:nvGraphicFramePr>
          <p:xfrm>
            <a:off x="2578" y="2607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89" name="公式" r:id="rId19" imgW="342900" imgH="215900" progId="Equation.3">
                    <p:embed/>
                  </p:oleObj>
                </mc:Choice>
                <mc:Fallback>
                  <p:oleObj name="公式" r:id="rId19" imgW="342900" imgH="215900" progId="Equation.3">
                    <p:embed/>
                    <p:pic>
                      <p:nvPicPr>
                        <p:cNvPr id="0" name="图片 5081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8" y="2607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6803" name="Group 403"/>
          <p:cNvGrpSpPr/>
          <p:nvPr/>
        </p:nvGrpSpPr>
        <p:grpSpPr bwMode="auto">
          <a:xfrm>
            <a:off x="1049338" y="4724400"/>
            <a:ext cx="2233612" cy="785813"/>
            <a:chOff x="661" y="2976"/>
            <a:chExt cx="1407" cy="495"/>
          </a:xfrm>
        </p:grpSpPr>
        <p:graphicFrame>
          <p:nvGraphicFramePr>
            <p:cNvPr id="44135" name="Object 101"/>
            <p:cNvGraphicFramePr/>
            <p:nvPr/>
          </p:nvGraphicFramePr>
          <p:xfrm>
            <a:off x="972" y="2976"/>
            <a:ext cx="1096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90" name="公式" r:id="rId21" imgW="1739900" imgH="787400" progId="Equation.3">
                    <p:embed/>
                  </p:oleObj>
                </mc:Choice>
                <mc:Fallback>
                  <p:oleObj name="公式" r:id="rId21" imgW="1739900" imgH="787400" progId="Equation.3">
                    <p:embed/>
                    <p:pic>
                      <p:nvPicPr>
                        <p:cNvPr id="0" name="图片 5081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2976"/>
                          <a:ext cx="1096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502" name="Rectangle 102"/>
            <p:cNvSpPr>
              <a:spLocks noChangeArrowheads="1"/>
            </p:cNvSpPr>
            <p:nvPr/>
          </p:nvSpPr>
          <p:spPr bwMode="auto">
            <a:xfrm>
              <a:off x="661" y="3061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故</a:t>
              </a:r>
              <a:r>
                <a:rPr kumimoji="0" lang="en-US" altLang="zh-CN">
                  <a:solidFill>
                    <a:srgbClr val="000000"/>
                  </a:solidFill>
                </a:rPr>
                <a:t> 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486804" name="Group 404"/>
          <p:cNvGrpSpPr/>
          <p:nvPr/>
        </p:nvGrpSpPr>
        <p:grpSpPr bwMode="auto">
          <a:xfrm>
            <a:off x="3651250" y="4721225"/>
            <a:ext cx="2193925" cy="785813"/>
            <a:chOff x="2300" y="2974"/>
            <a:chExt cx="1382" cy="495"/>
          </a:xfrm>
        </p:grpSpPr>
        <p:graphicFrame>
          <p:nvGraphicFramePr>
            <p:cNvPr id="44133" name="Object 104"/>
            <p:cNvGraphicFramePr/>
            <p:nvPr/>
          </p:nvGraphicFramePr>
          <p:xfrm>
            <a:off x="2300" y="3149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91" name="公式" r:id="rId23" imgW="342900" imgH="215900" progId="Equation.3">
                    <p:embed/>
                  </p:oleObj>
                </mc:Choice>
                <mc:Fallback>
                  <p:oleObj name="公式" r:id="rId23" imgW="342900" imgH="215900" progId="Equation.3">
                    <p:embed/>
                    <p:pic>
                      <p:nvPicPr>
                        <p:cNvPr id="0" name="图片 5081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0" y="3149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34" name="Object 105"/>
            <p:cNvGraphicFramePr/>
            <p:nvPr/>
          </p:nvGraphicFramePr>
          <p:xfrm>
            <a:off x="2666" y="2974"/>
            <a:ext cx="1016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92" name="公式" r:id="rId24" imgW="1612900" imgH="787400" progId="Equation.3">
                    <p:embed/>
                  </p:oleObj>
                </mc:Choice>
                <mc:Fallback>
                  <p:oleObj name="公式" r:id="rId24" imgW="1612900" imgH="787400" progId="Equation.3">
                    <p:embed/>
                    <p:pic>
                      <p:nvPicPr>
                        <p:cNvPr id="0" name="图片 5081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6" y="2974"/>
                          <a:ext cx="1016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61" name="Group 271"/>
          <p:cNvGrpSpPr/>
          <p:nvPr/>
        </p:nvGrpSpPr>
        <p:grpSpPr bwMode="auto">
          <a:xfrm>
            <a:off x="7224713" y="3746500"/>
            <a:ext cx="1663700" cy="2774950"/>
            <a:chOff x="4551" y="2240"/>
            <a:chExt cx="988" cy="1994"/>
          </a:xfrm>
        </p:grpSpPr>
        <p:sp>
          <p:nvSpPr>
            <p:cNvPr id="486672" name="Rectangle 272"/>
            <p:cNvSpPr>
              <a:spLocks noChangeArrowheads="1"/>
            </p:cNvSpPr>
            <p:nvPr/>
          </p:nvSpPr>
          <p:spPr bwMode="auto">
            <a:xfrm rot="5400000">
              <a:off x="4546" y="2247"/>
              <a:ext cx="999" cy="986"/>
            </a:xfrm>
            <a:prstGeom prst="rect">
              <a:avLst/>
            </a:prstGeom>
            <a:gradFill rotWithShape="1">
              <a:gsLst>
                <a:gs pos="0">
                  <a:srgbClr val="FFE8D1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6673" name="Rectangle 273"/>
            <p:cNvSpPr>
              <a:spLocks noChangeArrowheads="1"/>
            </p:cNvSpPr>
            <p:nvPr/>
          </p:nvSpPr>
          <p:spPr bwMode="auto">
            <a:xfrm rot="16200000">
              <a:off x="4544" y="3240"/>
              <a:ext cx="999" cy="986"/>
            </a:xfrm>
            <a:prstGeom prst="rect">
              <a:avLst/>
            </a:prstGeom>
            <a:gradFill rotWithShape="1">
              <a:gsLst>
                <a:gs pos="0">
                  <a:srgbClr val="FFE8D1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86734" name="Group 334"/>
          <p:cNvGrpSpPr/>
          <p:nvPr/>
        </p:nvGrpSpPr>
        <p:grpSpPr bwMode="auto">
          <a:xfrm>
            <a:off x="7219950" y="2322513"/>
            <a:ext cx="1409700" cy="822325"/>
            <a:chOff x="4548" y="1445"/>
            <a:chExt cx="888" cy="518"/>
          </a:xfrm>
        </p:grpSpPr>
        <p:sp>
          <p:nvSpPr>
            <p:cNvPr id="486700" name="Line 300"/>
            <p:cNvSpPr>
              <a:spLocks noChangeShapeType="1"/>
            </p:cNvSpPr>
            <p:nvPr/>
          </p:nvSpPr>
          <p:spPr bwMode="auto">
            <a:xfrm>
              <a:off x="4548" y="1445"/>
              <a:ext cx="828" cy="36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6701" name="Oval 301"/>
            <p:cNvSpPr>
              <a:spLocks noChangeAspect="1" noChangeArrowheads="1"/>
            </p:cNvSpPr>
            <p:nvPr/>
          </p:nvSpPr>
          <p:spPr bwMode="auto">
            <a:xfrm rot="-2715591">
              <a:off x="5341" y="1785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4130" name="Object 302"/>
            <p:cNvGraphicFramePr>
              <a:graphicFrameLocks noChangeAspect="1"/>
            </p:cNvGraphicFramePr>
            <p:nvPr/>
          </p:nvGraphicFramePr>
          <p:xfrm>
            <a:off x="5284" y="1855"/>
            <a:ext cx="152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93" name="公式" r:id="rId26" imgW="266700" imgH="190500" progId="Equation.3">
                    <p:embed/>
                  </p:oleObj>
                </mc:Choice>
                <mc:Fallback>
                  <p:oleObj name="公式" r:id="rId26" imgW="266700" imgH="190500" progId="Equation.3">
                    <p:embed/>
                    <p:pic>
                      <p:nvPicPr>
                        <p:cNvPr id="0" name="图片 508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1855"/>
                          <a:ext cx="152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63" name="Group 328"/>
          <p:cNvGrpSpPr/>
          <p:nvPr/>
        </p:nvGrpSpPr>
        <p:grpSpPr bwMode="auto">
          <a:xfrm>
            <a:off x="6021388" y="1157288"/>
            <a:ext cx="2646362" cy="2174875"/>
            <a:chOff x="3793" y="711"/>
            <a:chExt cx="1667" cy="1370"/>
          </a:xfrm>
        </p:grpSpPr>
        <p:sp>
          <p:nvSpPr>
            <p:cNvPr id="486692" name="Line 292"/>
            <p:cNvSpPr>
              <a:spLocks noChangeShapeType="1"/>
            </p:cNvSpPr>
            <p:nvPr/>
          </p:nvSpPr>
          <p:spPr bwMode="auto">
            <a:xfrm rot="10800000">
              <a:off x="3793" y="1444"/>
              <a:ext cx="166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6693" name="Line 293"/>
            <p:cNvSpPr>
              <a:spLocks noChangeShapeType="1"/>
            </p:cNvSpPr>
            <p:nvPr/>
          </p:nvSpPr>
          <p:spPr bwMode="auto">
            <a:xfrm rot="5400000">
              <a:off x="3861" y="1396"/>
              <a:ext cx="13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4127" name="Object 304"/>
            <p:cNvGraphicFramePr>
              <a:graphicFrameLocks noChangeAspect="1"/>
            </p:cNvGraphicFramePr>
            <p:nvPr/>
          </p:nvGraphicFramePr>
          <p:xfrm>
            <a:off x="5139" y="781"/>
            <a:ext cx="22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94" name="公式" r:id="rId28" imgW="393700" imgH="342900" progId="Equation.3">
                    <p:embed/>
                  </p:oleObj>
                </mc:Choice>
                <mc:Fallback>
                  <p:oleObj name="公式" r:id="rId28" imgW="393700" imgH="342900" progId="Equation.3">
                    <p:embed/>
                    <p:pic>
                      <p:nvPicPr>
                        <p:cNvPr id="0" name="图片 508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9" y="781"/>
                          <a:ext cx="22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6695" name="Oval 295"/>
          <p:cNvSpPr>
            <a:spLocks noChangeAspect="1" noChangeArrowheads="1"/>
          </p:cNvSpPr>
          <p:nvPr/>
        </p:nvSpPr>
        <p:spPr bwMode="auto">
          <a:xfrm rot="8084409">
            <a:off x="6459538" y="2289175"/>
            <a:ext cx="63500" cy="63500"/>
          </a:xfrm>
          <a:prstGeom prst="ellipse">
            <a:avLst/>
          </a:prstGeom>
          <a:solidFill>
            <a:srgbClr val="DDDDDD"/>
          </a:solidFill>
          <a:ln w="3175">
            <a:solidFill>
              <a:srgbClr val="0000FF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86798" name="Group 398"/>
          <p:cNvGrpSpPr/>
          <p:nvPr/>
        </p:nvGrpSpPr>
        <p:grpSpPr bwMode="auto">
          <a:xfrm>
            <a:off x="7189788" y="2997200"/>
            <a:ext cx="519112" cy="307975"/>
            <a:chOff x="4529" y="1888"/>
            <a:chExt cx="327" cy="194"/>
          </a:xfrm>
        </p:grpSpPr>
        <p:graphicFrame>
          <p:nvGraphicFramePr>
            <p:cNvPr id="44123" name="Object 297"/>
            <p:cNvGraphicFramePr>
              <a:graphicFrameLocks noChangeAspect="1"/>
            </p:cNvGraphicFramePr>
            <p:nvPr/>
          </p:nvGraphicFramePr>
          <p:xfrm>
            <a:off x="4568" y="1888"/>
            <a:ext cx="288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95" name="公式" r:id="rId30" imgW="508000" imgH="342900" progId="Equation.3">
                    <p:embed/>
                  </p:oleObj>
                </mc:Choice>
                <mc:Fallback>
                  <p:oleObj name="公式" r:id="rId30" imgW="508000" imgH="342900" progId="Equation.3">
                    <p:embed/>
                    <p:pic>
                      <p:nvPicPr>
                        <p:cNvPr id="0" name="图片 508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1888"/>
                          <a:ext cx="288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706" name="Oval 306"/>
            <p:cNvSpPr>
              <a:spLocks noChangeAspect="1" noChangeArrowheads="1"/>
            </p:cNvSpPr>
            <p:nvPr/>
          </p:nvSpPr>
          <p:spPr bwMode="auto">
            <a:xfrm rot="-2715591">
              <a:off x="4529" y="1889"/>
              <a:ext cx="40" cy="40"/>
            </a:xfrm>
            <a:prstGeom prst="ellipse">
              <a:avLst/>
            </a:prstGeom>
            <a:solidFill>
              <a:srgbClr val="DDDDDD"/>
            </a:solidFill>
            <a:ln w="3175">
              <a:solidFill>
                <a:srgbClr val="0033CC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86805" name="Group 405"/>
          <p:cNvGrpSpPr/>
          <p:nvPr/>
        </p:nvGrpSpPr>
        <p:grpSpPr bwMode="auto">
          <a:xfrm>
            <a:off x="1028700" y="5753100"/>
            <a:ext cx="4943475" cy="457200"/>
            <a:chOff x="648" y="3624"/>
            <a:chExt cx="3114" cy="288"/>
          </a:xfrm>
        </p:grpSpPr>
        <p:sp>
          <p:nvSpPr>
            <p:cNvPr id="486718" name="Rectangle 318"/>
            <p:cNvSpPr>
              <a:spLocks noChangeArrowheads="1"/>
            </p:cNvSpPr>
            <p:nvPr/>
          </p:nvSpPr>
          <p:spPr bwMode="auto">
            <a:xfrm>
              <a:off x="648" y="3624"/>
              <a:ext cx="311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0" lang="en-US" altLang="zh-CN" sz="800">
                  <a:solidFill>
                    <a:schemeClr val="hlink"/>
                  </a:solidFill>
                </a:rPr>
                <a:t> </a:t>
              </a:r>
              <a:r>
                <a:rPr kumimoji="0"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相当于将</a:t>
              </a:r>
              <a:r>
                <a:rPr kumimoji="0" lang="en-US" altLang="zh-CN">
                  <a:solidFill>
                    <a:schemeClr val="hlink"/>
                  </a:solidFill>
                </a:rPr>
                <a:t>                                          </a:t>
              </a:r>
              <a:r>
                <a:rPr kumimoji="0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endParaRPr kumimoji="0" lang="en-US" altLang="zh-CN">
                <a:solidFill>
                  <a:schemeClr val="hlink"/>
                </a:solidFill>
                <a:latin typeface="宋体" panose="02010600030101010101" charset="-122"/>
              </a:endParaRPr>
            </a:p>
          </p:txBody>
        </p:sp>
        <p:graphicFrame>
          <p:nvGraphicFramePr>
            <p:cNvPr id="44120" name="Object 315"/>
            <p:cNvGraphicFramePr/>
            <p:nvPr/>
          </p:nvGraphicFramePr>
          <p:xfrm>
            <a:off x="1652" y="3671"/>
            <a:ext cx="9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96" name="公式" r:id="rId32" imgW="1473200" imgH="342900" progId="Equation.3">
                    <p:embed/>
                  </p:oleObj>
                </mc:Choice>
                <mc:Fallback>
                  <p:oleObj name="公式" r:id="rId32" imgW="1473200" imgH="342900" progId="Equation.3">
                    <p:embed/>
                    <p:pic>
                      <p:nvPicPr>
                        <p:cNvPr id="0" name="图片 5081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3671"/>
                          <a:ext cx="9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21" name="Object 316"/>
            <p:cNvGraphicFramePr/>
            <p:nvPr/>
          </p:nvGraphicFramePr>
          <p:xfrm>
            <a:off x="3012" y="3671"/>
            <a:ext cx="58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97" name="公式" r:id="rId34" imgW="926465" imgH="342900" progId="Equation.3">
                    <p:embed/>
                  </p:oleObj>
                </mc:Choice>
                <mc:Fallback>
                  <p:oleObj name="公式" r:id="rId34" imgW="926465" imgH="342900" progId="Equation.3">
                    <p:embed/>
                    <p:pic>
                      <p:nvPicPr>
                        <p:cNvPr id="0" name="图片 5081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2" y="3671"/>
                          <a:ext cx="58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717" name="Line 317"/>
            <p:cNvSpPr>
              <a:spLocks noChangeShapeType="1"/>
            </p:cNvSpPr>
            <p:nvPr/>
          </p:nvSpPr>
          <p:spPr bwMode="auto">
            <a:xfrm>
              <a:off x="2658" y="3770"/>
              <a:ext cx="27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86733" name="Group 333"/>
          <p:cNvGrpSpPr/>
          <p:nvPr/>
        </p:nvGrpSpPr>
        <p:grpSpPr bwMode="auto">
          <a:xfrm>
            <a:off x="7186613" y="2281238"/>
            <a:ext cx="204787" cy="315912"/>
            <a:chOff x="4527" y="1419"/>
            <a:chExt cx="129" cy="199"/>
          </a:xfrm>
        </p:grpSpPr>
        <p:sp>
          <p:nvSpPr>
            <p:cNvPr id="486703" name="Oval 303"/>
            <p:cNvSpPr>
              <a:spLocks noChangeAspect="1" noChangeArrowheads="1"/>
            </p:cNvSpPr>
            <p:nvPr/>
          </p:nvSpPr>
          <p:spPr bwMode="auto">
            <a:xfrm rot="-2715591">
              <a:off x="4527" y="1419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4118" name="Object 332"/>
            <p:cNvGraphicFramePr>
              <a:graphicFrameLocks noChangeAspect="1"/>
            </p:cNvGraphicFramePr>
            <p:nvPr/>
          </p:nvGraphicFramePr>
          <p:xfrm>
            <a:off x="4563" y="1483"/>
            <a:ext cx="9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98" name="公式" r:id="rId36" imgW="190500" imgH="279400" progId="Equation.3">
                    <p:embed/>
                  </p:oleObj>
                </mc:Choice>
                <mc:Fallback>
                  <p:oleObj name="公式" r:id="rId36" imgW="190500" imgH="279400" progId="Equation.3">
                    <p:embed/>
                    <p:pic>
                      <p:nvPicPr>
                        <p:cNvPr id="0" name="图片 508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3" y="1483"/>
                          <a:ext cx="9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6696" name="Oval 296"/>
          <p:cNvSpPr>
            <a:spLocks noChangeAspect="1" noChangeArrowheads="1"/>
          </p:cNvSpPr>
          <p:nvPr/>
        </p:nvSpPr>
        <p:spPr bwMode="auto">
          <a:xfrm rot="-2715591">
            <a:off x="7897813" y="2278063"/>
            <a:ext cx="63500" cy="63500"/>
          </a:xfrm>
          <a:prstGeom prst="ellipse">
            <a:avLst/>
          </a:prstGeom>
          <a:solidFill>
            <a:srgbClr val="DDDDDD"/>
          </a:solidFill>
          <a:ln w="3175">
            <a:solidFill>
              <a:srgbClr val="0033CC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44069" name="Picture 36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70" name="Group 367"/>
          <p:cNvGrpSpPr/>
          <p:nvPr/>
        </p:nvGrpSpPr>
        <p:grpSpPr bwMode="auto">
          <a:xfrm>
            <a:off x="6494463" y="3611563"/>
            <a:ext cx="1993900" cy="2541587"/>
            <a:chOff x="4085" y="2257"/>
            <a:chExt cx="1256" cy="1601"/>
          </a:xfrm>
        </p:grpSpPr>
        <p:graphicFrame>
          <p:nvGraphicFramePr>
            <p:cNvPr id="44114" name="Object 368"/>
            <p:cNvGraphicFramePr>
              <a:graphicFrameLocks noChangeAspect="1"/>
            </p:cNvGraphicFramePr>
            <p:nvPr/>
          </p:nvGraphicFramePr>
          <p:xfrm>
            <a:off x="4948" y="2489"/>
            <a:ext cx="26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99" name="公式" r:id="rId38" imgW="469900" imgH="342900" progId="Equation.3">
                    <p:embed/>
                  </p:oleObj>
                </mc:Choice>
                <mc:Fallback>
                  <p:oleObj name="公式" r:id="rId38" imgW="469900" imgH="342900" progId="Equation.3">
                    <p:embed/>
                    <p:pic>
                      <p:nvPicPr>
                        <p:cNvPr id="0" name="图片 508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8" y="2489"/>
                          <a:ext cx="268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769" name="Line 369"/>
            <p:cNvSpPr>
              <a:spLocks noChangeShapeType="1"/>
            </p:cNvSpPr>
            <p:nvPr/>
          </p:nvSpPr>
          <p:spPr bwMode="auto">
            <a:xfrm rot="5400000" flipV="1">
              <a:off x="3741" y="3058"/>
              <a:ext cx="160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6770" name="Line 370"/>
            <p:cNvSpPr>
              <a:spLocks noChangeShapeType="1"/>
            </p:cNvSpPr>
            <p:nvPr/>
          </p:nvSpPr>
          <p:spPr bwMode="auto">
            <a:xfrm flipH="1">
              <a:off x="4085" y="3220"/>
              <a:ext cx="125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86776" name="Rectangle 376"/>
          <p:cNvSpPr>
            <a:spLocks noChangeArrowheads="1"/>
          </p:cNvSpPr>
          <p:nvPr/>
        </p:nvSpPr>
        <p:spPr bwMode="auto">
          <a:xfrm>
            <a:off x="534988" y="1152525"/>
            <a:ext cx="638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486777" name="Rectangle 377"/>
          <p:cNvSpPr>
            <a:spLocks noChangeArrowheads="1"/>
          </p:cNvSpPr>
          <p:nvPr/>
        </p:nvSpPr>
        <p:spPr bwMode="auto">
          <a:xfrm>
            <a:off x="1049338" y="1154113"/>
            <a:ext cx="38385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kumimoji="0" lang="en-US" altLang="zh-CN" sz="1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en-US" altLang="zh-CN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kumimoji="0" lang="zh-CN" altLang="en-US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利用保对称点性。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44073" name="Group 397"/>
          <p:cNvGrpSpPr/>
          <p:nvPr/>
        </p:nvGrpSpPr>
        <p:grpSpPr bwMode="auto">
          <a:xfrm>
            <a:off x="534988" y="557213"/>
            <a:ext cx="8059737" cy="463550"/>
            <a:chOff x="337" y="351"/>
            <a:chExt cx="5077" cy="292"/>
          </a:xfrm>
        </p:grpSpPr>
        <p:sp>
          <p:nvSpPr>
            <p:cNvPr id="486772" name="Rectangle 372"/>
            <p:cNvSpPr>
              <a:spLocks noChangeArrowheads="1"/>
            </p:cNvSpPr>
            <p:nvPr/>
          </p:nvSpPr>
          <p:spPr bwMode="auto">
            <a:xfrm>
              <a:off x="657" y="355"/>
              <a:ext cx="40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求一共形映射</a:t>
              </a:r>
              <a:r>
                <a:rPr kumimoji="0" lang="en-US" altLang="zh-CN"/>
                <a:t>                    </a:t>
              </a:r>
              <a:r>
                <a:rPr kumimoji="0" lang="zh-CN" altLang="en-US"/>
                <a:t>将区域</a:t>
              </a:r>
              <a:r>
                <a:rPr kumimoji="0" lang="en-US" altLang="zh-CN"/>
                <a:t>             </a:t>
              </a:r>
              <a:r>
                <a:rPr kumimoji="0" lang="zh-CN" altLang="en-US"/>
                <a:t>映射为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sp>
          <p:nvSpPr>
            <p:cNvPr id="486773" name="Rectangle 373"/>
            <p:cNvSpPr>
              <a:spLocks noChangeArrowheads="1"/>
            </p:cNvSpPr>
            <p:nvPr/>
          </p:nvSpPr>
          <p:spPr bwMode="auto">
            <a:xfrm>
              <a:off x="337" y="351"/>
              <a:ext cx="4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</a:rPr>
                <a:t>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graphicFrame>
          <p:nvGraphicFramePr>
            <p:cNvPr id="44109" name="Object 374"/>
            <p:cNvGraphicFramePr/>
            <p:nvPr/>
          </p:nvGraphicFramePr>
          <p:xfrm>
            <a:off x="1910" y="399"/>
            <a:ext cx="8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200" name="公式" r:id="rId40" imgW="1282700" imgH="342900" progId="Equation.3">
                    <p:embed/>
                  </p:oleObj>
                </mc:Choice>
                <mc:Fallback>
                  <p:oleObj name="公式" r:id="rId40" imgW="1282700" imgH="342900" progId="Equation.3">
                    <p:embed/>
                    <p:pic>
                      <p:nvPicPr>
                        <p:cNvPr id="0" name="图片 5081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399"/>
                          <a:ext cx="8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10" name="Object 375"/>
            <p:cNvGraphicFramePr/>
            <p:nvPr/>
          </p:nvGraphicFramePr>
          <p:xfrm>
            <a:off x="4646" y="415"/>
            <a:ext cx="76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201" name="公式" r:id="rId42" imgW="1218565" imgH="342900" progId="Equation.3">
                    <p:embed/>
                  </p:oleObj>
                </mc:Choice>
                <mc:Fallback>
                  <p:oleObj name="公式" r:id="rId42" imgW="1218565" imgH="342900" progId="Equation.3">
                    <p:embed/>
                    <p:pic>
                      <p:nvPicPr>
                        <p:cNvPr id="0" name="图片 5082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" y="415"/>
                          <a:ext cx="76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111" name="Group 378"/>
            <p:cNvGrpSpPr/>
            <p:nvPr/>
          </p:nvGrpSpPr>
          <p:grpSpPr bwMode="auto">
            <a:xfrm>
              <a:off x="3486" y="403"/>
              <a:ext cx="484" cy="216"/>
              <a:chOff x="4026" y="3025"/>
              <a:chExt cx="484" cy="216"/>
            </a:xfrm>
          </p:grpSpPr>
          <p:graphicFrame>
            <p:nvGraphicFramePr>
              <p:cNvPr id="44112" name="Object 379"/>
              <p:cNvGraphicFramePr/>
              <p:nvPr/>
            </p:nvGraphicFramePr>
            <p:xfrm>
              <a:off x="4026" y="3025"/>
              <a:ext cx="20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8202" name="公式" r:id="rId44" imgW="330200" imgH="342900" progId="Equation.3">
                      <p:embed/>
                    </p:oleObj>
                  </mc:Choice>
                  <mc:Fallback>
                    <p:oleObj name="公式" r:id="rId44" imgW="330200" imgH="342900" progId="Equation.3">
                      <p:embed/>
                      <p:pic>
                        <p:nvPicPr>
                          <p:cNvPr id="0" name="图片 50820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6" y="3025"/>
                            <a:ext cx="20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113" name="Object 380"/>
              <p:cNvGraphicFramePr/>
              <p:nvPr/>
            </p:nvGraphicFramePr>
            <p:xfrm>
              <a:off x="4238" y="3035"/>
              <a:ext cx="272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8203" name="公式" r:id="rId46" imgW="431165" imgH="266700" progId="Equation.3">
                      <p:embed/>
                    </p:oleObj>
                  </mc:Choice>
                  <mc:Fallback>
                    <p:oleObj name="公式" r:id="rId46" imgW="431165" imgH="266700" progId="Equation.3">
                      <p:embed/>
                      <p:pic>
                        <p:nvPicPr>
                          <p:cNvPr id="0" name="图片 50820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8" y="3035"/>
                            <a:ext cx="272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86785" name="Group 385"/>
          <p:cNvGrpSpPr/>
          <p:nvPr/>
        </p:nvGrpSpPr>
        <p:grpSpPr bwMode="auto">
          <a:xfrm>
            <a:off x="1049338" y="1773238"/>
            <a:ext cx="3294062" cy="457200"/>
            <a:chOff x="661" y="1117"/>
            <a:chExt cx="2075" cy="288"/>
          </a:xfrm>
        </p:grpSpPr>
        <p:sp>
          <p:nvSpPr>
            <p:cNvPr id="486473" name="Rectangle 73"/>
            <p:cNvSpPr>
              <a:spLocks noChangeArrowheads="1"/>
            </p:cNvSpPr>
            <p:nvPr/>
          </p:nvSpPr>
          <p:spPr bwMode="auto">
            <a:xfrm>
              <a:off x="661" y="1117"/>
              <a:ext cx="17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在</a:t>
              </a:r>
              <a:r>
                <a:rPr kumimoji="0" lang="en-US" altLang="zh-CN">
                  <a:solidFill>
                    <a:srgbClr val="000000"/>
                  </a:solidFill>
                </a:rPr>
                <a:t>           </a:t>
              </a:r>
              <a:r>
                <a:rPr kumimoji="0" lang="en-US" altLang="zh-CN" sz="800">
                  <a:solidFill>
                    <a:srgbClr val="000000"/>
                  </a:solidFill>
                </a:rPr>
                <a:t> </a:t>
              </a:r>
              <a:r>
                <a:rPr kumimoji="0" lang="zh-CN" altLang="en-US">
                  <a:solidFill>
                    <a:srgbClr val="000000"/>
                  </a:solidFill>
                </a:rPr>
                <a:t>内取一点</a:t>
              </a:r>
              <a:r>
                <a:rPr kumimoji="0"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44103" name="Object 75"/>
            <p:cNvGraphicFramePr>
              <a:graphicFrameLocks noChangeAspect="1"/>
            </p:cNvGraphicFramePr>
            <p:nvPr/>
          </p:nvGraphicFramePr>
          <p:xfrm>
            <a:off x="2264" y="1149"/>
            <a:ext cx="47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204" name="公式" r:id="rId48" imgW="749300" imgH="368300" progId="Equation.3">
                    <p:embed/>
                  </p:oleObj>
                </mc:Choice>
                <mc:Fallback>
                  <p:oleObj name="公式" r:id="rId48" imgW="749300" imgH="368300" progId="Equation.3">
                    <p:embed/>
                    <p:pic>
                      <p:nvPicPr>
                        <p:cNvPr id="0" name="图片 508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1149"/>
                          <a:ext cx="47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104" name="Group 381"/>
            <p:cNvGrpSpPr/>
            <p:nvPr/>
          </p:nvGrpSpPr>
          <p:grpSpPr bwMode="auto">
            <a:xfrm>
              <a:off x="958" y="1157"/>
              <a:ext cx="484" cy="216"/>
              <a:chOff x="4026" y="3025"/>
              <a:chExt cx="484" cy="216"/>
            </a:xfrm>
          </p:grpSpPr>
          <p:graphicFrame>
            <p:nvGraphicFramePr>
              <p:cNvPr id="44105" name="Object 382"/>
              <p:cNvGraphicFramePr/>
              <p:nvPr/>
            </p:nvGraphicFramePr>
            <p:xfrm>
              <a:off x="4026" y="3025"/>
              <a:ext cx="20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8205" name="公式" r:id="rId50" imgW="330200" imgH="342900" progId="Equation.3">
                      <p:embed/>
                    </p:oleObj>
                  </mc:Choice>
                  <mc:Fallback>
                    <p:oleObj name="公式" r:id="rId50" imgW="330200" imgH="342900" progId="Equation.3">
                      <p:embed/>
                      <p:pic>
                        <p:nvPicPr>
                          <p:cNvPr id="0" name="图片 50820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6" y="3025"/>
                            <a:ext cx="20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106" name="Object 383"/>
              <p:cNvGraphicFramePr/>
              <p:nvPr/>
            </p:nvGraphicFramePr>
            <p:xfrm>
              <a:off x="4238" y="3035"/>
              <a:ext cx="272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8206" name="公式" r:id="rId51" imgW="431165" imgH="266700" progId="Equation.3">
                      <p:embed/>
                    </p:oleObj>
                  </mc:Choice>
                  <mc:Fallback>
                    <p:oleObj name="公式" r:id="rId51" imgW="431165" imgH="266700" progId="Equation.3">
                      <p:embed/>
                      <p:pic>
                        <p:nvPicPr>
                          <p:cNvPr id="0" name="图片 50820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8" y="3035"/>
                            <a:ext cx="272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86741" name="Group 341"/>
          <p:cNvGrpSpPr/>
          <p:nvPr/>
        </p:nvGrpSpPr>
        <p:grpSpPr bwMode="auto">
          <a:xfrm>
            <a:off x="6616700" y="5110163"/>
            <a:ext cx="1033463" cy="354012"/>
            <a:chOff x="4168" y="3201"/>
            <a:chExt cx="651" cy="223"/>
          </a:xfrm>
        </p:grpSpPr>
        <p:sp>
          <p:nvSpPr>
            <p:cNvPr id="486721" name="Line 321"/>
            <p:cNvSpPr>
              <a:spLocks noChangeShapeType="1"/>
            </p:cNvSpPr>
            <p:nvPr/>
          </p:nvSpPr>
          <p:spPr bwMode="auto">
            <a:xfrm>
              <a:off x="4259" y="3220"/>
              <a:ext cx="56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prstDash val="sysDot"/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4100" name="Object 277"/>
            <p:cNvGraphicFramePr>
              <a:graphicFrameLocks noChangeAspect="1"/>
            </p:cNvGraphicFramePr>
            <p:nvPr/>
          </p:nvGraphicFramePr>
          <p:xfrm>
            <a:off x="4168" y="3258"/>
            <a:ext cx="184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207" name="公式" r:id="rId52" imgW="381000" imgH="342900" progId="Equation.3">
                    <p:embed/>
                  </p:oleObj>
                </mc:Choice>
                <mc:Fallback>
                  <p:oleObj name="公式" r:id="rId52" imgW="381000" imgH="342900" progId="Equation.3">
                    <p:embed/>
                    <p:pic>
                      <p:nvPicPr>
                        <p:cNvPr id="0" name="图片 508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8" y="3258"/>
                          <a:ext cx="184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690" name="Oval 290"/>
            <p:cNvSpPr>
              <a:spLocks noChangeAspect="1" noChangeArrowheads="1"/>
            </p:cNvSpPr>
            <p:nvPr/>
          </p:nvSpPr>
          <p:spPr bwMode="auto">
            <a:xfrm rot="13484409">
              <a:off x="4238" y="3201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86738" name="Group 338"/>
          <p:cNvGrpSpPr/>
          <p:nvPr/>
        </p:nvGrpSpPr>
        <p:grpSpPr bwMode="auto">
          <a:xfrm>
            <a:off x="7600950" y="5103813"/>
            <a:ext cx="127000" cy="303212"/>
            <a:chOff x="4788" y="3197"/>
            <a:chExt cx="80" cy="191"/>
          </a:xfrm>
        </p:grpSpPr>
        <p:graphicFrame>
          <p:nvGraphicFramePr>
            <p:cNvPr id="44097" name="Object 279"/>
            <p:cNvGraphicFramePr>
              <a:graphicFrameLocks noChangeAspect="1"/>
            </p:cNvGraphicFramePr>
            <p:nvPr/>
          </p:nvGraphicFramePr>
          <p:xfrm>
            <a:off x="4788" y="3259"/>
            <a:ext cx="8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208" name="公式" r:id="rId54" imgW="165100" imgH="266065" progId="Equation.3">
                    <p:embed/>
                  </p:oleObj>
                </mc:Choice>
                <mc:Fallback>
                  <p:oleObj name="公式" r:id="rId54" imgW="165100" imgH="266065" progId="Equation.3">
                    <p:embed/>
                    <p:pic>
                      <p:nvPicPr>
                        <p:cNvPr id="0" name="图片 508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" y="3259"/>
                          <a:ext cx="80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688" name="Oval 288"/>
            <p:cNvSpPr>
              <a:spLocks noChangeAspect="1" noChangeArrowheads="1"/>
            </p:cNvSpPr>
            <p:nvPr/>
          </p:nvSpPr>
          <p:spPr bwMode="auto">
            <a:xfrm rot="13484409">
              <a:off x="4804" y="3197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4077" name="Group 363"/>
          <p:cNvGrpSpPr/>
          <p:nvPr/>
        </p:nvGrpSpPr>
        <p:grpSpPr bwMode="auto">
          <a:xfrm>
            <a:off x="6956425" y="3830638"/>
            <a:ext cx="263525" cy="2201862"/>
            <a:chOff x="4382" y="2413"/>
            <a:chExt cx="166" cy="1387"/>
          </a:xfrm>
        </p:grpSpPr>
        <p:graphicFrame>
          <p:nvGraphicFramePr>
            <p:cNvPr id="44094" name="Object 364"/>
            <p:cNvGraphicFramePr>
              <a:graphicFrameLocks noChangeAspect="1"/>
            </p:cNvGraphicFramePr>
            <p:nvPr/>
          </p:nvGraphicFramePr>
          <p:xfrm>
            <a:off x="4382" y="3433"/>
            <a:ext cx="13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209" name="公式" r:id="rId56" imgW="279400" imgH="266700" progId="Equation.3">
                    <p:embed/>
                  </p:oleObj>
                </mc:Choice>
                <mc:Fallback>
                  <p:oleObj name="公式" r:id="rId56" imgW="279400" imgH="266700" progId="Equation.3">
                    <p:embed/>
                    <p:pic>
                      <p:nvPicPr>
                        <p:cNvPr id="0" name="图片 508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2" y="3433"/>
                          <a:ext cx="135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765" name="Line 365"/>
            <p:cNvSpPr>
              <a:spLocks noChangeShapeType="1"/>
            </p:cNvSpPr>
            <p:nvPr/>
          </p:nvSpPr>
          <p:spPr bwMode="auto">
            <a:xfrm rot="16200000" flipH="1">
              <a:off x="3856" y="3107"/>
              <a:ext cx="1387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6766" name="Line 366"/>
            <p:cNvSpPr>
              <a:spLocks noChangeAspect="1" noChangeShapeType="1"/>
            </p:cNvSpPr>
            <p:nvPr/>
          </p:nvSpPr>
          <p:spPr bwMode="auto">
            <a:xfrm rot="10784409" flipH="1" flipV="1">
              <a:off x="4548" y="3457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86800" name="Group 400"/>
          <p:cNvGrpSpPr/>
          <p:nvPr/>
        </p:nvGrpSpPr>
        <p:grpSpPr bwMode="auto">
          <a:xfrm>
            <a:off x="7189788" y="3925888"/>
            <a:ext cx="328612" cy="171450"/>
            <a:chOff x="4529" y="2473"/>
            <a:chExt cx="207" cy="108"/>
          </a:xfrm>
        </p:grpSpPr>
        <p:graphicFrame>
          <p:nvGraphicFramePr>
            <p:cNvPr id="44092" name="Object 278"/>
            <p:cNvGraphicFramePr>
              <a:graphicFrameLocks noChangeAspect="1"/>
            </p:cNvGraphicFramePr>
            <p:nvPr/>
          </p:nvGraphicFramePr>
          <p:xfrm>
            <a:off x="4584" y="2473"/>
            <a:ext cx="152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210" name="公式" r:id="rId58" imgW="266700" imgH="190500" progId="Equation.3">
                    <p:embed/>
                  </p:oleObj>
                </mc:Choice>
                <mc:Fallback>
                  <p:oleObj name="公式" r:id="rId58" imgW="266700" imgH="190500" progId="Equation.3">
                    <p:embed/>
                    <p:pic>
                      <p:nvPicPr>
                        <p:cNvPr id="0" name="图片 508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4" y="2473"/>
                          <a:ext cx="152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686" name="Oval 286"/>
            <p:cNvSpPr>
              <a:spLocks noChangeAspect="1" noChangeArrowheads="1"/>
            </p:cNvSpPr>
            <p:nvPr/>
          </p:nvSpPr>
          <p:spPr bwMode="auto">
            <a:xfrm rot="2684409">
              <a:off x="4529" y="2515"/>
              <a:ext cx="40" cy="40"/>
            </a:xfrm>
            <a:prstGeom prst="ellipse">
              <a:avLst/>
            </a:prstGeom>
            <a:solidFill>
              <a:srgbClr val="DDDDDD"/>
            </a:solidFill>
            <a:ln w="3175">
              <a:solidFill>
                <a:srgbClr val="0033CC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86799" name="Group 399"/>
          <p:cNvGrpSpPr/>
          <p:nvPr/>
        </p:nvGrpSpPr>
        <p:grpSpPr bwMode="auto">
          <a:xfrm>
            <a:off x="7192963" y="5113338"/>
            <a:ext cx="219075" cy="276225"/>
            <a:chOff x="4531" y="3221"/>
            <a:chExt cx="138" cy="174"/>
          </a:xfrm>
        </p:grpSpPr>
        <p:graphicFrame>
          <p:nvGraphicFramePr>
            <p:cNvPr id="44090" name="Object 280"/>
            <p:cNvGraphicFramePr>
              <a:graphicFrameLocks noChangeAspect="1"/>
            </p:cNvGraphicFramePr>
            <p:nvPr/>
          </p:nvGraphicFramePr>
          <p:xfrm>
            <a:off x="4576" y="3260"/>
            <a:ext cx="9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211" name="公式" r:id="rId59" imgW="190500" imgH="279400" progId="Equation.3">
                    <p:embed/>
                  </p:oleObj>
                </mc:Choice>
                <mc:Fallback>
                  <p:oleObj name="公式" r:id="rId59" imgW="190500" imgH="279400" progId="Equation.3">
                    <p:embed/>
                    <p:pic>
                      <p:nvPicPr>
                        <p:cNvPr id="0" name="图片 508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6" y="3260"/>
                          <a:ext cx="9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687" name="Oval 287"/>
            <p:cNvSpPr>
              <a:spLocks noChangeAspect="1" noChangeArrowheads="1"/>
            </p:cNvSpPr>
            <p:nvPr/>
          </p:nvSpPr>
          <p:spPr bwMode="auto">
            <a:xfrm rot="2684409">
              <a:off x="4531" y="3221"/>
              <a:ext cx="40" cy="40"/>
            </a:xfrm>
            <a:prstGeom prst="ellipse">
              <a:avLst/>
            </a:prstGeom>
            <a:solidFill>
              <a:srgbClr val="DDDDDD"/>
            </a:solidFill>
            <a:ln w="3175">
              <a:solidFill>
                <a:srgbClr val="0033CC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86740" name="Group 340"/>
          <p:cNvGrpSpPr/>
          <p:nvPr/>
        </p:nvGrpSpPr>
        <p:grpSpPr bwMode="auto">
          <a:xfrm>
            <a:off x="7185025" y="4575175"/>
            <a:ext cx="215900" cy="214313"/>
            <a:chOff x="4526" y="2864"/>
            <a:chExt cx="136" cy="135"/>
          </a:xfrm>
        </p:grpSpPr>
        <p:sp>
          <p:nvSpPr>
            <p:cNvPr id="486685" name="Oval 285"/>
            <p:cNvSpPr>
              <a:spLocks noChangeAspect="1" noChangeArrowheads="1"/>
            </p:cNvSpPr>
            <p:nvPr/>
          </p:nvSpPr>
          <p:spPr bwMode="auto">
            <a:xfrm rot="13484409">
              <a:off x="4526" y="2917"/>
              <a:ext cx="40" cy="40"/>
            </a:xfrm>
            <a:prstGeom prst="ellipse">
              <a:avLst/>
            </a:prstGeom>
            <a:solidFill>
              <a:srgbClr val="DDDDDD"/>
            </a:solidFill>
            <a:ln w="3175">
              <a:solidFill>
                <a:srgbClr val="0033CC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4089" name="Object 289"/>
            <p:cNvGraphicFramePr>
              <a:graphicFrameLocks noChangeAspect="1"/>
            </p:cNvGraphicFramePr>
            <p:nvPr/>
          </p:nvGraphicFramePr>
          <p:xfrm>
            <a:off x="4594" y="2864"/>
            <a:ext cx="68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212" name="公式" r:id="rId60" imgW="139700" imgH="279400" progId="Equation.3">
                    <p:embed/>
                  </p:oleObj>
                </mc:Choice>
                <mc:Fallback>
                  <p:oleObj name="公式" r:id="rId60" imgW="139700" imgH="279400" progId="Equation.3">
                    <p:embed/>
                    <p:pic>
                      <p:nvPicPr>
                        <p:cNvPr id="0" name="图片 508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" y="2864"/>
                          <a:ext cx="68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6790" name="Group 390"/>
          <p:cNvGrpSpPr/>
          <p:nvPr/>
        </p:nvGrpSpPr>
        <p:grpSpPr bwMode="auto">
          <a:xfrm>
            <a:off x="2898775" y="2381250"/>
            <a:ext cx="2825750" cy="466725"/>
            <a:chOff x="1826" y="1500"/>
            <a:chExt cx="1780" cy="294"/>
          </a:xfrm>
        </p:grpSpPr>
        <p:sp>
          <p:nvSpPr>
            <p:cNvPr id="486481" name="Line 81"/>
            <p:cNvSpPr>
              <a:spLocks noChangeShapeType="1"/>
            </p:cNvSpPr>
            <p:nvPr/>
          </p:nvSpPr>
          <p:spPr bwMode="auto">
            <a:xfrm>
              <a:off x="2650" y="1648"/>
              <a:ext cx="218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4083" name="Object 90"/>
            <p:cNvGraphicFramePr>
              <a:graphicFrameLocks noChangeAspect="1"/>
            </p:cNvGraphicFramePr>
            <p:nvPr/>
          </p:nvGraphicFramePr>
          <p:xfrm>
            <a:off x="2100" y="1531"/>
            <a:ext cx="49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213" name="公式" r:id="rId62" imgW="787400" imgH="368300" progId="Equation.3">
                    <p:embed/>
                  </p:oleObj>
                </mc:Choice>
                <mc:Fallback>
                  <p:oleObj name="公式" r:id="rId62" imgW="787400" imgH="368300" progId="Equation.3">
                    <p:embed/>
                    <p:pic>
                      <p:nvPicPr>
                        <p:cNvPr id="0" name="图片 508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1531"/>
                          <a:ext cx="49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84" name="Object 91"/>
            <p:cNvGraphicFramePr>
              <a:graphicFrameLocks noChangeAspect="1"/>
            </p:cNvGraphicFramePr>
            <p:nvPr/>
          </p:nvGraphicFramePr>
          <p:xfrm>
            <a:off x="2910" y="1529"/>
            <a:ext cx="69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214" name="Equation" r:id="rId64" imgW="1104900" imgH="368300" progId="Equation.DSMT4">
                    <p:embed/>
                  </p:oleObj>
                </mc:Choice>
                <mc:Fallback>
                  <p:oleObj name="Equation" r:id="rId64" imgW="1104900" imgH="368300" progId="Equation.DSMT4">
                    <p:embed/>
                    <p:pic>
                      <p:nvPicPr>
                        <p:cNvPr id="0" name="图片 508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0" y="1529"/>
                          <a:ext cx="69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085" name="Group 389"/>
            <p:cNvGrpSpPr/>
            <p:nvPr/>
          </p:nvGrpSpPr>
          <p:grpSpPr bwMode="auto">
            <a:xfrm>
              <a:off x="1826" y="1500"/>
              <a:ext cx="404" cy="294"/>
              <a:chOff x="1820" y="1500"/>
              <a:chExt cx="404" cy="294"/>
            </a:xfrm>
          </p:grpSpPr>
          <p:sp>
            <p:nvSpPr>
              <p:cNvPr id="486788" name="Rectangle 388"/>
              <p:cNvSpPr>
                <a:spLocks noChangeArrowheads="1"/>
              </p:cNvSpPr>
              <p:nvPr/>
            </p:nvSpPr>
            <p:spPr bwMode="auto">
              <a:xfrm>
                <a:off x="1878" y="1644"/>
                <a:ext cx="78" cy="1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6787" name="Rectangle 387"/>
              <p:cNvSpPr>
                <a:spLocks noChangeArrowheads="1"/>
              </p:cNvSpPr>
              <p:nvPr/>
            </p:nvSpPr>
            <p:spPr bwMode="auto">
              <a:xfrm>
                <a:off x="1820" y="1500"/>
                <a:ext cx="40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solidFill>
                      <a:srgbClr val="000000"/>
                    </a:solidFill>
                  </a:rPr>
                  <a:t>有</a:t>
                </a:r>
                <a:r>
                  <a:rPr kumimoji="0" lang="en-US" altLang="zh-CN">
                    <a:solidFill>
                      <a:srgbClr val="000000"/>
                    </a:solidFill>
                  </a:rPr>
                  <a:t>  </a:t>
                </a:r>
                <a:endParaRPr kumimoji="0" lang="en-US" altLang="zh-CN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8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8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8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8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48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8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8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8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8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8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8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48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48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48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48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48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48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48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77" grpId="0"/>
      <p:bldP spid="486695" grpId="0" animBg="1"/>
      <p:bldP spid="486696" grpId="0" animBg="1"/>
      <p:bldP spid="48677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1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62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58" name="Picture 1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59" name="Picture 11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62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0" name="Picture 11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1" name="Picture 1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2" name="Picture 11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9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3" name="Picture 11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22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4" name="Picture 120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20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5" name="Picture 12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22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6" name="Picture 12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20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7" name="Picture 12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22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8" name="Picture 12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20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9" name="Picture 12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51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0" name="Picture 12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49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1" name="Picture 12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51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2" name="Picture 12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49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3" name="Picture 12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60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4" name="Picture 130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59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5" name="Picture 13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2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6" name="Picture 13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4331" name="Group 107"/>
          <p:cNvGrpSpPr/>
          <p:nvPr/>
        </p:nvGrpSpPr>
        <p:grpSpPr bwMode="auto">
          <a:xfrm>
            <a:off x="1779588" y="4302125"/>
            <a:ext cx="1446212" cy="1074738"/>
            <a:chOff x="1121" y="2644"/>
            <a:chExt cx="911" cy="677"/>
          </a:xfrm>
        </p:grpSpPr>
        <p:sp>
          <p:nvSpPr>
            <p:cNvPr id="564278" name="Oval 54"/>
            <p:cNvSpPr>
              <a:spLocks noChangeAspect="1" noChangeArrowheads="1"/>
            </p:cNvSpPr>
            <p:nvPr/>
          </p:nvSpPr>
          <p:spPr bwMode="auto">
            <a:xfrm>
              <a:off x="1368" y="2841"/>
              <a:ext cx="408" cy="40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8D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8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279" name="Line 55"/>
            <p:cNvSpPr>
              <a:spLocks noChangeShapeType="1"/>
            </p:cNvSpPr>
            <p:nvPr/>
          </p:nvSpPr>
          <p:spPr bwMode="auto">
            <a:xfrm rot="10800000">
              <a:off x="1121" y="3056"/>
              <a:ext cx="91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280" name="Line 56"/>
            <p:cNvSpPr>
              <a:spLocks noChangeShapeType="1"/>
            </p:cNvSpPr>
            <p:nvPr/>
          </p:nvSpPr>
          <p:spPr bwMode="auto">
            <a:xfrm rot="5400000">
              <a:off x="1252" y="2999"/>
              <a:ext cx="64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281" name="Line 57"/>
            <p:cNvSpPr>
              <a:spLocks noChangeShapeType="1"/>
            </p:cNvSpPr>
            <p:nvPr/>
          </p:nvSpPr>
          <p:spPr bwMode="auto">
            <a:xfrm rot="8100000" flipH="1">
              <a:off x="1736" y="2897"/>
              <a:ext cx="28" cy="99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5144" name="Object 59"/>
            <p:cNvGraphicFramePr>
              <a:graphicFrameLocks noChangeAspect="1"/>
            </p:cNvGraphicFramePr>
            <p:nvPr/>
          </p:nvGraphicFramePr>
          <p:xfrm>
            <a:off x="1790" y="3075"/>
            <a:ext cx="8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01" name="公式" r:id="rId3" imgW="165100" imgH="266065" progId="Equation.3">
                    <p:embed/>
                  </p:oleObj>
                </mc:Choice>
                <mc:Fallback>
                  <p:oleObj name="公式" r:id="rId3" imgW="165100" imgH="266065" progId="Equation.3">
                    <p:embed/>
                    <p:pic>
                      <p:nvPicPr>
                        <p:cNvPr id="0" name="图片 509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0" y="3075"/>
                          <a:ext cx="80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45" name="Object 61"/>
            <p:cNvGraphicFramePr>
              <a:graphicFrameLocks noChangeAspect="1"/>
            </p:cNvGraphicFramePr>
            <p:nvPr/>
          </p:nvGraphicFramePr>
          <p:xfrm>
            <a:off x="1647" y="2644"/>
            <a:ext cx="302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02" name="公式" r:id="rId5" imgW="596900" imgH="368300" progId="Equation.3">
                    <p:embed/>
                  </p:oleObj>
                </mc:Choice>
                <mc:Fallback>
                  <p:oleObj name="公式" r:id="rId5" imgW="596900" imgH="368300" progId="Equation.3">
                    <p:embed/>
                    <p:pic>
                      <p:nvPicPr>
                        <p:cNvPr id="0" name="图片 509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7" y="2644"/>
                          <a:ext cx="302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46" name="Object 63"/>
            <p:cNvGraphicFramePr>
              <a:graphicFrameLocks noChangeAspect="1"/>
            </p:cNvGraphicFramePr>
            <p:nvPr/>
          </p:nvGraphicFramePr>
          <p:xfrm>
            <a:off x="1169" y="3078"/>
            <a:ext cx="201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03" name="公式" r:id="rId7" imgW="355600" imgH="342900" progId="Equation.3">
                    <p:embed/>
                  </p:oleObj>
                </mc:Choice>
                <mc:Fallback>
                  <p:oleObj name="公式" r:id="rId7" imgW="355600" imgH="342900" progId="Equation.3">
                    <p:embed/>
                    <p:pic>
                      <p:nvPicPr>
                        <p:cNvPr id="0" name="图片 509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" y="3078"/>
                          <a:ext cx="201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4329" name="Group 105"/>
          <p:cNvGrpSpPr/>
          <p:nvPr/>
        </p:nvGrpSpPr>
        <p:grpSpPr bwMode="auto">
          <a:xfrm>
            <a:off x="6275388" y="3935413"/>
            <a:ext cx="2184400" cy="1371600"/>
            <a:chOff x="3953" y="2413"/>
            <a:chExt cx="1376" cy="864"/>
          </a:xfrm>
        </p:grpSpPr>
        <p:grpSp>
          <p:nvGrpSpPr>
            <p:cNvPr id="45132" name="Group 66"/>
            <p:cNvGrpSpPr/>
            <p:nvPr/>
          </p:nvGrpSpPr>
          <p:grpSpPr bwMode="auto">
            <a:xfrm rot="-5400000">
              <a:off x="4279" y="2087"/>
              <a:ext cx="724" cy="1376"/>
              <a:chOff x="4377" y="1088"/>
              <a:chExt cx="1048" cy="1748"/>
            </a:xfrm>
          </p:grpSpPr>
          <p:sp>
            <p:nvSpPr>
              <p:cNvPr id="564291" name="Rectangle 67"/>
              <p:cNvSpPr>
                <a:spLocks noChangeArrowheads="1"/>
              </p:cNvSpPr>
              <p:nvPr/>
            </p:nvSpPr>
            <p:spPr bwMode="auto">
              <a:xfrm rot="5400000">
                <a:off x="4469" y="1001"/>
                <a:ext cx="878" cy="1047"/>
              </a:xfrm>
              <a:prstGeom prst="rect">
                <a:avLst/>
              </a:prstGeom>
              <a:gradFill rotWithShape="1">
                <a:gsLst>
                  <a:gs pos="0">
                    <a:srgbClr val="FFE8D1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4292" name="Rectangle 68"/>
              <p:cNvSpPr>
                <a:spLocks noChangeArrowheads="1"/>
              </p:cNvSpPr>
              <p:nvPr/>
            </p:nvSpPr>
            <p:spPr bwMode="auto">
              <a:xfrm rot="16200000">
                <a:off x="4465" y="1874"/>
                <a:ext cx="877" cy="1047"/>
              </a:xfrm>
              <a:prstGeom prst="rect">
                <a:avLst/>
              </a:prstGeom>
              <a:gradFill rotWithShape="1">
                <a:gsLst>
                  <a:gs pos="0">
                    <a:srgbClr val="FFE8D1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64293" name="Line 69"/>
            <p:cNvSpPr>
              <a:spLocks noChangeShapeType="1"/>
            </p:cNvSpPr>
            <p:nvPr/>
          </p:nvSpPr>
          <p:spPr bwMode="auto">
            <a:xfrm flipV="1">
              <a:off x="4150" y="3132"/>
              <a:ext cx="116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none" w="med" len="lg"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294" name="Line 70"/>
            <p:cNvSpPr>
              <a:spLocks noChangeShapeType="1"/>
            </p:cNvSpPr>
            <p:nvPr/>
          </p:nvSpPr>
          <p:spPr bwMode="auto">
            <a:xfrm rot="16200000" flipH="1">
              <a:off x="4289" y="2922"/>
              <a:ext cx="71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295" name="Line 71"/>
            <p:cNvSpPr>
              <a:spLocks noChangeShapeType="1"/>
            </p:cNvSpPr>
            <p:nvPr/>
          </p:nvSpPr>
          <p:spPr bwMode="auto">
            <a:xfrm rot="10800000" flipH="1">
              <a:off x="4215" y="3132"/>
              <a:ext cx="937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296" name="Line 72"/>
            <p:cNvSpPr>
              <a:spLocks noChangeAspect="1" noChangeShapeType="1"/>
            </p:cNvSpPr>
            <p:nvPr/>
          </p:nvSpPr>
          <p:spPr bwMode="auto">
            <a:xfrm rot="5384409" flipH="1" flipV="1">
              <a:off x="4856" y="3078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5137" name="Object 76"/>
            <p:cNvGraphicFramePr>
              <a:graphicFrameLocks noChangeAspect="1"/>
            </p:cNvGraphicFramePr>
            <p:nvPr/>
          </p:nvGraphicFramePr>
          <p:xfrm>
            <a:off x="4720" y="2612"/>
            <a:ext cx="295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04" name="公式" r:id="rId9" imgW="584200" imgH="368300" progId="Equation.3">
                    <p:embed/>
                  </p:oleObj>
                </mc:Choice>
                <mc:Fallback>
                  <p:oleObj name="公式" r:id="rId9" imgW="584200" imgH="368300" progId="Equation.3">
                    <p:embed/>
                    <p:pic>
                      <p:nvPicPr>
                        <p:cNvPr id="0" name="图片 509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0" y="2612"/>
                          <a:ext cx="295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4303" name="Object 79"/>
          <p:cNvGraphicFramePr/>
          <p:nvPr/>
        </p:nvGraphicFramePr>
        <p:xfrm>
          <a:off x="2578100" y="5624513"/>
          <a:ext cx="13335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05" name="公式" r:id="rId11" imgW="1333500" imgH="787400" progId="Equation.3">
                  <p:embed/>
                </p:oleObj>
              </mc:Choice>
              <mc:Fallback>
                <p:oleObj name="公式" r:id="rId11" imgW="1333500" imgH="787400" progId="Equation.3">
                  <p:embed/>
                  <p:pic>
                    <p:nvPicPr>
                      <p:cNvPr id="0" name="图片 50910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5624513"/>
                        <a:ext cx="13335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304" name="Object 80"/>
          <p:cNvGraphicFramePr/>
          <p:nvPr/>
        </p:nvGraphicFramePr>
        <p:xfrm>
          <a:off x="3981450" y="5621338"/>
          <a:ext cx="13589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06" name="公式" r:id="rId13" imgW="1358900" imgH="787400" progId="Equation.3">
                  <p:embed/>
                </p:oleObj>
              </mc:Choice>
              <mc:Fallback>
                <p:oleObj name="公式" r:id="rId13" imgW="1358900" imgH="787400" progId="Equation.3">
                  <p:embed/>
                  <p:pic>
                    <p:nvPicPr>
                      <p:cNvPr id="0" name="图片 50910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5621338"/>
                        <a:ext cx="13589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4330" name="Group 106"/>
          <p:cNvGrpSpPr/>
          <p:nvPr/>
        </p:nvGrpSpPr>
        <p:grpSpPr bwMode="auto">
          <a:xfrm>
            <a:off x="3959225" y="4127500"/>
            <a:ext cx="1600200" cy="822325"/>
            <a:chOff x="2494" y="2534"/>
            <a:chExt cx="1008" cy="518"/>
          </a:xfrm>
        </p:grpSpPr>
        <p:graphicFrame>
          <p:nvGraphicFramePr>
            <p:cNvPr id="45130" name="Object 77"/>
            <p:cNvGraphicFramePr/>
            <p:nvPr/>
          </p:nvGraphicFramePr>
          <p:xfrm>
            <a:off x="2530" y="2534"/>
            <a:ext cx="92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07" name="公式" r:id="rId15" imgW="1473200" imgH="787400" progId="Equation.3">
                    <p:embed/>
                  </p:oleObj>
                </mc:Choice>
                <mc:Fallback>
                  <p:oleObj name="公式" r:id="rId15" imgW="1473200" imgH="787400" progId="Equation.3">
                    <p:embed/>
                    <p:pic>
                      <p:nvPicPr>
                        <p:cNvPr id="0" name="图片 5091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0" y="2534"/>
                          <a:ext cx="92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307" name="Line 83"/>
            <p:cNvSpPr>
              <a:spLocks noChangeShapeType="1"/>
            </p:cNvSpPr>
            <p:nvPr/>
          </p:nvSpPr>
          <p:spPr bwMode="auto">
            <a:xfrm rot="16200000" flipV="1">
              <a:off x="2998" y="2548"/>
              <a:ext cx="0" cy="1008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stealth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64328" name="Group 104"/>
          <p:cNvGrpSpPr/>
          <p:nvPr/>
        </p:nvGrpSpPr>
        <p:grpSpPr bwMode="auto">
          <a:xfrm>
            <a:off x="6346825" y="3324225"/>
            <a:ext cx="2155825" cy="514350"/>
            <a:chOff x="3998" y="2028"/>
            <a:chExt cx="1358" cy="324"/>
          </a:xfrm>
        </p:grpSpPr>
        <p:sp>
          <p:nvSpPr>
            <p:cNvPr id="564297" name="Line 73"/>
            <p:cNvSpPr>
              <a:spLocks noChangeShapeType="1"/>
            </p:cNvSpPr>
            <p:nvPr/>
          </p:nvSpPr>
          <p:spPr bwMode="auto">
            <a:xfrm>
              <a:off x="4632" y="2028"/>
              <a:ext cx="0" cy="324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stealth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5128" name="Object 75"/>
            <p:cNvGraphicFramePr/>
            <p:nvPr/>
          </p:nvGraphicFramePr>
          <p:xfrm>
            <a:off x="4716" y="2073"/>
            <a:ext cx="64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08" name="公式" r:id="rId17" imgW="1016000" imgH="368300" progId="Equation.3">
                    <p:embed/>
                  </p:oleObj>
                </mc:Choice>
                <mc:Fallback>
                  <p:oleObj name="公式" r:id="rId17" imgW="1016000" imgH="368300" progId="Equation.3">
                    <p:embed/>
                    <p:pic>
                      <p:nvPicPr>
                        <p:cNvPr id="0" name="图片 5091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" y="2073"/>
                          <a:ext cx="64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309" name="Text Box 85"/>
            <p:cNvSpPr txBox="1">
              <a:spLocks noChangeArrowheads="1"/>
            </p:cNvSpPr>
            <p:nvPr/>
          </p:nvSpPr>
          <p:spPr bwMode="auto">
            <a:xfrm>
              <a:off x="3998" y="2088"/>
              <a:ext cx="66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969696"/>
                  </a:solidFill>
                </a:rPr>
                <a:t> </a:t>
              </a:r>
              <a:r>
                <a:rPr lang="en-US" altLang="zh-CN" sz="1800">
                  <a:solidFill>
                    <a:srgbClr val="969696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800">
                  <a:solidFill>
                    <a:srgbClr val="969696"/>
                  </a:solidFill>
                  <a:ea typeface="楷体" panose="02010609060101010101" charset="-122"/>
                  <a:cs typeface="楷体" panose="02010609060101010101" charset="-122"/>
                </a:rPr>
                <a:t>旋转</a:t>
              </a:r>
              <a:r>
                <a:rPr lang="en-US" altLang="zh-CN" sz="1800">
                  <a:solidFill>
                    <a:srgbClr val="969696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1800">
                  <a:solidFill>
                    <a:srgbClr val="969696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800">
                <a:solidFill>
                  <a:srgbClr val="969696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64332" name="Group 108"/>
          <p:cNvGrpSpPr/>
          <p:nvPr/>
        </p:nvGrpSpPr>
        <p:grpSpPr bwMode="auto">
          <a:xfrm>
            <a:off x="1524000" y="3635375"/>
            <a:ext cx="2105025" cy="514350"/>
            <a:chOff x="960" y="2224"/>
            <a:chExt cx="1326" cy="324"/>
          </a:xfrm>
        </p:grpSpPr>
        <p:graphicFrame>
          <p:nvGraphicFramePr>
            <p:cNvPr id="45124" name="Object 78"/>
            <p:cNvGraphicFramePr/>
            <p:nvPr/>
          </p:nvGraphicFramePr>
          <p:xfrm>
            <a:off x="1670" y="2273"/>
            <a:ext cx="6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09" name="公式" r:id="rId19" imgW="977900" imgH="368300" progId="Equation.3">
                    <p:embed/>
                  </p:oleObj>
                </mc:Choice>
                <mc:Fallback>
                  <p:oleObj name="公式" r:id="rId19" imgW="977900" imgH="368300" progId="Equation.3">
                    <p:embed/>
                    <p:pic>
                      <p:nvPicPr>
                        <p:cNvPr id="0" name="图片 5091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0" y="2273"/>
                          <a:ext cx="61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308" name="Line 84"/>
            <p:cNvSpPr>
              <a:spLocks noChangeShapeType="1"/>
            </p:cNvSpPr>
            <p:nvPr/>
          </p:nvSpPr>
          <p:spPr bwMode="auto">
            <a:xfrm flipV="1">
              <a:off x="1576" y="2224"/>
              <a:ext cx="0" cy="324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stealth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310" name="Text Box 86"/>
            <p:cNvSpPr txBox="1">
              <a:spLocks noChangeArrowheads="1"/>
            </p:cNvSpPr>
            <p:nvPr/>
          </p:nvSpPr>
          <p:spPr bwMode="auto">
            <a:xfrm>
              <a:off x="960" y="2302"/>
              <a:ext cx="66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969696"/>
                  </a:solidFill>
                </a:rPr>
                <a:t> </a:t>
              </a:r>
              <a:r>
                <a:rPr lang="en-US" altLang="zh-CN" sz="1800">
                  <a:solidFill>
                    <a:srgbClr val="969696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800">
                  <a:solidFill>
                    <a:srgbClr val="969696"/>
                  </a:solidFill>
                  <a:ea typeface="楷体" panose="02010609060101010101" charset="-122"/>
                  <a:cs typeface="楷体" panose="02010609060101010101" charset="-122"/>
                </a:rPr>
                <a:t>相似</a:t>
              </a:r>
              <a:r>
                <a:rPr lang="en-US" altLang="zh-CN" sz="1800">
                  <a:solidFill>
                    <a:srgbClr val="969696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1800">
                  <a:solidFill>
                    <a:srgbClr val="969696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800">
                <a:solidFill>
                  <a:srgbClr val="969696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64368" name="Group 144"/>
          <p:cNvGrpSpPr/>
          <p:nvPr/>
        </p:nvGrpSpPr>
        <p:grpSpPr bwMode="auto">
          <a:xfrm>
            <a:off x="1050925" y="5764213"/>
            <a:ext cx="1441450" cy="457200"/>
            <a:chOff x="662" y="3631"/>
            <a:chExt cx="908" cy="288"/>
          </a:xfrm>
        </p:grpSpPr>
        <p:graphicFrame>
          <p:nvGraphicFramePr>
            <p:cNvPr id="45122" name="Object 82"/>
            <p:cNvGraphicFramePr/>
            <p:nvPr/>
          </p:nvGraphicFramePr>
          <p:xfrm>
            <a:off x="954" y="3666"/>
            <a:ext cx="6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10" name="公式" r:id="rId21" imgW="977900" imgH="368300" progId="Equation.3">
                    <p:embed/>
                  </p:oleObj>
                </mc:Choice>
                <mc:Fallback>
                  <p:oleObj name="公式" r:id="rId21" imgW="977900" imgH="368300" progId="Equation.3">
                    <p:embed/>
                    <p:pic>
                      <p:nvPicPr>
                        <p:cNvPr id="0" name="图片 5091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4" y="3666"/>
                          <a:ext cx="61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312" name="Rectangle 88"/>
            <p:cNvSpPr>
              <a:spLocks noChangeArrowheads="1"/>
            </p:cNvSpPr>
            <p:nvPr/>
          </p:nvSpPr>
          <p:spPr bwMode="auto">
            <a:xfrm>
              <a:off x="662" y="3631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由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</p:grpSp>
      <p:grpSp>
        <p:nvGrpSpPr>
          <p:cNvPr id="564334" name="Group 110"/>
          <p:cNvGrpSpPr/>
          <p:nvPr/>
        </p:nvGrpSpPr>
        <p:grpSpPr bwMode="auto">
          <a:xfrm>
            <a:off x="5664200" y="5622925"/>
            <a:ext cx="2133600" cy="787400"/>
            <a:chOff x="3556" y="3512"/>
            <a:chExt cx="1344" cy="496"/>
          </a:xfrm>
        </p:grpSpPr>
        <p:graphicFrame>
          <p:nvGraphicFramePr>
            <p:cNvPr id="45120" name="Object 81"/>
            <p:cNvGraphicFramePr/>
            <p:nvPr/>
          </p:nvGraphicFramePr>
          <p:xfrm>
            <a:off x="3884" y="3512"/>
            <a:ext cx="101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11" name="公式" r:id="rId22" imgW="1612900" imgH="787400" progId="Equation.3">
                    <p:embed/>
                  </p:oleObj>
                </mc:Choice>
                <mc:Fallback>
                  <p:oleObj name="公式" r:id="rId22" imgW="1612900" imgH="787400" progId="Equation.3">
                    <p:embed/>
                    <p:pic>
                      <p:nvPicPr>
                        <p:cNvPr id="0" name="图片 5091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3512"/>
                          <a:ext cx="101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21" name="Object 89"/>
            <p:cNvGraphicFramePr/>
            <p:nvPr/>
          </p:nvGraphicFramePr>
          <p:xfrm>
            <a:off x="3556" y="3697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12" name="公式" r:id="rId24" imgW="342900" imgH="215900" progId="Equation.3">
                    <p:embed/>
                  </p:oleObj>
                </mc:Choice>
                <mc:Fallback>
                  <p:oleObj name="公式" r:id="rId24" imgW="342900" imgH="215900" progId="Equation.3">
                    <p:embed/>
                    <p:pic>
                      <p:nvPicPr>
                        <p:cNvPr id="0" name="图片 5091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6" y="3697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4335" name="Group 111"/>
          <p:cNvGrpSpPr/>
          <p:nvPr/>
        </p:nvGrpSpPr>
        <p:grpSpPr bwMode="auto">
          <a:xfrm>
            <a:off x="3714750" y="2219325"/>
            <a:ext cx="2543175" cy="987425"/>
            <a:chOff x="2364" y="1332"/>
            <a:chExt cx="1602" cy="622"/>
          </a:xfrm>
        </p:grpSpPr>
        <p:sp>
          <p:nvSpPr>
            <p:cNvPr id="564315" name="Rectangle 91"/>
            <p:cNvSpPr>
              <a:spLocks noChangeArrowheads="1"/>
            </p:cNvSpPr>
            <p:nvPr/>
          </p:nvSpPr>
          <p:spPr bwMode="auto">
            <a:xfrm>
              <a:off x="2718" y="1464"/>
              <a:ext cx="1026" cy="474"/>
            </a:xfrm>
            <a:prstGeom prst="rect">
              <a:avLst/>
            </a:prstGeom>
            <a:solidFill>
              <a:srgbClr val="EB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5115" name="Object 90"/>
            <p:cNvGraphicFramePr/>
            <p:nvPr/>
          </p:nvGraphicFramePr>
          <p:xfrm>
            <a:off x="2756" y="1458"/>
            <a:ext cx="95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13" name="公式" r:id="rId26" imgW="1511300" imgH="787400" progId="Equation.3">
                    <p:embed/>
                  </p:oleObj>
                </mc:Choice>
                <mc:Fallback>
                  <p:oleObj name="公式" r:id="rId26" imgW="1511300" imgH="787400" progId="Equation.3">
                    <p:embed/>
                    <p:pic>
                      <p:nvPicPr>
                        <p:cNvPr id="0" name="图片 5091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6" y="1458"/>
                          <a:ext cx="95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116" name="Group 95"/>
            <p:cNvGrpSpPr/>
            <p:nvPr/>
          </p:nvGrpSpPr>
          <p:grpSpPr bwMode="auto">
            <a:xfrm>
              <a:off x="2364" y="1332"/>
              <a:ext cx="1602" cy="312"/>
              <a:chOff x="2364" y="1332"/>
              <a:chExt cx="1602" cy="312"/>
            </a:xfrm>
          </p:grpSpPr>
          <p:sp>
            <p:nvSpPr>
              <p:cNvPr id="564316" name="Line 92"/>
              <p:cNvSpPr>
                <a:spLocks noChangeShapeType="1"/>
              </p:cNvSpPr>
              <p:nvPr/>
            </p:nvSpPr>
            <p:spPr bwMode="auto">
              <a:xfrm>
                <a:off x="2364" y="1644"/>
                <a:ext cx="18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4317" name="Line 93"/>
              <p:cNvSpPr>
                <a:spLocks noChangeShapeType="1"/>
              </p:cNvSpPr>
              <p:nvPr/>
            </p:nvSpPr>
            <p:spPr bwMode="auto">
              <a:xfrm flipV="1">
                <a:off x="2550" y="1332"/>
                <a:ext cx="0" cy="30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4318" name="Line 94"/>
              <p:cNvSpPr>
                <a:spLocks noChangeShapeType="1"/>
              </p:cNvSpPr>
              <p:nvPr/>
            </p:nvSpPr>
            <p:spPr bwMode="auto">
              <a:xfrm>
                <a:off x="2550" y="1332"/>
                <a:ext cx="141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45087" name="Picture 13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359" name="Rectangle 135"/>
          <p:cNvSpPr>
            <a:spLocks noChangeArrowheads="1"/>
          </p:cNvSpPr>
          <p:nvPr/>
        </p:nvSpPr>
        <p:spPr bwMode="auto">
          <a:xfrm>
            <a:off x="1042988" y="563563"/>
            <a:ext cx="65246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zh-CN" altLang="en-US"/>
              <a:t>求一共形映射</a:t>
            </a:r>
            <a:r>
              <a:rPr kumimoji="0" lang="en-US" altLang="zh-CN"/>
              <a:t>                    </a:t>
            </a:r>
            <a:r>
              <a:rPr kumimoji="0" lang="zh-CN" altLang="en-US"/>
              <a:t>将区域</a:t>
            </a:r>
            <a:r>
              <a:rPr kumimoji="0" lang="en-US" altLang="zh-CN"/>
              <a:t>             </a:t>
            </a:r>
            <a:r>
              <a:rPr kumimoji="0" lang="zh-CN" altLang="en-US"/>
              <a:t>映射为</a:t>
            </a:r>
            <a:r>
              <a:rPr kumimoji="0" lang="en-US" altLang="zh-CN"/>
              <a:t>  </a:t>
            </a:r>
            <a:endParaRPr kumimoji="0" lang="en-US" altLang="zh-CN"/>
          </a:p>
        </p:txBody>
      </p:sp>
      <p:sp>
        <p:nvSpPr>
          <p:cNvPr id="564360" name="Rectangle 136"/>
          <p:cNvSpPr>
            <a:spLocks noChangeArrowheads="1"/>
          </p:cNvSpPr>
          <p:nvPr/>
        </p:nvSpPr>
        <p:spPr bwMode="auto">
          <a:xfrm>
            <a:off x="534988" y="557213"/>
            <a:ext cx="638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例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45090" name="Object 137"/>
          <p:cNvGraphicFramePr/>
          <p:nvPr/>
        </p:nvGraphicFramePr>
        <p:xfrm>
          <a:off x="3032125" y="633413"/>
          <a:ext cx="1282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14" name="公式" r:id="rId28" imgW="1282700" imgH="342900" progId="Equation.3">
                  <p:embed/>
                </p:oleObj>
              </mc:Choice>
              <mc:Fallback>
                <p:oleObj name="公式" r:id="rId28" imgW="1282700" imgH="342900" progId="Equation.3">
                  <p:embed/>
                  <p:pic>
                    <p:nvPicPr>
                      <p:cNvPr id="0" name="图片 509113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633413"/>
                        <a:ext cx="1282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1" name="Object 138"/>
          <p:cNvGraphicFramePr/>
          <p:nvPr/>
        </p:nvGraphicFramePr>
        <p:xfrm>
          <a:off x="7375525" y="658813"/>
          <a:ext cx="1219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15" name="公式" r:id="rId30" imgW="1218565" imgH="342900" progId="Equation.3">
                  <p:embed/>
                </p:oleObj>
              </mc:Choice>
              <mc:Fallback>
                <p:oleObj name="公式" r:id="rId30" imgW="1218565" imgH="342900" progId="Equation.3">
                  <p:embed/>
                  <p:pic>
                    <p:nvPicPr>
                      <p:cNvPr id="0" name="图片 509114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658813"/>
                        <a:ext cx="1219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363" name="Rectangle 139"/>
          <p:cNvSpPr>
            <a:spLocks noChangeArrowheads="1"/>
          </p:cNvSpPr>
          <p:nvPr/>
        </p:nvSpPr>
        <p:spPr bwMode="auto">
          <a:xfrm>
            <a:off x="534988" y="1152525"/>
            <a:ext cx="638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564364" name="Rectangle 140"/>
          <p:cNvSpPr>
            <a:spLocks noChangeArrowheads="1"/>
          </p:cNvSpPr>
          <p:nvPr/>
        </p:nvSpPr>
        <p:spPr bwMode="auto">
          <a:xfrm>
            <a:off x="1049338" y="1154113"/>
            <a:ext cx="35321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kumimoji="0" lang="en-US" altLang="zh-CN" sz="1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en-US" altLang="zh-CN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kumimoji="0" lang="zh-CN" altLang="en-US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直接套用公式。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45094" name="Group 141"/>
          <p:cNvGrpSpPr/>
          <p:nvPr/>
        </p:nvGrpSpPr>
        <p:grpSpPr bwMode="auto">
          <a:xfrm>
            <a:off x="5534025" y="639763"/>
            <a:ext cx="768350" cy="342900"/>
            <a:chOff x="4026" y="3025"/>
            <a:chExt cx="484" cy="216"/>
          </a:xfrm>
        </p:grpSpPr>
        <p:graphicFrame>
          <p:nvGraphicFramePr>
            <p:cNvPr id="45112" name="Object 142"/>
            <p:cNvGraphicFramePr/>
            <p:nvPr/>
          </p:nvGraphicFramePr>
          <p:xfrm>
            <a:off x="4026" y="3025"/>
            <a:ext cx="2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16" name="公式" r:id="rId32" imgW="330200" imgH="342900" progId="Equation.3">
                    <p:embed/>
                  </p:oleObj>
                </mc:Choice>
                <mc:Fallback>
                  <p:oleObj name="公式" r:id="rId32" imgW="330200" imgH="342900" progId="Equation.3">
                    <p:embed/>
                    <p:pic>
                      <p:nvPicPr>
                        <p:cNvPr id="0" name="图片 5091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6" y="3025"/>
                          <a:ext cx="2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13" name="Object 143"/>
            <p:cNvGraphicFramePr/>
            <p:nvPr/>
          </p:nvGraphicFramePr>
          <p:xfrm>
            <a:off x="4238" y="3035"/>
            <a:ext cx="27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17" name="公式" r:id="rId34" imgW="431165" imgH="266700" progId="Equation.3">
                    <p:embed/>
                  </p:oleObj>
                </mc:Choice>
                <mc:Fallback>
                  <p:oleObj name="公式" r:id="rId34" imgW="431165" imgH="266700" progId="Equation.3">
                    <p:embed/>
                    <p:pic>
                      <p:nvPicPr>
                        <p:cNvPr id="0" name="图片 5091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8" y="3035"/>
                          <a:ext cx="27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4378" name="Group 154"/>
          <p:cNvGrpSpPr/>
          <p:nvPr/>
        </p:nvGrpSpPr>
        <p:grpSpPr bwMode="auto">
          <a:xfrm>
            <a:off x="1592263" y="1839913"/>
            <a:ext cx="1770062" cy="1606550"/>
            <a:chOff x="1447" y="1093"/>
            <a:chExt cx="1115" cy="1012"/>
          </a:xfrm>
        </p:grpSpPr>
        <p:sp>
          <p:nvSpPr>
            <p:cNvPr id="564379" name="Oval 155"/>
            <p:cNvSpPr>
              <a:spLocks noChangeAspect="1" noChangeArrowheads="1"/>
            </p:cNvSpPr>
            <p:nvPr/>
          </p:nvSpPr>
          <p:spPr bwMode="auto">
            <a:xfrm>
              <a:off x="1670" y="1301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8D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8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380" name="Line 156"/>
            <p:cNvSpPr>
              <a:spLocks noChangeShapeType="1"/>
            </p:cNvSpPr>
            <p:nvPr/>
          </p:nvSpPr>
          <p:spPr bwMode="auto">
            <a:xfrm rot="10800000">
              <a:off x="1447" y="1648"/>
              <a:ext cx="1115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381" name="Line 157"/>
            <p:cNvSpPr>
              <a:spLocks noChangeShapeType="1"/>
            </p:cNvSpPr>
            <p:nvPr/>
          </p:nvSpPr>
          <p:spPr bwMode="auto">
            <a:xfrm rot="5400000">
              <a:off x="1509" y="1600"/>
              <a:ext cx="101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382" name="Line 158"/>
            <p:cNvSpPr>
              <a:spLocks noChangeShapeType="1"/>
            </p:cNvSpPr>
            <p:nvPr/>
          </p:nvSpPr>
          <p:spPr bwMode="auto">
            <a:xfrm rot="8100000" flipH="1">
              <a:off x="2283" y="1415"/>
              <a:ext cx="54" cy="14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5109" name="Object 159"/>
            <p:cNvGraphicFramePr>
              <a:graphicFrameLocks noChangeAspect="1"/>
            </p:cNvGraphicFramePr>
            <p:nvPr/>
          </p:nvGraphicFramePr>
          <p:xfrm>
            <a:off x="2356" y="1667"/>
            <a:ext cx="92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18" name="公式" r:id="rId36" imgW="190500" imgH="266700" progId="Equation.3">
                    <p:embed/>
                  </p:oleObj>
                </mc:Choice>
                <mc:Fallback>
                  <p:oleObj name="公式" r:id="rId36" imgW="190500" imgH="266700" progId="Equation.3">
                    <p:embed/>
                    <p:pic>
                      <p:nvPicPr>
                        <p:cNvPr id="0" name="图片 509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6" y="1667"/>
                          <a:ext cx="92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10" name="Object 160"/>
            <p:cNvGraphicFramePr>
              <a:graphicFrameLocks noChangeAspect="1"/>
            </p:cNvGraphicFramePr>
            <p:nvPr/>
          </p:nvGraphicFramePr>
          <p:xfrm>
            <a:off x="2127" y="1093"/>
            <a:ext cx="197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19" name="公式" r:id="rId38" imgW="393700" imgH="342900" progId="Equation.3">
                    <p:embed/>
                  </p:oleObj>
                </mc:Choice>
                <mc:Fallback>
                  <p:oleObj name="公式" r:id="rId38" imgW="393700" imgH="342900" progId="Equation.3">
                    <p:embed/>
                    <p:pic>
                      <p:nvPicPr>
                        <p:cNvPr id="0" name="图片 509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" y="1093"/>
                          <a:ext cx="197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11" name="Object 161"/>
            <p:cNvGraphicFramePr>
              <a:graphicFrameLocks noChangeAspect="1"/>
            </p:cNvGraphicFramePr>
            <p:nvPr/>
          </p:nvGraphicFramePr>
          <p:xfrm>
            <a:off x="1454" y="1670"/>
            <a:ext cx="223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20" name="公式" r:id="rId40" imgW="393700" imgH="342900" progId="Equation.3">
                    <p:embed/>
                  </p:oleObj>
                </mc:Choice>
                <mc:Fallback>
                  <p:oleObj name="公式" r:id="rId40" imgW="393700" imgH="342900" progId="Equation.3">
                    <p:embed/>
                    <p:pic>
                      <p:nvPicPr>
                        <p:cNvPr id="0" name="图片 509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1670"/>
                          <a:ext cx="223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4369" name="Group 145"/>
          <p:cNvGrpSpPr/>
          <p:nvPr/>
        </p:nvGrpSpPr>
        <p:grpSpPr bwMode="auto">
          <a:xfrm>
            <a:off x="6608763" y="1116013"/>
            <a:ext cx="1431925" cy="2184400"/>
            <a:chOff x="4349" y="637"/>
            <a:chExt cx="902" cy="1376"/>
          </a:xfrm>
        </p:grpSpPr>
        <p:grpSp>
          <p:nvGrpSpPr>
            <p:cNvPr id="45097" name="Group 146"/>
            <p:cNvGrpSpPr/>
            <p:nvPr/>
          </p:nvGrpSpPr>
          <p:grpSpPr bwMode="auto">
            <a:xfrm>
              <a:off x="4563" y="637"/>
              <a:ext cx="688" cy="1376"/>
              <a:chOff x="4377" y="1088"/>
              <a:chExt cx="1048" cy="1748"/>
            </a:xfrm>
          </p:grpSpPr>
          <p:sp>
            <p:nvSpPr>
              <p:cNvPr id="564371" name="Rectangle 147"/>
              <p:cNvSpPr>
                <a:spLocks noChangeArrowheads="1"/>
              </p:cNvSpPr>
              <p:nvPr/>
            </p:nvSpPr>
            <p:spPr bwMode="auto">
              <a:xfrm rot="5400000">
                <a:off x="4463" y="1002"/>
                <a:ext cx="878" cy="1046"/>
              </a:xfrm>
              <a:prstGeom prst="rect">
                <a:avLst/>
              </a:prstGeom>
              <a:gradFill rotWithShape="1">
                <a:gsLst>
                  <a:gs pos="0">
                    <a:srgbClr val="FFE8D1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4372" name="Rectangle 148"/>
              <p:cNvSpPr>
                <a:spLocks noChangeArrowheads="1"/>
              </p:cNvSpPr>
              <p:nvPr/>
            </p:nvSpPr>
            <p:spPr bwMode="auto">
              <a:xfrm rot="16200000">
                <a:off x="4463" y="1874"/>
                <a:ext cx="877" cy="1045"/>
              </a:xfrm>
              <a:prstGeom prst="rect">
                <a:avLst/>
              </a:prstGeom>
              <a:gradFill rotWithShape="1">
                <a:gsLst>
                  <a:gs pos="0">
                    <a:srgbClr val="FFE8D1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45098" name="Object 149"/>
            <p:cNvGraphicFramePr>
              <a:graphicFrameLocks noChangeAspect="1"/>
            </p:cNvGraphicFramePr>
            <p:nvPr/>
          </p:nvGraphicFramePr>
          <p:xfrm>
            <a:off x="4666" y="803"/>
            <a:ext cx="23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21" name="Equation" r:id="rId42" imgW="469900" imgH="342900" progId="Equation.DSMT4">
                    <p:embed/>
                  </p:oleObj>
                </mc:Choice>
                <mc:Fallback>
                  <p:oleObj name="Equation" r:id="rId42" imgW="469900" imgH="342900" progId="Equation.DSMT4">
                    <p:embed/>
                    <p:pic>
                      <p:nvPicPr>
                        <p:cNvPr id="0" name="图片 509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6" y="803"/>
                          <a:ext cx="236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374" name="Line 150"/>
            <p:cNvSpPr>
              <a:spLocks noChangeShapeType="1"/>
            </p:cNvSpPr>
            <p:nvPr/>
          </p:nvSpPr>
          <p:spPr bwMode="auto">
            <a:xfrm rot="5400000" flipV="1">
              <a:off x="3985" y="1326"/>
              <a:ext cx="116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375" name="Line 151"/>
            <p:cNvSpPr>
              <a:spLocks noChangeShapeType="1"/>
            </p:cNvSpPr>
            <p:nvPr/>
          </p:nvSpPr>
          <p:spPr bwMode="auto">
            <a:xfrm flipH="1">
              <a:off x="4349" y="1330"/>
              <a:ext cx="81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376" name="Line 152"/>
            <p:cNvSpPr>
              <a:spLocks noChangeShapeType="1"/>
            </p:cNvSpPr>
            <p:nvPr/>
          </p:nvSpPr>
          <p:spPr bwMode="auto">
            <a:xfrm rot="16200000" flipH="1">
              <a:off x="4097" y="1370"/>
              <a:ext cx="937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377" name="Line 153"/>
            <p:cNvSpPr>
              <a:spLocks noChangeAspect="1" noChangeShapeType="1"/>
            </p:cNvSpPr>
            <p:nvPr/>
          </p:nvSpPr>
          <p:spPr bwMode="auto">
            <a:xfrm rot="10784409" flipH="1" flipV="1">
              <a:off x="4566" y="1489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6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56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6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56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56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56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56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6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6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56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6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6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3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9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90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2" name="Picture 9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89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3" name="Picture 9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90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4" name="Picture 9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89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5" name="Picture 9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79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6" name="Picture 9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78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7" name="Picture 10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8" name="Picture 10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9" name="Picture 10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0" name="Picture 10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1" name="Picture 10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2" name="Picture 10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3" name="Picture 10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80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4" name="Picture 10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78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5" name="Picture 10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80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6" name="Picture 10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78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7" name="Picture 1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89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8" name="Picture 11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87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9" name="Picture 11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5327" name="Group 79"/>
          <p:cNvGrpSpPr/>
          <p:nvPr/>
        </p:nvGrpSpPr>
        <p:grpSpPr bwMode="auto">
          <a:xfrm>
            <a:off x="6904038" y="1144588"/>
            <a:ext cx="1431925" cy="2184400"/>
            <a:chOff x="4349" y="637"/>
            <a:chExt cx="902" cy="1376"/>
          </a:xfrm>
        </p:grpSpPr>
        <p:grpSp>
          <p:nvGrpSpPr>
            <p:cNvPr id="46182" name="Group 3"/>
            <p:cNvGrpSpPr/>
            <p:nvPr/>
          </p:nvGrpSpPr>
          <p:grpSpPr bwMode="auto">
            <a:xfrm>
              <a:off x="4563" y="637"/>
              <a:ext cx="688" cy="1376"/>
              <a:chOff x="4377" y="1088"/>
              <a:chExt cx="1048" cy="1748"/>
            </a:xfrm>
          </p:grpSpPr>
          <p:sp>
            <p:nvSpPr>
              <p:cNvPr id="565252" name="Rectangle 4"/>
              <p:cNvSpPr>
                <a:spLocks noChangeArrowheads="1"/>
              </p:cNvSpPr>
              <p:nvPr/>
            </p:nvSpPr>
            <p:spPr bwMode="auto">
              <a:xfrm rot="5400000">
                <a:off x="4463" y="1002"/>
                <a:ext cx="878" cy="1046"/>
              </a:xfrm>
              <a:prstGeom prst="rect">
                <a:avLst/>
              </a:prstGeom>
              <a:gradFill rotWithShape="1">
                <a:gsLst>
                  <a:gs pos="0">
                    <a:srgbClr val="FFE8D1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5253" name="Rectangle 5"/>
              <p:cNvSpPr>
                <a:spLocks noChangeArrowheads="1"/>
              </p:cNvSpPr>
              <p:nvPr/>
            </p:nvSpPr>
            <p:spPr bwMode="auto">
              <a:xfrm rot="16200000">
                <a:off x="4463" y="1874"/>
                <a:ext cx="877" cy="1045"/>
              </a:xfrm>
              <a:prstGeom prst="rect">
                <a:avLst/>
              </a:prstGeom>
              <a:gradFill rotWithShape="1">
                <a:gsLst>
                  <a:gs pos="0">
                    <a:srgbClr val="FFE8D1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46183" name="Object 8"/>
            <p:cNvGraphicFramePr>
              <a:graphicFrameLocks noChangeAspect="1"/>
            </p:cNvGraphicFramePr>
            <p:nvPr/>
          </p:nvGraphicFramePr>
          <p:xfrm>
            <a:off x="4666" y="803"/>
            <a:ext cx="23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57" name="公式" r:id="rId3" imgW="469900" imgH="342900" progId="Equation.3">
                    <p:embed/>
                  </p:oleObj>
                </mc:Choice>
                <mc:Fallback>
                  <p:oleObj name="公式" r:id="rId3" imgW="469900" imgH="342900" progId="Equation.3">
                    <p:embed/>
                    <p:pic>
                      <p:nvPicPr>
                        <p:cNvPr id="0" name="图片 510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6" y="803"/>
                          <a:ext cx="236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257" name="Line 9"/>
            <p:cNvSpPr>
              <a:spLocks noChangeShapeType="1"/>
            </p:cNvSpPr>
            <p:nvPr/>
          </p:nvSpPr>
          <p:spPr bwMode="auto">
            <a:xfrm rot="5400000" flipV="1">
              <a:off x="3985" y="1326"/>
              <a:ext cx="116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58" name="Line 10"/>
            <p:cNvSpPr>
              <a:spLocks noChangeShapeType="1"/>
            </p:cNvSpPr>
            <p:nvPr/>
          </p:nvSpPr>
          <p:spPr bwMode="auto">
            <a:xfrm flipH="1">
              <a:off x="4349" y="1330"/>
              <a:ext cx="81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59" name="Line 11"/>
            <p:cNvSpPr>
              <a:spLocks noChangeShapeType="1"/>
            </p:cNvSpPr>
            <p:nvPr/>
          </p:nvSpPr>
          <p:spPr bwMode="auto">
            <a:xfrm rot="16200000" flipH="1">
              <a:off x="4097" y="1370"/>
              <a:ext cx="937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60" name="Line 12"/>
            <p:cNvSpPr>
              <a:spLocks noChangeAspect="1" noChangeShapeType="1"/>
            </p:cNvSpPr>
            <p:nvPr/>
          </p:nvSpPr>
          <p:spPr bwMode="auto">
            <a:xfrm rot="10784409" flipH="1" flipV="1">
              <a:off x="4566" y="1489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65338" name="Group 90"/>
          <p:cNvGrpSpPr/>
          <p:nvPr/>
        </p:nvGrpSpPr>
        <p:grpSpPr bwMode="auto">
          <a:xfrm>
            <a:off x="2484438" y="4330700"/>
            <a:ext cx="1446212" cy="1074738"/>
            <a:chOff x="1565" y="2644"/>
            <a:chExt cx="911" cy="677"/>
          </a:xfrm>
        </p:grpSpPr>
        <p:sp>
          <p:nvSpPr>
            <p:cNvPr id="565270" name="Oval 22"/>
            <p:cNvSpPr>
              <a:spLocks noChangeAspect="1" noChangeArrowheads="1"/>
            </p:cNvSpPr>
            <p:nvPr/>
          </p:nvSpPr>
          <p:spPr bwMode="auto">
            <a:xfrm>
              <a:off x="1812" y="2841"/>
              <a:ext cx="408" cy="40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8D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8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71" name="Line 23"/>
            <p:cNvSpPr>
              <a:spLocks noChangeShapeType="1"/>
            </p:cNvSpPr>
            <p:nvPr/>
          </p:nvSpPr>
          <p:spPr bwMode="auto">
            <a:xfrm rot="10800000">
              <a:off x="1565" y="3056"/>
              <a:ext cx="91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72" name="Line 24"/>
            <p:cNvSpPr>
              <a:spLocks noChangeShapeType="1"/>
            </p:cNvSpPr>
            <p:nvPr/>
          </p:nvSpPr>
          <p:spPr bwMode="auto">
            <a:xfrm rot="5400000">
              <a:off x="1696" y="2999"/>
              <a:ext cx="64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73" name="Line 25"/>
            <p:cNvSpPr>
              <a:spLocks noChangeShapeType="1"/>
            </p:cNvSpPr>
            <p:nvPr/>
          </p:nvSpPr>
          <p:spPr bwMode="auto">
            <a:xfrm rot="8100000" flipH="1">
              <a:off x="2180" y="2897"/>
              <a:ext cx="28" cy="99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6179" name="Object 27"/>
            <p:cNvGraphicFramePr>
              <a:graphicFrameLocks noChangeAspect="1"/>
            </p:cNvGraphicFramePr>
            <p:nvPr/>
          </p:nvGraphicFramePr>
          <p:xfrm>
            <a:off x="2234" y="3075"/>
            <a:ext cx="8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58" name="公式" r:id="rId5" imgW="165100" imgH="266065" progId="Equation.3">
                    <p:embed/>
                  </p:oleObj>
                </mc:Choice>
                <mc:Fallback>
                  <p:oleObj name="公式" r:id="rId5" imgW="165100" imgH="266065" progId="Equation.3">
                    <p:embed/>
                    <p:pic>
                      <p:nvPicPr>
                        <p:cNvPr id="0" name="图片 510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3075"/>
                          <a:ext cx="80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80" name="Object 29"/>
            <p:cNvGraphicFramePr>
              <a:graphicFrameLocks noChangeAspect="1"/>
            </p:cNvGraphicFramePr>
            <p:nvPr/>
          </p:nvGraphicFramePr>
          <p:xfrm>
            <a:off x="2091" y="2644"/>
            <a:ext cx="302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59" name="公式" r:id="rId7" imgW="596900" imgH="368300" progId="Equation.3">
                    <p:embed/>
                  </p:oleObj>
                </mc:Choice>
                <mc:Fallback>
                  <p:oleObj name="公式" r:id="rId7" imgW="596900" imgH="368300" progId="Equation.3">
                    <p:embed/>
                    <p:pic>
                      <p:nvPicPr>
                        <p:cNvPr id="0" name="图片 510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1" y="2644"/>
                          <a:ext cx="302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81" name="Object 30"/>
            <p:cNvGraphicFramePr>
              <a:graphicFrameLocks noChangeAspect="1"/>
            </p:cNvGraphicFramePr>
            <p:nvPr/>
          </p:nvGraphicFramePr>
          <p:xfrm>
            <a:off x="1613" y="3078"/>
            <a:ext cx="201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60" name="公式" r:id="rId9" imgW="355600" imgH="342900" progId="Equation.3">
                    <p:embed/>
                  </p:oleObj>
                </mc:Choice>
                <mc:Fallback>
                  <p:oleObj name="公式" r:id="rId9" imgW="355600" imgH="342900" progId="Equation.3">
                    <p:embed/>
                    <p:pic>
                      <p:nvPicPr>
                        <p:cNvPr id="0" name="图片 510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3" y="3078"/>
                          <a:ext cx="201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5329" name="Group 81"/>
          <p:cNvGrpSpPr/>
          <p:nvPr/>
        </p:nvGrpSpPr>
        <p:grpSpPr bwMode="auto">
          <a:xfrm>
            <a:off x="6581775" y="3951288"/>
            <a:ext cx="2173288" cy="1384300"/>
            <a:chOff x="4146" y="2405"/>
            <a:chExt cx="1369" cy="872"/>
          </a:xfrm>
        </p:grpSpPr>
        <p:sp>
          <p:nvSpPr>
            <p:cNvPr id="565280" name="Rectangle 32"/>
            <p:cNvSpPr>
              <a:spLocks noChangeArrowheads="1"/>
            </p:cNvSpPr>
            <p:nvPr/>
          </p:nvSpPr>
          <p:spPr bwMode="auto">
            <a:xfrm>
              <a:off x="4146" y="2405"/>
              <a:ext cx="690" cy="723"/>
            </a:xfrm>
            <a:prstGeom prst="rect">
              <a:avLst/>
            </a:prstGeom>
            <a:gradFill rotWithShape="1">
              <a:gsLst>
                <a:gs pos="0">
                  <a:srgbClr val="FFE8D1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81" name="Rectangle 33"/>
            <p:cNvSpPr>
              <a:spLocks noChangeArrowheads="1"/>
            </p:cNvSpPr>
            <p:nvPr/>
          </p:nvSpPr>
          <p:spPr bwMode="auto">
            <a:xfrm rot="10800000">
              <a:off x="4825" y="2406"/>
              <a:ext cx="690" cy="723"/>
            </a:xfrm>
            <a:prstGeom prst="rect">
              <a:avLst/>
            </a:prstGeom>
            <a:gradFill rotWithShape="1">
              <a:gsLst>
                <a:gs pos="0">
                  <a:srgbClr val="FFE8D1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82" name="Line 34"/>
            <p:cNvSpPr>
              <a:spLocks noChangeShapeType="1"/>
            </p:cNvSpPr>
            <p:nvPr/>
          </p:nvSpPr>
          <p:spPr bwMode="auto">
            <a:xfrm flipV="1">
              <a:off x="4336" y="3132"/>
              <a:ext cx="116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none" w="med" len="lg"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83" name="Line 35"/>
            <p:cNvSpPr>
              <a:spLocks noChangeShapeType="1"/>
            </p:cNvSpPr>
            <p:nvPr/>
          </p:nvSpPr>
          <p:spPr bwMode="auto">
            <a:xfrm rot="16200000" flipH="1">
              <a:off x="4475" y="2922"/>
              <a:ext cx="71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84" name="Line 36"/>
            <p:cNvSpPr>
              <a:spLocks noChangeShapeType="1"/>
            </p:cNvSpPr>
            <p:nvPr/>
          </p:nvSpPr>
          <p:spPr bwMode="auto">
            <a:xfrm rot="10800000" flipH="1">
              <a:off x="4401" y="3132"/>
              <a:ext cx="937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85" name="Line 37"/>
            <p:cNvSpPr>
              <a:spLocks noChangeAspect="1" noChangeShapeType="1"/>
            </p:cNvSpPr>
            <p:nvPr/>
          </p:nvSpPr>
          <p:spPr bwMode="auto">
            <a:xfrm rot="5384409" flipH="1" flipV="1">
              <a:off x="5042" y="3078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6174" name="Object 40"/>
            <p:cNvGraphicFramePr>
              <a:graphicFrameLocks noChangeAspect="1"/>
            </p:cNvGraphicFramePr>
            <p:nvPr/>
          </p:nvGraphicFramePr>
          <p:xfrm>
            <a:off x="4906" y="2612"/>
            <a:ext cx="295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61" name="公式" r:id="rId11" imgW="584200" imgH="368300" progId="Equation.3">
                    <p:embed/>
                  </p:oleObj>
                </mc:Choice>
                <mc:Fallback>
                  <p:oleObj name="公式" r:id="rId11" imgW="584200" imgH="368300" progId="Equation.3">
                    <p:embed/>
                    <p:pic>
                      <p:nvPicPr>
                        <p:cNvPr id="0" name="图片 510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6" y="2612"/>
                          <a:ext cx="295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5328" name="Group 80"/>
          <p:cNvGrpSpPr/>
          <p:nvPr/>
        </p:nvGrpSpPr>
        <p:grpSpPr bwMode="auto">
          <a:xfrm>
            <a:off x="6642100" y="3352800"/>
            <a:ext cx="2155825" cy="514350"/>
            <a:chOff x="4184" y="2028"/>
            <a:chExt cx="1358" cy="324"/>
          </a:xfrm>
        </p:grpSpPr>
        <p:sp>
          <p:nvSpPr>
            <p:cNvPr id="565286" name="Line 38"/>
            <p:cNvSpPr>
              <a:spLocks noChangeShapeType="1"/>
            </p:cNvSpPr>
            <p:nvPr/>
          </p:nvSpPr>
          <p:spPr bwMode="auto">
            <a:xfrm>
              <a:off x="4818" y="2028"/>
              <a:ext cx="0" cy="324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stealth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6166" name="Object 39"/>
            <p:cNvGraphicFramePr/>
            <p:nvPr/>
          </p:nvGraphicFramePr>
          <p:xfrm>
            <a:off x="4902" y="2073"/>
            <a:ext cx="64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62" name="公式" r:id="rId13" imgW="1016000" imgH="368300" progId="Equation.3">
                    <p:embed/>
                  </p:oleObj>
                </mc:Choice>
                <mc:Fallback>
                  <p:oleObj name="公式" r:id="rId13" imgW="1016000" imgH="368300" progId="Equation.3">
                    <p:embed/>
                    <p:pic>
                      <p:nvPicPr>
                        <p:cNvPr id="0" name="图片 5101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2" y="2073"/>
                          <a:ext cx="64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297" name="Text Box 49"/>
            <p:cNvSpPr txBox="1">
              <a:spLocks noChangeArrowheads="1"/>
            </p:cNvSpPr>
            <p:nvPr/>
          </p:nvSpPr>
          <p:spPr bwMode="auto">
            <a:xfrm>
              <a:off x="4184" y="2073"/>
              <a:ext cx="74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969696"/>
                  </a:solidFill>
                  <a:ea typeface="楷体_GB2312" charset="0"/>
                  <a:cs typeface="楷体_GB2312" charset="0"/>
                </a:rPr>
                <a:t>  </a:t>
              </a:r>
              <a:r>
                <a:rPr lang="en-US" altLang="zh-CN" sz="1800">
                  <a:solidFill>
                    <a:srgbClr val="969696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800">
                  <a:solidFill>
                    <a:srgbClr val="969696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旋转</a:t>
              </a:r>
              <a:r>
                <a:rPr lang="en-US" altLang="zh-CN" sz="1800">
                  <a:solidFill>
                    <a:srgbClr val="969696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2000">
                  <a:solidFill>
                    <a:srgbClr val="969696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en-US" altLang="zh-CN" sz="2000">
                  <a:solidFill>
                    <a:srgbClr val="969696"/>
                  </a:solidFill>
                  <a:latin typeface="楷体_GB2312" charset="0"/>
                  <a:ea typeface="楷体_GB2312" charset="0"/>
                  <a:cs typeface="楷体_GB2312" charset="0"/>
                </a:rPr>
                <a:t> </a:t>
              </a:r>
              <a:endParaRPr lang="en-US" altLang="zh-CN" sz="2000">
                <a:solidFill>
                  <a:srgbClr val="969696"/>
                </a:solidFill>
                <a:latin typeface="楷体_GB2312" charset="0"/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565332" name="Group 84"/>
          <p:cNvGrpSpPr/>
          <p:nvPr/>
        </p:nvGrpSpPr>
        <p:grpSpPr bwMode="auto">
          <a:xfrm>
            <a:off x="2228850" y="3663950"/>
            <a:ext cx="2105025" cy="514350"/>
            <a:chOff x="1404" y="2224"/>
            <a:chExt cx="1326" cy="324"/>
          </a:xfrm>
        </p:grpSpPr>
        <p:graphicFrame>
          <p:nvGraphicFramePr>
            <p:cNvPr id="46162" name="Object 42"/>
            <p:cNvGraphicFramePr/>
            <p:nvPr/>
          </p:nvGraphicFramePr>
          <p:xfrm>
            <a:off x="2114" y="2273"/>
            <a:ext cx="6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63" name="公式" r:id="rId15" imgW="977900" imgH="368300" progId="Equation.3">
                    <p:embed/>
                  </p:oleObj>
                </mc:Choice>
                <mc:Fallback>
                  <p:oleObj name="公式" r:id="rId15" imgW="977900" imgH="368300" progId="Equation.3">
                    <p:embed/>
                    <p:pic>
                      <p:nvPicPr>
                        <p:cNvPr id="0" name="图片 5101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4" y="2273"/>
                          <a:ext cx="61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296" name="Line 48"/>
            <p:cNvSpPr>
              <a:spLocks noChangeShapeType="1"/>
            </p:cNvSpPr>
            <p:nvPr/>
          </p:nvSpPr>
          <p:spPr bwMode="auto">
            <a:xfrm flipV="1">
              <a:off x="2020" y="2224"/>
              <a:ext cx="0" cy="324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stealth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98" name="Text Box 50"/>
            <p:cNvSpPr txBox="1">
              <a:spLocks noChangeArrowheads="1"/>
            </p:cNvSpPr>
            <p:nvPr/>
          </p:nvSpPr>
          <p:spPr bwMode="auto">
            <a:xfrm>
              <a:off x="1404" y="2302"/>
              <a:ext cx="66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969696"/>
                  </a:solidFill>
                </a:rPr>
                <a:t> </a:t>
              </a:r>
              <a:r>
                <a:rPr lang="en-US" altLang="zh-CN" sz="1800">
                  <a:solidFill>
                    <a:srgbClr val="969696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800">
                  <a:solidFill>
                    <a:srgbClr val="969696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相似</a:t>
              </a:r>
              <a:r>
                <a:rPr lang="en-US" altLang="zh-CN" sz="1800">
                  <a:solidFill>
                    <a:srgbClr val="969696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1800">
                  <a:solidFill>
                    <a:srgbClr val="969696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>
                <a:solidFill>
                  <a:srgbClr val="969696"/>
                </a:solidFill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565333" name="Group 85"/>
          <p:cNvGrpSpPr/>
          <p:nvPr/>
        </p:nvGrpSpPr>
        <p:grpSpPr bwMode="auto">
          <a:xfrm>
            <a:off x="1346200" y="5764213"/>
            <a:ext cx="1441450" cy="457200"/>
            <a:chOff x="848" y="3589"/>
            <a:chExt cx="908" cy="288"/>
          </a:xfrm>
        </p:grpSpPr>
        <p:graphicFrame>
          <p:nvGraphicFramePr>
            <p:cNvPr id="46160" name="Object 46"/>
            <p:cNvGraphicFramePr/>
            <p:nvPr/>
          </p:nvGraphicFramePr>
          <p:xfrm>
            <a:off x="1140" y="3624"/>
            <a:ext cx="6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64" name="公式" r:id="rId17" imgW="977900" imgH="368300" progId="Equation.3">
                    <p:embed/>
                  </p:oleObj>
                </mc:Choice>
                <mc:Fallback>
                  <p:oleObj name="公式" r:id="rId17" imgW="977900" imgH="368300" progId="Equation.3">
                    <p:embed/>
                    <p:pic>
                      <p:nvPicPr>
                        <p:cNvPr id="0" name="图片 5101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" y="3624"/>
                          <a:ext cx="61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299" name="Rectangle 51"/>
            <p:cNvSpPr>
              <a:spLocks noChangeArrowheads="1"/>
            </p:cNvSpPr>
            <p:nvPr/>
          </p:nvSpPr>
          <p:spPr bwMode="auto">
            <a:xfrm>
              <a:off x="848" y="3589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由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</p:grpSp>
      <p:grpSp>
        <p:nvGrpSpPr>
          <p:cNvPr id="565341" name="Group 93"/>
          <p:cNvGrpSpPr/>
          <p:nvPr/>
        </p:nvGrpSpPr>
        <p:grpSpPr bwMode="auto">
          <a:xfrm>
            <a:off x="2297113" y="1868488"/>
            <a:ext cx="1770062" cy="1606550"/>
            <a:chOff x="1447" y="1093"/>
            <a:chExt cx="1115" cy="1012"/>
          </a:xfrm>
        </p:grpSpPr>
        <p:sp>
          <p:nvSpPr>
            <p:cNvPr id="565261" name="Oval 13"/>
            <p:cNvSpPr>
              <a:spLocks noChangeAspect="1" noChangeArrowheads="1"/>
            </p:cNvSpPr>
            <p:nvPr/>
          </p:nvSpPr>
          <p:spPr bwMode="auto">
            <a:xfrm>
              <a:off x="1670" y="1301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8D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8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62" name="Line 14"/>
            <p:cNvSpPr>
              <a:spLocks noChangeShapeType="1"/>
            </p:cNvSpPr>
            <p:nvPr/>
          </p:nvSpPr>
          <p:spPr bwMode="auto">
            <a:xfrm rot="10800000">
              <a:off x="1447" y="1648"/>
              <a:ext cx="1115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63" name="Line 15"/>
            <p:cNvSpPr>
              <a:spLocks noChangeShapeType="1"/>
            </p:cNvSpPr>
            <p:nvPr/>
          </p:nvSpPr>
          <p:spPr bwMode="auto">
            <a:xfrm rot="5400000">
              <a:off x="1509" y="1600"/>
              <a:ext cx="101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64" name="Line 16"/>
            <p:cNvSpPr>
              <a:spLocks noChangeShapeType="1"/>
            </p:cNvSpPr>
            <p:nvPr/>
          </p:nvSpPr>
          <p:spPr bwMode="auto">
            <a:xfrm rot="8100000" flipH="1">
              <a:off x="2283" y="1415"/>
              <a:ext cx="54" cy="14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6157" name="Object 18"/>
            <p:cNvGraphicFramePr>
              <a:graphicFrameLocks noChangeAspect="1"/>
            </p:cNvGraphicFramePr>
            <p:nvPr/>
          </p:nvGraphicFramePr>
          <p:xfrm>
            <a:off x="2356" y="1667"/>
            <a:ext cx="92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65" name="公式" r:id="rId18" imgW="190500" imgH="266700" progId="Equation.3">
                    <p:embed/>
                  </p:oleObj>
                </mc:Choice>
                <mc:Fallback>
                  <p:oleObj name="公式" r:id="rId18" imgW="190500" imgH="266700" progId="Equation.3">
                    <p:embed/>
                    <p:pic>
                      <p:nvPicPr>
                        <p:cNvPr id="0" name="图片 510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6" y="1667"/>
                          <a:ext cx="92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58" name="Object 20"/>
            <p:cNvGraphicFramePr>
              <a:graphicFrameLocks noChangeAspect="1"/>
            </p:cNvGraphicFramePr>
            <p:nvPr/>
          </p:nvGraphicFramePr>
          <p:xfrm>
            <a:off x="2127" y="1093"/>
            <a:ext cx="197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66" name="公式" r:id="rId20" imgW="393700" imgH="342900" progId="Equation.3">
                    <p:embed/>
                  </p:oleObj>
                </mc:Choice>
                <mc:Fallback>
                  <p:oleObj name="公式" r:id="rId20" imgW="393700" imgH="342900" progId="Equation.3">
                    <p:embed/>
                    <p:pic>
                      <p:nvPicPr>
                        <p:cNvPr id="0" name="图片 510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" y="1093"/>
                          <a:ext cx="197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59" name="Object 21"/>
            <p:cNvGraphicFramePr>
              <a:graphicFrameLocks noChangeAspect="1"/>
            </p:cNvGraphicFramePr>
            <p:nvPr/>
          </p:nvGraphicFramePr>
          <p:xfrm>
            <a:off x="1454" y="1670"/>
            <a:ext cx="223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67" name="公式" r:id="rId22" imgW="393700" imgH="342900" progId="Equation.3">
                    <p:embed/>
                  </p:oleObj>
                </mc:Choice>
                <mc:Fallback>
                  <p:oleObj name="公式" r:id="rId22" imgW="393700" imgH="342900" progId="Equation.3">
                    <p:embed/>
                    <p:pic>
                      <p:nvPicPr>
                        <p:cNvPr id="0" name="图片 510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1670"/>
                          <a:ext cx="223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5330" name="Group 82"/>
          <p:cNvGrpSpPr/>
          <p:nvPr/>
        </p:nvGrpSpPr>
        <p:grpSpPr bwMode="auto">
          <a:xfrm>
            <a:off x="4406900" y="4156075"/>
            <a:ext cx="1965325" cy="822325"/>
            <a:chOff x="2776" y="2534"/>
            <a:chExt cx="1238" cy="518"/>
          </a:xfrm>
        </p:grpSpPr>
        <p:graphicFrame>
          <p:nvGraphicFramePr>
            <p:cNvPr id="46150" name="Object 41"/>
            <p:cNvGraphicFramePr/>
            <p:nvPr/>
          </p:nvGraphicFramePr>
          <p:xfrm>
            <a:off x="2790" y="2534"/>
            <a:ext cx="1224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68" name="公式" r:id="rId24" imgW="1943100" imgH="787400" progId="Equation.3">
                    <p:embed/>
                  </p:oleObj>
                </mc:Choice>
                <mc:Fallback>
                  <p:oleObj name="公式" r:id="rId24" imgW="1943100" imgH="787400" progId="Equation.3">
                    <p:embed/>
                    <p:pic>
                      <p:nvPicPr>
                        <p:cNvPr id="0" name="图片 5101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0" y="2534"/>
                          <a:ext cx="1224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295" name="Line 47"/>
            <p:cNvSpPr>
              <a:spLocks noChangeShapeType="1"/>
            </p:cNvSpPr>
            <p:nvPr/>
          </p:nvSpPr>
          <p:spPr bwMode="auto">
            <a:xfrm rot="5400000">
              <a:off x="3394" y="2434"/>
              <a:ext cx="0" cy="1236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stealth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313" name="Line 65"/>
            <p:cNvSpPr>
              <a:spLocks noChangeShapeType="1"/>
            </p:cNvSpPr>
            <p:nvPr/>
          </p:nvSpPr>
          <p:spPr bwMode="auto">
            <a:xfrm>
              <a:off x="3882" y="2850"/>
              <a:ext cx="9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65315" name="Rectangle 67"/>
          <p:cNvSpPr>
            <a:spLocks noChangeArrowheads="1"/>
          </p:cNvSpPr>
          <p:nvPr/>
        </p:nvSpPr>
        <p:spPr bwMode="auto">
          <a:xfrm>
            <a:off x="534988" y="1695450"/>
            <a:ext cx="6397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565316" name="Rectangle 68"/>
          <p:cNvSpPr>
            <a:spLocks noChangeArrowheads="1"/>
          </p:cNvSpPr>
          <p:nvPr/>
        </p:nvSpPr>
        <p:spPr bwMode="auto">
          <a:xfrm>
            <a:off x="1049338" y="1697038"/>
            <a:ext cx="19923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6600"/>
                </a:solidFill>
                <a:ea typeface="楷体_GB2312" charset="0"/>
                <a:cs typeface="楷体_GB2312" charset="0"/>
              </a:rPr>
              <a:t>(1) </a:t>
            </a:r>
            <a:r>
              <a:rPr kumimoji="0" lang="zh-CN" altLang="en-US" u="sng">
                <a:solidFill>
                  <a:srgbClr val="00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求通式</a:t>
            </a:r>
            <a:r>
              <a:rPr kumimoji="0" lang="zh-CN" altLang="en-US">
                <a:solidFill>
                  <a:srgbClr val="006600"/>
                </a:solidFill>
                <a:latin typeface="仿宋_GB2312" charset="0"/>
                <a:ea typeface="仿宋_GB2312" charset="0"/>
                <a:cs typeface="仿宋_GB2312" charset="0"/>
              </a:rPr>
              <a:t>。</a:t>
            </a:r>
            <a:r>
              <a:rPr kumimoji="0" lang="en-US" altLang="zh-CN">
                <a:solidFill>
                  <a:srgbClr val="006600"/>
                </a:solidFill>
              </a:rPr>
              <a:t>  </a:t>
            </a:r>
            <a:endParaRPr kumimoji="0" lang="en-US" altLang="zh-CN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grpSp>
        <p:nvGrpSpPr>
          <p:cNvPr id="565334" name="Group 86"/>
          <p:cNvGrpSpPr/>
          <p:nvPr/>
        </p:nvGrpSpPr>
        <p:grpSpPr bwMode="auto">
          <a:xfrm>
            <a:off x="5054600" y="5568950"/>
            <a:ext cx="3524250" cy="863600"/>
            <a:chOff x="3184" y="3466"/>
            <a:chExt cx="2220" cy="544"/>
          </a:xfrm>
        </p:grpSpPr>
        <p:graphicFrame>
          <p:nvGraphicFramePr>
            <p:cNvPr id="46146" name="Object 52"/>
            <p:cNvGraphicFramePr/>
            <p:nvPr/>
          </p:nvGraphicFramePr>
          <p:xfrm>
            <a:off x="3184" y="3679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69" name="公式" r:id="rId26" imgW="342900" imgH="215900" progId="Equation.3">
                    <p:embed/>
                  </p:oleObj>
                </mc:Choice>
                <mc:Fallback>
                  <p:oleObj name="公式" r:id="rId26" imgW="342900" imgH="215900" progId="Equation.3">
                    <p:embed/>
                    <p:pic>
                      <p:nvPicPr>
                        <p:cNvPr id="0" name="图片 5101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4" y="3679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147" name="Group 74"/>
            <p:cNvGrpSpPr/>
            <p:nvPr/>
          </p:nvGrpSpPr>
          <p:grpSpPr bwMode="auto">
            <a:xfrm>
              <a:off x="3484" y="3466"/>
              <a:ext cx="1920" cy="544"/>
              <a:chOff x="3520" y="3490"/>
              <a:chExt cx="1920" cy="544"/>
            </a:xfrm>
          </p:grpSpPr>
          <p:graphicFrame>
            <p:nvGraphicFramePr>
              <p:cNvPr id="46148" name="Object 66"/>
              <p:cNvGraphicFramePr/>
              <p:nvPr/>
            </p:nvGraphicFramePr>
            <p:xfrm>
              <a:off x="3520" y="3490"/>
              <a:ext cx="1920" cy="5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0170" name="公式" r:id="rId28" imgW="3048000" imgH="863600" progId="Equation.3">
                      <p:embed/>
                    </p:oleObj>
                  </mc:Choice>
                  <mc:Fallback>
                    <p:oleObj name="公式" r:id="rId28" imgW="3048000" imgH="863600" progId="Equation.3">
                      <p:embed/>
                      <p:pic>
                        <p:nvPicPr>
                          <p:cNvPr id="0" name="图片 51016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0" y="3490"/>
                            <a:ext cx="1920" cy="5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5318" name="Line 70"/>
              <p:cNvSpPr>
                <a:spLocks noChangeShapeType="1"/>
              </p:cNvSpPr>
              <p:nvPr/>
            </p:nvSpPr>
            <p:spPr bwMode="auto">
              <a:xfrm>
                <a:off x="4492" y="3586"/>
                <a:ext cx="9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65340" name="Group 92"/>
          <p:cNvGrpSpPr/>
          <p:nvPr/>
        </p:nvGrpSpPr>
        <p:grpSpPr bwMode="auto">
          <a:xfrm>
            <a:off x="4248150" y="2247900"/>
            <a:ext cx="2474913" cy="1019175"/>
            <a:chOff x="2676" y="1332"/>
            <a:chExt cx="1559" cy="642"/>
          </a:xfrm>
        </p:grpSpPr>
        <p:sp>
          <p:nvSpPr>
            <p:cNvPr id="565304" name="Line 56"/>
            <p:cNvSpPr>
              <a:spLocks noChangeShapeType="1"/>
            </p:cNvSpPr>
            <p:nvPr/>
          </p:nvSpPr>
          <p:spPr bwMode="auto">
            <a:xfrm flipV="1">
              <a:off x="2790" y="1332"/>
              <a:ext cx="0" cy="3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6139" name="Group 89"/>
            <p:cNvGrpSpPr/>
            <p:nvPr/>
          </p:nvGrpSpPr>
          <p:grpSpPr bwMode="auto">
            <a:xfrm>
              <a:off x="2676" y="1332"/>
              <a:ext cx="1559" cy="642"/>
              <a:chOff x="2676" y="1332"/>
              <a:chExt cx="1559" cy="642"/>
            </a:xfrm>
          </p:grpSpPr>
          <p:sp>
            <p:nvSpPr>
              <p:cNvPr id="565303" name="Line 55"/>
              <p:cNvSpPr>
                <a:spLocks noChangeShapeType="1"/>
              </p:cNvSpPr>
              <p:nvPr/>
            </p:nvSpPr>
            <p:spPr bwMode="auto">
              <a:xfrm>
                <a:off x="2676" y="1644"/>
                <a:ext cx="11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46141" name="Group 87"/>
              <p:cNvGrpSpPr/>
              <p:nvPr/>
            </p:nvGrpSpPr>
            <p:grpSpPr bwMode="auto">
              <a:xfrm>
                <a:off x="2784" y="1332"/>
                <a:ext cx="1451" cy="642"/>
                <a:chOff x="2784" y="1332"/>
                <a:chExt cx="1451" cy="642"/>
              </a:xfrm>
            </p:grpSpPr>
            <p:sp>
              <p:nvSpPr>
                <p:cNvPr id="565250" name="Rectangle 2"/>
                <p:cNvSpPr>
                  <a:spLocks noChangeArrowheads="1"/>
                </p:cNvSpPr>
                <p:nvPr/>
              </p:nvSpPr>
              <p:spPr bwMode="auto">
                <a:xfrm>
                  <a:off x="2874" y="1422"/>
                  <a:ext cx="1320" cy="546"/>
                </a:xfrm>
                <a:prstGeom prst="rect">
                  <a:avLst/>
                </a:prstGeom>
                <a:solidFill>
                  <a:srgbClr val="EBFFFF"/>
                </a:solidFill>
                <a:ln w="3175">
                  <a:solidFill>
                    <a:srgbClr val="FF0000"/>
                  </a:solidFill>
                  <a:prstDash val="dash"/>
                  <a:miter lim="800000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46143" name="Object 45"/>
                <p:cNvGraphicFramePr/>
                <p:nvPr/>
              </p:nvGraphicFramePr>
              <p:xfrm>
                <a:off x="2900" y="1430"/>
                <a:ext cx="1280" cy="5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0171" name="公式" r:id="rId30" imgW="2032000" imgH="863600" progId="Equation.3">
                        <p:embed/>
                      </p:oleObj>
                    </mc:Choice>
                    <mc:Fallback>
                      <p:oleObj name="公式" r:id="rId30" imgW="2032000" imgH="863600" progId="Equation.3">
                        <p:embed/>
                        <p:pic>
                          <p:nvPicPr>
                            <p:cNvPr id="0" name="图片 51017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00" y="1430"/>
                              <a:ext cx="1280" cy="5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65305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784" y="1332"/>
                  <a:ext cx="1451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stealth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65319" name="Line 71"/>
                <p:cNvSpPr>
                  <a:spLocks noChangeShapeType="1"/>
                </p:cNvSpPr>
                <p:nvPr/>
              </p:nvSpPr>
              <p:spPr bwMode="auto">
                <a:xfrm>
                  <a:off x="3290" y="1526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565339" name="Group 91"/>
          <p:cNvGrpSpPr/>
          <p:nvPr/>
        </p:nvGrpSpPr>
        <p:grpSpPr bwMode="auto">
          <a:xfrm>
            <a:off x="2870200" y="5629275"/>
            <a:ext cx="1854200" cy="785813"/>
            <a:chOff x="1808" y="3504"/>
            <a:chExt cx="1168" cy="495"/>
          </a:xfrm>
        </p:grpSpPr>
        <p:graphicFrame>
          <p:nvGraphicFramePr>
            <p:cNvPr id="46136" name="Object 69"/>
            <p:cNvGraphicFramePr/>
            <p:nvPr/>
          </p:nvGraphicFramePr>
          <p:xfrm>
            <a:off x="1808" y="3504"/>
            <a:ext cx="116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72" name="公式" r:id="rId32" imgW="1854200" imgH="787400" progId="Equation.3">
                    <p:embed/>
                  </p:oleObj>
                </mc:Choice>
                <mc:Fallback>
                  <p:oleObj name="公式" r:id="rId32" imgW="1854200" imgH="787400" progId="Equation.3">
                    <p:embed/>
                    <p:pic>
                      <p:nvPicPr>
                        <p:cNvPr id="0" name="图片 5101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8" y="3504"/>
                          <a:ext cx="116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320" name="Line 72"/>
            <p:cNvSpPr>
              <a:spLocks noChangeShapeType="1"/>
            </p:cNvSpPr>
            <p:nvPr/>
          </p:nvSpPr>
          <p:spPr bwMode="auto">
            <a:xfrm>
              <a:off x="2774" y="3818"/>
              <a:ext cx="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65423" name="Group 175"/>
          <p:cNvGrpSpPr/>
          <p:nvPr/>
        </p:nvGrpSpPr>
        <p:grpSpPr bwMode="auto">
          <a:xfrm>
            <a:off x="1042988" y="1116013"/>
            <a:ext cx="4164012" cy="457200"/>
            <a:chOff x="657" y="703"/>
            <a:chExt cx="2623" cy="288"/>
          </a:xfrm>
        </p:grpSpPr>
        <p:sp>
          <p:nvSpPr>
            <p:cNvPr id="565311" name="Rectangle 63"/>
            <p:cNvSpPr>
              <a:spLocks noChangeArrowheads="1"/>
            </p:cNvSpPr>
            <p:nvPr/>
          </p:nvSpPr>
          <p:spPr bwMode="auto">
            <a:xfrm>
              <a:off x="657" y="703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满足</a:t>
              </a:r>
              <a:r>
                <a:rPr kumimoji="0" lang="en-US" altLang="zh-CN">
                  <a:solidFill>
                    <a:srgbClr val="FF0000"/>
                  </a:solidFill>
                </a:rPr>
                <a:t>  </a:t>
              </a:r>
              <a:endParaRPr kumimoji="0" lang="en-US" altLang="zh-CN">
                <a:solidFill>
                  <a:srgbClr val="FF0000"/>
                </a:solidFill>
              </a:endParaRPr>
            </a:p>
          </p:txBody>
        </p:sp>
        <p:graphicFrame>
          <p:nvGraphicFramePr>
            <p:cNvPr id="46135" name="Object 75"/>
            <p:cNvGraphicFramePr/>
            <p:nvPr/>
          </p:nvGraphicFramePr>
          <p:xfrm>
            <a:off x="1152" y="735"/>
            <a:ext cx="212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73" name="公式" r:id="rId34" imgW="3378200" imgH="355600" progId="Equation.3">
                    <p:embed/>
                  </p:oleObj>
                </mc:Choice>
                <mc:Fallback>
                  <p:oleObj name="公式" r:id="rId34" imgW="3378200" imgH="355600" progId="Equation.3">
                    <p:embed/>
                    <p:pic>
                      <p:nvPicPr>
                        <p:cNvPr id="0" name="图片 5101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735"/>
                          <a:ext cx="212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6114" name="Picture 11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5366" name="Group 118"/>
          <p:cNvGrpSpPr/>
          <p:nvPr/>
        </p:nvGrpSpPr>
        <p:grpSpPr bwMode="auto">
          <a:xfrm>
            <a:off x="5341939" y="1149358"/>
            <a:ext cx="1374776" cy="338138"/>
            <a:chOff x="1319" y="3310"/>
            <a:chExt cx="866" cy="213"/>
          </a:xfrm>
        </p:grpSpPr>
        <p:sp>
          <p:nvSpPr>
            <p:cNvPr id="565367" name="Rectangle 119"/>
            <p:cNvSpPr>
              <a:spLocks noChangeArrowheads="1"/>
            </p:cNvSpPr>
            <p:nvPr/>
          </p:nvSpPr>
          <p:spPr bwMode="auto">
            <a:xfrm>
              <a:off x="1376" y="3327"/>
              <a:ext cx="743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368" name="Rectangle 120"/>
            <p:cNvSpPr>
              <a:spLocks noChangeArrowheads="1"/>
            </p:cNvSpPr>
            <p:nvPr/>
          </p:nvSpPr>
          <p:spPr bwMode="auto">
            <a:xfrm>
              <a:off x="1319" y="3310"/>
              <a:ext cx="866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135</a:t>
              </a:r>
              <a:r>
                <a:rPr kumimoji="0"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6.12  </a:t>
              </a:r>
              <a:endParaRPr kumimoji="0" lang="en-US" altLang="zh-CN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46116" name="Group 130"/>
          <p:cNvGrpSpPr/>
          <p:nvPr/>
        </p:nvGrpSpPr>
        <p:grpSpPr bwMode="auto">
          <a:xfrm>
            <a:off x="534988" y="557213"/>
            <a:ext cx="8059737" cy="463550"/>
            <a:chOff x="337" y="351"/>
            <a:chExt cx="5077" cy="292"/>
          </a:xfrm>
        </p:grpSpPr>
        <p:sp>
          <p:nvSpPr>
            <p:cNvPr id="565379" name="Rectangle 131"/>
            <p:cNvSpPr>
              <a:spLocks noChangeArrowheads="1"/>
            </p:cNvSpPr>
            <p:nvPr/>
          </p:nvSpPr>
          <p:spPr bwMode="auto">
            <a:xfrm>
              <a:off x="657" y="355"/>
              <a:ext cx="41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B2B2B2"/>
                  </a:solidFill>
                </a:rPr>
                <a:t>求一共形映射</a:t>
              </a:r>
              <a:r>
                <a:rPr kumimoji="0" lang="en-US" altLang="zh-CN">
                  <a:solidFill>
                    <a:srgbClr val="B2B2B2"/>
                  </a:solidFill>
                </a:rPr>
                <a:t>                    </a:t>
              </a:r>
              <a:r>
                <a:rPr kumimoji="0" lang="zh-CN" altLang="en-US">
                  <a:solidFill>
                    <a:srgbClr val="B2B2B2"/>
                  </a:solidFill>
                </a:rPr>
                <a:t>将区域</a:t>
              </a:r>
              <a:r>
                <a:rPr kumimoji="0" lang="en-US" altLang="zh-CN">
                  <a:solidFill>
                    <a:srgbClr val="B2B2B2"/>
                  </a:solidFill>
                </a:rPr>
                <a:t>             </a:t>
              </a:r>
              <a:r>
                <a:rPr kumimoji="0" lang="zh-CN" altLang="en-US">
                  <a:solidFill>
                    <a:srgbClr val="B2B2B2"/>
                  </a:solidFill>
                </a:rPr>
                <a:t>映射为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sp>
          <p:nvSpPr>
            <p:cNvPr id="565380" name="Rectangle 132"/>
            <p:cNvSpPr>
              <a:spLocks noChangeArrowheads="1"/>
            </p:cNvSpPr>
            <p:nvPr/>
          </p:nvSpPr>
          <p:spPr bwMode="auto">
            <a:xfrm>
              <a:off x="337" y="351"/>
              <a:ext cx="4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B3B3FF"/>
                  </a:solidFill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</a:rPr>
                <a:t>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graphicFrame>
          <p:nvGraphicFramePr>
            <p:cNvPr id="46127" name="Object 133"/>
            <p:cNvGraphicFramePr/>
            <p:nvPr/>
          </p:nvGraphicFramePr>
          <p:xfrm>
            <a:off x="1910" y="399"/>
            <a:ext cx="8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74" name="公式" r:id="rId36" imgW="1282700" imgH="342900" progId="Equation.3">
                    <p:embed/>
                  </p:oleObj>
                </mc:Choice>
                <mc:Fallback>
                  <p:oleObj name="公式" r:id="rId36" imgW="1282700" imgH="342900" progId="Equation.3">
                    <p:embed/>
                    <p:pic>
                      <p:nvPicPr>
                        <p:cNvPr id="0" name="图片 5101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399"/>
                          <a:ext cx="8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28" name="Object 134"/>
            <p:cNvGraphicFramePr/>
            <p:nvPr/>
          </p:nvGraphicFramePr>
          <p:xfrm>
            <a:off x="4646" y="415"/>
            <a:ext cx="76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75" name="公式" r:id="rId38" imgW="1218565" imgH="342900" progId="Equation.3">
                    <p:embed/>
                  </p:oleObj>
                </mc:Choice>
                <mc:Fallback>
                  <p:oleObj name="公式" r:id="rId38" imgW="1218565" imgH="342900" progId="Equation.3">
                    <p:embed/>
                    <p:pic>
                      <p:nvPicPr>
                        <p:cNvPr id="0" name="图片 5101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" y="415"/>
                          <a:ext cx="76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129" name="Group 135"/>
            <p:cNvGrpSpPr/>
            <p:nvPr/>
          </p:nvGrpSpPr>
          <p:grpSpPr bwMode="auto">
            <a:xfrm>
              <a:off x="3486" y="403"/>
              <a:ext cx="484" cy="216"/>
              <a:chOff x="4026" y="3025"/>
              <a:chExt cx="484" cy="216"/>
            </a:xfrm>
          </p:grpSpPr>
          <p:graphicFrame>
            <p:nvGraphicFramePr>
              <p:cNvPr id="46130" name="Object 136"/>
              <p:cNvGraphicFramePr/>
              <p:nvPr/>
            </p:nvGraphicFramePr>
            <p:xfrm>
              <a:off x="4026" y="3025"/>
              <a:ext cx="20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0176" name="公式" r:id="rId40" imgW="330200" imgH="342900" progId="Equation.3">
                      <p:embed/>
                    </p:oleObj>
                  </mc:Choice>
                  <mc:Fallback>
                    <p:oleObj name="公式" r:id="rId40" imgW="330200" imgH="342900" progId="Equation.3">
                      <p:embed/>
                      <p:pic>
                        <p:nvPicPr>
                          <p:cNvPr id="0" name="图片 51017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6" y="3025"/>
                            <a:ext cx="20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131" name="Object 137"/>
              <p:cNvGraphicFramePr/>
              <p:nvPr/>
            </p:nvGraphicFramePr>
            <p:xfrm>
              <a:off x="4238" y="3035"/>
              <a:ext cx="272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0177" name="公式" r:id="rId42" imgW="431165" imgH="266700" progId="Equation.3">
                      <p:embed/>
                    </p:oleObj>
                  </mc:Choice>
                  <mc:Fallback>
                    <p:oleObj name="公式" r:id="rId42" imgW="431165" imgH="266700" progId="Equation.3">
                      <p:embed/>
                      <p:pic>
                        <p:nvPicPr>
                          <p:cNvPr id="0" name="图片 51017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8" y="3035"/>
                            <a:ext cx="272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65377" name="Group 129"/>
          <p:cNvGrpSpPr/>
          <p:nvPr/>
        </p:nvGrpSpPr>
        <p:grpSpPr bwMode="auto">
          <a:xfrm>
            <a:off x="534988" y="557213"/>
            <a:ext cx="8059737" cy="463550"/>
            <a:chOff x="337" y="351"/>
            <a:chExt cx="5077" cy="292"/>
          </a:xfrm>
        </p:grpSpPr>
        <p:sp>
          <p:nvSpPr>
            <p:cNvPr id="565370" name="Rectangle 122"/>
            <p:cNvSpPr>
              <a:spLocks noChangeArrowheads="1"/>
            </p:cNvSpPr>
            <p:nvPr/>
          </p:nvSpPr>
          <p:spPr bwMode="auto">
            <a:xfrm>
              <a:off x="657" y="355"/>
              <a:ext cx="41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求一共形映射</a:t>
              </a:r>
              <a:r>
                <a:rPr kumimoji="0" lang="en-US" altLang="zh-CN"/>
                <a:t>                    </a:t>
              </a:r>
              <a:r>
                <a:rPr kumimoji="0" lang="zh-CN" altLang="en-US"/>
                <a:t>将区域</a:t>
              </a:r>
              <a:r>
                <a:rPr kumimoji="0" lang="en-US" altLang="zh-CN"/>
                <a:t>             </a:t>
              </a:r>
              <a:r>
                <a:rPr kumimoji="0" lang="zh-CN" altLang="en-US"/>
                <a:t>映射为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sp>
          <p:nvSpPr>
            <p:cNvPr id="565371" name="Rectangle 123"/>
            <p:cNvSpPr>
              <a:spLocks noChangeArrowheads="1"/>
            </p:cNvSpPr>
            <p:nvPr/>
          </p:nvSpPr>
          <p:spPr bwMode="auto">
            <a:xfrm>
              <a:off x="337" y="351"/>
              <a:ext cx="4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</a:rPr>
                <a:t>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graphicFrame>
          <p:nvGraphicFramePr>
            <p:cNvPr id="46120" name="Object 124"/>
            <p:cNvGraphicFramePr/>
            <p:nvPr/>
          </p:nvGraphicFramePr>
          <p:xfrm>
            <a:off x="1910" y="399"/>
            <a:ext cx="8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78" name="公式" r:id="rId44" imgW="1282700" imgH="342900" progId="Equation.3">
                    <p:embed/>
                  </p:oleObj>
                </mc:Choice>
                <mc:Fallback>
                  <p:oleObj name="公式" r:id="rId44" imgW="1282700" imgH="342900" progId="Equation.3">
                    <p:embed/>
                    <p:pic>
                      <p:nvPicPr>
                        <p:cNvPr id="0" name="图片 5101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399"/>
                          <a:ext cx="8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21" name="Object 125"/>
            <p:cNvGraphicFramePr/>
            <p:nvPr/>
          </p:nvGraphicFramePr>
          <p:xfrm>
            <a:off x="4646" y="415"/>
            <a:ext cx="76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79" name="公式" r:id="rId45" imgW="1218565" imgH="342900" progId="Equation.3">
                    <p:embed/>
                  </p:oleObj>
                </mc:Choice>
                <mc:Fallback>
                  <p:oleObj name="公式" r:id="rId45" imgW="1218565" imgH="342900" progId="Equation.3">
                    <p:embed/>
                    <p:pic>
                      <p:nvPicPr>
                        <p:cNvPr id="0" name="图片 5101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" y="415"/>
                          <a:ext cx="76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122" name="Group 126"/>
            <p:cNvGrpSpPr/>
            <p:nvPr/>
          </p:nvGrpSpPr>
          <p:grpSpPr bwMode="auto">
            <a:xfrm>
              <a:off x="3486" y="403"/>
              <a:ext cx="484" cy="216"/>
              <a:chOff x="4026" y="3025"/>
              <a:chExt cx="484" cy="216"/>
            </a:xfrm>
          </p:grpSpPr>
          <p:graphicFrame>
            <p:nvGraphicFramePr>
              <p:cNvPr id="46123" name="Object 127"/>
              <p:cNvGraphicFramePr/>
              <p:nvPr/>
            </p:nvGraphicFramePr>
            <p:xfrm>
              <a:off x="4026" y="3025"/>
              <a:ext cx="20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0180" name="公式" r:id="rId47" imgW="330200" imgH="342900" progId="Equation.3">
                      <p:embed/>
                    </p:oleObj>
                  </mc:Choice>
                  <mc:Fallback>
                    <p:oleObj name="公式" r:id="rId47" imgW="330200" imgH="342900" progId="Equation.3">
                      <p:embed/>
                      <p:pic>
                        <p:nvPicPr>
                          <p:cNvPr id="0" name="图片 51017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6" y="3025"/>
                            <a:ext cx="20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124" name="Object 128"/>
              <p:cNvGraphicFramePr/>
              <p:nvPr/>
            </p:nvGraphicFramePr>
            <p:xfrm>
              <a:off x="4238" y="3035"/>
              <a:ext cx="272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0181" name="Equation" r:id="rId48" imgW="431165" imgH="266700" progId="Equation.DSMT4">
                      <p:embed/>
                    </p:oleObj>
                  </mc:Choice>
                  <mc:Fallback>
                    <p:oleObj name="Equation" r:id="rId48" imgW="431165" imgH="266700" progId="Equation.DSMT4">
                      <p:embed/>
                      <p:pic>
                        <p:nvPicPr>
                          <p:cNvPr id="0" name="图片 51018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8" y="3035"/>
                            <a:ext cx="272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09 -0.00347 L 3.33333E-6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65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77 -0.00417 L 0.00052 2.59259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65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6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6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6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6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56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56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56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56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56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6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6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6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56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315" grpId="0"/>
      <p:bldP spid="5653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12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81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06" name="Picture 12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79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07" name="Picture 12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81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08" name="Picture 12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79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09" name="Picture 12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0" name="Picture 13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68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1" name="Picture 1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2" name="Picture 13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3" name="Picture 1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4" name="Picture 1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5" name="Picture 1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6" name="Picture 13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7" name="Picture 13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27263" y="5070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8" name="Picture 13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25675" y="5068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9" name="Picture 13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89438" y="5070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20" name="Picture 14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87850" y="5068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21" name="Picture 14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42088" y="5080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22" name="Picture 14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40500" y="5078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23" name="Picture 1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2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24" name="Picture 1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7358" name="Group 62"/>
          <p:cNvGrpSpPr/>
          <p:nvPr/>
        </p:nvGrpSpPr>
        <p:grpSpPr bwMode="auto">
          <a:xfrm>
            <a:off x="1882775" y="2082800"/>
            <a:ext cx="3048000" cy="863600"/>
            <a:chOff x="3520" y="3490"/>
            <a:chExt cx="1920" cy="544"/>
          </a:xfrm>
        </p:grpSpPr>
        <p:graphicFrame>
          <p:nvGraphicFramePr>
            <p:cNvPr id="47163" name="Object 63"/>
            <p:cNvGraphicFramePr/>
            <p:nvPr/>
          </p:nvGraphicFramePr>
          <p:xfrm>
            <a:off x="3520" y="3490"/>
            <a:ext cx="192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109" name="公式" r:id="rId3" imgW="3048000" imgH="863600" progId="Equation.3">
                    <p:embed/>
                  </p:oleObj>
                </mc:Choice>
                <mc:Fallback>
                  <p:oleObj name="公式" r:id="rId3" imgW="3048000" imgH="863600" progId="Equation.3">
                    <p:embed/>
                    <p:pic>
                      <p:nvPicPr>
                        <p:cNvPr id="0" name="图片 5111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0" y="3490"/>
                          <a:ext cx="1920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7360" name="Line 64"/>
            <p:cNvSpPr>
              <a:spLocks noChangeShapeType="1"/>
            </p:cNvSpPr>
            <p:nvPr/>
          </p:nvSpPr>
          <p:spPr bwMode="auto">
            <a:xfrm>
              <a:off x="4492" y="3586"/>
              <a:ext cx="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67396" name="Rectangle 100"/>
          <p:cNvSpPr>
            <a:spLocks noChangeArrowheads="1"/>
          </p:cNvSpPr>
          <p:nvPr/>
        </p:nvSpPr>
        <p:spPr bwMode="auto">
          <a:xfrm>
            <a:off x="1046163" y="3074988"/>
            <a:ext cx="23002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6600"/>
                </a:solidFill>
                <a:ea typeface="楷体_GB2312" charset="0"/>
                <a:cs typeface="楷体_GB2312" charset="0"/>
              </a:rPr>
              <a:t>(2) </a:t>
            </a:r>
            <a:r>
              <a:rPr kumimoji="0" lang="zh-CN" altLang="en-US" u="sng">
                <a:solidFill>
                  <a:srgbClr val="00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代入条件</a:t>
            </a:r>
            <a:r>
              <a:rPr kumimoji="0" lang="zh-CN" altLang="en-US">
                <a:solidFill>
                  <a:srgbClr val="00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kumimoji="0" lang="en-US" altLang="zh-CN">
                <a:solidFill>
                  <a:srgbClr val="006600"/>
                </a:solidFill>
              </a:rPr>
              <a:t>  </a:t>
            </a:r>
            <a:endParaRPr kumimoji="0" lang="en-US" altLang="zh-CN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grpSp>
        <p:nvGrpSpPr>
          <p:cNvPr id="567413" name="Group 117"/>
          <p:cNvGrpSpPr/>
          <p:nvPr/>
        </p:nvGrpSpPr>
        <p:grpSpPr bwMode="auto">
          <a:xfrm>
            <a:off x="1508125" y="3659188"/>
            <a:ext cx="1625600" cy="457200"/>
            <a:chOff x="932" y="2227"/>
            <a:chExt cx="1024" cy="288"/>
          </a:xfrm>
        </p:grpSpPr>
        <p:graphicFrame>
          <p:nvGraphicFramePr>
            <p:cNvPr id="47161" name="Object 101"/>
            <p:cNvGraphicFramePr/>
            <p:nvPr/>
          </p:nvGraphicFramePr>
          <p:xfrm>
            <a:off x="1212" y="2279"/>
            <a:ext cx="74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110" name="公式" r:id="rId5" imgW="1180465" imgH="342900" progId="Equation.3">
                    <p:embed/>
                  </p:oleObj>
                </mc:Choice>
                <mc:Fallback>
                  <p:oleObj name="公式" r:id="rId5" imgW="1180465" imgH="342900" progId="Equation.3">
                    <p:embed/>
                    <p:pic>
                      <p:nvPicPr>
                        <p:cNvPr id="0" name="图片 5111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" y="2279"/>
                          <a:ext cx="74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7399" name="Rectangle 103"/>
            <p:cNvSpPr>
              <a:spLocks noChangeArrowheads="1"/>
            </p:cNvSpPr>
            <p:nvPr/>
          </p:nvSpPr>
          <p:spPr bwMode="auto">
            <a:xfrm>
              <a:off x="932" y="2227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由</a:t>
              </a:r>
              <a:r>
                <a:rPr kumimoji="0" lang="en-US" altLang="zh-CN"/>
                <a:t>   </a:t>
              </a:r>
              <a:endParaRPr kumimoji="0" lang="en-US" altLang="zh-CN"/>
            </a:p>
          </p:txBody>
        </p:sp>
      </p:grpSp>
      <p:grpSp>
        <p:nvGrpSpPr>
          <p:cNvPr id="567414" name="Group 118"/>
          <p:cNvGrpSpPr/>
          <p:nvPr/>
        </p:nvGrpSpPr>
        <p:grpSpPr bwMode="auto">
          <a:xfrm>
            <a:off x="3219450" y="3656013"/>
            <a:ext cx="1177925" cy="457200"/>
            <a:chOff x="1998" y="2225"/>
            <a:chExt cx="742" cy="288"/>
          </a:xfrm>
        </p:grpSpPr>
        <p:graphicFrame>
          <p:nvGraphicFramePr>
            <p:cNvPr id="47159" name="Object 104"/>
            <p:cNvGraphicFramePr/>
            <p:nvPr/>
          </p:nvGraphicFramePr>
          <p:xfrm>
            <a:off x="2284" y="2271"/>
            <a:ext cx="45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111" name="公式" r:id="rId7" imgW="723900" imgH="342900" progId="Equation.3">
                    <p:embed/>
                  </p:oleObj>
                </mc:Choice>
                <mc:Fallback>
                  <p:oleObj name="公式" r:id="rId7" imgW="723900" imgH="342900" progId="Equation.3">
                    <p:embed/>
                    <p:pic>
                      <p:nvPicPr>
                        <p:cNvPr id="0" name="图片 5111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" y="2271"/>
                          <a:ext cx="45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7401" name="Rectangle 105"/>
            <p:cNvSpPr>
              <a:spLocks noChangeArrowheads="1"/>
            </p:cNvSpPr>
            <p:nvPr/>
          </p:nvSpPr>
          <p:spPr bwMode="auto">
            <a:xfrm>
              <a:off x="1998" y="2225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有</a:t>
              </a:r>
              <a:r>
                <a:rPr kumimoji="0" lang="en-US" altLang="zh-CN"/>
                <a:t>   </a:t>
              </a:r>
              <a:endParaRPr kumimoji="0" lang="en-US" altLang="zh-CN"/>
            </a:p>
          </p:txBody>
        </p:sp>
      </p:grpSp>
      <p:grpSp>
        <p:nvGrpSpPr>
          <p:cNvPr id="567415" name="Group 119"/>
          <p:cNvGrpSpPr/>
          <p:nvPr/>
        </p:nvGrpSpPr>
        <p:grpSpPr bwMode="auto">
          <a:xfrm>
            <a:off x="4530725" y="3451225"/>
            <a:ext cx="3429000" cy="863600"/>
            <a:chOff x="2824" y="2096"/>
            <a:chExt cx="2160" cy="544"/>
          </a:xfrm>
        </p:grpSpPr>
        <p:sp>
          <p:nvSpPr>
            <p:cNvPr id="567395" name="Rectangle 99"/>
            <p:cNvSpPr>
              <a:spLocks noChangeArrowheads="1"/>
            </p:cNvSpPr>
            <p:nvPr/>
          </p:nvSpPr>
          <p:spPr bwMode="auto">
            <a:xfrm>
              <a:off x="2824" y="2229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故</a:t>
              </a:r>
              <a:r>
                <a:rPr kumimoji="0" lang="en-US" altLang="zh-CN"/>
                <a:t>   </a:t>
              </a:r>
              <a:endParaRPr kumimoji="0" lang="en-US" altLang="zh-CN"/>
            </a:p>
          </p:txBody>
        </p:sp>
        <p:graphicFrame>
          <p:nvGraphicFramePr>
            <p:cNvPr id="47158" name="Object 106"/>
            <p:cNvGraphicFramePr/>
            <p:nvPr/>
          </p:nvGraphicFramePr>
          <p:xfrm>
            <a:off x="3144" y="2096"/>
            <a:ext cx="184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112" name="公式" r:id="rId9" imgW="2921000" imgH="863600" progId="Equation.3">
                    <p:embed/>
                  </p:oleObj>
                </mc:Choice>
                <mc:Fallback>
                  <p:oleObj name="公式" r:id="rId9" imgW="2921000" imgH="863600" progId="Equation.3">
                    <p:embed/>
                    <p:pic>
                      <p:nvPicPr>
                        <p:cNvPr id="0" name="图片 5111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2096"/>
                          <a:ext cx="1840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7416" name="Group 120"/>
          <p:cNvGrpSpPr/>
          <p:nvPr/>
        </p:nvGrpSpPr>
        <p:grpSpPr bwMode="auto">
          <a:xfrm>
            <a:off x="1997075" y="4467225"/>
            <a:ext cx="4956175" cy="863600"/>
            <a:chOff x="1240" y="2736"/>
            <a:chExt cx="3122" cy="544"/>
          </a:xfrm>
        </p:grpSpPr>
        <p:graphicFrame>
          <p:nvGraphicFramePr>
            <p:cNvPr id="47153" name="Object 107"/>
            <p:cNvGraphicFramePr/>
            <p:nvPr/>
          </p:nvGraphicFramePr>
          <p:xfrm>
            <a:off x="1240" y="2953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113" name="公式" r:id="rId11" imgW="342900" imgH="215900" progId="Equation.3">
                    <p:embed/>
                  </p:oleObj>
                </mc:Choice>
                <mc:Fallback>
                  <p:oleObj name="公式" r:id="rId11" imgW="342900" imgH="215900" progId="Equation.3">
                    <p:embed/>
                    <p:pic>
                      <p:nvPicPr>
                        <p:cNvPr id="0" name="图片 5111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2953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54" name="Object 108"/>
            <p:cNvGraphicFramePr/>
            <p:nvPr/>
          </p:nvGraphicFramePr>
          <p:xfrm>
            <a:off x="1524" y="2736"/>
            <a:ext cx="2544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114" name="公式" r:id="rId13" imgW="4038600" imgH="863600" progId="Equation.3">
                    <p:embed/>
                  </p:oleObj>
                </mc:Choice>
                <mc:Fallback>
                  <p:oleObj name="公式" r:id="rId13" imgW="4038600" imgH="863600" progId="Equation.3">
                    <p:embed/>
                    <p:pic>
                      <p:nvPicPr>
                        <p:cNvPr id="0" name="图片 5111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" y="2736"/>
                          <a:ext cx="2544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55" name="Object 109"/>
            <p:cNvGraphicFramePr/>
            <p:nvPr/>
          </p:nvGraphicFramePr>
          <p:xfrm>
            <a:off x="4106" y="3012"/>
            <a:ext cx="2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115" name="公式" r:id="rId15" imgW="406400" imgH="419100" progId="Equation.3">
                    <p:embed/>
                  </p:oleObj>
                </mc:Choice>
                <mc:Fallback>
                  <p:oleObj name="公式" r:id="rId15" imgW="406400" imgH="419100" progId="Equation.3">
                    <p:embed/>
                    <p:pic>
                      <p:nvPicPr>
                        <p:cNvPr id="0" name="图片 5111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6" y="3012"/>
                          <a:ext cx="25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7406" name="Line 110"/>
            <p:cNvSpPr>
              <a:spLocks noChangeShapeType="1"/>
            </p:cNvSpPr>
            <p:nvPr/>
          </p:nvSpPr>
          <p:spPr bwMode="auto">
            <a:xfrm>
              <a:off x="4074" y="2790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567407" name="Object 111"/>
          <p:cNvGraphicFramePr/>
          <p:nvPr/>
        </p:nvGraphicFramePr>
        <p:xfrm>
          <a:off x="6997700" y="4660900"/>
          <a:ext cx="105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116" name="公式" r:id="rId17" imgW="1054100" imgH="419100" progId="Equation.3">
                  <p:embed/>
                </p:oleObj>
              </mc:Choice>
              <mc:Fallback>
                <p:oleObj name="公式" r:id="rId17" imgW="1054100" imgH="419100" progId="Equation.3">
                  <p:embed/>
                  <p:pic>
                    <p:nvPicPr>
                      <p:cNvPr id="0" name="图片 511115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4660900"/>
                        <a:ext cx="1054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7417" name="Group 121"/>
          <p:cNvGrpSpPr/>
          <p:nvPr/>
        </p:nvGrpSpPr>
        <p:grpSpPr bwMode="auto">
          <a:xfrm>
            <a:off x="1506538" y="5584825"/>
            <a:ext cx="2374900" cy="711200"/>
            <a:chOff x="978" y="3440"/>
            <a:chExt cx="1496" cy="448"/>
          </a:xfrm>
        </p:grpSpPr>
        <p:graphicFrame>
          <p:nvGraphicFramePr>
            <p:cNvPr id="47151" name="Object 102"/>
            <p:cNvGraphicFramePr/>
            <p:nvPr/>
          </p:nvGraphicFramePr>
          <p:xfrm>
            <a:off x="1258" y="3440"/>
            <a:ext cx="1216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117" name="公式" r:id="rId19" imgW="1930400" imgH="711200" progId="Equation.3">
                    <p:embed/>
                  </p:oleObj>
                </mc:Choice>
                <mc:Fallback>
                  <p:oleObj name="公式" r:id="rId19" imgW="1930400" imgH="711200" progId="Equation.3">
                    <p:embed/>
                    <p:pic>
                      <p:nvPicPr>
                        <p:cNvPr id="0" name="图片 5111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8" y="3440"/>
                          <a:ext cx="1216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7409" name="Rectangle 113"/>
            <p:cNvSpPr>
              <a:spLocks noChangeArrowheads="1"/>
            </p:cNvSpPr>
            <p:nvPr/>
          </p:nvSpPr>
          <p:spPr bwMode="auto">
            <a:xfrm>
              <a:off x="978" y="3521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由</a:t>
              </a:r>
              <a:r>
                <a:rPr kumimoji="0" lang="en-US" altLang="zh-CN"/>
                <a:t>   </a:t>
              </a:r>
              <a:endParaRPr kumimoji="0" lang="en-US" altLang="zh-CN"/>
            </a:p>
          </p:txBody>
        </p:sp>
      </p:grpSp>
      <p:grpSp>
        <p:nvGrpSpPr>
          <p:cNvPr id="567418" name="Group 122"/>
          <p:cNvGrpSpPr/>
          <p:nvPr/>
        </p:nvGrpSpPr>
        <p:grpSpPr bwMode="auto">
          <a:xfrm>
            <a:off x="4016375" y="5584825"/>
            <a:ext cx="1646238" cy="711200"/>
            <a:chOff x="2506" y="3440"/>
            <a:chExt cx="1037" cy="448"/>
          </a:xfrm>
        </p:grpSpPr>
        <p:sp>
          <p:nvSpPr>
            <p:cNvPr id="567410" name="Rectangle 114"/>
            <p:cNvSpPr>
              <a:spLocks noChangeArrowheads="1"/>
            </p:cNvSpPr>
            <p:nvPr/>
          </p:nvSpPr>
          <p:spPr bwMode="auto">
            <a:xfrm>
              <a:off x="2506" y="3519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有</a:t>
              </a:r>
              <a:r>
                <a:rPr kumimoji="0" lang="en-US" altLang="zh-CN"/>
                <a:t>   </a:t>
              </a:r>
              <a:endParaRPr kumimoji="0" lang="en-US" altLang="zh-CN"/>
            </a:p>
          </p:txBody>
        </p:sp>
        <p:graphicFrame>
          <p:nvGraphicFramePr>
            <p:cNvPr id="47150" name="Object 115"/>
            <p:cNvGraphicFramePr/>
            <p:nvPr/>
          </p:nvGraphicFramePr>
          <p:xfrm>
            <a:off x="2807" y="3440"/>
            <a:ext cx="736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118" name="公式" r:id="rId21" imgW="1168400" imgH="711200" progId="Equation.3">
                    <p:embed/>
                  </p:oleObj>
                </mc:Choice>
                <mc:Fallback>
                  <p:oleObj name="公式" r:id="rId21" imgW="1168400" imgH="711200" progId="Equation.3">
                    <p:embed/>
                    <p:pic>
                      <p:nvPicPr>
                        <p:cNvPr id="0" name="图片 5111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7" y="3440"/>
                          <a:ext cx="736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7419" name="Group 123"/>
          <p:cNvGrpSpPr/>
          <p:nvPr/>
        </p:nvGrpSpPr>
        <p:grpSpPr bwMode="auto">
          <a:xfrm>
            <a:off x="5802313" y="5575300"/>
            <a:ext cx="2559050" cy="787400"/>
            <a:chOff x="3571" y="3434"/>
            <a:chExt cx="1612" cy="496"/>
          </a:xfrm>
        </p:grpSpPr>
        <p:sp>
          <p:nvSpPr>
            <p:cNvPr id="567408" name="Rectangle 112"/>
            <p:cNvSpPr>
              <a:spLocks noChangeArrowheads="1"/>
            </p:cNvSpPr>
            <p:nvPr/>
          </p:nvSpPr>
          <p:spPr bwMode="auto">
            <a:xfrm>
              <a:off x="3571" y="3523"/>
              <a:ext cx="69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即得</a:t>
              </a:r>
              <a:r>
                <a:rPr kumimoji="0" lang="en-US" altLang="zh-CN"/>
                <a:t>    </a:t>
              </a:r>
              <a:endParaRPr kumimoji="0" lang="en-US" altLang="zh-CN"/>
            </a:p>
          </p:txBody>
        </p:sp>
        <p:graphicFrame>
          <p:nvGraphicFramePr>
            <p:cNvPr id="47148" name="Object 116"/>
            <p:cNvGraphicFramePr/>
            <p:nvPr/>
          </p:nvGraphicFramePr>
          <p:xfrm>
            <a:off x="4071" y="3434"/>
            <a:ext cx="111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119" name="公式" r:id="rId23" imgW="1765300" imgH="787400" progId="Equation.3">
                    <p:embed/>
                  </p:oleObj>
                </mc:Choice>
                <mc:Fallback>
                  <p:oleObj name="公式" r:id="rId23" imgW="1765300" imgH="787400" progId="Equation.3">
                    <p:embed/>
                    <p:pic>
                      <p:nvPicPr>
                        <p:cNvPr id="0" name="图片 5111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3434"/>
                          <a:ext cx="111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7135" name="Picture 1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442" name="Rectangle 146"/>
          <p:cNvSpPr>
            <a:spLocks noChangeArrowheads="1"/>
          </p:cNvSpPr>
          <p:nvPr/>
        </p:nvSpPr>
        <p:spPr bwMode="auto">
          <a:xfrm>
            <a:off x="534988" y="1695450"/>
            <a:ext cx="6397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567443" name="Rectangle 147"/>
          <p:cNvSpPr>
            <a:spLocks noChangeArrowheads="1"/>
          </p:cNvSpPr>
          <p:nvPr/>
        </p:nvSpPr>
        <p:spPr bwMode="auto">
          <a:xfrm>
            <a:off x="1049338" y="1697038"/>
            <a:ext cx="19923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6600"/>
                </a:solidFill>
                <a:ea typeface="楷体_GB2312" charset="0"/>
                <a:cs typeface="楷体_GB2312" charset="0"/>
              </a:rPr>
              <a:t>(1) </a:t>
            </a:r>
            <a:r>
              <a:rPr kumimoji="0" lang="zh-CN" altLang="en-US" u="sng">
                <a:solidFill>
                  <a:srgbClr val="00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求通式</a:t>
            </a:r>
            <a:r>
              <a:rPr kumimoji="0" lang="zh-CN" altLang="en-US">
                <a:solidFill>
                  <a:srgbClr val="006600"/>
                </a:solidFill>
                <a:latin typeface="仿宋_GB2312" charset="0"/>
                <a:ea typeface="仿宋_GB2312" charset="0"/>
                <a:cs typeface="仿宋_GB2312" charset="0"/>
              </a:rPr>
              <a:t>。</a:t>
            </a:r>
            <a:r>
              <a:rPr kumimoji="0" lang="en-US" altLang="zh-CN">
                <a:solidFill>
                  <a:srgbClr val="006600"/>
                </a:solidFill>
              </a:rPr>
              <a:t>  </a:t>
            </a:r>
            <a:endParaRPr kumimoji="0" lang="en-US" altLang="zh-CN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567452" name="Rectangle 156"/>
          <p:cNvSpPr>
            <a:spLocks noChangeArrowheads="1"/>
          </p:cNvSpPr>
          <p:nvPr/>
        </p:nvSpPr>
        <p:spPr bwMode="auto">
          <a:xfrm>
            <a:off x="1042988" y="111601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满足</a:t>
            </a:r>
            <a:r>
              <a:rPr kumimoji="0" lang="en-US" altLang="zh-CN">
                <a:solidFill>
                  <a:srgbClr val="FF0000"/>
                </a:solidFill>
              </a:rPr>
              <a:t>  </a:t>
            </a:r>
            <a:endParaRPr kumimoji="0" lang="en-US" altLang="zh-CN">
              <a:solidFill>
                <a:srgbClr val="FF0000"/>
              </a:solidFill>
            </a:endParaRPr>
          </a:p>
        </p:txBody>
      </p:sp>
      <p:graphicFrame>
        <p:nvGraphicFramePr>
          <p:cNvPr id="47139" name="Object 157"/>
          <p:cNvGraphicFramePr/>
          <p:nvPr/>
        </p:nvGraphicFramePr>
        <p:xfrm>
          <a:off x="1828800" y="1166813"/>
          <a:ext cx="3378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120" name="公式" r:id="rId25" imgW="3378200" imgH="355600" progId="Equation.3">
                  <p:embed/>
                </p:oleObj>
              </mc:Choice>
              <mc:Fallback>
                <p:oleObj name="公式" r:id="rId25" imgW="3378200" imgH="355600" progId="Equation.3">
                  <p:embed/>
                  <p:pic>
                    <p:nvPicPr>
                      <p:cNvPr id="0" name="图片 511119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66813"/>
                        <a:ext cx="3378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454" name="Rectangle 158"/>
          <p:cNvSpPr>
            <a:spLocks noChangeArrowheads="1"/>
          </p:cNvSpPr>
          <p:nvPr/>
        </p:nvSpPr>
        <p:spPr bwMode="auto">
          <a:xfrm>
            <a:off x="1042988" y="563563"/>
            <a:ext cx="65246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zh-CN" altLang="en-US"/>
              <a:t>求一共形映射</a:t>
            </a:r>
            <a:r>
              <a:rPr kumimoji="0" lang="en-US" altLang="zh-CN"/>
              <a:t>                    </a:t>
            </a:r>
            <a:r>
              <a:rPr kumimoji="0" lang="zh-CN" altLang="en-US"/>
              <a:t>将区域</a:t>
            </a:r>
            <a:r>
              <a:rPr kumimoji="0" lang="en-US" altLang="zh-CN"/>
              <a:t>             </a:t>
            </a:r>
            <a:r>
              <a:rPr kumimoji="0" lang="zh-CN" altLang="en-US"/>
              <a:t>映射为</a:t>
            </a:r>
            <a:r>
              <a:rPr kumimoji="0" lang="en-US" altLang="zh-CN"/>
              <a:t>  </a:t>
            </a:r>
            <a:endParaRPr kumimoji="0" lang="en-US" altLang="zh-CN"/>
          </a:p>
        </p:txBody>
      </p:sp>
      <p:sp>
        <p:nvSpPr>
          <p:cNvPr id="567455" name="Rectangle 159"/>
          <p:cNvSpPr>
            <a:spLocks noChangeArrowheads="1"/>
          </p:cNvSpPr>
          <p:nvPr/>
        </p:nvSpPr>
        <p:spPr bwMode="auto">
          <a:xfrm>
            <a:off x="534988" y="557213"/>
            <a:ext cx="638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例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47142" name="Object 160"/>
          <p:cNvGraphicFramePr/>
          <p:nvPr/>
        </p:nvGraphicFramePr>
        <p:xfrm>
          <a:off x="3032125" y="633413"/>
          <a:ext cx="1282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121" name="公式" r:id="rId27" imgW="1282700" imgH="342900" progId="Equation.3">
                  <p:embed/>
                </p:oleObj>
              </mc:Choice>
              <mc:Fallback>
                <p:oleObj name="公式" r:id="rId27" imgW="1282700" imgH="342900" progId="Equation.3">
                  <p:embed/>
                  <p:pic>
                    <p:nvPicPr>
                      <p:cNvPr id="0" name="图片 511120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633413"/>
                        <a:ext cx="1282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3" name="Object 161"/>
          <p:cNvGraphicFramePr/>
          <p:nvPr/>
        </p:nvGraphicFramePr>
        <p:xfrm>
          <a:off x="7375525" y="658813"/>
          <a:ext cx="1219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122" name="公式" r:id="rId29" imgW="1218565" imgH="342900" progId="Equation.3">
                  <p:embed/>
                </p:oleObj>
              </mc:Choice>
              <mc:Fallback>
                <p:oleObj name="公式" r:id="rId29" imgW="1218565" imgH="342900" progId="Equation.3">
                  <p:embed/>
                  <p:pic>
                    <p:nvPicPr>
                      <p:cNvPr id="0" name="图片 511121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658813"/>
                        <a:ext cx="1219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44" name="Group 162"/>
          <p:cNvGrpSpPr/>
          <p:nvPr/>
        </p:nvGrpSpPr>
        <p:grpSpPr bwMode="auto">
          <a:xfrm>
            <a:off x="5534025" y="639763"/>
            <a:ext cx="768350" cy="342900"/>
            <a:chOff x="4026" y="3025"/>
            <a:chExt cx="484" cy="216"/>
          </a:xfrm>
        </p:grpSpPr>
        <p:graphicFrame>
          <p:nvGraphicFramePr>
            <p:cNvPr id="47145" name="Object 163"/>
            <p:cNvGraphicFramePr/>
            <p:nvPr/>
          </p:nvGraphicFramePr>
          <p:xfrm>
            <a:off x="4026" y="3025"/>
            <a:ext cx="2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123" name="公式" r:id="rId31" imgW="330200" imgH="342900" progId="Equation.3">
                    <p:embed/>
                  </p:oleObj>
                </mc:Choice>
                <mc:Fallback>
                  <p:oleObj name="公式" r:id="rId31" imgW="330200" imgH="342900" progId="Equation.3">
                    <p:embed/>
                    <p:pic>
                      <p:nvPicPr>
                        <p:cNvPr id="0" name="图片 5111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6" y="3025"/>
                          <a:ext cx="2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6" name="Object 164"/>
            <p:cNvGraphicFramePr/>
            <p:nvPr/>
          </p:nvGraphicFramePr>
          <p:xfrm>
            <a:off x="4238" y="3035"/>
            <a:ext cx="27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124" name="Equation" r:id="rId33" imgW="431165" imgH="266700" progId="Equation.DSMT4">
                    <p:embed/>
                  </p:oleObj>
                </mc:Choice>
                <mc:Fallback>
                  <p:oleObj name="Equation" r:id="rId33" imgW="431165" imgH="266700" progId="Equation.DSMT4">
                    <p:embed/>
                    <p:pic>
                      <p:nvPicPr>
                        <p:cNvPr id="0" name="图片 5111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8" y="3035"/>
                          <a:ext cx="27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844 0.50972 L 5.55556E-7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67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31" y="-2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6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6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6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6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6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6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6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6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6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9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30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31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32" name="Picture 3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33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34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35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36" name="Picture 3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37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38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39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40" name="Picture 4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41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42" name="Picture 4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43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44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45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46" name="Picture 4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47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48" name="Picture 5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531813" y="717550"/>
            <a:ext cx="5791200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zh-CN" sz="3200">
                <a:solidFill>
                  <a:srgbClr val="000099"/>
                </a:solidFill>
              </a:rPr>
              <a:t>§6.4  </a:t>
            </a:r>
            <a:r>
              <a:rPr kumimoji="0" lang="zh-CN" altLang="en-US" sz="3200">
                <a:solidFill>
                  <a:srgbClr val="000099"/>
                </a:solidFill>
              </a:rPr>
              <a:t>几个初等函数构成的映射</a:t>
            </a:r>
            <a:r>
              <a:rPr kumimoji="0" lang="en-US" altLang="zh-CN" sz="3200">
                <a:solidFill>
                  <a:srgbClr val="000099"/>
                </a:solidFill>
              </a:rPr>
              <a:t>  </a:t>
            </a:r>
            <a:endParaRPr kumimoji="0" lang="en-US" altLang="zh-CN" sz="3200">
              <a:solidFill>
                <a:srgbClr val="000099"/>
              </a:solidFill>
            </a:endParaRPr>
          </a:p>
        </p:txBody>
      </p:sp>
      <p:grpSp>
        <p:nvGrpSpPr>
          <p:cNvPr id="314420" name="Group 52"/>
          <p:cNvGrpSpPr/>
          <p:nvPr/>
        </p:nvGrpSpPr>
        <p:grpSpPr bwMode="auto">
          <a:xfrm>
            <a:off x="957263" y="1490663"/>
            <a:ext cx="2495550" cy="1833562"/>
            <a:chOff x="603" y="939"/>
            <a:chExt cx="1572" cy="1155"/>
          </a:xfrm>
        </p:grpSpPr>
        <p:sp>
          <p:nvSpPr>
            <p:cNvPr id="314371" name="Rectangle 3"/>
            <p:cNvSpPr>
              <a:spLocks noChangeArrowheads="1"/>
            </p:cNvSpPr>
            <p:nvPr/>
          </p:nvSpPr>
          <p:spPr bwMode="auto">
            <a:xfrm>
              <a:off x="603" y="939"/>
              <a:ext cx="134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一、幂函数</a:t>
              </a:r>
              <a:r>
                <a:rPr lang="en-US" altLang="zh-CN" sz="2800">
                  <a:solidFill>
                    <a:srgbClr val="000099"/>
                  </a:solidFill>
                </a:rPr>
                <a:t>  </a:t>
              </a:r>
              <a:endParaRPr lang="en-US" altLang="zh-CN" sz="2800">
                <a:solidFill>
                  <a:srgbClr val="000099"/>
                </a:solidFill>
              </a:endParaRPr>
            </a:p>
          </p:txBody>
        </p:sp>
        <p:sp>
          <p:nvSpPr>
            <p:cNvPr id="314372" name="Rectangle 4"/>
            <p:cNvSpPr>
              <a:spLocks noChangeArrowheads="1"/>
            </p:cNvSpPr>
            <p:nvPr/>
          </p:nvSpPr>
          <p:spPr bwMode="auto">
            <a:xfrm>
              <a:off x="603" y="1354"/>
              <a:ext cx="157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二、</a:t>
              </a:r>
              <a:r>
                <a:rPr kumimoji="0" lang="zh-CN" altLang="en-US" sz="2800">
                  <a:solidFill>
                    <a:srgbClr val="000099"/>
                  </a:solidFill>
                </a:rPr>
                <a:t>指数函数</a:t>
              </a:r>
              <a:r>
                <a:rPr kumimoji="0" lang="en-US" altLang="zh-CN" sz="2800">
                  <a:solidFill>
                    <a:srgbClr val="000099"/>
                  </a:solidFill>
                </a:rPr>
                <a:t>  </a:t>
              </a:r>
              <a:endParaRPr kumimoji="0" lang="en-US" altLang="zh-CN" sz="2800">
                <a:solidFill>
                  <a:srgbClr val="000099"/>
                </a:solidFill>
              </a:endParaRPr>
            </a:p>
          </p:txBody>
        </p:sp>
        <p:sp>
          <p:nvSpPr>
            <p:cNvPr id="314373" name="Rectangle 5"/>
            <p:cNvSpPr>
              <a:spLocks noChangeArrowheads="1"/>
            </p:cNvSpPr>
            <p:nvPr/>
          </p:nvSpPr>
          <p:spPr bwMode="auto">
            <a:xfrm>
              <a:off x="603" y="1767"/>
              <a:ext cx="157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三、</a:t>
              </a:r>
              <a:r>
                <a:rPr kumimoji="0" lang="zh-CN" altLang="en-US" sz="2800">
                  <a:solidFill>
                    <a:srgbClr val="000099"/>
                  </a:solidFill>
                </a:rPr>
                <a:t>综合举例</a:t>
              </a:r>
              <a:r>
                <a:rPr kumimoji="0" lang="en-US" altLang="zh-CN" sz="2800">
                  <a:solidFill>
                    <a:srgbClr val="000099"/>
                  </a:solidFill>
                </a:rPr>
                <a:t>  </a:t>
              </a:r>
              <a:endParaRPr lang="en-US" altLang="zh-CN" sz="2800">
                <a:solidFill>
                  <a:srgbClr val="000099"/>
                </a:solidFill>
              </a:endParaRPr>
            </a:p>
          </p:txBody>
        </p:sp>
      </p:grpSp>
      <p:pic>
        <p:nvPicPr>
          <p:cNvPr id="48151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5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6" name="Picture 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048" name="Rectangle 8"/>
          <p:cNvSpPr>
            <a:spLocks noChangeArrowheads="1"/>
          </p:cNvSpPr>
          <p:nvPr/>
        </p:nvSpPr>
        <p:spPr bwMode="auto">
          <a:xfrm>
            <a:off x="531813" y="1201738"/>
            <a:ext cx="35544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4. </a:t>
            </a:r>
            <a:r>
              <a:rPr kumimoji="0" lang="zh-CN" altLang="en-US">
                <a:solidFill>
                  <a:srgbClr val="000099"/>
                </a:solidFill>
              </a:rPr>
              <a:t>反演映射</a:t>
            </a:r>
            <a:r>
              <a:rPr kumimoji="0" lang="en-US" altLang="zh-CN">
                <a:solidFill>
                  <a:srgbClr val="000099"/>
                </a:solidFill>
                <a:latin typeface="宋体" panose="02010600030101010101" charset="-122"/>
              </a:rPr>
              <a:t>(</a:t>
            </a:r>
            <a:r>
              <a:rPr kumimoji="0" lang="zh-CN" altLang="en-US">
                <a:solidFill>
                  <a:srgbClr val="000099"/>
                </a:solidFill>
                <a:ea typeface="楷体" panose="02010609060101010101" charset="-122"/>
                <a:cs typeface="楷体" panose="02010609060101010101" charset="-122"/>
              </a:rPr>
              <a:t>或倒数映射</a:t>
            </a:r>
            <a:r>
              <a:rPr kumimoji="0" lang="en-US" altLang="zh-CN">
                <a:solidFill>
                  <a:srgbClr val="000099"/>
                </a:solidFill>
                <a:latin typeface="宋体" panose="02010600030101010101" charset="-122"/>
              </a:rPr>
              <a:t>)</a:t>
            </a:r>
            <a:endParaRPr kumimoji="0" lang="en-US" altLang="zh-CN">
              <a:solidFill>
                <a:srgbClr val="000099"/>
              </a:solidFill>
              <a:latin typeface="宋体" panose="02010600030101010101" charset="-122"/>
            </a:endParaRPr>
          </a:p>
        </p:txBody>
      </p:sp>
      <p:pic>
        <p:nvPicPr>
          <p:cNvPr id="13318" name="Picture 1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0" name="Picture 8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74888" y="2451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1" name="Picture 8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73300" y="2449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2" name="Picture 8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37063" y="2451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3" name="Picture 8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35475" y="2449513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9200" name="Group 160"/>
          <p:cNvGrpSpPr/>
          <p:nvPr/>
        </p:nvGrpSpPr>
        <p:grpSpPr bwMode="auto">
          <a:xfrm>
            <a:off x="5534025" y="2514600"/>
            <a:ext cx="2692400" cy="2628900"/>
            <a:chOff x="3486" y="1584"/>
            <a:chExt cx="1696" cy="1656"/>
          </a:xfrm>
        </p:grpSpPr>
        <p:sp>
          <p:nvSpPr>
            <p:cNvPr id="599176" name="Line 136"/>
            <p:cNvSpPr>
              <a:spLocks noChangeAspect="1" noChangeShapeType="1"/>
            </p:cNvSpPr>
            <p:nvPr/>
          </p:nvSpPr>
          <p:spPr bwMode="auto">
            <a:xfrm>
              <a:off x="3522" y="2430"/>
              <a:ext cx="1655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9177" name="Line 137"/>
            <p:cNvSpPr>
              <a:spLocks noChangeShapeType="1"/>
            </p:cNvSpPr>
            <p:nvPr/>
          </p:nvSpPr>
          <p:spPr bwMode="auto">
            <a:xfrm flipV="1">
              <a:off x="4332" y="1584"/>
              <a:ext cx="0" cy="165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3338" name="Group 153"/>
            <p:cNvGrpSpPr/>
            <p:nvPr/>
          </p:nvGrpSpPr>
          <p:grpSpPr bwMode="auto">
            <a:xfrm>
              <a:off x="4898" y="1670"/>
              <a:ext cx="156" cy="115"/>
              <a:chOff x="4994" y="1730"/>
              <a:chExt cx="156" cy="115"/>
            </a:xfrm>
          </p:grpSpPr>
          <p:sp>
            <p:nvSpPr>
              <p:cNvPr id="599175" name="Oval 135"/>
              <p:cNvSpPr>
                <a:spLocks noChangeAspect="1" noChangeArrowheads="1"/>
              </p:cNvSpPr>
              <p:nvPr/>
            </p:nvSpPr>
            <p:spPr bwMode="auto">
              <a:xfrm>
                <a:off x="4994" y="1784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13354" name="Object 142"/>
              <p:cNvGraphicFramePr>
                <a:graphicFrameLocks noChangeAspect="1"/>
              </p:cNvGraphicFramePr>
              <p:nvPr/>
            </p:nvGraphicFramePr>
            <p:xfrm>
              <a:off x="5055" y="1730"/>
              <a:ext cx="95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3842" name="公式" r:id="rId3" imgW="177800" imgH="215900" progId="Equation.3">
                      <p:embed/>
                    </p:oleObj>
                  </mc:Choice>
                  <mc:Fallback>
                    <p:oleObj name="公式" r:id="rId3" imgW="177800" imgH="215900" progId="Equation.3">
                      <p:embed/>
                      <p:pic>
                        <p:nvPicPr>
                          <p:cNvPr id="0" name="图片 4538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55" y="1730"/>
                            <a:ext cx="95" cy="1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39" name="Group 154"/>
            <p:cNvGrpSpPr/>
            <p:nvPr/>
          </p:nvGrpSpPr>
          <p:grpSpPr bwMode="auto">
            <a:xfrm>
              <a:off x="4610" y="2693"/>
              <a:ext cx="198" cy="116"/>
              <a:chOff x="4706" y="2753"/>
              <a:chExt cx="198" cy="116"/>
            </a:xfrm>
          </p:grpSpPr>
          <p:graphicFrame>
            <p:nvGraphicFramePr>
              <p:cNvPr id="13351" name="Object 126"/>
              <p:cNvGraphicFramePr>
                <a:graphicFrameLocks noChangeAspect="1"/>
              </p:cNvGraphicFramePr>
              <p:nvPr/>
            </p:nvGraphicFramePr>
            <p:xfrm>
              <a:off x="4759" y="2753"/>
              <a:ext cx="145" cy="1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3843" name="公式" r:id="rId5" imgW="266065" imgH="215900" progId="Equation.3">
                      <p:embed/>
                    </p:oleObj>
                  </mc:Choice>
                  <mc:Fallback>
                    <p:oleObj name="公式" r:id="rId5" imgW="266065" imgH="215900" progId="Equation.3">
                      <p:embed/>
                      <p:pic>
                        <p:nvPicPr>
                          <p:cNvPr id="0" name="图片 4538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9" y="2753"/>
                            <a:ext cx="145" cy="1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9183" name="Oval 143"/>
              <p:cNvSpPr>
                <a:spLocks noChangeAspect="1" noChangeArrowheads="1"/>
              </p:cNvSpPr>
              <p:nvPr/>
            </p:nvSpPr>
            <p:spPr bwMode="auto">
              <a:xfrm>
                <a:off x="4706" y="2823"/>
                <a:ext cx="29" cy="29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3340" name="Group 155"/>
            <p:cNvGrpSpPr/>
            <p:nvPr/>
          </p:nvGrpSpPr>
          <p:grpSpPr bwMode="auto">
            <a:xfrm>
              <a:off x="4364" y="2263"/>
              <a:ext cx="248" cy="197"/>
              <a:chOff x="4460" y="2323"/>
              <a:chExt cx="248" cy="197"/>
            </a:xfrm>
          </p:grpSpPr>
          <p:sp>
            <p:nvSpPr>
              <p:cNvPr id="599184" name="弧 144"/>
              <p:cNvSpPr/>
              <p:nvPr/>
            </p:nvSpPr>
            <p:spPr bwMode="auto">
              <a:xfrm>
                <a:off x="4460" y="2368"/>
                <a:ext cx="125" cy="152"/>
              </a:xfrm>
              <a:custGeom>
                <a:avLst/>
                <a:gdLst>
                  <a:gd name="G0" fmla="+- 0 0 0"/>
                  <a:gd name="G1" fmla="+- 18147 0 0"/>
                  <a:gd name="G2" fmla="+- 21600 0 0"/>
                  <a:gd name="T0" fmla="*/ 11716 w 21311"/>
                  <a:gd name="T1" fmla="*/ 0 h 18147"/>
                  <a:gd name="T2" fmla="*/ 21311 w 21311"/>
                  <a:gd name="T3" fmla="*/ 14628 h 18147"/>
                  <a:gd name="T4" fmla="*/ 0 w 21311"/>
                  <a:gd name="T5" fmla="*/ 18147 h 18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11" h="18147" fill="none" extrusionOk="0">
                    <a:moveTo>
                      <a:pt x="11715" y="0"/>
                    </a:moveTo>
                    <a:cubicBezTo>
                      <a:pt x="16834" y="3304"/>
                      <a:pt x="20318" y="8617"/>
                      <a:pt x="21311" y="14627"/>
                    </a:cubicBezTo>
                  </a:path>
                  <a:path w="21311" h="18147" stroke="0" extrusionOk="0">
                    <a:moveTo>
                      <a:pt x="11715" y="0"/>
                    </a:moveTo>
                    <a:cubicBezTo>
                      <a:pt x="16834" y="3304"/>
                      <a:pt x="20318" y="8617"/>
                      <a:pt x="21311" y="14627"/>
                    </a:cubicBezTo>
                    <a:lnTo>
                      <a:pt x="0" y="18147"/>
                    </a:lnTo>
                    <a:close/>
                  </a:path>
                </a:pathLst>
              </a:custGeom>
              <a:noFill/>
              <a:ln w="25400" cmpd="dbl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13350" name="Object 146"/>
              <p:cNvGraphicFramePr>
                <a:graphicFrameLocks noChangeAspect="1"/>
              </p:cNvGraphicFramePr>
              <p:nvPr/>
            </p:nvGraphicFramePr>
            <p:xfrm>
              <a:off x="4606" y="2323"/>
              <a:ext cx="10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3844" name="公式" r:id="rId7" imgW="215900" imgH="279400" progId="Equation.3">
                      <p:embed/>
                    </p:oleObj>
                  </mc:Choice>
                  <mc:Fallback>
                    <p:oleObj name="公式" r:id="rId7" imgW="215900" imgH="279400" progId="Equation.3">
                      <p:embed/>
                      <p:pic>
                        <p:nvPicPr>
                          <p:cNvPr id="0" name="图片 4538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6" y="2323"/>
                            <a:ext cx="102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41" name="Group 156"/>
            <p:cNvGrpSpPr/>
            <p:nvPr/>
          </p:nvGrpSpPr>
          <p:grpSpPr bwMode="auto">
            <a:xfrm>
              <a:off x="4364" y="2400"/>
              <a:ext cx="320" cy="220"/>
              <a:chOff x="4460" y="2460"/>
              <a:chExt cx="320" cy="220"/>
            </a:xfrm>
          </p:grpSpPr>
          <p:sp>
            <p:nvSpPr>
              <p:cNvPr id="599185" name="弧 145"/>
              <p:cNvSpPr/>
              <p:nvPr/>
            </p:nvSpPr>
            <p:spPr bwMode="auto">
              <a:xfrm flipV="1">
                <a:off x="4460" y="2460"/>
                <a:ext cx="125" cy="152"/>
              </a:xfrm>
              <a:custGeom>
                <a:avLst/>
                <a:gdLst>
                  <a:gd name="G0" fmla="+- 0 0 0"/>
                  <a:gd name="G1" fmla="+- 18147 0 0"/>
                  <a:gd name="G2" fmla="+- 21600 0 0"/>
                  <a:gd name="T0" fmla="*/ 11716 w 21311"/>
                  <a:gd name="T1" fmla="*/ 0 h 18147"/>
                  <a:gd name="T2" fmla="*/ 21311 w 21311"/>
                  <a:gd name="T3" fmla="*/ 14628 h 18147"/>
                  <a:gd name="T4" fmla="*/ 0 w 21311"/>
                  <a:gd name="T5" fmla="*/ 18147 h 18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11" h="18147" fill="none" extrusionOk="0">
                    <a:moveTo>
                      <a:pt x="11715" y="0"/>
                    </a:moveTo>
                    <a:cubicBezTo>
                      <a:pt x="16834" y="3304"/>
                      <a:pt x="20318" y="8617"/>
                      <a:pt x="21311" y="14627"/>
                    </a:cubicBezTo>
                  </a:path>
                  <a:path w="21311" h="18147" stroke="0" extrusionOk="0">
                    <a:moveTo>
                      <a:pt x="11715" y="0"/>
                    </a:moveTo>
                    <a:cubicBezTo>
                      <a:pt x="16834" y="3304"/>
                      <a:pt x="20318" y="8617"/>
                      <a:pt x="21311" y="14627"/>
                    </a:cubicBezTo>
                    <a:lnTo>
                      <a:pt x="0" y="18147"/>
                    </a:lnTo>
                    <a:close/>
                  </a:path>
                </a:pathLst>
              </a:custGeom>
              <a:noFill/>
              <a:ln w="25400" cmpd="dbl">
                <a:solidFill>
                  <a:srgbClr val="CC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13348" name="Object 147"/>
              <p:cNvGraphicFramePr>
                <a:graphicFrameLocks noChangeAspect="1"/>
              </p:cNvGraphicFramePr>
              <p:nvPr/>
            </p:nvGraphicFramePr>
            <p:xfrm>
              <a:off x="4583" y="2520"/>
              <a:ext cx="197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3845" name="公式" r:id="rId9" imgW="419100" imgH="342900" progId="Equation.3">
                      <p:embed/>
                    </p:oleObj>
                  </mc:Choice>
                  <mc:Fallback>
                    <p:oleObj name="公式" r:id="rId9" imgW="419100" imgH="342900" progId="Equation.3">
                      <p:embed/>
                      <p:pic>
                        <p:nvPicPr>
                          <p:cNvPr id="0" name="图片 4538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3" y="2520"/>
                            <a:ext cx="197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99188" name="Oval 148"/>
            <p:cNvSpPr>
              <a:spLocks noChangeAspect="1" noChangeArrowheads="1"/>
            </p:cNvSpPr>
            <p:nvPr/>
          </p:nvSpPr>
          <p:spPr bwMode="auto">
            <a:xfrm>
              <a:off x="3708" y="1806"/>
              <a:ext cx="1247" cy="124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9189" name="Line 149"/>
            <p:cNvSpPr>
              <a:spLocks noChangeAspect="1" noChangeShapeType="1"/>
            </p:cNvSpPr>
            <p:nvPr/>
          </p:nvSpPr>
          <p:spPr bwMode="auto">
            <a:xfrm flipV="1">
              <a:off x="4332" y="1747"/>
              <a:ext cx="574" cy="685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tailEnd type="stealth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9192" name="Line 152"/>
            <p:cNvSpPr>
              <a:spLocks noChangeAspect="1" noChangeShapeType="1"/>
            </p:cNvSpPr>
            <p:nvPr/>
          </p:nvSpPr>
          <p:spPr bwMode="auto">
            <a:xfrm>
              <a:off x="4332" y="2428"/>
              <a:ext cx="288" cy="34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tailEnd type="stealth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9198" name="Text Box 158"/>
            <p:cNvSpPr txBox="1">
              <a:spLocks noChangeArrowheads="1"/>
            </p:cNvSpPr>
            <p:nvPr/>
          </p:nvSpPr>
          <p:spPr bwMode="auto">
            <a:xfrm>
              <a:off x="4922" y="238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777777"/>
                  </a:solidFill>
                </a:rPr>
                <a:t>1  </a:t>
              </a:r>
              <a:endParaRPr lang="en-US" altLang="zh-CN" sz="1800">
                <a:solidFill>
                  <a:srgbClr val="777777"/>
                </a:solidFill>
              </a:endParaRPr>
            </a:p>
          </p:txBody>
        </p:sp>
        <p:sp>
          <p:nvSpPr>
            <p:cNvPr id="599199" name="Text Box 159"/>
            <p:cNvSpPr txBox="1">
              <a:spLocks noChangeArrowheads="1"/>
            </p:cNvSpPr>
            <p:nvPr/>
          </p:nvSpPr>
          <p:spPr bwMode="auto">
            <a:xfrm>
              <a:off x="3486" y="2383"/>
              <a:ext cx="339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777777"/>
                  </a:solidFill>
                  <a:latin typeface="Symbol" charset="0"/>
                  <a:ea typeface="楷体" panose="02010609060101010101" charset="-122"/>
                  <a:cs typeface="楷体" panose="02010609060101010101" charset="-122"/>
                </a:rPr>
                <a:t>-</a:t>
              </a:r>
              <a:r>
                <a:rPr lang="en-US" altLang="zh-CN" sz="1800">
                  <a:solidFill>
                    <a:srgbClr val="777777"/>
                  </a:solidFill>
                </a:rPr>
                <a:t>1  </a:t>
              </a:r>
              <a:endParaRPr lang="en-US" altLang="zh-CN" sz="1800">
                <a:solidFill>
                  <a:srgbClr val="777777"/>
                </a:solidFill>
              </a:endParaRPr>
            </a:p>
          </p:txBody>
        </p:sp>
      </p:grpSp>
      <p:grpSp>
        <p:nvGrpSpPr>
          <p:cNvPr id="599197" name="Group 157"/>
          <p:cNvGrpSpPr/>
          <p:nvPr/>
        </p:nvGrpSpPr>
        <p:grpSpPr bwMode="auto">
          <a:xfrm>
            <a:off x="7107238" y="3108325"/>
            <a:ext cx="257175" cy="282575"/>
            <a:chOff x="4573" y="2018"/>
            <a:chExt cx="162" cy="178"/>
          </a:xfrm>
        </p:grpSpPr>
        <p:sp>
          <p:nvSpPr>
            <p:cNvPr id="599171" name="Oval 131"/>
            <p:cNvSpPr>
              <a:spLocks noChangeAspect="1" noChangeArrowheads="1"/>
            </p:cNvSpPr>
            <p:nvPr/>
          </p:nvSpPr>
          <p:spPr bwMode="auto">
            <a:xfrm>
              <a:off x="4706" y="2128"/>
              <a:ext cx="29" cy="2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335" name="Object 150"/>
            <p:cNvGraphicFramePr>
              <a:graphicFrameLocks noChangeAspect="1"/>
            </p:cNvGraphicFramePr>
            <p:nvPr/>
          </p:nvGraphicFramePr>
          <p:xfrm>
            <a:off x="4573" y="2018"/>
            <a:ext cx="117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846" name="Equation" r:id="rId11" imgW="215900" imgH="330200" progId="Equation.DSMT4">
                    <p:embed/>
                  </p:oleObj>
                </mc:Choice>
                <mc:Fallback>
                  <p:oleObj name="Equation" r:id="rId11" imgW="215900" imgH="330200" progId="Equation.DSMT4">
                    <p:embed/>
                    <p:pic>
                      <p:nvPicPr>
                        <p:cNvPr id="0" name="图片 4538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3" y="2018"/>
                          <a:ext cx="117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0184" name="Group 232"/>
          <p:cNvGrpSpPr/>
          <p:nvPr/>
        </p:nvGrpSpPr>
        <p:grpSpPr bwMode="auto">
          <a:xfrm>
            <a:off x="3883025" y="1981200"/>
            <a:ext cx="939800" cy="785813"/>
            <a:chOff x="2446" y="3012"/>
            <a:chExt cx="592" cy="495"/>
          </a:xfrm>
        </p:grpSpPr>
        <p:graphicFrame>
          <p:nvGraphicFramePr>
            <p:cNvPr id="16445" name="Object 173"/>
            <p:cNvGraphicFramePr/>
            <p:nvPr/>
          </p:nvGraphicFramePr>
          <p:xfrm>
            <a:off x="2446" y="3012"/>
            <a:ext cx="592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86" name="公式" r:id="rId13" imgW="939800" imgH="787400" progId="Equation.3">
                    <p:embed/>
                  </p:oleObj>
                </mc:Choice>
                <mc:Fallback>
                  <p:oleObj name="公式" r:id="rId13" imgW="939800" imgH="787400" progId="Equation.3">
                    <p:embed/>
                    <p:pic>
                      <p:nvPicPr>
                        <p:cNvPr id="0" name="图片 4568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6" y="3012"/>
                          <a:ext cx="592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6" name="Object 174"/>
            <p:cNvGraphicFramePr/>
            <p:nvPr/>
          </p:nvGraphicFramePr>
          <p:xfrm>
            <a:off x="2810" y="3304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87" name="公式" r:id="rId15" imgW="177800" imgH="215900" progId="Equation.3">
                    <p:embed/>
                  </p:oleObj>
                </mc:Choice>
                <mc:Fallback>
                  <p:oleObj name="公式" r:id="rId15" imgW="177800" imgH="215900" progId="Equation.3">
                    <p:embed/>
                    <p:pic>
                      <p:nvPicPr>
                        <p:cNvPr id="0" name="图片 4568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0" y="3304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7" name="Object 175"/>
            <p:cNvGraphicFramePr/>
            <p:nvPr/>
          </p:nvGraphicFramePr>
          <p:xfrm>
            <a:off x="2814" y="3061"/>
            <a:ext cx="104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88" name="公式" r:id="rId17" imgW="165100" imgH="266065" progId="Equation.3">
                    <p:embed/>
                  </p:oleObj>
                </mc:Choice>
                <mc:Fallback>
                  <p:oleObj name="公式" r:id="rId17" imgW="165100" imgH="266065" progId="Equation.3">
                    <p:embed/>
                    <p:pic>
                      <p:nvPicPr>
                        <p:cNvPr id="0" name="图片 4568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4" y="3061"/>
                          <a:ext cx="104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0128" name="Line 176"/>
            <p:cNvSpPr>
              <a:spLocks noChangeShapeType="1"/>
            </p:cNvSpPr>
            <p:nvPr/>
          </p:nvSpPr>
          <p:spPr bwMode="auto">
            <a:xfrm>
              <a:off x="2810" y="3296"/>
              <a:ext cx="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>
              <a:spAutoFit/>
            </a:bodyPr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0185" name="Group 233"/>
          <p:cNvGrpSpPr/>
          <p:nvPr/>
        </p:nvGrpSpPr>
        <p:grpSpPr bwMode="auto">
          <a:xfrm>
            <a:off x="3879850" y="2968625"/>
            <a:ext cx="850900" cy="354013"/>
            <a:chOff x="2444" y="3634"/>
            <a:chExt cx="536" cy="223"/>
          </a:xfrm>
        </p:grpSpPr>
        <p:graphicFrame>
          <p:nvGraphicFramePr>
            <p:cNvPr id="16443" name="Object 177"/>
            <p:cNvGraphicFramePr/>
            <p:nvPr/>
          </p:nvGraphicFramePr>
          <p:xfrm>
            <a:off x="2444" y="3643"/>
            <a:ext cx="53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89" name="公式" r:id="rId19" imgW="850265" imgH="342900" progId="Equation.3">
                    <p:embed/>
                  </p:oleObj>
                </mc:Choice>
                <mc:Fallback>
                  <p:oleObj name="公式" r:id="rId19" imgW="850265" imgH="342900" progId="Equation.3">
                    <p:embed/>
                    <p:pic>
                      <p:nvPicPr>
                        <p:cNvPr id="0" name="图片 4568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4" y="3643"/>
                          <a:ext cx="53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0130" name="Line 178"/>
            <p:cNvSpPr>
              <a:spLocks noChangeShapeType="1"/>
            </p:cNvSpPr>
            <p:nvPr/>
          </p:nvSpPr>
          <p:spPr bwMode="auto">
            <a:xfrm>
              <a:off x="2798" y="3634"/>
              <a:ext cx="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>
              <a:spAutoFit/>
            </a:bodyPr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438" name="Group 222"/>
          <p:cNvGrpSpPr/>
          <p:nvPr/>
        </p:nvGrpSpPr>
        <p:grpSpPr bwMode="auto">
          <a:xfrm rot="0">
            <a:off x="1797050" y="2339975"/>
            <a:ext cx="990600" cy="786130"/>
            <a:chOff x="1152" y="3236"/>
            <a:chExt cx="624" cy="495"/>
          </a:xfrm>
        </p:grpSpPr>
        <p:graphicFrame>
          <p:nvGraphicFramePr>
            <p:cNvPr id="16440" name="Object 180"/>
            <p:cNvGraphicFramePr/>
            <p:nvPr/>
          </p:nvGraphicFramePr>
          <p:xfrm>
            <a:off x="1152" y="3236"/>
            <a:ext cx="624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90" name="公式" r:id="rId21" imgW="990600" imgH="787400" progId="Equation.3">
                    <p:embed/>
                  </p:oleObj>
                </mc:Choice>
                <mc:Fallback>
                  <p:oleObj name="公式" r:id="rId21" imgW="990600" imgH="787400" progId="Equation.3">
                    <p:embed/>
                    <p:pic>
                      <p:nvPicPr>
                        <p:cNvPr id="0" name="图片 4568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236"/>
                          <a:ext cx="624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1" name="Object 181"/>
            <p:cNvGraphicFramePr/>
            <p:nvPr/>
          </p:nvGraphicFramePr>
          <p:xfrm>
            <a:off x="1550" y="3510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91" name="公式" r:id="rId23" imgW="177800" imgH="215900" progId="Equation.3">
                    <p:embed/>
                  </p:oleObj>
                </mc:Choice>
                <mc:Fallback>
                  <p:oleObj name="公式" r:id="rId23" imgW="177800" imgH="215900" progId="Equation.3">
                    <p:embed/>
                    <p:pic>
                      <p:nvPicPr>
                        <p:cNvPr id="0" name="图片 4568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0" y="3510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2" name="Object 182"/>
            <p:cNvGraphicFramePr/>
            <p:nvPr/>
          </p:nvGraphicFramePr>
          <p:xfrm>
            <a:off x="1554" y="3279"/>
            <a:ext cx="104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92" name="公式" r:id="rId25" imgW="165100" imgH="266065" progId="Equation.3">
                    <p:embed/>
                  </p:oleObj>
                </mc:Choice>
                <mc:Fallback>
                  <p:oleObj name="公式" r:id="rId25" imgW="165100" imgH="266065" progId="Equation.3">
                    <p:embed/>
                    <p:pic>
                      <p:nvPicPr>
                        <p:cNvPr id="0" name="图片 4568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4" y="3279"/>
                          <a:ext cx="104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0176" name="Object 224"/>
          <p:cNvGraphicFramePr/>
          <p:nvPr/>
        </p:nvGraphicFramePr>
        <p:xfrm>
          <a:off x="3635375" y="2108200"/>
          <a:ext cx="3429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97" name="公式" r:id="rId26" imgW="342900" imgH="1193800" progId="Equation.3">
                  <p:embed/>
                </p:oleObj>
              </mc:Choice>
              <mc:Fallback>
                <p:oleObj name="公式" r:id="rId26" imgW="342900" imgH="1193800" progId="Equation.3">
                  <p:embed/>
                  <p:pic>
                    <p:nvPicPr>
                      <p:cNvPr id="0" name="图片 456896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108200"/>
                        <a:ext cx="3429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175" name="Object 223"/>
          <p:cNvGraphicFramePr/>
          <p:nvPr/>
        </p:nvGraphicFramePr>
        <p:xfrm>
          <a:off x="2991485" y="2611755"/>
          <a:ext cx="34290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96" name="公式" r:id="rId28" imgW="342900" imgH="215900" progId="Equation.3">
                  <p:embed/>
                </p:oleObj>
              </mc:Choice>
              <mc:Fallback>
                <p:oleObj name="公式" r:id="rId28" imgW="342900" imgH="215900" progId="Equation.3">
                  <p:embed/>
                  <p:pic>
                    <p:nvPicPr>
                      <p:cNvPr id="0" name="图片 456895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485" y="2611755"/>
                        <a:ext cx="342900" cy="22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0110" name="Group 158"/>
          <p:cNvGrpSpPr/>
          <p:nvPr/>
        </p:nvGrpSpPr>
        <p:grpSpPr bwMode="auto">
          <a:xfrm>
            <a:off x="536575" y="5292408"/>
            <a:ext cx="4403725" cy="457200"/>
            <a:chOff x="338" y="1583"/>
            <a:chExt cx="2774" cy="288"/>
          </a:xfrm>
        </p:grpSpPr>
        <p:sp>
          <p:nvSpPr>
            <p:cNvPr id="510003" name="Rectangle 51"/>
            <p:cNvSpPr>
              <a:spLocks noChangeArrowheads="1"/>
            </p:cNvSpPr>
            <p:nvPr/>
          </p:nvSpPr>
          <p:spPr bwMode="auto">
            <a:xfrm>
              <a:off x="338" y="1583"/>
              <a:ext cx="225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p>
              <a:pPr>
                <a:buSzPct val="90000"/>
                <a:defRPr/>
              </a:pPr>
              <a:r>
                <a:rPr lang="en-US" altLang="zh-CN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(2) 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关于实轴的对称映射</a:t>
              </a:r>
              <a:r>
                <a:rPr lang="en-US" altLang="zh-CN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endParaRPr kumimoji="0" lang="en-US" altLang="zh-CN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10005" name="Rectangle 53"/>
            <p:cNvSpPr>
              <a:spLocks noChangeArrowheads="1"/>
            </p:cNvSpPr>
            <p:nvPr/>
          </p:nvSpPr>
          <p:spPr bwMode="auto">
            <a:xfrm>
              <a:off x="2506" y="1600"/>
              <a:ext cx="606" cy="252"/>
            </a:xfrm>
            <a:prstGeom prst="rect">
              <a:avLst/>
            </a:prstGeom>
            <a:solidFill>
              <a:srgbClr val="E6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6455" name="Object 54"/>
            <p:cNvGraphicFramePr/>
            <p:nvPr/>
          </p:nvGraphicFramePr>
          <p:xfrm>
            <a:off x="2564" y="1660"/>
            <a:ext cx="456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84" name="公式" r:id="rId30" imgW="723900" imgH="228600" progId="Equation.3">
                    <p:embed/>
                  </p:oleObj>
                </mc:Choice>
                <mc:Fallback>
                  <p:oleObj name="公式" r:id="rId30" imgW="723900" imgH="228600" progId="Equation.3">
                    <p:embed/>
                    <p:pic>
                      <p:nvPicPr>
                        <p:cNvPr id="0" name="图片 4568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4" y="1660"/>
                          <a:ext cx="456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0009" name="Line 57"/>
            <p:cNvSpPr>
              <a:spLocks noChangeShapeType="1"/>
            </p:cNvSpPr>
            <p:nvPr/>
          </p:nvSpPr>
          <p:spPr bwMode="auto">
            <a:xfrm>
              <a:off x="2908" y="1666"/>
              <a:ext cx="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0166" name="Rectangle 214"/>
          <p:cNvSpPr>
            <a:spLocks noChangeArrowheads="1"/>
          </p:cNvSpPr>
          <p:nvPr/>
        </p:nvSpPr>
        <p:spPr bwMode="auto">
          <a:xfrm>
            <a:off x="530225" y="4524058"/>
            <a:ext cx="42116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p>
            <a:pPr>
              <a:buSzPct val="90000"/>
              <a:defRPr/>
            </a:pP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(1) </a:t>
            </a:r>
            <a:r>
              <a:rPr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关于单位圆周的对称映射</a:t>
            </a: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kumimoji="0"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6419" name="Group 215"/>
          <p:cNvGrpSpPr/>
          <p:nvPr/>
        </p:nvGrpSpPr>
        <p:grpSpPr bwMode="auto">
          <a:xfrm>
            <a:off x="4562475" y="4357370"/>
            <a:ext cx="1057275" cy="785813"/>
            <a:chOff x="2874" y="1024"/>
            <a:chExt cx="666" cy="495"/>
          </a:xfrm>
        </p:grpSpPr>
        <p:sp>
          <p:nvSpPr>
            <p:cNvPr id="510168" name="Rectangle 216"/>
            <p:cNvSpPr>
              <a:spLocks noChangeArrowheads="1"/>
            </p:cNvSpPr>
            <p:nvPr/>
          </p:nvSpPr>
          <p:spPr bwMode="auto">
            <a:xfrm>
              <a:off x="2874" y="1044"/>
              <a:ext cx="666" cy="438"/>
            </a:xfrm>
            <a:prstGeom prst="rect">
              <a:avLst/>
            </a:prstGeom>
            <a:solidFill>
              <a:srgbClr val="E6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6434" name="Object 217"/>
            <p:cNvGraphicFramePr/>
            <p:nvPr/>
          </p:nvGraphicFramePr>
          <p:xfrm>
            <a:off x="2926" y="1024"/>
            <a:ext cx="552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93" name="公式" r:id="rId32" imgW="876300" imgH="787400" progId="Equation.3">
                    <p:embed/>
                  </p:oleObj>
                </mc:Choice>
                <mc:Fallback>
                  <p:oleObj name="公式" r:id="rId32" imgW="876300" imgH="787400" progId="Equation.3">
                    <p:embed/>
                    <p:pic>
                      <p:nvPicPr>
                        <p:cNvPr id="0" name="图片 4568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1024"/>
                          <a:ext cx="552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5" name="Object 218"/>
            <p:cNvGraphicFramePr/>
            <p:nvPr/>
          </p:nvGraphicFramePr>
          <p:xfrm>
            <a:off x="3312" y="1316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94" name="公式" r:id="rId34" imgW="177800" imgH="215900" progId="Equation.3">
                    <p:embed/>
                  </p:oleObj>
                </mc:Choice>
                <mc:Fallback>
                  <p:oleObj name="公式" r:id="rId34" imgW="177800" imgH="215900" progId="Equation.3">
                    <p:embed/>
                    <p:pic>
                      <p:nvPicPr>
                        <p:cNvPr id="0" name="图片 4568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316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6" name="Object 219"/>
            <p:cNvGraphicFramePr/>
            <p:nvPr/>
          </p:nvGraphicFramePr>
          <p:xfrm>
            <a:off x="3316" y="1073"/>
            <a:ext cx="104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95" name="公式" r:id="rId36" imgW="165100" imgH="266065" progId="Equation.3">
                    <p:embed/>
                  </p:oleObj>
                </mc:Choice>
                <mc:Fallback>
                  <p:oleObj name="公式" r:id="rId36" imgW="165100" imgH="266065" progId="Equation.3">
                    <p:embed/>
                    <p:pic>
                      <p:nvPicPr>
                        <p:cNvPr id="0" name="图片 4568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6" y="1073"/>
                          <a:ext cx="104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0172" name="Line 220"/>
            <p:cNvSpPr>
              <a:spLocks noChangeShapeType="1"/>
            </p:cNvSpPr>
            <p:nvPr/>
          </p:nvSpPr>
          <p:spPr bwMode="auto">
            <a:xfrm>
              <a:off x="3312" y="1308"/>
              <a:ext cx="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599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99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1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1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1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16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5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457450" y="3205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54" name="Picture 16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455863" y="3203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55" name="Picture 16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619625" y="3205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56" name="Picture 16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618038" y="3203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57" name="Picture 16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72275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58" name="Picture 16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72275" y="31924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59" name="Picture 16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6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60" name="Picture 16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6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61" name="Picture 16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6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62" name="Picture 16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6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63" name="Picture 16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6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64" name="Picture 170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6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65" name="Picture 17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66" name="Picture 17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67" name="Picture 17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68" name="Picture 17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69" name="Picture 17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70" name="Picture 17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02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71" name="Picture 17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553" name="PubPieSlice"/>
          <p:cNvSpPr>
            <a:spLocks noEditPoints="1" noChangeArrowheads="1"/>
          </p:cNvSpPr>
          <p:nvPr/>
        </p:nvSpPr>
        <p:spPr bwMode="auto">
          <a:xfrm rot="17899647">
            <a:off x="5419725" y="2305050"/>
            <a:ext cx="3238500" cy="3238500"/>
          </a:xfrm>
          <a:custGeom>
            <a:avLst/>
            <a:gdLst>
              <a:gd name="G0" fmla="+- 0 0 0"/>
              <a:gd name="G1" fmla="sin 10800 4056557"/>
              <a:gd name="G2" fmla="cos 10800 4056557"/>
              <a:gd name="G3" fmla="sin 10800 -5285879"/>
              <a:gd name="G4" fmla="cos 10800 -5285879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T0" fmla="*/ 15887 w 21600"/>
              <a:gd name="T1" fmla="*/ 20326 h 21600"/>
              <a:gd name="T2" fmla="*/ 10800 w 21600"/>
              <a:gd name="T3" fmla="*/ 10800 h 21600"/>
              <a:gd name="T4" fmla="*/ 12553 w 21600"/>
              <a:gd name="T5" fmla="*/ 143 h 21600"/>
              <a:gd name="T6" fmla="*/ 3163 w 21600"/>
              <a:gd name="T7" fmla="*/ 3163 h 21600"/>
              <a:gd name="T8" fmla="*/ 18437 w 21600"/>
              <a:gd name="T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5887" y="20326"/>
                </a:moveTo>
                <a:cubicBezTo>
                  <a:pt x="19403" y="18448"/>
                  <a:pt x="21600" y="14786"/>
                  <a:pt x="21600" y="10800"/>
                </a:cubicBezTo>
                <a:cubicBezTo>
                  <a:pt x="21600" y="5511"/>
                  <a:pt x="17770" y="1001"/>
                  <a:pt x="12552" y="143"/>
                </a:cubicBezTo>
                <a:lnTo>
                  <a:pt x="10800" y="10800"/>
                </a:lnTo>
                <a:close/>
              </a:path>
            </a:pathLst>
          </a:custGeom>
          <a:gradFill rotWithShape="1">
            <a:gsLst>
              <a:gs pos="0">
                <a:srgbClr val="FF962D">
                  <a:alpha val="50000"/>
                </a:srgbClr>
              </a:gs>
              <a:gs pos="100000">
                <a:srgbClr val="FFFFFF">
                  <a:alpha val="2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318655" name="Group 191"/>
          <p:cNvGrpSpPr/>
          <p:nvPr/>
        </p:nvGrpSpPr>
        <p:grpSpPr bwMode="auto">
          <a:xfrm>
            <a:off x="3016250" y="1760538"/>
            <a:ext cx="2203450" cy="469900"/>
            <a:chOff x="1900" y="1109"/>
            <a:chExt cx="1388" cy="296"/>
          </a:xfrm>
        </p:grpSpPr>
        <p:graphicFrame>
          <p:nvGraphicFramePr>
            <p:cNvPr id="49227" name="Object 15"/>
            <p:cNvGraphicFramePr/>
            <p:nvPr/>
          </p:nvGraphicFramePr>
          <p:xfrm>
            <a:off x="2384" y="1109"/>
            <a:ext cx="90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45" name="公式" r:id="rId2" imgW="1435100" imgH="431800" progId="Equation.3">
                    <p:embed/>
                  </p:oleObj>
                </mc:Choice>
                <mc:Fallback>
                  <p:oleObj name="公式" r:id="rId2" imgW="1435100" imgH="431800" progId="Equation.3">
                    <p:embed/>
                    <p:pic>
                      <p:nvPicPr>
                        <p:cNvPr id="0" name="图片 6461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4" y="1109"/>
                          <a:ext cx="90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537" name="Rectangle 73"/>
            <p:cNvSpPr>
              <a:spLocks noChangeArrowheads="1"/>
            </p:cNvSpPr>
            <p:nvPr/>
          </p:nvSpPr>
          <p:spPr bwMode="auto">
            <a:xfrm>
              <a:off x="1900" y="1117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则有</a:t>
              </a:r>
              <a:r>
                <a:rPr lang="en-US" altLang="zh-CN"/>
                <a:t>  </a:t>
              </a:r>
              <a:endParaRPr lang="en-US" altLang="zh-CN"/>
            </a:p>
          </p:txBody>
        </p:sp>
      </p:grpSp>
      <p:grpSp>
        <p:nvGrpSpPr>
          <p:cNvPr id="318654" name="Group 190"/>
          <p:cNvGrpSpPr/>
          <p:nvPr/>
        </p:nvGrpSpPr>
        <p:grpSpPr bwMode="auto">
          <a:xfrm>
            <a:off x="1349375" y="1751013"/>
            <a:ext cx="1563688" cy="479425"/>
            <a:chOff x="850" y="1103"/>
            <a:chExt cx="985" cy="302"/>
          </a:xfrm>
        </p:grpSpPr>
        <p:graphicFrame>
          <p:nvGraphicFramePr>
            <p:cNvPr id="49225" name="Object 12"/>
            <p:cNvGraphicFramePr/>
            <p:nvPr/>
          </p:nvGraphicFramePr>
          <p:xfrm>
            <a:off x="1147" y="1103"/>
            <a:ext cx="6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46" name="公式" r:id="rId4" imgW="1091565" imgH="431800" progId="Equation.3">
                    <p:embed/>
                  </p:oleObj>
                </mc:Choice>
                <mc:Fallback>
                  <p:oleObj name="公式" r:id="rId4" imgW="1091565" imgH="431800" progId="Equation.3">
                    <p:embed/>
                    <p:pic>
                      <p:nvPicPr>
                        <p:cNvPr id="0" name="图片 6461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1103"/>
                          <a:ext cx="6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538" name="Rectangle 74"/>
            <p:cNvSpPr>
              <a:spLocks noChangeArrowheads="1"/>
            </p:cNvSpPr>
            <p:nvPr/>
          </p:nvSpPr>
          <p:spPr bwMode="auto">
            <a:xfrm>
              <a:off x="850" y="1117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令</a:t>
              </a:r>
              <a:r>
                <a:rPr lang="en-US" altLang="zh-CN"/>
                <a:t>  </a:t>
              </a:r>
              <a:endParaRPr lang="en-US" altLang="zh-CN"/>
            </a:p>
          </p:txBody>
        </p:sp>
      </p:grpSp>
      <p:sp>
        <p:nvSpPr>
          <p:cNvPr id="318539" name="Rectangle 75"/>
          <p:cNvSpPr>
            <a:spLocks noChangeArrowheads="1"/>
          </p:cNvSpPr>
          <p:nvPr/>
        </p:nvSpPr>
        <p:spPr bwMode="auto">
          <a:xfrm>
            <a:off x="534988" y="1192213"/>
            <a:ext cx="18669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1. </a:t>
            </a:r>
            <a:r>
              <a:rPr lang="zh-CN" altLang="en-US">
                <a:solidFill>
                  <a:srgbClr val="000099"/>
                </a:solidFill>
              </a:rPr>
              <a:t>映射特点</a:t>
            </a:r>
            <a:r>
              <a:rPr lang="en-US" altLang="zh-CN">
                <a:solidFill>
                  <a:srgbClr val="000099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grpSp>
        <p:nvGrpSpPr>
          <p:cNvPr id="318616" name="Group 152"/>
          <p:cNvGrpSpPr/>
          <p:nvPr/>
        </p:nvGrpSpPr>
        <p:grpSpPr bwMode="auto">
          <a:xfrm>
            <a:off x="4187825" y="2894013"/>
            <a:ext cx="1176338" cy="442912"/>
            <a:chOff x="2476" y="1793"/>
            <a:chExt cx="741" cy="279"/>
          </a:xfrm>
        </p:grpSpPr>
        <p:graphicFrame>
          <p:nvGraphicFramePr>
            <p:cNvPr id="49223" name="Object 92"/>
            <p:cNvGraphicFramePr/>
            <p:nvPr/>
          </p:nvGraphicFramePr>
          <p:xfrm>
            <a:off x="2571" y="1793"/>
            <a:ext cx="53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47" name="公式" r:id="rId6" imgW="850265" imgH="381000" progId="Equation.3">
                    <p:embed/>
                  </p:oleObj>
                </mc:Choice>
                <mc:Fallback>
                  <p:oleObj name="公式" r:id="rId6" imgW="850265" imgH="381000" progId="Equation.3">
                    <p:embed/>
                    <p:pic>
                      <p:nvPicPr>
                        <p:cNvPr id="0" name="图片 6461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" y="1793"/>
                          <a:ext cx="53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24" name="Line 91"/>
            <p:cNvSpPr>
              <a:spLocks noChangeShapeType="1"/>
            </p:cNvSpPr>
            <p:nvPr/>
          </p:nvSpPr>
          <p:spPr bwMode="auto">
            <a:xfrm flipV="1">
              <a:off x="2476" y="2072"/>
              <a:ext cx="741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8617" name="Group 153"/>
          <p:cNvGrpSpPr/>
          <p:nvPr/>
        </p:nvGrpSpPr>
        <p:grpSpPr bwMode="auto">
          <a:xfrm>
            <a:off x="4202113" y="3576638"/>
            <a:ext cx="1162050" cy="411162"/>
            <a:chOff x="2485" y="2223"/>
            <a:chExt cx="732" cy="259"/>
          </a:xfrm>
        </p:grpSpPr>
        <p:sp>
          <p:nvSpPr>
            <p:cNvPr id="49221" name="Line 93"/>
            <p:cNvSpPr>
              <a:spLocks noChangeShapeType="1"/>
            </p:cNvSpPr>
            <p:nvPr/>
          </p:nvSpPr>
          <p:spPr bwMode="auto">
            <a:xfrm flipV="1">
              <a:off x="2485" y="2223"/>
              <a:ext cx="732" cy="1"/>
            </a:xfrm>
            <a:prstGeom prst="line">
              <a:avLst/>
            </a:prstGeom>
            <a:noFill/>
            <a:ln w="25400">
              <a:solidFill>
                <a:srgbClr val="CC0066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9222" name="Object 94"/>
            <p:cNvGraphicFramePr/>
            <p:nvPr/>
          </p:nvGraphicFramePr>
          <p:xfrm>
            <a:off x="2561" y="2258"/>
            <a:ext cx="59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48" name="公式" r:id="rId8" imgW="939165" imgH="355600" progId="Equation.3">
                    <p:embed/>
                  </p:oleObj>
                </mc:Choice>
                <mc:Fallback>
                  <p:oleObj name="公式" r:id="rId8" imgW="939165" imgH="355600" progId="Equation.3">
                    <p:embed/>
                    <p:pic>
                      <p:nvPicPr>
                        <p:cNvPr id="0" name="图片 6461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1" y="2258"/>
                          <a:ext cx="59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8554" name="PubPieSlice"/>
          <p:cNvSpPr>
            <a:spLocks noEditPoints="1" noChangeArrowheads="1"/>
          </p:cNvSpPr>
          <p:nvPr/>
        </p:nvSpPr>
        <p:spPr bwMode="auto">
          <a:xfrm rot="17899647">
            <a:off x="4762" y="2133601"/>
            <a:ext cx="3598863" cy="3598862"/>
          </a:xfrm>
          <a:custGeom>
            <a:avLst/>
            <a:gdLst>
              <a:gd name="G0" fmla="+- 0 0 0"/>
              <a:gd name="G1" fmla="sin 10800 4013199"/>
              <a:gd name="G2" fmla="cos 10800 4013199"/>
              <a:gd name="G3" fmla="sin 10800 2111470"/>
              <a:gd name="G4" fmla="cos 10800 2111470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T0" fmla="*/ 15996 w 21600"/>
              <a:gd name="T1" fmla="*/ 20267 h 21600"/>
              <a:gd name="T2" fmla="*/ 10800 w 21600"/>
              <a:gd name="T3" fmla="*/ 10800 h 21600"/>
              <a:gd name="T4" fmla="*/ 19937 w 21600"/>
              <a:gd name="T5" fmla="*/ 16558 h 21600"/>
              <a:gd name="T6" fmla="*/ 3163 w 21600"/>
              <a:gd name="T7" fmla="*/ 3163 h 21600"/>
              <a:gd name="T8" fmla="*/ 18437 w 21600"/>
              <a:gd name="T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5996" y="20267"/>
                </a:moveTo>
                <a:cubicBezTo>
                  <a:pt x="17603" y="19385"/>
                  <a:pt x="18959" y="18108"/>
                  <a:pt x="19937" y="16558"/>
                </a:cubicBezTo>
                <a:lnTo>
                  <a:pt x="10800" y="10800"/>
                </a:lnTo>
                <a:close/>
              </a:path>
            </a:pathLst>
          </a:custGeom>
          <a:gradFill rotWithShape="1">
            <a:gsLst>
              <a:gs pos="0">
                <a:srgbClr val="FF962D">
                  <a:alpha val="52000"/>
                </a:srgbClr>
              </a:gs>
              <a:gs pos="100000">
                <a:srgbClr val="FFFFFF">
                  <a:alpha val="39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318612" name="Group 148"/>
          <p:cNvGrpSpPr/>
          <p:nvPr/>
        </p:nvGrpSpPr>
        <p:grpSpPr bwMode="auto">
          <a:xfrm>
            <a:off x="1812925" y="3487738"/>
            <a:ext cx="982663" cy="712787"/>
            <a:chOff x="980" y="2167"/>
            <a:chExt cx="619" cy="449"/>
          </a:xfrm>
        </p:grpSpPr>
        <p:sp>
          <p:nvSpPr>
            <p:cNvPr id="318587" name="弧 123"/>
            <p:cNvSpPr>
              <a:spLocks noChangeAspect="1"/>
            </p:cNvSpPr>
            <p:nvPr/>
          </p:nvSpPr>
          <p:spPr bwMode="auto">
            <a:xfrm>
              <a:off x="980" y="2167"/>
              <a:ext cx="567" cy="274"/>
            </a:xfrm>
            <a:custGeom>
              <a:avLst/>
              <a:gdLst>
                <a:gd name="G0" fmla="+- 0 0 0"/>
                <a:gd name="G1" fmla="+- 10449 0 0"/>
                <a:gd name="G2" fmla="+- 21600 0 0"/>
                <a:gd name="T0" fmla="*/ 18904 w 21600"/>
                <a:gd name="T1" fmla="*/ 0 h 10459"/>
                <a:gd name="T2" fmla="*/ 21600 w 21600"/>
                <a:gd name="T3" fmla="*/ 10459 h 10459"/>
                <a:gd name="T4" fmla="*/ 0 w 21600"/>
                <a:gd name="T5" fmla="*/ 10449 h 10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0459" fill="none" extrusionOk="0">
                  <a:moveTo>
                    <a:pt x="18904" y="-1"/>
                  </a:moveTo>
                  <a:cubicBezTo>
                    <a:pt x="20672" y="3198"/>
                    <a:pt x="21600" y="6793"/>
                    <a:pt x="21600" y="10449"/>
                  </a:cubicBezTo>
                  <a:cubicBezTo>
                    <a:pt x="21600" y="10452"/>
                    <a:pt x="21599" y="10455"/>
                    <a:pt x="21599" y="10458"/>
                  </a:cubicBezTo>
                </a:path>
                <a:path w="21600" h="10459" stroke="0" extrusionOk="0">
                  <a:moveTo>
                    <a:pt x="18904" y="-1"/>
                  </a:moveTo>
                  <a:cubicBezTo>
                    <a:pt x="20672" y="3198"/>
                    <a:pt x="21600" y="6793"/>
                    <a:pt x="21600" y="10449"/>
                  </a:cubicBezTo>
                  <a:cubicBezTo>
                    <a:pt x="21600" y="10452"/>
                    <a:pt x="21599" y="10455"/>
                    <a:pt x="21599" y="10458"/>
                  </a:cubicBezTo>
                  <a:lnTo>
                    <a:pt x="0" y="10449"/>
                  </a:lnTo>
                  <a:close/>
                </a:path>
              </a:pathLst>
            </a:custGeom>
            <a:solidFill>
              <a:srgbClr val="FFDCB9"/>
            </a:solidFill>
            <a:ln w="6350">
              <a:solidFill>
                <a:srgbClr val="5F5F5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9220" name="Object 128"/>
            <p:cNvGraphicFramePr>
              <a:graphicFrameLocks noChangeAspect="1"/>
            </p:cNvGraphicFramePr>
            <p:nvPr/>
          </p:nvGraphicFramePr>
          <p:xfrm>
            <a:off x="1473" y="2489"/>
            <a:ext cx="126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49" name="公式" r:id="rId10" imgW="266065" imgH="266065" progId="Equation.3">
                    <p:embed/>
                  </p:oleObj>
                </mc:Choice>
                <mc:Fallback>
                  <p:oleObj name="公式" r:id="rId10" imgW="266065" imgH="266065" progId="Equation.3">
                    <p:embed/>
                    <p:pic>
                      <p:nvPicPr>
                        <p:cNvPr id="0" name="图片 646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2489"/>
                          <a:ext cx="126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8618" name="Group 154"/>
          <p:cNvGrpSpPr/>
          <p:nvPr/>
        </p:nvGrpSpPr>
        <p:grpSpPr bwMode="auto">
          <a:xfrm>
            <a:off x="6267450" y="2941638"/>
            <a:ext cx="1949450" cy="1260475"/>
            <a:chOff x="3786" y="1823"/>
            <a:chExt cx="1228" cy="794"/>
          </a:xfrm>
        </p:grpSpPr>
        <p:sp>
          <p:nvSpPr>
            <p:cNvPr id="318591" name="弧 127"/>
            <p:cNvSpPr>
              <a:spLocks noChangeAspect="1"/>
            </p:cNvSpPr>
            <p:nvPr/>
          </p:nvSpPr>
          <p:spPr bwMode="auto">
            <a:xfrm>
              <a:off x="3786" y="1823"/>
              <a:ext cx="1122" cy="624"/>
            </a:xfrm>
            <a:custGeom>
              <a:avLst/>
              <a:gdLst>
                <a:gd name="G0" fmla="+- 17239 0 0"/>
                <a:gd name="G1" fmla="+- 21600 0 0"/>
                <a:gd name="G2" fmla="+- 21600 0 0"/>
                <a:gd name="T0" fmla="*/ 0 w 38839"/>
                <a:gd name="T1" fmla="*/ 8585 h 21600"/>
                <a:gd name="T2" fmla="*/ 38839 w 38839"/>
                <a:gd name="T3" fmla="*/ 21487 h 21600"/>
                <a:gd name="T4" fmla="*/ 17239 w 3883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839" h="21600" fill="none" extrusionOk="0">
                  <a:moveTo>
                    <a:pt x="0" y="8585"/>
                  </a:moveTo>
                  <a:cubicBezTo>
                    <a:pt x="4082" y="3178"/>
                    <a:pt x="10464" y="-1"/>
                    <a:pt x="17239" y="-1"/>
                  </a:cubicBezTo>
                  <a:cubicBezTo>
                    <a:pt x="29124" y="-1"/>
                    <a:pt x="38776" y="9601"/>
                    <a:pt x="38838" y="21487"/>
                  </a:cubicBezTo>
                </a:path>
                <a:path w="38839" h="21600" stroke="0" extrusionOk="0">
                  <a:moveTo>
                    <a:pt x="0" y="8585"/>
                  </a:moveTo>
                  <a:cubicBezTo>
                    <a:pt x="4082" y="3178"/>
                    <a:pt x="10464" y="-1"/>
                    <a:pt x="17239" y="-1"/>
                  </a:cubicBezTo>
                  <a:cubicBezTo>
                    <a:pt x="29124" y="-1"/>
                    <a:pt x="38776" y="9601"/>
                    <a:pt x="38838" y="21487"/>
                  </a:cubicBezTo>
                  <a:lnTo>
                    <a:pt x="17239" y="21600"/>
                  </a:lnTo>
                  <a:close/>
                </a:path>
              </a:pathLst>
            </a:custGeom>
            <a:solidFill>
              <a:srgbClr val="FFDCB9"/>
            </a:solidFill>
            <a:ln w="6350">
              <a:solidFill>
                <a:srgbClr val="5F5F5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9218" name="Object 131"/>
            <p:cNvGraphicFramePr>
              <a:graphicFrameLocks noChangeAspect="1"/>
            </p:cNvGraphicFramePr>
            <p:nvPr/>
          </p:nvGraphicFramePr>
          <p:xfrm>
            <a:off x="4822" y="2448"/>
            <a:ext cx="192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50" name="公式" r:id="rId12" imgW="405765" imgH="355600" progId="Equation.3">
                    <p:embed/>
                  </p:oleObj>
                </mc:Choice>
                <mc:Fallback>
                  <p:oleObj name="公式" r:id="rId12" imgW="405765" imgH="355600" progId="Equation.3">
                    <p:embed/>
                    <p:pic>
                      <p:nvPicPr>
                        <p:cNvPr id="0" name="图片 646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2" y="2448"/>
                          <a:ext cx="192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8596" name="Object 132"/>
          <p:cNvGraphicFramePr>
            <a:graphicFrameLocks noChangeAspect="1"/>
          </p:cNvGraphicFramePr>
          <p:nvPr/>
        </p:nvGraphicFramePr>
        <p:xfrm>
          <a:off x="7851775" y="2963863"/>
          <a:ext cx="84931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51" name="公式" r:id="rId14" imgW="1143000" imgH="419100" progId="Equation.3">
                  <p:embed/>
                </p:oleObj>
              </mc:Choice>
              <mc:Fallback>
                <p:oleObj name="公式" r:id="rId14" imgW="1143000" imgH="419100" progId="Equation.3">
                  <p:embed/>
                  <p:pic>
                    <p:nvPicPr>
                      <p:cNvPr id="0" name="图片 646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1775" y="2963863"/>
                        <a:ext cx="849313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600" name="Group 136"/>
          <p:cNvGrpSpPr/>
          <p:nvPr/>
        </p:nvGrpSpPr>
        <p:grpSpPr bwMode="auto">
          <a:xfrm>
            <a:off x="1947863" y="2909888"/>
            <a:ext cx="839787" cy="587375"/>
            <a:chOff x="3459" y="3351"/>
            <a:chExt cx="529" cy="370"/>
          </a:xfrm>
        </p:grpSpPr>
        <p:graphicFrame>
          <p:nvGraphicFramePr>
            <p:cNvPr id="49214" name="Object 133"/>
            <p:cNvGraphicFramePr>
              <a:graphicFrameLocks noChangeAspect="1"/>
            </p:cNvGraphicFramePr>
            <p:nvPr/>
          </p:nvGraphicFramePr>
          <p:xfrm>
            <a:off x="3459" y="3351"/>
            <a:ext cx="52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52" name="公式" r:id="rId16" imgW="1130300" imgH="787400" progId="Equation.3">
                    <p:embed/>
                  </p:oleObj>
                </mc:Choice>
                <mc:Fallback>
                  <p:oleObj name="公式" r:id="rId16" imgW="1130300" imgH="787400" progId="Equation.3">
                    <p:embed/>
                    <p:pic>
                      <p:nvPicPr>
                        <p:cNvPr id="0" name="图片 646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9" y="3351"/>
                          <a:ext cx="529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15" name="Object 134"/>
            <p:cNvGraphicFramePr>
              <a:graphicFrameLocks noChangeAspect="1"/>
            </p:cNvGraphicFramePr>
            <p:nvPr/>
          </p:nvGraphicFramePr>
          <p:xfrm>
            <a:off x="3766" y="3377"/>
            <a:ext cx="178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53" name="公式" r:id="rId18" imgW="381000" imgH="342900" progId="Equation.3">
                    <p:embed/>
                  </p:oleObj>
                </mc:Choice>
                <mc:Fallback>
                  <p:oleObj name="公式" r:id="rId18" imgW="381000" imgH="342900" progId="Equation.3">
                    <p:embed/>
                    <p:pic>
                      <p:nvPicPr>
                        <p:cNvPr id="0" name="图片 646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6" y="3377"/>
                          <a:ext cx="178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16" name="Object 135"/>
            <p:cNvGraphicFramePr>
              <a:graphicFrameLocks noChangeAspect="1"/>
            </p:cNvGraphicFramePr>
            <p:nvPr/>
          </p:nvGraphicFramePr>
          <p:xfrm>
            <a:off x="3796" y="3545"/>
            <a:ext cx="95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54" name="公式" r:id="rId20" imgW="203200" imgH="215900" progId="Equation.3">
                    <p:embed/>
                  </p:oleObj>
                </mc:Choice>
                <mc:Fallback>
                  <p:oleObj name="公式" r:id="rId20" imgW="203200" imgH="215900" progId="Equation.3">
                    <p:embed/>
                    <p:pic>
                      <p:nvPicPr>
                        <p:cNvPr id="0" name="图片 646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6" y="3545"/>
                          <a:ext cx="95" cy="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8552" name="Rectangle 88"/>
          <p:cNvSpPr>
            <a:spLocks noChangeArrowheads="1"/>
          </p:cNvSpPr>
          <p:nvPr/>
        </p:nvSpPr>
        <p:spPr bwMode="auto">
          <a:xfrm>
            <a:off x="534988" y="458311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特点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318657" name="Group 193"/>
          <p:cNvGrpSpPr/>
          <p:nvPr/>
        </p:nvGrpSpPr>
        <p:grpSpPr bwMode="auto">
          <a:xfrm>
            <a:off x="1349375" y="4560888"/>
            <a:ext cx="7456488" cy="479425"/>
            <a:chOff x="850" y="2873"/>
            <a:chExt cx="4697" cy="302"/>
          </a:xfrm>
        </p:grpSpPr>
        <p:sp>
          <p:nvSpPr>
            <p:cNvPr id="318540" name="Rectangle 76"/>
            <p:cNvSpPr>
              <a:spLocks noChangeArrowheads="1"/>
            </p:cNvSpPr>
            <p:nvPr/>
          </p:nvSpPr>
          <p:spPr bwMode="auto">
            <a:xfrm>
              <a:off x="850" y="2887"/>
              <a:ext cx="46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幂函数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           </a:t>
              </a:r>
              <a:r>
                <a:rPr lang="en-US" altLang="zh-CN" sz="1200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扩大顶点在原点的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角形域</a:t>
              </a: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或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扇形域</a:t>
              </a:r>
              <a:r>
                <a:rPr lang="en-US" altLang="zh-CN" sz="1200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49213" name="Object 140"/>
            <p:cNvGraphicFramePr/>
            <p:nvPr/>
          </p:nvGraphicFramePr>
          <p:xfrm>
            <a:off x="1525" y="2873"/>
            <a:ext cx="53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55" name="公式" r:id="rId22" imgW="850265" imgH="381000" progId="Equation.3">
                    <p:embed/>
                  </p:oleObj>
                </mc:Choice>
                <mc:Fallback>
                  <p:oleObj name="公式" r:id="rId22" imgW="850265" imgH="381000" progId="Equation.3">
                    <p:embed/>
                    <p:pic>
                      <p:nvPicPr>
                        <p:cNvPr id="0" name="图片 6461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5" y="2873"/>
                          <a:ext cx="53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8658" name="Group 194"/>
          <p:cNvGrpSpPr/>
          <p:nvPr/>
        </p:nvGrpSpPr>
        <p:grpSpPr bwMode="auto">
          <a:xfrm>
            <a:off x="1393825" y="5284788"/>
            <a:ext cx="7172325" cy="457200"/>
            <a:chOff x="878" y="3329"/>
            <a:chExt cx="4518" cy="288"/>
          </a:xfrm>
        </p:grpSpPr>
        <p:sp>
          <p:nvSpPr>
            <p:cNvPr id="318602" name="Rectangle 138"/>
            <p:cNvSpPr>
              <a:spLocks noChangeArrowheads="1"/>
            </p:cNvSpPr>
            <p:nvPr/>
          </p:nvSpPr>
          <p:spPr bwMode="auto">
            <a:xfrm>
              <a:off x="878" y="3329"/>
              <a:ext cx="451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24"/>
                </a:buBlip>
                <a:defRPr/>
              </a:pP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相应地，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根式函数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作为幂函数的逆映射，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49211" name="Object 139"/>
            <p:cNvGraphicFramePr/>
            <p:nvPr/>
          </p:nvGraphicFramePr>
          <p:xfrm>
            <a:off x="2681" y="3341"/>
            <a:ext cx="647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56" name="公式" r:id="rId25" imgW="1028700" imgH="419100" progId="Equation.3">
                    <p:embed/>
                  </p:oleObj>
                </mc:Choice>
                <mc:Fallback>
                  <p:oleObj name="公式" r:id="rId25" imgW="1028700" imgH="419100" progId="Equation.3">
                    <p:embed/>
                    <p:pic>
                      <p:nvPicPr>
                        <p:cNvPr id="0" name="图片 6461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3341"/>
                          <a:ext cx="647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8606" name="Rectangle 142"/>
          <p:cNvSpPr>
            <a:spLocks noChangeArrowheads="1"/>
          </p:cNvSpPr>
          <p:nvPr/>
        </p:nvSpPr>
        <p:spPr bwMode="auto">
          <a:xfrm>
            <a:off x="1652588" y="5849938"/>
            <a:ext cx="68103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其特点是缩小顶点在原点的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角形域</a:t>
            </a:r>
            <a:r>
              <a:rPr lang="en-US" altLang="zh-CN">
                <a:solidFill>
                  <a:schemeClr val="hlink"/>
                </a:solidFill>
                <a:latin typeface="宋体" panose="02010600030101010101" charset="-122"/>
              </a:rPr>
              <a:t>(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或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扇形域</a:t>
            </a:r>
            <a:r>
              <a:rPr lang="en-US" altLang="zh-CN" sz="12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宋体" panose="02010600030101010101" charset="-122"/>
              </a:rPr>
              <a:t>)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318613" name="Group 149"/>
          <p:cNvGrpSpPr/>
          <p:nvPr/>
        </p:nvGrpSpPr>
        <p:grpSpPr bwMode="auto">
          <a:xfrm>
            <a:off x="1487488" y="2536825"/>
            <a:ext cx="2247900" cy="1704975"/>
            <a:chOff x="775" y="1568"/>
            <a:chExt cx="1416" cy="1074"/>
          </a:xfrm>
        </p:grpSpPr>
        <p:sp>
          <p:nvSpPr>
            <p:cNvPr id="49207" name="Line 104"/>
            <p:cNvSpPr>
              <a:spLocks noChangeShapeType="1"/>
            </p:cNvSpPr>
            <p:nvPr/>
          </p:nvSpPr>
          <p:spPr bwMode="auto">
            <a:xfrm>
              <a:off x="981" y="1568"/>
              <a:ext cx="0" cy="107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9208" name="Line 103"/>
            <p:cNvSpPr>
              <a:spLocks noChangeAspect="1" noChangeShapeType="1"/>
            </p:cNvSpPr>
            <p:nvPr/>
          </p:nvSpPr>
          <p:spPr bwMode="auto">
            <a:xfrm flipV="1">
              <a:off x="775" y="2444"/>
              <a:ext cx="141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69" name="Line 105"/>
            <p:cNvSpPr>
              <a:spLocks noChangeShapeType="1"/>
            </p:cNvSpPr>
            <p:nvPr/>
          </p:nvSpPr>
          <p:spPr bwMode="auto">
            <a:xfrm flipV="1">
              <a:off x="984" y="1868"/>
              <a:ext cx="1014" cy="576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18615" name="Group 151"/>
          <p:cNvGrpSpPr/>
          <p:nvPr/>
        </p:nvGrpSpPr>
        <p:grpSpPr bwMode="auto">
          <a:xfrm>
            <a:off x="1914525" y="3630613"/>
            <a:ext cx="560388" cy="315912"/>
            <a:chOff x="1044" y="2257"/>
            <a:chExt cx="353" cy="199"/>
          </a:xfrm>
        </p:grpSpPr>
        <p:graphicFrame>
          <p:nvGraphicFramePr>
            <p:cNvPr id="49205" name="Object 106"/>
            <p:cNvGraphicFramePr>
              <a:graphicFrameLocks noChangeAspect="1"/>
            </p:cNvGraphicFramePr>
            <p:nvPr/>
          </p:nvGraphicFramePr>
          <p:xfrm>
            <a:off x="1253" y="2257"/>
            <a:ext cx="14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57" name="公式" r:id="rId27" imgW="304800" imgH="419100" progId="Equation.3">
                    <p:embed/>
                  </p:oleObj>
                </mc:Choice>
                <mc:Fallback>
                  <p:oleObj name="公式" r:id="rId27" imgW="304800" imgH="419100" progId="Equation.3">
                    <p:embed/>
                    <p:pic>
                      <p:nvPicPr>
                        <p:cNvPr id="0" name="图片 646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3" y="2257"/>
                          <a:ext cx="14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584" name="弧 120"/>
            <p:cNvSpPr/>
            <p:nvPr/>
          </p:nvSpPr>
          <p:spPr bwMode="auto">
            <a:xfrm>
              <a:off x="1044" y="2346"/>
              <a:ext cx="150" cy="99"/>
            </a:xfrm>
            <a:custGeom>
              <a:avLst/>
              <a:gdLst>
                <a:gd name="G0" fmla="+- 0 0 0"/>
                <a:gd name="G1" fmla="+- 14704 0 0"/>
                <a:gd name="G2" fmla="+- 21600 0 0"/>
                <a:gd name="T0" fmla="*/ 15822 w 21600"/>
                <a:gd name="T1" fmla="*/ 0 h 15507"/>
                <a:gd name="T2" fmla="*/ 21585 w 21600"/>
                <a:gd name="T3" fmla="*/ 15507 h 15507"/>
                <a:gd name="T4" fmla="*/ 0 w 21600"/>
                <a:gd name="T5" fmla="*/ 14704 h 15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5507" fill="none" extrusionOk="0">
                  <a:moveTo>
                    <a:pt x="15822" y="-1"/>
                  </a:moveTo>
                  <a:cubicBezTo>
                    <a:pt x="19535" y="3995"/>
                    <a:pt x="21600" y="9248"/>
                    <a:pt x="21600" y="14704"/>
                  </a:cubicBezTo>
                  <a:cubicBezTo>
                    <a:pt x="21600" y="14971"/>
                    <a:pt x="21595" y="15239"/>
                    <a:pt x="21585" y="15507"/>
                  </a:cubicBezTo>
                </a:path>
                <a:path w="21600" h="15507" stroke="0" extrusionOk="0">
                  <a:moveTo>
                    <a:pt x="15822" y="-1"/>
                  </a:moveTo>
                  <a:cubicBezTo>
                    <a:pt x="19535" y="3995"/>
                    <a:pt x="21600" y="9248"/>
                    <a:pt x="21600" y="14704"/>
                  </a:cubicBezTo>
                  <a:cubicBezTo>
                    <a:pt x="21600" y="14971"/>
                    <a:pt x="21595" y="15239"/>
                    <a:pt x="21585" y="15507"/>
                  </a:cubicBezTo>
                  <a:lnTo>
                    <a:pt x="0" y="14704"/>
                  </a:lnTo>
                  <a:close/>
                </a:path>
              </a:pathLst>
            </a:custGeom>
            <a:noFill/>
            <a:ln w="31750" cmpd="dbl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18622" name="Group 158"/>
          <p:cNvGrpSpPr/>
          <p:nvPr/>
        </p:nvGrpSpPr>
        <p:grpSpPr bwMode="auto">
          <a:xfrm>
            <a:off x="5791200" y="2536825"/>
            <a:ext cx="3008313" cy="1704975"/>
            <a:chOff x="3486" y="1568"/>
            <a:chExt cx="1895" cy="1074"/>
          </a:xfrm>
        </p:grpSpPr>
        <p:sp>
          <p:nvSpPr>
            <p:cNvPr id="49202" name="Line 96"/>
            <p:cNvSpPr>
              <a:spLocks noChangeShapeType="1"/>
            </p:cNvSpPr>
            <p:nvPr/>
          </p:nvSpPr>
          <p:spPr bwMode="auto">
            <a:xfrm>
              <a:off x="4267" y="1568"/>
              <a:ext cx="0" cy="107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9203" name="Line 95"/>
            <p:cNvSpPr>
              <a:spLocks noChangeAspect="1" noChangeShapeType="1"/>
            </p:cNvSpPr>
            <p:nvPr/>
          </p:nvSpPr>
          <p:spPr bwMode="auto">
            <a:xfrm flipV="1">
              <a:off x="3486" y="2443"/>
              <a:ext cx="1895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61" name="Line 97"/>
            <p:cNvSpPr>
              <a:spLocks noChangeShapeType="1"/>
            </p:cNvSpPr>
            <p:nvPr/>
          </p:nvSpPr>
          <p:spPr bwMode="auto">
            <a:xfrm flipH="1" flipV="1">
              <a:off x="3489" y="1849"/>
              <a:ext cx="780" cy="593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18619" name="Group 155"/>
          <p:cNvGrpSpPr/>
          <p:nvPr/>
        </p:nvGrpSpPr>
        <p:grpSpPr bwMode="auto">
          <a:xfrm>
            <a:off x="6840538" y="3462338"/>
            <a:ext cx="600075" cy="479425"/>
            <a:chOff x="4147" y="2151"/>
            <a:chExt cx="378" cy="302"/>
          </a:xfrm>
        </p:grpSpPr>
        <p:graphicFrame>
          <p:nvGraphicFramePr>
            <p:cNvPr id="49200" name="Object 98"/>
            <p:cNvGraphicFramePr>
              <a:graphicFrameLocks noChangeAspect="1"/>
            </p:cNvGraphicFramePr>
            <p:nvPr/>
          </p:nvGraphicFramePr>
          <p:xfrm>
            <a:off x="4299" y="2151"/>
            <a:ext cx="226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58" name="公式" r:id="rId29" imgW="482600" imgH="419100" progId="Equation.3">
                    <p:embed/>
                  </p:oleObj>
                </mc:Choice>
                <mc:Fallback>
                  <p:oleObj name="公式" r:id="rId29" imgW="482600" imgH="419100" progId="Equation.3">
                    <p:embed/>
                    <p:pic>
                      <p:nvPicPr>
                        <p:cNvPr id="0" name="图片 646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9" y="2151"/>
                          <a:ext cx="226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585" name="弧 121"/>
            <p:cNvSpPr/>
            <p:nvPr/>
          </p:nvSpPr>
          <p:spPr bwMode="auto">
            <a:xfrm rot="742501">
              <a:off x="4147" y="2320"/>
              <a:ext cx="279" cy="133"/>
            </a:xfrm>
            <a:custGeom>
              <a:avLst/>
              <a:gdLst>
                <a:gd name="G0" fmla="+- 17582 0 0"/>
                <a:gd name="G1" fmla="+- 21600 0 0"/>
                <a:gd name="G2" fmla="+- 21600 0 0"/>
                <a:gd name="T0" fmla="*/ 0 w 38323"/>
                <a:gd name="T1" fmla="*/ 9053 h 21600"/>
                <a:gd name="T2" fmla="*/ 38323 w 38323"/>
                <a:gd name="T3" fmla="*/ 15569 h 21600"/>
                <a:gd name="T4" fmla="*/ 17582 w 3832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323" h="21600" fill="none" extrusionOk="0">
                  <a:moveTo>
                    <a:pt x="-1" y="9052"/>
                  </a:moveTo>
                  <a:cubicBezTo>
                    <a:pt x="4053" y="3372"/>
                    <a:pt x="10602" y="-1"/>
                    <a:pt x="17582" y="-1"/>
                  </a:cubicBezTo>
                  <a:cubicBezTo>
                    <a:pt x="27188" y="-1"/>
                    <a:pt x="35640" y="6344"/>
                    <a:pt x="38322" y="15569"/>
                  </a:cubicBezTo>
                </a:path>
                <a:path w="38323" h="21600" stroke="0" extrusionOk="0">
                  <a:moveTo>
                    <a:pt x="-1" y="9052"/>
                  </a:moveTo>
                  <a:cubicBezTo>
                    <a:pt x="4053" y="3372"/>
                    <a:pt x="10602" y="-1"/>
                    <a:pt x="17582" y="-1"/>
                  </a:cubicBezTo>
                  <a:cubicBezTo>
                    <a:pt x="27188" y="-1"/>
                    <a:pt x="35640" y="6344"/>
                    <a:pt x="38322" y="15569"/>
                  </a:cubicBezTo>
                  <a:lnTo>
                    <a:pt x="17582" y="21600"/>
                  </a:lnTo>
                  <a:close/>
                </a:path>
              </a:pathLst>
            </a:custGeom>
            <a:noFill/>
            <a:ln w="31750" cmpd="dbl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8644" name="Rectangle 180"/>
          <p:cNvSpPr>
            <a:spLocks noChangeArrowheads="1"/>
          </p:cNvSpPr>
          <p:nvPr/>
        </p:nvSpPr>
        <p:spPr bwMode="auto">
          <a:xfrm>
            <a:off x="534988" y="17700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分析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318648" name="Group 184"/>
          <p:cNvGrpSpPr/>
          <p:nvPr/>
        </p:nvGrpSpPr>
        <p:grpSpPr bwMode="auto">
          <a:xfrm>
            <a:off x="533400" y="579438"/>
            <a:ext cx="4902200" cy="519112"/>
            <a:chOff x="336" y="365"/>
            <a:chExt cx="3088" cy="327"/>
          </a:xfrm>
        </p:grpSpPr>
        <p:sp>
          <p:nvSpPr>
            <p:cNvPr id="318594" name="Rectangle 130"/>
            <p:cNvSpPr>
              <a:spLocks noChangeArrowheads="1"/>
            </p:cNvSpPr>
            <p:nvPr/>
          </p:nvSpPr>
          <p:spPr bwMode="auto">
            <a:xfrm>
              <a:off x="1650" y="402"/>
              <a:ext cx="1686" cy="246"/>
            </a:xfrm>
            <a:prstGeom prst="rect">
              <a:avLst/>
            </a:prstGeom>
            <a:solidFill>
              <a:srgbClr val="EBFFFF">
                <a:alpha val="99001"/>
              </a:srgbClr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9196" name="Object 9"/>
            <p:cNvGraphicFramePr/>
            <p:nvPr/>
          </p:nvGraphicFramePr>
          <p:xfrm>
            <a:off x="1689" y="381"/>
            <a:ext cx="58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59" name="公式" r:id="rId31" imgW="927100" imgH="431800" progId="Equation.3">
                    <p:embed/>
                  </p:oleObj>
                </mc:Choice>
                <mc:Fallback>
                  <p:oleObj name="公式" r:id="rId31" imgW="927100" imgH="431800" progId="Equation.3">
                    <p:embed/>
                    <p:pic>
                      <p:nvPicPr>
                        <p:cNvPr id="0" name="图片 6461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9" y="381"/>
                          <a:ext cx="58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523" name="Rectangle 59"/>
            <p:cNvSpPr>
              <a:spLocks noChangeArrowheads="1"/>
            </p:cNvSpPr>
            <p:nvPr/>
          </p:nvSpPr>
          <p:spPr bwMode="auto">
            <a:xfrm>
              <a:off x="336" y="365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一、幂函数</a:t>
              </a:r>
              <a:r>
                <a:rPr lang="en-US" altLang="zh-CN" sz="2800">
                  <a:solidFill>
                    <a:srgbClr val="000099"/>
                  </a:solidFill>
                </a:rPr>
                <a:t>  </a:t>
              </a:r>
              <a:endParaRPr lang="en-US" altLang="zh-CN" sz="2800">
                <a:solidFill>
                  <a:srgbClr val="000099"/>
                </a:solidFill>
              </a:endParaRPr>
            </a:p>
          </p:txBody>
        </p:sp>
        <p:sp>
          <p:nvSpPr>
            <p:cNvPr id="318535" name="Rectangle 71"/>
            <p:cNvSpPr>
              <a:spLocks noChangeArrowheads="1"/>
            </p:cNvSpPr>
            <p:nvPr/>
          </p:nvSpPr>
          <p:spPr bwMode="auto">
            <a:xfrm>
              <a:off x="2280" y="404"/>
              <a:ext cx="114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008000"/>
                  </a:solidFill>
                  <a:latin typeface="宋体" panose="02010600030101010101" charset="-122"/>
                </a:rPr>
                <a:t>(</a:t>
              </a:r>
              <a:r>
                <a:rPr lang="en-US" altLang="zh-CN" sz="20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zh-CN" altLang="en-US" sz="20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整数</a:t>
              </a:r>
              <a:r>
                <a:rPr lang="en-US" altLang="zh-CN" sz="1200">
                  <a:solidFill>
                    <a:srgbClr val="008000"/>
                  </a:solidFill>
                </a:rPr>
                <a:t> </a:t>
              </a:r>
              <a:r>
                <a:rPr lang="en-US" altLang="zh-CN" sz="2000">
                  <a:solidFill>
                    <a:srgbClr val="008000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2000">
                  <a:solidFill>
                    <a:srgbClr val="008000"/>
                  </a:solidFill>
                </a:rPr>
                <a:t>  </a:t>
              </a:r>
              <a:endParaRPr lang="en-US" altLang="zh-CN" sz="2000">
                <a:solidFill>
                  <a:srgbClr val="008000"/>
                </a:solidFill>
              </a:endParaRPr>
            </a:p>
          </p:txBody>
        </p:sp>
        <p:graphicFrame>
          <p:nvGraphicFramePr>
            <p:cNvPr id="49199" name="Object 181"/>
            <p:cNvGraphicFramePr>
              <a:graphicFrameLocks noChangeAspect="1"/>
            </p:cNvGraphicFramePr>
            <p:nvPr/>
          </p:nvGraphicFramePr>
          <p:xfrm>
            <a:off x="2449" y="440"/>
            <a:ext cx="3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60" name="公式" r:id="rId33" imgW="673100" imgH="279400" progId="Equation.3">
                    <p:embed/>
                  </p:oleObj>
                </mc:Choice>
                <mc:Fallback>
                  <p:oleObj name="公式" r:id="rId33" imgW="673100" imgH="279400" progId="Equation.3">
                    <p:embed/>
                    <p:pic>
                      <p:nvPicPr>
                        <p:cNvPr id="0" name="图片 646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9" y="440"/>
                          <a:ext cx="3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8650" name="Object 186"/>
          <p:cNvGraphicFramePr>
            <a:graphicFrameLocks noChangeAspect="1"/>
          </p:cNvGraphicFramePr>
          <p:nvPr/>
        </p:nvGraphicFramePr>
        <p:xfrm>
          <a:off x="1960563" y="2528888"/>
          <a:ext cx="29210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61" name="公式" r:id="rId35" imgW="393700" imgH="342900" progId="Equation.3">
                  <p:embed/>
                </p:oleObj>
              </mc:Choice>
              <mc:Fallback>
                <p:oleObj name="公式" r:id="rId35" imgW="393700" imgH="342900" progId="Equation.3">
                  <p:embed/>
                  <p:pic>
                    <p:nvPicPr>
                      <p:cNvPr id="0" name="图片 646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2528888"/>
                        <a:ext cx="292100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653" name="Object 189"/>
          <p:cNvGraphicFramePr>
            <a:graphicFrameLocks noChangeAspect="1"/>
          </p:cNvGraphicFramePr>
          <p:nvPr/>
        </p:nvGraphicFramePr>
        <p:xfrm>
          <a:off x="7196138" y="2525713"/>
          <a:ext cx="34925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62" name="Equation" r:id="rId37" imgW="469900" imgH="342900" progId="Equation.DSMT4">
                  <p:embed/>
                </p:oleObj>
              </mc:Choice>
              <mc:Fallback>
                <p:oleObj name="Equation" r:id="rId37" imgW="469900" imgH="342900" progId="Equation.DSMT4">
                  <p:embed/>
                  <p:pic>
                    <p:nvPicPr>
                      <p:cNvPr id="0" name="图片 646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138" y="2525713"/>
                        <a:ext cx="349250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1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1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1000"/>
                                        <p:tgtEl>
                                          <p:spTgt spid="31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1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1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31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1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1000"/>
                                        <p:tgtEl>
                                          <p:spTgt spid="31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31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1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0" dur="1000"/>
                                        <p:tgtEl>
                                          <p:spTgt spid="31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1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1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1000"/>
                                        <p:tgtEl>
                                          <p:spTgt spid="318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31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1000"/>
                                        <p:tgtEl>
                                          <p:spTgt spid="318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000"/>
                                        <p:tgtEl>
                                          <p:spTgt spid="31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1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1000"/>
                                        <p:tgtEl>
                                          <p:spTgt spid="31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1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1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539" grpId="0"/>
      <p:bldP spid="318552" grpId="0"/>
      <p:bldP spid="318606" grpId="0"/>
      <p:bldP spid="3186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865" name="Rectangle 145"/>
          <p:cNvSpPr>
            <a:spLocks noChangeArrowheads="1"/>
          </p:cNvSpPr>
          <p:nvPr/>
        </p:nvSpPr>
        <p:spPr bwMode="auto">
          <a:xfrm>
            <a:off x="1479550" y="5200650"/>
            <a:ext cx="7037388" cy="1166813"/>
          </a:xfrm>
          <a:prstGeom prst="rect">
            <a:avLst/>
          </a:prstGeom>
          <a:solidFill>
            <a:srgbClr val="FFECD9"/>
          </a:solidFill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0178" name="Picture 1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714625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79" name="Picture 1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713038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0" name="Picture 1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876800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1" name="Picture 1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875213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2" name="Picture 1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029450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3" name="Picture 11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029450" y="3240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4" name="Picture 1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1773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5" name="Picture 11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1615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6" name="Picture 11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799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7" name="Picture 11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783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8" name="Picture 1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325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9" name="Picture 12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309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90" name="Picture 12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91" name="Picture 12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769" name="Rectangle 49"/>
          <p:cNvSpPr>
            <a:spLocks noChangeArrowheads="1"/>
          </p:cNvSpPr>
          <p:nvPr/>
        </p:nvSpPr>
        <p:spPr bwMode="auto">
          <a:xfrm>
            <a:off x="1368425" y="3240088"/>
            <a:ext cx="14811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70000"/>
              <a:buFontTx/>
              <a:buBlip>
                <a:blip r:embed="rId3"/>
              </a:buBlip>
              <a:defRPr/>
            </a:pP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单值性</a:t>
            </a:r>
            <a:r>
              <a:rPr lang="en-US" altLang="zh-CN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 u="sng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14770" name="Rectangle 50"/>
          <p:cNvSpPr>
            <a:spLocks noChangeArrowheads="1"/>
          </p:cNvSpPr>
          <p:nvPr/>
        </p:nvSpPr>
        <p:spPr bwMode="auto">
          <a:xfrm>
            <a:off x="1368425" y="1770063"/>
            <a:ext cx="14811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70000"/>
              <a:buFontTx/>
              <a:buBlip>
                <a:blip r:embed="rId3"/>
              </a:buBlip>
              <a:defRPr/>
            </a:pP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解析性</a:t>
            </a:r>
            <a:r>
              <a:rPr lang="en-US" altLang="zh-CN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 u="sng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414866" name="Group 146"/>
          <p:cNvGrpSpPr/>
          <p:nvPr/>
        </p:nvGrpSpPr>
        <p:grpSpPr bwMode="auto">
          <a:xfrm>
            <a:off x="2752725" y="1598613"/>
            <a:ext cx="5638800" cy="787400"/>
            <a:chOff x="1734" y="1007"/>
            <a:chExt cx="3552" cy="496"/>
          </a:xfrm>
        </p:grpSpPr>
        <p:sp>
          <p:nvSpPr>
            <p:cNvPr id="414764" name="Rectangle 44"/>
            <p:cNvSpPr>
              <a:spLocks noChangeArrowheads="1"/>
            </p:cNvSpPr>
            <p:nvPr/>
          </p:nvSpPr>
          <p:spPr bwMode="auto">
            <a:xfrm>
              <a:off x="1734" y="1114"/>
              <a:ext cx="25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0" lang="en-US" altLang="zh-CN">
                  <a:sym typeface="Symbol" charset="0"/>
                </a:rPr>
                <a:t>(1) </a:t>
              </a:r>
              <a:r>
                <a:rPr kumimoji="0" lang="zh-CN" altLang="en-US">
                  <a:sym typeface="Symbol" charset="0"/>
                </a:rPr>
                <a:t>在</a:t>
              </a:r>
              <a:r>
                <a:rPr kumimoji="0" lang="en-US" altLang="zh-CN">
                  <a:sym typeface="Symbol" charset="0"/>
                </a:rPr>
                <a:t>   </a:t>
              </a:r>
              <a:r>
                <a:rPr kumimoji="0" lang="en-US" altLang="zh-CN" sz="1200">
                  <a:sym typeface="Symbol" charset="0"/>
                </a:rPr>
                <a:t> </a:t>
              </a:r>
              <a:r>
                <a:rPr kumimoji="0" lang="zh-CN" altLang="en-US">
                  <a:sym typeface="Symbol" charset="0"/>
                </a:rPr>
                <a:t>平面上</a:t>
              </a:r>
              <a:r>
                <a:rPr kumimoji="0"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处处可导</a:t>
              </a:r>
              <a:r>
                <a:rPr kumimoji="0" lang="zh-CN" altLang="en-US">
                  <a:sym typeface="Symbol" charset="0"/>
                </a:rPr>
                <a:t>，且</a:t>
              </a:r>
              <a:r>
                <a:rPr kumimoji="0" lang="en-US" altLang="zh-CN">
                  <a:sym typeface="Symbol" charset="0"/>
                </a:rPr>
                <a:t>  </a:t>
              </a:r>
              <a:endParaRPr kumimoji="0" lang="en-US" altLang="zh-CN">
                <a:sym typeface="Symbol" charset="0"/>
              </a:endParaRPr>
            </a:p>
          </p:txBody>
        </p:sp>
        <p:graphicFrame>
          <p:nvGraphicFramePr>
            <p:cNvPr id="50242" name="Object 47"/>
            <p:cNvGraphicFramePr/>
            <p:nvPr/>
          </p:nvGraphicFramePr>
          <p:xfrm>
            <a:off x="4223" y="1007"/>
            <a:ext cx="1063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169" name="公式" r:id="rId4" imgW="1689100" imgH="787400" progId="Equation.3">
                    <p:embed/>
                  </p:oleObj>
                </mc:Choice>
                <mc:Fallback>
                  <p:oleObj name="公式" r:id="rId4" imgW="1689100" imgH="787400" progId="Equation.3">
                    <p:embed/>
                    <p:pic>
                      <p:nvPicPr>
                        <p:cNvPr id="0" name="图片 6471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3" y="1007"/>
                          <a:ext cx="1063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43" name="Object 56"/>
            <p:cNvGraphicFramePr/>
            <p:nvPr/>
          </p:nvGraphicFramePr>
          <p:xfrm>
            <a:off x="2304" y="1197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170" name="公式" r:id="rId6" imgW="177800" imgH="215900" progId="Equation.3">
                    <p:embed/>
                  </p:oleObj>
                </mc:Choice>
                <mc:Fallback>
                  <p:oleObj name="公式" r:id="rId6" imgW="177800" imgH="215900" progId="Equation.3">
                    <p:embed/>
                    <p:pic>
                      <p:nvPicPr>
                        <p:cNvPr id="0" name="图片 6471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197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4868" name="Group 148"/>
          <p:cNvGrpSpPr/>
          <p:nvPr/>
        </p:nvGrpSpPr>
        <p:grpSpPr bwMode="auto">
          <a:xfrm>
            <a:off x="2752725" y="2347913"/>
            <a:ext cx="3384550" cy="787400"/>
            <a:chOff x="1734" y="1479"/>
            <a:chExt cx="2132" cy="496"/>
          </a:xfrm>
        </p:grpSpPr>
        <p:graphicFrame>
          <p:nvGraphicFramePr>
            <p:cNvPr id="50237" name="Object 48"/>
            <p:cNvGraphicFramePr/>
            <p:nvPr/>
          </p:nvGraphicFramePr>
          <p:xfrm>
            <a:off x="3145" y="1479"/>
            <a:ext cx="721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171" name="公式" r:id="rId8" imgW="1143000" imgH="787400" progId="Equation.3">
                    <p:embed/>
                  </p:oleObj>
                </mc:Choice>
                <mc:Fallback>
                  <p:oleObj name="公式" r:id="rId8" imgW="1143000" imgH="787400" progId="Equation.3">
                    <p:embed/>
                    <p:pic>
                      <p:nvPicPr>
                        <p:cNvPr id="0" name="图片 6471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5" y="1479"/>
                          <a:ext cx="721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238" name="Group 147"/>
            <p:cNvGrpSpPr/>
            <p:nvPr/>
          </p:nvGrpSpPr>
          <p:grpSpPr bwMode="auto">
            <a:xfrm>
              <a:off x="1734" y="1574"/>
              <a:ext cx="1541" cy="288"/>
              <a:chOff x="1734" y="1574"/>
              <a:chExt cx="1541" cy="288"/>
            </a:xfrm>
          </p:grpSpPr>
          <p:sp>
            <p:nvSpPr>
              <p:cNvPr id="414777" name="Rectangle 57"/>
              <p:cNvSpPr>
                <a:spLocks noChangeArrowheads="1"/>
              </p:cNvSpPr>
              <p:nvPr/>
            </p:nvSpPr>
            <p:spPr bwMode="auto">
              <a:xfrm>
                <a:off x="1734" y="1574"/>
                <a:ext cx="154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0" lang="en-US" altLang="zh-CN">
                    <a:sym typeface="Symbol" charset="0"/>
                  </a:rPr>
                  <a:t>(2) </a:t>
                </a:r>
                <a:r>
                  <a:rPr kumimoji="0" lang="zh-CN" altLang="en-US">
                    <a:sym typeface="Symbol" charset="0"/>
                  </a:rPr>
                  <a:t>当</a:t>
                </a:r>
                <a:r>
                  <a:rPr kumimoji="0" lang="en-US" altLang="zh-CN">
                    <a:sym typeface="Symbol" charset="0"/>
                  </a:rPr>
                  <a:t>          </a:t>
                </a:r>
                <a:r>
                  <a:rPr kumimoji="0" lang="zh-CN" altLang="en-US">
                    <a:sym typeface="Symbol" charset="0"/>
                  </a:rPr>
                  <a:t>时，</a:t>
                </a:r>
                <a:r>
                  <a:rPr kumimoji="0" lang="en-US" altLang="zh-CN">
                    <a:sym typeface="Symbol" charset="0"/>
                  </a:rPr>
                  <a:t>  </a:t>
                </a:r>
                <a:endParaRPr kumimoji="0" lang="en-US" altLang="zh-CN">
                  <a:sym typeface="Symbol" charset="0"/>
                </a:endParaRPr>
              </a:p>
            </p:txBody>
          </p:sp>
          <p:graphicFrame>
            <p:nvGraphicFramePr>
              <p:cNvPr id="50240" name="Object 58"/>
              <p:cNvGraphicFramePr/>
              <p:nvPr/>
            </p:nvGraphicFramePr>
            <p:xfrm>
              <a:off x="2304" y="1627"/>
              <a:ext cx="40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172" name="公式" r:id="rId10" imgW="647700" imgH="292100" progId="Equation.3">
                      <p:embed/>
                    </p:oleObj>
                  </mc:Choice>
                  <mc:Fallback>
                    <p:oleObj name="公式" r:id="rId10" imgW="647700" imgH="292100" progId="Equation.3">
                      <p:embed/>
                      <p:pic>
                        <p:nvPicPr>
                          <p:cNvPr id="0" name="图片 64717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1627"/>
                            <a:ext cx="408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14877" name="Group 157"/>
          <p:cNvGrpSpPr/>
          <p:nvPr/>
        </p:nvGrpSpPr>
        <p:grpSpPr bwMode="auto">
          <a:xfrm>
            <a:off x="2752725" y="3241675"/>
            <a:ext cx="4276725" cy="457200"/>
            <a:chOff x="1734" y="2042"/>
            <a:chExt cx="2694" cy="288"/>
          </a:xfrm>
        </p:grpSpPr>
        <p:sp>
          <p:nvSpPr>
            <p:cNvPr id="414779" name="Rectangle 59"/>
            <p:cNvSpPr>
              <a:spLocks noChangeArrowheads="1"/>
            </p:cNvSpPr>
            <p:nvPr/>
          </p:nvSpPr>
          <p:spPr bwMode="auto">
            <a:xfrm>
              <a:off x="1734" y="2042"/>
              <a:ext cx="269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ym typeface="Symbol" charset="0"/>
                </a:rPr>
                <a:t>在</a:t>
              </a:r>
              <a:r>
                <a:rPr kumimoji="0" lang="en-US" altLang="zh-CN">
                  <a:sym typeface="Symbol" charset="0"/>
                </a:rPr>
                <a:t>   </a:t>
              </a:r>
              <a:r>
                <a:rPr kumimoji="0" lang="en-US" altLang="zh-CN" sz="1200">
                  <a:sym typeface="Symbol" charset="0"/>
                </a:rPr>
                <a:t> </a:t>
              </a:r>
              <a:r>
                <a:rPr kumimoji="0" lang="zh-CN" altLang="en-US">
                  <a:sym typeface="Symbol" charset="0"/>
                </a:rPr>
                <a:t>平面上</a:t>
              </a:r>
              <a:r>
                <a:rPr kumimoji="0"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不是双方单值的</a:t>
              </a:r>
              <a:r>
                <a:rPr kumimoji="0" lang="zh-CN" altLang="en-US">
                  <a:sym typeface="Symbol" charset="0"/>
                </a:rPr>
                <a:t>，</a:t>
              </a:r>
              <a:r>
                <a:rPr kumimoji="0" lang="en-US" altLang="zh-CN">
                  <a:sym typeface="Symbol" charset="0"/>
                </a:rPr>
                <a:t>  </a:t>
              </a:r>
              <a:endParaRPr kumimoji="0" lang="en-US" altLang="zh-CN">
                <a:sym typeface="Symbol" charset="0"/>
              </a:endParaRPr>
            </a:p>
          </p:txBody>
        </p:sp>
        <p:graphicFrame>
          <p:nvGraphicFramePr>
            <p:cNvPr id="50236" name="Object 60"/>
            <p:cNvGraphicFramePr/>
            <p:nvPr/>
          </p:nvGraphicFramePr>
          <p:xfrm>
            <a:off x="2020" y="2125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173" name="公式" r:id="rId12" imgW="177800" imgH="215900" progId="Equation.3">
                    <p:embed/>
                  </p:oleObj>
                </mc:Choice>
                <mc:Fallback>
                  <p:oleObj name="公式" r:id="rId12" imgW="177800" imgH="215900" progId="Equation.3">
                    <p:embed/>
                    <p:pic>
                      <p:nvPicPr>
                        <p:cNvPr id="0" name="图片 6471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0" y="2125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4870" name="Group 150"/>
          <p:cNvGrpSpPr/>
          <p:nvPr/>
        </p:nvGrpSpPr>
        <p:grpSpPr bwMode="auto">
          <a:xfrm>
            <a:off x="2752725" y="3827463"/>
            <a:ext cx="1695450" cy="487362"/>
            <a:chOff x="1734" y="2411"/>
            <a:chExt cx="1068" cy="307"/>
          </a:xfrm>
        </p:grpSpPr>
        <p:sp>
          <p:nvSpPr>
            <p:cNvPr id="414781" name="Rectangle 61"/>
            <p:cNvSpPr>
              <a:spLocks noChangeArrowheads="1"/>
            </p:cNvSpPr>
            <p:nvPr/>
          </p:nvSpPr>
          <p:spPr bwMode="auto">
            <a:xfrm>
              <a:off x="1734" y="2430"/>
              <a:ext cx="59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ym typeface="Symbol" charset="0"/>
                </a:rPr>
                <a:t>对于</a:t>
              </a:r>
              <a:r>
                <a:rPr kumimoji="0" lang="en-US" altLang="zh-CN">
                  <a:sym typeface="Symbol" charset="0"/>
                </a:rPr>
                <a:t>  </a:t>
              </a:r>
              <a:endParaRPr kumimoji="0" lang="en-US" altLang="zh-CN">
                <a:sym typeface="Symbol" charset="0"/>
              </a:endParaRPr>
            </a:p>
          </p:txBody>
        </p:sp>
        <p:graphicFrame>
          <p:nvGraphicFramePr>
            <p:cNvPr id="50234" name="Object 62"/>
            <p:cNvGraphicFramePr/>
            <p:nvPr/>
          </p:nvGraphicFramePr>
          <p:xfrm>
            <a:off x="2211" y="2411"/>
            <a:ext cx="59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174" name="公式" r:id="rId13" imgW="939800" imgH="419100" progId="Equation.3">
                    <p:embed/>
                  </p:oleObj>
                </mc:Choice>
                <mc:Fallback>
                  <p:oleObj name="公式" r:id="rId13" imgW="939800" imgH="419100" progId="Equation.3">
                    <p:embed/>
                    <p:pic>
                      <p:nvPicPr>
                        <p:cNvPr id="0" name="图片 6471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1" y="2411"/>
                          <a:ext cx="591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4804" name="Rectangle 84"/>
          <p:cNvSpPr>
            <a:spLocks noChangeArrowheads="1"/>
          </p:cNvSpPr>
          <p:nvPr/>
        </p:nvSpPr>
        <p:spPr bwMode="auto">
          <a:xfrm>
            <a:off x="534988" y="4573588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结论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414876" name="Group 156"/>
          <p:cNvGrpSpPr/>
          <p:nvPr/>
        </p:nvGrpSpPr>
        <p:grpSpPr bwMode="auto">
          <a:xfrm>
            <a:off x="1349375" y="4551363"/>
            <a:ext cx="7626350" cy="479425"/>
            <a:chOff x="850" y="2867"/>
            <a:chExt cx="4804" cy="302"/>
          </a:xfrm>
        </p:grpSpPr>
        <p:grpSp>
          <p:nvGrpSpPr>
            <p:cNvPr id="50229" name="Group 153"/>
            <p:cNvGrpSpPr/>
            <p:nvPr/>
          </p:nvGrpSpPr>
          <p:grpSpPr bwMode="auto">
            <a:xfrm>
              <a:off x="850" y="2867"/>
              <a:ext cx="4804" cy="302"/>
              <a:chOff x="850" y="2867"/>
              <a:chExt cx="4804" cy="302"/>
            </a:xfrm>
          </p:grpSpPr>
          <p:sp>
            <p:nvSpPr>
              <p:cNvPr id="414803" name="Rectangle 83"/>
              <p:cNvSpPr>
                <a:spLocks noChangeArrowheads="1"/>
              </p:cNvSpPr>
              <p:nvPr/>
            </p:nvSpPr>
            <p:spPr bwMode="auto">
              <a:xfrm>
                <a:off x="850" y="2881"/>
                <a:ext cx="480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ea typeface="楷体" panose="02010609060101010101" charset="-122"/>
                    <a:cs typeface="楷体" panose="02010609060101010101" charset="-122"/>
                  </a:rPr>
                  <a:t>幂函数</a:t>
                </a:r>
                <a:r>
                  <a:rPr lang="en-US" altLang="zh-CN">
                    <a:ea typeface="楷体" panose="02010609060101010101" charset="-122"/>
                    <a:cs typeface="楷体" panose="02010609060101010101" charset="-122"/>
                  </a:rPr>
                  <a:t>            </a:t>
                </a:r>
                <a:r>
                  <a:rPr lang="en-US" altLang="zh-CN" sz="800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>
                    <a:ea typeface="楷体" panose="02010609060101010101" charset="-122"/>
                    <a:cs typeface="楷体" panose="02010609060101010101" charset="-122"/>
                  </a:rPr>
                  <a:t>在</a:t>
                </a:r>
                <a:r>
                  <a:rPr lang="en-US" altLang="zh-CN" i="1">
                    <a:ea typeface="楷体" panose="02010609060101010101" charset="-122"/>
                    <a:cs typeface="楷体" panose="02010609060101010101" charset="-122"/>
                  </a:rPr>
                  <a:t>   </a:t>
                </a:r>
                <a:r>
                  <a:rPr lang="en-US" altLang="zh-CN" sz="800" i="1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>
                    <a:ea typeface="楷体" panose="02010609060101010101" charset="-122"/>
                    <a:cs typeface="楷体" panose="02010609060101010101" charset="-122"/>
                  </a:rPr>
                  <a:t>平面上</a:t>
                </a:r>
                <a:r>
                  <a:rPr lang="zh-CN" altLang="en-US" u="sng">
                    <a:ea typeface="楷体" panose="02010609060101010101" charset="-122"/>
                    <a:cs typeface="楷体" panose="02010609060101010101" charset="-122"/>
                  </a:rPr>
                  <a:t>除原点外</a:t>
                </a:r>
                <a:r>
                  <a:rPr lang="zh-CN" altLang="en-US">
                    <a:ea typeface="楷体" panose="02010609060101010101" charset="-122"/>
                    <a:cs typeface="楷体" panose="02010609060101010101" charset="-122"/>
                  </a:rPr>
                  <a:t>是</a:t>
                </a:r>
                <a:r>
                  <a:rPr lang="zh-CN" altLang="en-US" u="sng">
                    <a:solidFill>
                      <a:schemeClr val="folHlink"/>
                    </a:solidFill>
                    <a:ea typeface="楷体" panose="02010609060101010101" charset="-122"/>
                    <a:cs typeface="楷体" panose="02010609060101010101" charset="-122"/>
                  </a:rPr>
                  <a:t>第一类保角映射</a:t>
                </a:r>
                <a:r>
                  <a:rPr lang="zh-CN" altLang="en-US">
                    <a:ea typeface="楷体" panose="02010609060101010101" charset="-122"/>
                    <a:cs typeface="楷体" panose="02010609060101010101" charset="-122"/>
                  </a:rPr>
                  <a:t>。</a:t>
                </a:r>
                <a:r>
                  <a:rPr lang="en-US" altLang="zh-CN"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graphicFrame>
            <p:nvGraphicFramePr>
              <p:cNvPr id="50232" name="Object 85"/>
              <p:cNvGraphicFramePr/>
              <p:nvPr/>
            </p:nvGraphicFramePr>
            <p:xfrm>
              <a:off x="1519" y="2867"/>
              <a:ext cx="53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175" name="公式" r:id="rId15" imgW="850265" imgH="381000" progId="Equation.3">
                      <p:embed/>
                    </p:oleObj>
                  </mc:Choice>
                  <mc:Fallback>
                    <p:oleObj name="公式" r:id="rId15" imgW="850265" imgH="381000" progId="Equation.3">
                      <p:embed/>
                      <p:pic>
                        <p:nvPicPr>
                          <p:cNvPr id="0" name="图片 64717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9" y="2867"/>
                            <a:ext cx="53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0230" name="Object 86"/>
            <p:cNvGraphicFramePr/>
            <p:nvPr/>
          </p:nvGraphicFramePr>
          <p:xfrm>
            <a:off x="2294" y="2951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176" name="公式" r:id="rId17" imgW="177800" imgH="215900" progId="Equation.3">
                    <p:embed/>
                  </p:oleObj>
                </mc:Choice>
                <mc:Fallback>
                  <p:oleObj name="公式" r:id="rId17" imgW="177800" imgH="215900" progId="Equation.3">
                    <p:embed/>
                    <p:pic>
                      <p:nvPicPr>
                        <p:cNvPr id="0" name="图片 6471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4" y="2951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4818" name="Rectangle 98"/>
          <p:cNvSpPr>
            <a:spLocks noChangeArrowheads="1"/>
          </p:cNvSpPr>
          <p:nvPr/>
        </p:nvSpPr>
        <p:spPr bwMode="auto">
          <a:xfrm>
            <a:off x="6708775" y="3233738"/>
            <a:ext cx="1174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  <a:sym typeface="Symbol" charset="0"/>
              </a:rPr>
              <a:t>比如</a:t>
            </a:r>
            <a:r>
              <a:rPr kumimoji="0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  <a:sym typeface="Symbol" charset="0"/>
              </a:rPr>
              <a:t>：</a:t>
            </a:r>
            <a:r>
              <a:rPr kumimoji="0" lang="en-US" altLang="zh-CN">
                <a:sym typeface="Symbol" charset="0"/>
              </a:rPr>
              <a:t> </a:t>
            </a:r>
            <a:endParaRPr kumimoji="0" lang="en-US" altLang="zh-CN">
              <a:sym typeface="Symbol" charset="0"/>
            </a:endParaRPr>
          </a:p>
        </p:txBody>
      </p:sp>
      <p:grpSp>
        <p:nvGrpSpPr>
          <p:cNvPr id="414872" name="Group 152"/>
          <p:cNvGrpSpPr/>
          <p:nvPr/>
        </p:nvGrpSpPr>
        <p:grpSpPr bwMode="auto">
          <a:xfrm>
            <a:off x="7135813" y="3827463"/>
            <a:ext cx="1465262" cy="481012"/>
            <a:chOff x="4495" y="2411"/>
            <a:chExt cx="923" cy="303"/>
          </a:xfrm>
        </p:grpSpPr>
        <p:graphicFrame>
          <p:nvGraphicFramePr>
            <p:cNvPr id="50227" name="Object 82"/>
            <p:cNvGraphicFramePr/>
            <p:nvPr/>
          </p:nvGraphicFramePr>
          <p:xfrm>
            <a:off x="4787" y="2411"/>
            <a:ext cx="6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177" name="公式" r:id="rId18" imgW="1002665" imgH="431800" progId="Equation.3">
                    <p:embed/>
                  </p:oleObj>
                </mc:Choice>
                <mc:Fallback>
                  <p:oleObj name="公式" r:id="rId18" imgW="1002665" imgH="431800" progId="Equation.3">
                    <p:embed/>
                    <p:pic>
                      <p:nvPicPr>
                        <p:cNvPr id="0" name="图片 6471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7" y="2411"/>
                          <a:ext cx="63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820" name="Rectangle 100"/>
            <p:cNvSpPr>
              <a:spLocks noChangeArrowheads="1"/>
            </p:cNvSpPr>
            <p:nvPr/>
          </p:nvSpPr>
          <p:spPr bwMode="auto">
            <a:xfrm>
              <a:off x="4495" y="2426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ym typeface="Symbol" charset="0"/>
                </a:rPr>
                <a:t>则</a:t>
              </a:r>
              <a:r>
                <a:rPr kumimoji="0" lang="en-US" altLang="zh-CN">
                  <a:sym typeface="Symbol" charset="0"/>
                </a:rPr>
                <a:t>  </a:t>
              </a:r>
              <a:endParaRPr kumimoji="0" lang="en-US" altLang="zh-CN">
                <a:sym typeface="Symbol" charset="0"/>
              </a:endParaRPr>
            </a:p>
          </p:txBody>
        </p:sp>
      </p:grpSp>
      <p:pic>
        <p:nvPicPr>
          <p:cNvPr id="50202" name="Picture 13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853" name="Rectangle 133"/>
          <p:cNvSpPr>
            <a:spLocks noChangeArrowheads="1"/>
          </p:cNvSpPr>
          <p:nvPr/>
        </p:nvSpPr>
        <p:spPr bwMode="auto">
          <a:xfrm>
            <a:off x="534988" y="1192213"/>
            <a:ext cx="15605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2. </a:t>
            </a:r>
            <a:r>
              <a:rPr lang="zh-CN" altLang="en-US">
                <a:solidFill>
                  <a:srgbClr val="000099"/>
                </a:solidFill>
              </a:rPr>
              <a:t>保形性</a:t>
            </a:r>
            <a:r>
              <a:rPr lang="en-US" altLang="zh-CN">
                <a:solidFill>
                  <a:srgbClr val="000099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14854" name="Rectangle 134"/>
          <p:cNvSpPr>
            <a:spLocks noChangeArrowheads="1"/>
          </p:cNvSpPr>
          <p:nvPr/>
        </p:nvSpPr>
        <p:spPr bwMode="auto">
          <a:xfrm>
            <a:off x="534988" y="17700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分析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50205" name="Group 135"/>
          <p:cNvGrpSpPr/>
          <p:nvPr/>
        </p:nvGrpSpPr>
        <p:grpSpPr bwMode="auto">
          <a:xfrm>
            <a:off x="533400" y="579438"/>
            <a:ext cx="4902200" cy="519112"/>
            <a:chOff x="336" y="365"/>
            <a:chExt cx="3088" cy="327"/>
          </a:xfrm>
        </p:grpSpPr>
        <p:sp>
          <p:nvSpPr>
            <p:cNvPr id="414856" name="Rectangle 136"/>
            <p:cNvSpPr>
              <a:spLocks noChangeArrowheads="1"/>
            </p:cNvSpPr>
            <p:nvPr/>
          </p:nvSpPr>
          <p:spPr bwMode="auto">
            <a:xfrm>
              <a:off x="1650" y="402"/>
              <a:ext cx="1686" cy="246"/>
            </a:xfrm>
            <a:prstGeom prst="rect">
              <a:avLst/>
            </a:prstGeom>
            <a:solidFill>
              <a:srgbClr val="EBFFFF">
                <a:alpha val="99001"/>
              </a:srgbClr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50223" name="Object 137"/>
            <p:cNvGraphicFramePr/>
            <p:nvPr/>
          </p:nvGraphicFramePr>
          <p:xfrm>
            <a:off x="1689" y="381"/>
            <a:ext cx="58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178" name="公式" r:id="rId20" imgW="927100" imgH="431800" progId="Equation.3">
                    <p:embed/>
                  </p:oleObj>
                </mc:Choice>
                <mc:Fallback>
                  <p:oleObj name="公式" r:id="rId20" imgW="927100" imgH="431800" progId="Equation.3">
                    <p:embed/>
                    <p:pic>
                      <p:nvPicPr>
                        <p:cNvPr id="0" name="图片 6471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9" y="381"/>
                          <a:ext cx="58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858" name="Rectangle 138"/>
            <p:cNvSpPr>
              <a:spLocks noChangeArrowheads="1"/>
            </p:cNvSpPr>
            <p:nvPr/>
          </p:nvSpPr>
          <p:spPr bwMode="auto">
            <a:xfrm>
              <a:off x="336" y="365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一、幂函数</a:t>
              </a:r>
              <a:r>
                <a:rPr lang="en-US" altLang="zh-CN" sz="2800">
                  <a:solidFill>
                    <a:srgbClr val="000099"/>
                  </a:solidFill>
                </a:rPr>
                <a:t>  </a:t>
              </a:r>
              <a:endParaRPr lang="en-US" altLang="zh-CN" sz="2800">
                <a:solidFill>
                  <a:srgbClr val="000099"/>
                </a:solidFill>
              </a:endParaRPr>
            </a:p>
          </p:txBody>
        </p:sp>
        <p:sp>
          <p:nvSpPr>
            <p:cNvPr id="414859" name="Rectangle 139"/>
            <p:cNvSpPr>
              <a:spLocks noChangeArrowheads="1"/>
            </p:cNvSpPr>
            <p:nvPr/>
          </p:nvSpPr>
          <p:spPr bwMode="auto">
            <a:xfrm>
              <a:off x="2280" y="404"/>
              <a:ext cx="114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008000"/>
                  </a:solidFill>
                  <a:latin typeface="宋体" panose="02010600030101010101" charset="-122"/>
                </a:rPr>
                <a:t>(</a:t>
              </a:r>
              <a:r>
                <a:rPr lang="en-US" altLang="zh-CN" sz="20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zh-CN" altLang="en-US" sz="20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整数</a:t>
              </a:r>
              <a:r>
                <a:rPr lang="en-US" altLang="zh-CN" sz="1200">
                  <a:solidFill>
                    <a:srgbClr val="008000"/>
                  </a:solidFill>
                </a:rPr>
                <a:t> </a:t>
              </a:r>
              <a:r>
                <a:rPr lang="en-US" altLang="zh-CN" sz="2000">
                  <a:solidFill>
                    <a:srgbClr val="008000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2000">
                  <a:solidFill>
                    <a:srgbClr val="008000"/>
                  </a:solidFill>
                </a:rPr>
                <a:t>  </a:t>
              </a:r>
              <a:endParaRPr lang="en-US" altLang="zh-CN" sz="2000">
                <a:solidFill>
                  <a:srgbClr val="008000"/>
                </a:solidFill>
              </a:endParaRPr>
            </a:p>
          </p:txBody>
        </p:sp>
        <p:graphicFrame>
          <p:nvGraphicFramePr>
            <p:cNvPr id="50226" name="Object 140"/>
            <p:cNvGraphicFramePr>
              <a:graphicFrameLocks noChangeAspect="1"/>
            </p:cNvGraphicFramePr>
            <p:nvPr/>
          </p:nvGraphicFramePr>
          <p:xfrm>
            <a:off x="2449" y="440"/>
            <a:ext cx="3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179" name="公式" r:id="rId22" imgW="673100" imgH="279400" progId="Equation.3">
                    <p:embed/>
                  </p:oleObj>
                </mc:Choice>
                <mc:Fallback>
                  <p:oleObj name="公式" r:id="rId22" imgW="673100" imgH="279400" progId="Equation.3">
                    <p:embed/>
                    <p:pic>
                      <p:nvPicPr>
                        <p:cNvPr id="0" name="图片 647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9" y="440"/>
                          <a:ext cx="3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4871" name="Group 151"/>
          <p:cNvGrpSpPr/>
          <p:nvPr/>
        </p:nvGrpSpPr>
        <p:grpSpPr bwMode="auto">
          <a:xfrm>
            <a:off x="4543425" y="3851275"/>
            <a:ext cx="2495550" cy="461963"/>
            <a:chOff x="2862" y="2426"/>
            <a:chExt cx="1572" cy="291"/>
          </a:xfrm>
        </p:grpSpPr>
        <p:graphicFrame>
          <p:nvGraphicFramePr>
            <p:cNvPr id="50219" name="Object 65"/>
            <p:cNvGraphicFramePr>
              <a:graphicFrameLocks noChangeAspect="1"/>
            </p:cNvGraphicFramePr>
            <p:nvPr/>
          </p:nvGraphicFramePr>
          <p:xfrm>
            <a:off x="3162" y="2453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180" name="公式" r:id="rId24" imgW="838200" imgH="419100" progId="Equation.3">
                    <p:embed/>
                  </p:oleObj>
                </mc:Choice>
                <mc:Fallback>
                  <p:oleObj name="公式" r:id="rId24" imgW="838200" imgH="419100" progId="Equation.3">
                    <p:embed/>
                    <p:pic>
                      <p:nvPicPr>
                        <p:cNvPr id="0" name="图片 647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2" y="2453"/>
                          <a:ext cx="5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819" name="Rectangle 99"/>
            <p:cNvSpPr>
              <a:spLocks noChangeArrowheads="1"/>
            </p:cNvSpPr>
            <p:nvPr/>
          </p:nvSpPr>
          <p:spPr bwMode="auto">
            <a:xfrm>
              <a:off x="2862" y="2426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ym typeface="Symbol" charset="0"/>
                </a:rPr>
                <a:t>取</a:t>
              </a:r>
              <a:r>
                <a:rPr kumimoji="0" lang="en-US" altLang="zh-CN">
                  <a:sym typeface="Symbol" charset="0"/>
                </a:rPr>
                <a:t>  </a:t>
              </a:r>
              <a:endParaRPr kumimoji="0" lang="en-US" altLang="zh-CN">
                <a:sym typeface="Symbol" charset="0"/>
              </a:endParaRPr>
            </a:p>
          </p:txBody>
        </p:sp>
        <p:graphicFrame>
          <p:nvGraphicFramePr>
            <p:cNvPr id="50221" name="Object 142"/>
            <p:cNvGraphicFramePr>
              <a:graphicFrameLocks noChangeAspect="1"/>
            </p:cNvGraphicFramePr>
            <p:nvPr/>
          </p:nvGraphicFramePr>
          <p:xfrm>
            <a:off x="3770" y="2451"/>
            <a:ext cx="6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181" name="公式" r:id="rId26" imgW="1054100" imgH="419100" progId="Equation.3">
                    <p:embed/>
                  </p:oleObj>
                </mc:Choice>
                <mc:Fallback>
                  <p:oleObj name="公式" r:id="rId26" imgW="1054100" imgH="419100" progId="Equation.3">
                    <p:embed/>
                    <p:pic>
                      <p:nvPicPr>
                        <p:cNvPr id="0" name="图片 647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0" y="2451"/>
                          <a:ext cx="6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4874" name="Group 154"/>
          <p:cNvGrpSpPr/>
          <p:nvPr/>
        </p:nvGrpSpPr>
        <p:grpSpPr bwMode="auto">
          <a:xfrm>
            <a:off x="1468438" y="5260975"/>
            <a:ext cx="7326312" cy="539750"/>
            <a:chOff x="925" y="3314"/>
            <a:chExt cx="4615" cy="340"/>
          </a:xfrm>
        </p:grpSpPr>
        <p:sp>
          <p:nvSpPr>
            <p:cNvPr id="414807" name="Rectangle 87"/>
            <p:cNvSpPr>
              <a:spLocks noChangeArrowheads="1"/>
            </p:cNvSpPr>
            <p:nvPr/>
          </p:nvSpPr>
          <p:spPr bwMode="auto">
            <a:xfrm>
              <a:off x="925" y="3340"/>
              <a:ext cx="33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28"/>
                </a:buBlip>
                <a:defRPr/>
              </a:pP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在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角形域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或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扇形域</a:t>
              </a:r>
              <a:r>
                <a:rPr lang="en-US" altLang="zh-CN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           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上，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50212" name="Object 90"/>
            <p:cNvGraphicFramePr/>
            <p:nvPr/>
          </p:nvGraphicFramePr>
          <p:xfrm>
            <a:off x="2749" y="3369"/>
            <a:ext cx="9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182" name="公式" r:id="rId29" imgW="1473200" imgH="381000" progId="Equation.3">
                    <p:embed/>
                  </p:oleObj>
                </mc:Choice>
                <mc:Fallback>
                  <p:oleObj name="公式" r:id="rId29" imgW="1473200" imgH="381000" progId="Equation.3">
                    <p:embed/>
                    <p:pic>
                      <p:nvPicPr>
                        <p:cNvPr id="0" name="图片 6471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9" y="3369"/>
                          <a:ext cx="9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864" name="Rectangle 144"/>
            <p:cNvSpPr>
              <a:spLocks noChangeArrowheads="1"/>
            </p:cNvSpPr>
            <p:nvPr/>
          </p:nvSpPr>
          <p:spPr bwMode="auto">
            <a:xfrm>
              <a:off x="4032" y="3340"/>
              <a:ext cx="15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如果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，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pSp>
          <p:nvGrpSpPr>
            <p:cNvPr id="50214" name="Group 97"/>
            <p:cNvGrpSpPr/>
            <p:nvPr/>
          </p:nvGrpSpPr>
          <p:grpSpPr bwMode="auto">
            <a:xfrm>
              <a:off x="4513" y="3314"/>
              <a:ext cx="671" cy="340"/>
              <a:chOff x="3019" y="3272"/>
              <a:chExt cx="671" cy="340"/>
            </a:xfrm>
          </p:grpSpPr>
          <p:graphicFrame>
            <p:nvGraphicFramePr>
              <p:cNvPr id="50215" name="Object 92"/>
              <p:cNvGraphicFramePr/>
              <p:nvPr/>
            </p:nvGraphicFramePr>
            <p:xfrm>
              <a:off x="3019" y="3342"/>
              <a:ext cx="33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183" name="公式" r:id="rId31" imgW="533400" imgH="381000" progId="Equation.3">
                      <p:embed/>
                    </p:oleObj>
                  </mc:Choice>
                  <mc:Fallback>
                    <p:oleObj name="公式" r:id="rId31" imgW="533400" imgH="381000" progId="Equation.3">
                      <p:embed/>
                      <p:pic>
                        <p:nvPicPr>
                          <p:cNvPr id="0" name="图片 64718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9" y="3342"/>
                            <a:ext cx="33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216" name="Object 91"/>
              <p:cNvGraphicFramePr/>
              <p:nvPr/>
            </p:nvGraphicFramePr>
            <p:xfrm>
              <a:off x="3488" y="3476"/>
              <a:ext cx="128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184" name="公式" r:id="rId33" imgW="203200" imgH="215900" progId="Equation.3">
                      <p:embed/>
                    </p:oleObj>
                  </mc:Choice>
                  <mc:Fallback>
                    <p:oleObj name="公式" r:id="rId33" imgW="203200" imgH="215900" progId="Equation.3">
                      <p:embed/>
                      <p:pic>
                        <p:nvPicPr>
                          <p:cNvPr id="0" name="图片 64718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88" y="3476"/>
                            <a:ext cx="128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217" name="Object 93"/>
              <p:cNvGraphicFramePr/>
              <p:nvPr/>
            </p:nvGraphicFramePr>
            <p:xfrm>
              <a:off x="3434" y="3272"/>
              <a:ext cx="23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185" name="公式" r:id="rId35" imgW="368300" imgH="342900" progId="Equation.3">
                      <p:embed/>
                    </p:oleObj>
                  </mc:Choice>
                  <mc:Fallback>
                    <p:oleObj name="公式" r:id="rId35" imgW="368300" imgH="342900" progId="Equation.3">
                      <p:embed/>
                      <p:pic>
                        <p:nvPicPr>
                          <p:cNvPr id="0" name="图片 64718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4" y="3272"/>
                            <a:ext cx="23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4814" name="Line 94"/>
              <p:cNvSpPr>
                <a:spLocks noChangeShapeType="1"/>
              </p:cNvSpPr>
              <p:nvPr/>
            </p:nvSpPr>
            <p:spPr bwMode="auto">
              <a:xfrm>
                <a:off x="3408" y="3459"/>
                <a:ext cx="2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414875" name="Group 155"/>
          <p:cNvGrpSpPr/>
          <p:nvPr/>
        </p:nvGrpSpPr>
        <p:grpSpPr bwMode="auto">
          <a:xfrm>
            <a:off x="1727200" y="5865813"/>
            <a:ext cx="4375150" cy="469900"/>
            <a:chOff x="1088" y="3695"/>
            <a:chExt cx="2756" cy="296"/>
          </a:xfrm>
        </p:grpSpPr>
        <p:sp>
          <p:nvSpPr>
            <p:cNvPr id="414809" name="Rectangle 89"/>
            <p:cNvSpPr>
              <a:spLocks noChangeArrowheads="1"/>
            </p:cNvSpPr>
            <p:nvPr/>
          </p:nvSpPr>
          <p:spPr bwMode="auto">
            <a:xfrm>
              <a:off x="1088" y="3703"/>
              <a:ext cx="27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则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幂函数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是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共形映射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50210" name="Object 88"/>
            <p:cNvGraphicFramePr/>
            <p:nvPr/>
          </p:nvGraphicFramePr>
          <p:xfrm>
            <a:off x="1975" y="3695"/>
            <a:ext cx="53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186" name="Equation" r:id="rId37" imgW="850265" imgH="381000" progId="Equation.DSMT4">
                    <p:embed/>
                  </p:oleObj>
                </mc:Choice>
                <mc:Fallback>
                  <p:oleObj name="Equation" r:id="rId37" imgW="850265" imgH="381000" progId="Equation.DSMT4">
                    <p:embed/>
                    <p:pic>
                      <p:nvPicPr>
                        <p:cNvPr id="0" name="图片 6471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5" y="3695"/>
                          <a:ext cx="53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1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1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1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1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1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1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1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1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41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41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41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41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865" grpId="0" animBg="1"/>
      <p:bldP spid="414769" grpId="0"/>
      <p:bldP spid="414770" grpId="0"/>
      <p:bldP spid="414804" grpId="0"/>
      <p:bldP spid="414818" grpId="0"/>
      <p:bldP spid="414853" grpId="0"/>
      <p:bldP spid="4148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19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2" name="Picture 19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3" name="Picture 19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4" name="Picture 19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5" name="Picture 19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6" name="Picture 19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7" name="Picture 19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8" name="Picture 19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9" name="Picture 19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10" name="Picture 19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11" name="Picture 20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12" name="Picture 20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13" name="Picture 20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14" name="Picture 20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15" name="Picture 20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16" name="Picture 20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17" name="Picture 20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18" name="Picture 20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19" name="Picture 20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963" name="Rectangle 27"/>
          <p:cNvSpPr>
            <a:spLocks noChangeArrowheads="1"/>
          </p:cNvSpPr>
          <p:nvPr/>
        </p:nvSpPr>
        <p:spPr bwMode="auto">
          <a:xfrm>
            <a:off x="530225" y="2379663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424164" name="Group 228"/>
          <p:cNvGrpSpPr/>
          <p:nvPr/>
        </p:nvGrpSpPr>
        <p:grpSpPr bwMode="auto">
          <a:xfrm>
            <a:off x="1042988" y="2120900"/>
            <a:ext cx="2019300" cy="719138"/>
            <a:chOff x="657" y="1336"/>
            <a:chExt cx="1272" cy="453"/>
          </a:xfrm>
        </p:grpSpPr>
        <p:sp>
          <p:nvSpPr>
            <p:cNvPr id="424107" name="Rectangle 171"/>
            <p:cNvSpPr>
              <a:spLocks noChangeArrowheads="1"/>
            </p:cNvSpPr>
            <p:nvPr/>
          </p:nvSpPr>
          <p:spPr bwMode="auto">
            <a:xfrm>
              <a:off x="657" y="1501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令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graphicFrame>
          <p:nvGraphicFramePr>
            <p:cNvPr id="51294" name="Object 172"/>
            <p:cNvGraphicFramePr/>
            <p:nvPr/>
          </p:nvGraphicFramePr>
          <p:xfrm>
            <a:off x="946" y="1336"/>
            <a:ext cx="983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193" name="公式" r:id="rId3" imgW="1562100" imgH="673100" progId="Equation.3">
                    <p:embed/>
                  </p:oleObj>
                </mc:Choice>
                <mc:Fallback>
                  <p:oleObj name="公式" r:id="rId3" imgW="1562100" imgH="673100" progId="Equation.3">
                    <p:embed/>
                    <p:pic>
                      <p:nvPicPr>
                        <p:cNvPr id="0" name="图片 6481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" y="1336"/>
                          <a:ext cx="983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4166" name="Group 230"/>
          <p:cNvGrpSpPr/>
          <p:nvPr/>
        </p:nvGrpSpPr>
        <p:grpSpPr bwMode="auto">
          <a:xfrm>
            <a:off x="6802438" y="3289300"/>
            <a:ext cx="1576387" cy="812800"/>
            <a:chOff x="4285" y="2072"/>
            <a:chExt cx="993" cy="512"/>
          </a:xfrm>
        </p:grpSpPr>
        <p:sp>
          <p:nvSpPr>
            <p:cNvPr id="51291" name="Line 174"/>
            <p:cNvSpPr>
              <a:spLocks noChangeShapeType="1"/>
            </p:cNvSpPr>
            <p:nvPr/>
          </p:nvSpPr>
          <p:spPr bwMode="auto">
            <a:xfrm rot="5400000" flipV="1">
              <a:off x="4076" y="2376"/>
              <a:ext cx="417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292" name="Object 175"/>
            <p:cNvGraphicFramePr/>
            <p:nvPr/>
          </p:nvGraphicFramePr>
          <p:xfrm>
            <a:off x="4364" y="2072"/>
            <a:ext cx="914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194" name="公式" r:id="rId5" imgW="1447165" imgH="673100" progId="Equation.3">
                    <p:embed/>
                  </p:oleObj>
                </mc:Choice>
                <mc:Fallback>
                  <p:oleObj name="公式" r:id="rId5" imgW="1447165" imgH="673100" progId="Equation.3">
                    <p:embed/>
                    <p:pic>
                      <p:nvPicPr>
                        <p:cNvPr id="0" name="图片 6481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4" y="2072"/>
                          <a:ext cx="914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4124" name="Group 188"/>
          <p:cNvGrpSpPr/>
          <p:nvPr/>
        </p:nvGrpSpPr>
        <p:grpSpPr bwMode="auto">
          <a:xfrm>
            <a:off x="4854575" y="5292725"/>
            <a:ext cx="1176338" cy="482600"/>
            <a:chOff x="3058" y="3340"/>
            <a:chExt cx="741" cy="304"/>
          </a:xfrm>
        </p:grpSpPr>
        <p:sp>
          <p:nvSpPr>
            <p:cNvPr id="51289" name="Line 90"/>
            <p:cNvSpPr>
              <a:spLocks noChangeShapeType="1"/>
            </p:cNvSpPr>
            <p:nvPr/>
          </p:nvSpPr>
          <p:spPr bwMode="auto">
            <a:xfrm flipH="1" flipV="1">
              <a:off x="3058" y="3644"/>
              <a:ext cx="741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290" name="Object 176"/>
            <p:cNvGraphicFramePr/>
            <p:nvPr/>
          </p:nvGraphicFramePr>
          <p:xfrm>
            <a:off x="3156" y="3340"/>
            <a:ext cx="57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195" name="公式" r:id="rId7" imgW="914400" imgH="431800" progId="Equation.3">
                    <p:embed/>
                  </p:oleObj>
                </mc:Choice>
                <mc:Fallback>
                  <p:oleObj name="公式" r:id="rId7" imgW="914400" imgH="431800" progId="Equation.3">
                    <p:embed/>
                    <p:pic>
                      <p:nvPicPr>
                        <p:cNvPr id="0" name="图片 6481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6" y="3340"/>
                          <a:ext cx="57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4113" name="Object 177"/>
          <p:cNvGraphicFramePr/>
          <p:nvPr/>
        </p:nvGraphicFramePr>
        <p:xfrm>
          <a:off x="1474788" y="3651250"/>
          <a:ext cx="35099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96" name="公式" r:id="rId9" imgW="3505200" imgH="381000" progId="Equation.3">
                  <p:embed/>
                </p:oleObj>
              </mc:Choice>
              <mc:Fallback>
                <p:oleObj name="公式" r:id="rId9" imgW="3505200" imgH="381000" progId="Equation.3">
                  <p:embed/>
                  <p:pic>
                    <p:nvPicPr>
                      <p:cNvPr id="0" name="图片 64819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3651250"/>
                        <a:ext cx="35099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114" name="Rectangle 178"/>
          <p:cNvSpPr>
            <a:spLocks noChangeArrowheads="1"/>
          </p:cNvSpPr>
          <p:nvPr/>
        </p:nvSpPr>
        <p:spPr bwMode="auto">
          <a:xfrm>
            <a:off x="1042988" y="3019425"/>
            <a:ext cx="12557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/>
              <a:t>如图，</a:t>
            </a:r>
            <a:r>
              <a:rPr kumimoji="0" lang="en-US" altLang="zh-CN"/>
              <a:t>  </a:t>
            </a:r>
            <a:endParaRPr kumimoji="0" lang="en-US" altLang="zh-CN"/>
          </a:p>
        </p:txBody>
      </p:sp>
      <p:grpSp>
        <p:nvGrpSpPr>
          <p:cNvPr id="424123" name="Group 187"/>
          <p:cNvGrpSpPr/>
          <p:nvPr/>
        </p:nvGrpSpPr>
        <p:grpSpPr bwMode="auto">
          <a:xfrm>
            <a:off x="6380163" y="4343400"/>
            <a:ext cx="2009775" cy="1704975"/>
            <a:chOff x="4019" y="2736"/>
            <a:chExt cx="1266" cy="1074"/>
          </a:xfrm>
        </p:grpSpPr>
        <p:sp>
          <p:nvSpPr>
            <p:cNvPr id="51275" name="Line 141"/>
            <p:cNvSpPr>
              <a:spLocks noChangeShapeType="1"/>
            </p:cNvSpPr>
            <p:nvPr/>
          </p:nvSpPr>
          <p:spPr bwMode="auto">
            <a:xfrm>
              <a:off x="4285" y="2736"/>
              <a:ext cx="0" cy="107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76" name="Line 142"/>
            <p:cNvSpPr>
              <a:spLocks noChangeAspect="1" noChangeShapeType="1"/>
            </p:cNvSpPr>
            <p:nvPr/>
          </p:nvSpPr>
          <p:spPr bwMode="auto">
            <a:xfrm flipV="1">
              <a:off x="4079" y="3642"/>
              <a:ext cx="120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277" name="Object 143"/>
            <p:cNvGraphicFramePr>
              <a:graphicFrameLocks noChangeAspect="1"/>
            </p:cNvGraphicFramePr>
            <p:nvPr/>
          </p:nvGraphicFramePr>
          <p:xfrm>
            <a:off x="4948" y="3666"/>
            <a:ext cx="90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197" name="公式" r:id="rId11" imgW="190500" imgH="266700" progId="Equation.3">
                    <p:embed/>
                  </p:oleObj>
                </mc:Choice>
                <mc:Fallback>
                  <p:oleObj name="公式" r:id="rId11" imgW="190500" imgH="266700" progId="Equation.3">
                    <p:embed/>
                    <p:pic>
                      <p:nvPicPr>
                        <p:cNvPr id="0" name="图片 6481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8" y="3666"/>
                          <a:ext cx="90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4024" name="弧 88"/>
            <p:cNvSpPr>
              <a:spLocks noChangeAspect="1"/>
            </p:cNvSpPr>
            <p:nvPr/>
          </p:nvSpPr>
          <p:spPr bwMode="auto">
            <a:xfrm>
              <a:off x="4285" y="3149"/>
              <a:ext cx="703" cy="497"/>
            </a:xfrm>
            <a:custGeom>
              <a:avLst/>
              <a:gdLst>
                <a:gd name="G0" fmla="+- 0 0 0"/>
                <a:gd name="G1" fmla="+- 15281 0 0"/>
                <a:gd name="G2" fmla="+- 21600 0 0"/>
                <a:gd name="T0" fmla="*/ 15266 w 21600"/>
                <a:gd name="T1" fmla="*/ 0 h 15291"/>
                <a:gd name="T2" fmla="*/ 21600 w 21600"/>
                <a:gd name="T3" fmla="*/ 15291 h 15291"/>
                <a:gd name="T4" fmla="*/ 0 w 21600"/>
                <a:gd name="T5" fmla="*/ 15281 h 1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5291" fill="none" extrusionOk="0">
                  <a:moveTo>
                    <a:pt x="15266" y="-1"/>
                  </a:moveTo>
                  <a:cubicBezTo>
                    <a:pt x="19321" y="4051"/>
                    <a:pt x="21600" y="9548"/>
                    <a:pt x="21600" y="15281"/>
                  </a:cubicBezTo>
                  <a:cubicBezTo>
                    <a:pt x="21600" y="15284"/>
                    <a:pt x="21599" y="15287"/>
                    <a:pt x="21599" y="15290"/>
                  </a:cubicBezTo>
                </a:path>
                <a:path w="21600" h="15291" stroke="0" extrusionOk="0">
                  <a:moveTo>
                    <a:pt x="15266" y="-1"/>
                  </a:moveTo>
                  <a:cubicBezTo>
                    <a:pt x="19321" y="4051"/>
                    <a:pt x="21600" y="9548"/>
                    <a:pt x="21600" y="15281"/>
                  </a:cubicBezTo>
                  <a:cubicBezTo>
                    <a:pt x="21600" y="15284"/>
                    <a:pt x="21599" y="15287"/>
                    <a:pt x="21599" y="15290"/>
                  </a:cubicBezTo>
                  <a:lnTo>
                    <a:pt x="0" y="15281"/>
                  </a:lnTo>
                  <a:close/>
                </a:path>
              </a:pathLst>
            </a:custGeom>
            <a:solidFill>
              <a:srgbClr val="FFDCB9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4033" name="Line 97"/>
            <p:cNvSpPr>
              <a:spLocks noChangeAspect="1" noChangeShapeType="1"/>
            </p:cNvSpPr>
            <p:nvPr/>
          </p:nvSpPr>
          <p:spPr bwMode="auto">
            <a:xfrm flipV="1">
              <a:off x="4284" y="3149"/>
              <a:ext cx="501" cy="50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4052" name="Line 116"/>
            <p:cNvSpPr>
              <a:spLocks noChangeShapeType="1"/>
            </p:cNvSpPr>
            <p:nvPr/>
          </p:nvSpPr>
          <p:spPr bwMode="auto">
            <a:xfrm flipV="1">
              <a:off x="4285" y="3645"/>
              <a:ext cx="703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4035" name="弧 99"/>
            <p:cNvSpPr>
              <a:spLocks noChangeAspect="1"/>
            </p:cNvSpPr>
            <p:nvPr/>
          </p:nvSpPr>
          <p:spPr bwMode="auto">
            <a:xfrm>
              <a:off x="4307" y="3507"/>
              <a:ext cx="174" cy="135"/>
            </a:xfrm>
            <a:custGeom>
              <a:avLst/>
              <a:gdLst>
                <a:gd name="G0" fmla="+- 0 0 0"/>
                <a:gd name="G1" fmla="+- 16007 0 0"/>
                <a:gd name="G2" fmla="+- 21600 0 0"/>
                <a:gd name="T0" fmla="*/ 14503 w 21600"/>
                <a:gd name="T1" fmla="*/ 0 h 16810"/>
                <a:gd name="T2" fmla="*/ 21585 w 21600"/>
                <a:gd name="T3" fmla="*/ 16810 h 16810"/>
                <a:gd name="T4" fmla="*/ 0 w 21600"/>
                <a:gd name="T5" fmla="*/ 16007 h 16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810" fill="none" extrusionOk="0">
                  <a:moveTo>
                    <a:pt x="14502" y="0"/>
                  </a:moveTo>
                  <a:cubicBezTo>
                    <a:pt x="19022" y="4094"/>
                    <a:pt x="21600" y="9908"/>
                    <a:pt x="21600" y="16007"/>
                  </a:cubicBezTo>
                  <a:cubicBezTo>
                    <a:pt x="21600" y="16274"/>
                    <a:pt x="21595" y="16542"/>
                    <a:pt x="21585" y="16810"/>
                  </a:cubicBezTo>
                </a:path>
                <a:path w="21600" h="16810" stroke="0" extrusionOk="0">
                  <a:moveTo>
                    <a:pt x="14502" y="0"/>
                  </a:moveTo>
                  <a:cubicBezTo>
                    <a:pt x="19022" y="4094"/>
                    <a:pt x="21600" y="9908"/>
                    <a:pt x="21600" y="16007"/>
                  </a:cubicBezTo>
                  <a:cubicBezTo>
                    <a:pt x="21600" y="16274"/>
                    <a:pt x="21595" y="16542"/>
                    <a:pt x="21585" y="16810"/>
                  </a:cubicBezTo>
                  <a:lnTo>
                    <a:pt x="0" y="16007"/>
                  </a:lnTo>
                  <a:close/>
                </a:path>
              </a:pathLst>
            </a:custGeom>
            <a:noFill/>
            <a:ln w="31750" cmpd="dbl">
              <a:solidFill>
                <a:srgbClr val="66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51282" name="Group 155"/>
            <p:cNvGrpSpPr/>
            <p:nvPr/>
          </p:nvGrpSpPr>
          <p:grpSpPr bwMode="auto">
            <a:xfrm>
              <a:off x="4512" y="3405"/>
              <a:ext cx="136" cy="223"/>
              <a:chOff x="1196" y="2207"/>
              <a:chExt cx="136" cy="223"/>
            </a:xfrm>
          </p:grpSpPr>
          <p:graphicFrame>
            <p:nvGraphicFramePr>
              <p:cNvPr id="51286" name="Object 156"/>
              <p:cNvGraphicFramePr>
                <a:graphicFrameLocks noChangeAspect="1"/>
              </p:cNvGraphicFramePr>
              <p:nvPr/>
            </p:nvGraphicFramePr>
            <p:xfrm>
              <a:off x="1215" y="2207"/>
              <a:ext cx="102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8198" name="公式" r:id="rId13" imgW="215900" imgH="203200" progId="Equation.3">
                      <p:embed/>
                    </p:oleObj>
                  </mc:Choice>
                  <mc:Fallback>
                    <p:oleObj name="公式" r:id="rId13" imgW="215900" imgH="203200" progId="Equation.3">
                      <p:embed/>
                      <p:pic>
                        <p:nvPicPr>
                          <p:cNvPr id="0" name="图片 6481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5" y="2207"/>
                            <a:ext cx="102" cy="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87" name="Object 157"/>
              <p:cNvGraphicFramePr>
                <a:graphicFrameLocks noChangeAspect="1"/>
              </p:cNvGraphicFramePr>
              <p:nvPr/>
            </p:nvGraphicFramePr>
            <p:xfrm>
              <a:off x="1219" y="2304"/>
              <a:ext cx="90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8199" name="公式" r:id="rId15" imgW="190500" imgH="266700" progId="Equation.3">
                      <p:embed/>
                    </p:oleObj>
                  </mc:Choice>
                  <mc:Fallback>
                    <p:oleObj name="公式" r:id="rId15" imgW="190500" imgH="266700" progId="Equation.3">
                      <p:embed/>
                      <p:pic>
                        <p:nvPicPr>
                          <p:cNvPr id="0" name="图片 6481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9" y="2304"/>
                            <a:ext cx="90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4094" name="Line 158"/>
              <p:cNvSpPr>
                <a:spLocks noChangeShapeType="1"/>
              </p:cNvSpPr>
              <p:nvPr/>
            </p:nvSpPr>
            <p:spPr bwMode="auto">
              <a:xfrm>
                <a:off x="1196" y="2305"/>
                <a:ext cx="136" cy="0"/>
              </a:xfrm>
              <a:prstGeom prst="line">
                <a:avLst/>
              </a:prstGeom>
              <a:noFill/>
              <a:ln w="12700">
                <a:solidFill>
                  <a:srgbClr val="CC0066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24096" name="弧 160"/>
            <p:cNvSpPr>
              <a:spLocks noChangeAspect="1"/>
            </p:cNvSpPr>
            <p:nvPr/>
          </p:nvSpPr>
          <p:spPr bwMode="auto">
            <a:xfrm rot="18900000">
              <a:off x="4019" y="2991"/>
              <a:ext cx="703" cy="497"/>
            </a:xfrm>
            <a:custGeom>
              <a:avLst/>
              <a:gdLst>
                <a:gd name="G0" fmla="+- 0 0 0"/>
                <a:gd name="G1" fmla="+- 15281 0 0"/>
                <a:gd name="G2" fmla="+- 21600 0 0"/>
                <a:gd name="T0" fmla="*/ 15266 w 21600"/>
                <a:gd name="T1" fmla="*/ 0 h 15291"/>
                <a:gd name="T2" fmla="*/ 21600 w 21600"/>
                <a:gd name="T3" fmla="*/ 15291 h 15291"/>
                <a:gd name="T4" fmla="*/ 0 w 21600"/>
                <a:gd name="T5" fmla="*/ 15281 h 1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5291" fill="none" extrusionOk="0">
                  <a:moveTo>
                    <a:pt x="15266" y="-1"/>
                  </a:moveTo>
                  <a:cubicBezTo>
                    <a:pt x="19321" y="4051"/>
                    <a:pt x="21600" y="9548"/>
                    <a:pt x="21600" y="15281"/>
                  </a:cubicBezTo>
                  <a:cubicBezTo>
                    <a:pt x="21600" y="15284"/>
                    <a:pt x="21599" y="15287"/>
                    <a:pt x="21599" y="15290"/>
                  </a:cubicBezTo>
                </a:path>
                <a:path w="21600" h="15291" stroke="0" extrusionOk="0">
                  <a:moveTo>
                    <a:pt x="15266" y="-1"/>
                  </a:moveTo>
                  <a:cubicBezTo>
                    <a:pt x="19321" y="4051"/>
                    <a:pt x="21600" y="9548"/>
                    <a:pt x="21600" y="15281"/>
                  </a:cubicBezTo>
                  <a:cubicBezTo>
                    <a:pt x="21600" y="15284"/>
                    <a:pt x="21599" y="15287"/>
                    <a:pt x="21599" y="15290"/>
                  </a:cubicBezTo>
                  <a:lnTo>
                    <a:pt x="0" y="15281"/>
                  </a:lnTo>
                  <a:close/>
                </a:path>
              </a:pathLst>
            </a:custGeom>
            <a:noFill/>
            <a:ln w="3175">
              <a:solidFill>
                <a:srgbClr val="5F5F5F"/>
              </a:solidFill>
              <a:prstDash val="dash"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51284" name="Object 165"/>
            <p:cNvGraphicFramePr>
              <a:graphicFrameLocks noChangeAspect="1"/>
            </p:cNvGraphicFramePr>
            <p:nvPr/>
          </p:nvGraphicFramePr>
          <p:xfrm>
            <a:off x="4115" y="2899"/>
            <a:ext cx="144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200" name="公式" r:id="rId17" imgW="304800" imgH="279400" progId="Equation.3">
                    <p:embed/>
                  </p:oleObj>
                </mc:Choice>
                <mc:Fallback>
                  <p:oleObj name="公式" r:id="rId17" imgW="304800" imgH="279400" progId="Equation.3">
                    <p:embed/>
                    <p:pic>
                      <p:nvPicPr>
                        <p:cNvPr id="0" name="图片 648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5" y="2899"/>
                          <a:ext cx="144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5" name="Object 183"/>
            <p:cNvGraphicFramePr>
              <a:graphicFrameLocks noChangeAspect="1"/>
            </p:cNvGraphicFramePr>
            <p:nvPr/>
          </p:nvGraphicFramePr>
          <p:xfrm>
            <a:off x="4910" y="2872"/>
            <a:ext cx="27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201" name="公式" r:id="rId19" imgW="584200" imgH="368300" progId="Equation.3">
                    <p:embed/>
                  </p:oleObj>
                </mc:Choice>
                <mc:Fallback>
                  <p:oleObj name="公式" r:id="rId19" imgW="584200" imgH="368300" progId="Equation.3">
                    <p:embed/>
                    <p:pic>
                      <p:nvPicPr>
                        <p:cNvPr id="0" name="图片 648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0" y="2872"/>
                          <a:ext cx="27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4167" name="Group 231"/>
          <p:cNvGrpSpPr/>
          <p:nvPr/>
        </p:nvGrpSpPr>
        <p:grpSpPr bwMode="auto">
          <a:xfrm>
            <a:off x="1428750" y="4308475"/>
            <a:ext cx="3008313" cy="1790700"/>
            <a:chOff x="900" y="2714"/>
            <a:chExt cx="1895" cy="1128"/>
          </a:xfrm>
        </p:grpSpPr>
        <p:sp>
          <p:nvSpPr>
            <p:cNvPr id="424023" name="弧 87"/>
            <p:cNvSpPr>
              <a:spLocks noChangeAspect="1"/>
            </p:cNvSpPr>
            <p:nvPr/>
          </p:nvSpPr>
          <p:spPr bwMode="auto">
            <a:xfrm>
              <a:off x="1112" y="2940"/>
              <a:ext cx="1416" cy="708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447 h 21600"/>
                <a:gd name="T2" fmla="*/ 43199 w 43199"/>
                <a:gd name="T3" fmla="*/ 21487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-1" y="21446"/>
                  </a:moveTo>
                  <a:cubicBezTo>
                    <a:pt x="83" y="9577"/>
                    <a:pt x="9729" y="-1"/>
                    <a:pt x="21599" y="-1"/>
                  </a:cubicBezTo>
                  <a:cubicBezTo>
                    <a:pt x="33484" y="-1"/>
                    <a:pt x="43136" y="9601"/>
                    <a:pt x="43198" y="21487"/>
                  </a:cubicBezTo>
                </a:path>
                <a:path w="43199" h="21600" stroke="0" extrusionOk="0">
                  <a:moveTo>
                    <a:pt x="-1" y="21446"/>
                  </a:moveTo>
                  <a:cubicBezTo>
                    <a:pt x="83" y="9577"/>
                    <a:pt x="9729" y="-1"/>
                    <a:pt x="21599" y="-1"/>
                  </a:cubicBezTo>
                  <a:cubicBezTo>
                    <a:pt x="33484" y="-1"/>
                    <a:pt x="43136" y="9601"/>
                    <a:pt x="43198" y="21487"/>
                  </a:cubicBezTo>
                  <a:lnTo>
                    <a:pt x="21599" y="21600"/>
                  </a:lnTo>
                  <a:close/>
                </a:path>
              </a:pathLst>
            </a:custGeom>
            <a:solidFill>
              <a:srgbClr val="FFDCB9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68" name="Line 93"/>
            <p:cNvSpPr>
              <a:spLocks noChangeShapeType="1"/>
            </p:cNvSpPr>
            <p:nvPr/>
          </p:nvSpPr>
          <p:spPr bwMode="auto">
            <a:xfrm>
              <a:off x="1819" y="2714"/>
              <a:ext cx="0" cy="112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69" name="Line 101"/>
            <p:cNvSpPr>
              <a:spLocks noChangeAspect="1" noChangeShapeType="1"/>
            </p:cNvSpPr>
            <p:nvPr/>
          </p:nvSpPr>
          <p:spPr bwMode="auto">
            <a:xfrm flipV="1">
              <a:off x="900" y="3643"/>
              <a:ext cx="1895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270" name="Object 103"/>
            <p:cNvGraphicFramePr>
              <a:graphicFrameLocks noChangeAspect="1"/>
            </p:cNvGraphicFramePr>
            <p:nvPr/>
          </p:nvGraphicFramePr>
          <p:xfrm>
            <a:off x="1853" y="3474"/>
            <a:ext cx="101" cy="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202" name="公式" r:id="rId21" imgW="215900" imgH="203200" progId="Equation.3">
                    <p:embed/>
                  </p:oleObj>
                </mc:Choice>
                <mc:Fallback>
                  <p:oleObj name="公式" r:id="rId21" imgW="215900" imgH="203200" progId="Equation.3">
                    <p:embed/>
                    <p:pic>
                      <p:nvPicPr>
                        <p:cNvPr id="0" name="图片 648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" y="3474"/>
                          <a:ext cx="101" cy="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1" name="Object 106"/>
            <p:cNvGraphicFramePr>
              <a:graphicFrameLocks noChangeAspect="1"/>
            </p:cNvGraphicFramePr>
            <p:nvPr/>
          </p:nvGraphicFramePr>
          <p:xfrm>
            <a:off x="2449" y="3672"/>
            <a:ext cx="150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203" name="公式" r:id="rId23" imgW="317500" imgH="279400" progId="Equation.3">
                    <p:embed/>
                  </p:oleObj>
                </mc:Choice>
                <mc:Fallback>
                  <p:oleObj name="公式" r:id="rId23" imgW="317500" imgH="279400" progId="Equation.3">
                    <p:embed/>
                    <p:pic>
                      <p:nvPicPr>
                        <p:cNvPr id="0" name="图片 648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9" y="3672"/>
                          <a:ext cx="150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4104" name="弧 168"/>
            <p:cNvSpPr>
              <a:spLocks noChangeAspect="1"/>
            </p:cNvSpPr>
            <p:nvPr/>
          </p:nvSpPr>
          <p:spPr bwMode="auto">
            <a:xfrm>
              <a:off x="1752" y="3583"/>
              <a:ext cx="132" cy="61"/>
            </a:xfrm>
            <a:custGeom>
              <a:avLst/>
              <a:gdLst>
                <a:gd name="G0" fmla="+- 21591 0 0"/>
                <a:gd name="G1" fmla="+- 21600 0 0"/>
                <a:gd name="G2" fmla="+- 21600 0 0"/>
                <a:gd name="T0" fmla="*/ 0 w 43182"/>
                <a:gd name="T1" fmla="*/ 20962 h 21600"/>
                <a:gd name="T2" fmla="*/ 43182 w 43182"/>
                <a:gd name="T3" fmla="*/ 20987 h 21600"/>
                <a:gd name="T4" fmla="*/ 21591 w 431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2" h="21600" fill="none" extrusionOk="0">
                  <a:moveTo>
                    <a:pt x="0" y="20962"/>
                  </a:moveTo>
                  <a:cubicBezTo>
                    <a:pt x="345" y="9286"/>
                    <a:pt x="9910" y="-1"/>
                    <a:pt x="21591" y="-1"/>
                  </a:cubicBezTo>
                  <a:cubicBezTo>
                    <a:pt x="33281" y="-1"/>
                    <a:pt x="42850" y="9301"/>
                    <a:pt x="43182" y="20986"/>
                  </a:cubicBezTo>
                </a:path>
                <a:path w="43182" h="21600" stroke="0" extrusionOk="0">
                  <a:moveTo>
                    <a:pt x="0" y="20962"/>
                  </a:moveTo>
                  <a:cubicBezTo>
                    <a:pt x="345" y="9286"/>
                    <a:pt x="9910" y="-1"/>
                    <a:pt x="21591" y="-1"/>
                  </a:cubicBezTo>
                  <a:cubicBezTo>
                    <a:pt x="33281" y="-1"/>
                    <a:pt x="42850" y="9301"/>
                    <a:pt x="43182" y="20986"/>
                  </a:cubicBezTo>
                  <a:lnTo>
                    <a:pt x="21591" y="21600"/>
                  </a:lnTo>
                  <a:close/>
                </a:path>
              </a:pathLst>
            </a:custGeom>
            <a:noFill/>
            <a:ln w="31750" cmpd="dbl">
              <a:solidFill>
                <a:srgbClr val="66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51273" name="Object 169"/>
            <p:cNvGraphicFramePr>
              <a:graphicFrameLocks noChangeAspect="1"/>
            </p:cNvGraphicFramePr>
            <p:nvPr/>
          </p:nvGraphicFramePr>
          <p:xfrm>
            <a:off x="983" y="3670"/>
            <a:ext cx="258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204" name="公式" r:id="rId25" imgW="546100" imgH="279400" progId="Equation.3">
                    <p:embed/>
                  </p:oleObj>
                </mc:Choice>
                <mc:Fallback>
                  <p:oleObj name="公式" r:id="rId25" imgW="546100" imgH="279400" progId="Equation.3">
                    <p:embed/>
                    <p:pic>
                      <p:nvPicPr>
                        <p:cNvPr id="0" name="图片 648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3670"/>
                          <a:ext cx="258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4" name="Object 184"/>
            <p:cNvGraphicFramePr>
              <a:graphicFrameLocks noChangeAspect="1"/>
            </p:cNvGraphicFramePr>
            <p:nvPr/>
          </p:nvGraphicFramePr>
          <p:xfrm>
            <a:off x="2314" y="2865"/>
            <a:ext cx="222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205" name="公式" r:id="rId27" imgW="469900" imgH="342900" progId="Equation.3">
                    <p:embed/>
                  </p:oleObj>
                </mc:Choice>
                <mc:Fallback>
                  <p:oleObj name="公式" r:id="rId27" imgW="469900" imgH="342900" progId="Equation.3">
                    <p:embed/>
                    <p:pic>
                      <p:nvPicPr>
                        <p:cNvPr id="0" name="图片 648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4" y="2865"/>
                          <a:ext cx="222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1228" name="Picture 21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4121" name="Group 185"/>
          <p:cNvGrpSpPr/>
          <p:nvPr/>
        </p:nvGrpSpPr>
        <p:grpSpPr bwMode="auto">
          <a:xfrm>
            <a:off x="6364288" y="1441450"/>
            <a:ext cx="2028825" cy="1704975"/>
            <a:chOff x="4009" y="908"/>
            <a:chExt cx="1278" cy="1074"/>
          </a:xfrm>
        </p:grpSpPr>
        <p:grpSp>
          <p:nvGrpSpPr>
            <p:cNvPr id="51247" name="Group 180"/>
            <p:cNvGrpSpPr/>
            <p:nvPr/>
          </p:nvGrpSpPr>
          <p:grpSpPr bwMode="auto">
            <a:xfrm>
              <a:off x="4009" y="908"/>
              <a:ext cx="1278" cy="1074"/>
              <a:chOff x="4009" y="908"/>
              <a:chExt cx="1278" cy="1074"/>
            </a:xfrm>
          </p:grpSpPr>
          <p:sp>
            <p:nvSpPr>
              <p:cNvPr id="51249" name="Line 94"/>
              <p:cNvSpPr>
                <a:spLocks noChangeShapeType="1"/>
              </p:cNvSpPr>
              <p:nvPr/>
            </p:nvSpPr>
            <p:spPr bwMode="auto">
              <a:xfrm>
                <a:off x="4287" y="908"/>
                <a:ext cx="0" cy="107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50" name="Line 96"/>
              <p:cNvSpPr>
                <a:spLocks noChangeAspect="1" noChangeShapeType="1"/>
              </p:cNvSpPr>
              <p:nvPr/>
            </p:nvSpPr>
            <p:spPr bwMode="auto">
              <a:xfrm flipV="1">
                <a:off x="4081" y="1814"/>
                <a:ext cx="1206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tailEnd type="stealth" w="med" len="lg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51251" name="Object 105"/>
              <p:cNvGraphicFramePr>
                <a:graphicFrameLocks noChangeAspect="1"/>
              </p:cNvGraphicFramePr>
              <p:nvPr/>
            </p:nvGraphicFramePr>
            <p:xfrm>
              <a:off x="4950" y="1838"/>
              <a:ext cx="90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8206" name="公式" r:id="rId29" imgW="190500" imgH="266700" progId="Equation.3">
                      <p:embed/>
                    </p:oleObj>
                  </mc:Choice>
                  <mc:Fallback>
                    <p:oleObj name="公式" r:id="rId29" imgW="190500" imgH="266700" progId="Equation.3">
                      <p:embed/>
                      <p:pic>
                        <p:nvPicPr>
                          <p:cNvPr id="0" name="图片 6482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0" y="1838"/>
                            <a:ext cx="90" cy="1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4062" name="弧 126"/>
              <p:cNvSpPr>
                <a:spLocks noChangeAspect="1"/>
              </p:cNvSpPr>
              <p:nvPr/>
            </p:nvSpPr>
            <p:spPr bwMode="auto">
              <a:xfrm rot="18900000">
                <a:off x="4009" y="1133"/>
                <a:ext cx="703" cy="497"/>
              </a:xfrm>
              <a:custGeom>
                <a:avLst/>
                <a:gdLst>
                  <a:gd name="G0" fmla="+- 0 0 0"/>
                  <a:gd name="G1" fmla="+- 15281 0 0"/>
                  <a:gd name="G2" fmla="+- 21600 0 0"/>
                  <a:gd name="T0" fmla="*/ 15266 w 21600"/>
                  <a:gd name="T1" fmla="*/ 0 h 15291"/>
                  <a:gd name="T2" fmla="*/ 21600 w 21600"/>
                  <a:gd name="T3" fmla="*/ 15291 h 15291"/>
                  <a:gd name="T4" fmla="*/ 0 w 21600"/>
                  <a:gd name="T5" fmla="*/ 15281 h 15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5291" fill="none" extrusionOk="0">
                    <a:moveTo>
                      <a:pt x="15266" y="-1"/>
                    </a:moveTo>
                    <a:cubicBezTo>
                      <a:pt x="19321" y="4051"/>
                      <a:pt x="21600" y="9548"/>
                      <a:pt x="21600" y="15281"/>
                    </a:cubicBezTo>
                    <a:cubicBezTo>
                      <a:pt x="21600" y="15284"/>
                      <a:pt x="21599" y="15287"/>
                      <a:pt x="21599" y="15290"/>
                    </a:cubicBezTo>
                  </a:path>
                  <a:path w="21600" h="15291" stroke="0" extrusionOk="0">
                    <a:moveTo>
                      <a:pt x="15266" y="-1"/>
                    </a:moveTo>
                    <a:cubicBezTo>
                      <a:pt x="19321" y="4051"/>
                      <a:pt x="21600" y="9548"/>
                      <a:pt x="21600" y="15281"/>
                    </a:cubicBezTo>
                    <a:cubicBezTo>
                      <a:pt x="21600" y="15284"/>
                      <a:pt x="21599" y="15287"/>
                      <a:pt x="21599" y="15290"/>
                    </a:cubicBezTo>
                    <a:lnTo>
                      <a:pt x="0" y="15281"/>
                    </a:lnTo>
                    <a:close/>
                  </a:path>
                </a:pathLst>
              </a:custGeom>
              <a:solidFill>
                <a:srgbClr val="FFDCB9"/>
              </a:solidFill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4063" name="Line 127"/>
              <p:cNvSpPr>
                <a:spLocks noChangeAspect="1" noChangeShapeType="1"/>
              </p:cNvSpPr>
              <p:nvPr/>
            </p:nvSpPr>
            <p:spPr bwMode="auto">
              <a:xfrm rot="18900000" flipV="1">
                <a:off x="4038" y="1205"/>
                <a:ext cx="501" cy="50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4064" name="Line 128"/>
              <p:cNvSpPr>
                <a:spLocks noChangeShapeType="1"/>
              </p:cNvSpPr>
              <p:nvPr/>
            </p:nvSpPr>
            <p:spPr bwMode="auto">
              <a:xfrm rot="18900000" flipV="1">
                <a:off x="4184" y="1557"/>
                <a:ext cx="703" cy="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4065" name="弧 129"/>
              <p:cNvSpPr>
                <a:spLocks noChangeAspect="1"/>
              </p:cNvSpPr>
              <p:nvPr/>
            </p:nvSpPr>
            <p:spPr bwMode="auto">
              <a:xfrm rot="18900000">
                <a:off x="4227" y="1611"/>
                <a:ext cx="174" cy="135"/>
              </a:xfrm>
              <a:custGeom>
                <a:avLst/>
                <a:gdLst>
                  <a:gd name="G0" fmla="+- 0 0 0"/>
                  <a:gd name="G1" fmla="+- 16007 0 0"/>
                  <a:gd name="G2" fmla="+- 21600 0 0"/>
                  <a:gd name="T0" fmla="*/ 14503 w 21600"/>
                  <a:gd name="T1" fmla="*/ 0 h 16810"/>
                  <a:gd name="T2" fmla="*/ 21585 w 21600"/>
                  <a:gd name="T3" fmla="*/ 16810 h 16810"/>
                  <a:gd name="T4" fmla="*/ 0 w 21600"/>
                  <a:gd name="T5" fmla="*/ 16007 h 16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6810" fill="none" extrusionOk="0">
                    <a:moveTo>
                      <a:pt x="14502" y="0"/>
                    </a:moveTo>
                    <a:cubicBezTo>
                      <a:pt x="19022" y="4094"/>
                      <a:pt x="21600" y="9908"/>
                      <a:pt x="21600" y="16007"/>
                    </a:cubicBezTo>
                    <a:cubicBezTo>
                      <a:pt x="21600" y="16274"/>
                      <a:pt x="21595" y="16542"/>
                      <a:pt x="21585" y="16810"/>
                    </a:cubicBezTo>
                  </a:path>
                  <a:path w="21600" h="16810" stroke="0" extrusionOk="0">
                    <a:moveTo>
                      <a:pt x="14502" y="0"/>
                    </a:moveTo>
                    <a:cubicBezTo>
                      <a:pt x="19022" y="4094"/>
                      <a:pt x="21600" y="9908"/>
                      <a:pt x="21600" y="16007"/>
                    </a:cubicBezTo>
                    <a:cubicBezTo>
                      <a:pt x="21600" y="16274"/>
                      <a:pt x="21595" y="16542"/>
                      <a:pt x="21585" y="16810"/>
                    </a:cubicBezTo>
                    <a:lnTo>
                      <a:pt x="0" y="16007"/>
                    </a:lnTo>
                    <a:close/>
                  </a:path>
                </a:pathLst>
              </a:custGeom>
              <a:noFill/>
              <a:ln w="31750" cmpd="dbl">
                <a:solidFill>
                  <a:srgbClr val="6699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4067" name="弧 131"/>
              <p:cNvSpPr>
                <a:spLocks noChangeAspect="1"/>
              </p:cNvSpPr>
              <p:nvPr/>
            </p:nvSpPr>
            <p:spPr bwMode="auto">
              <a:xfrm>
                <a:off x="4289" y="1311"/>
                <a:ext cx="703" cy="497"/>
              </a:xfrm>
              <a:custGeom>
                <a:avLst/>
                <a:gdLst>
                  <a:gd name="G0" fmla="+- 0 0 0"/>
                  <a:gd name="G1" fmla="+- 15281 0 0"/>
                  <a:gd name="G2" fmla="+- 21600 0 0"/>
                  <a:gd name="T0" fmla="*/ 15266 w 21600"/>
                  <a:gd name="T1" fmla="*/ 0 h 15291"/>
                  <a:gd name="T2" fmla="*/ 21600 w 21600"/>
                  <a:gd name="T3" fmla="*/ 15291 h 15291"/>
                  <a:gd name="T4" fmla="*/ 0 w 21600"/>
                  <a:gd name="T5" fmla="*/ 15281 h 15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5291" fill="none" extrusionOk="0">
                    <a:moveTo>
                      <a:pt x="15266" y="-1"/>
                    </a:moveTo>
                    <a:cubicBezTo>
                      <a:pt x="19321" y="4051"/>
                      <a:pt x="21600" y="9548"/>
                      <a:pt x="21600" y="15281"/>
                    </a:cubicBezTo>
                    <a:cubicBezTo>
                      <a:pt x="21600" y="15284"/>
                      <a:pt x="21599" y="15287"/>
                      <a:pt x="21599" y="15290"/>
                    </a:cubicBezTo>
                  </a:path>
                  <a:path w="21600" h="15291" stroke="0" extrusionOk="0">
                    <a:moveTo>
                      <a:pt x="15266" y="-1"/>
                    </a:moveTo>
                    <a:cubicBezTo>
                      <a:pt x="19321" y="4051"/>
                      <a:pt x="21600" y="9548"/>
                      <a:pt x="21600" y="15281"/>
                    </a:cubicBezTo>
                    <a:cubicBezTo>
                      <a:pt x="21600" y="15284"/>
                      <a:pt x="21599" y="15287"/>
                      <a:pt x="21599" y="15290"/>
                    </a:cubicBezTo>
                    <a:lnTo>
                      <a:pt x="0" y="15281"/>
                    </a:lnTo>
                    <a:close/>
                  </a:path>
                </a:pathLst>
              </a:custGeom>
              <a:noFill/>
              <a:ln w="3175">
                <a:solidFill>
                  <a:srgbClr val="5F5F5F"/>
                </a:solidFill>
                <a:prstDash val="dash"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4070" name="弧 134"/>
              <p:cNvSpPr>
                <a:spLocks noChangeAspect="1"/>
              </p:cNvSpPr>
              <p:nvPr/>
            </p:nvSpPr>
            <p:spPr bwMode="auto">
              <a:xfrm>
                <a:off x="4314" y="1675"/>
                <a:ext cx="174" cy="141"/>
              </a:xfrm>
              <a:custGeom>
                <a:avLst/>
                <a:gdLst>
                  <a:gd name="G0" fmla="+- 0 0 0"/>
                  <a:gd name="G1" fmla="+- 16007 0 0"/>
                  <a:gd name="G2" fmla="+- 21600 0 0"/>
                  <a:gd name="T0" fmla="*/ 14503 w 21600"/>
                  <a:gd name="T1" fmla="*/ 0 h 16810"/>
                  <a:gd name="T2" fmla="*/ 21585 w 21600"/>
                  <a:gd name="T3" fmla="*/ 16810 h 16810"/>
                  <a:gd name="T4" fmla="*/ 0 w 21600"/>
                  <a:gd name="T5" fmla="*/ 16007 h 16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6810" fill="none" extrusionOk="0">
                    <a:moveTo>
                      <a:pt x="14502" y="0"/>
                    </a:moveTo>
                    <a:cubicBezTo>
                      <a:pt x="19022" y="4094"/>
                      <a:pt x="21600" y="9908"/>
                      <a:pt x="21600" y="16007"/>
                    </a:cubicBezTo>
                    <a:cubicBezTo>
                      <a:pt x="21600" y="16274"/>
                      <a:pt x="21595" y="16542"/>
                      <a:pt x="21585" y="16810"/>
                    </a:cubicBezTo>
                  </a:path>
                  <a:path w="21600" h="16810" stroke="0" extrusionOk="0">
                    <a:moveTo>
                      <a:pt x="14502" y="0"/>
                    </a:moveTo>
                    <a:cubicBezTo>
                      <a:pt x="19022" y="4094"/>
                      <a:pt x="21600" y="9908"/>
                      <a:pt x="21600" y="16007"/>
                    </a:cubicBezTo>
                    <a:cubicBezTo>
                      <a:pt x="21600" y="16274"/>
                      <a:pt x="21595" y="16542"/>
                      <a:pt x="21585" y="16810"/>
                    </a:cubicBezTo>
                    <a:lnTo>
                      <a:pt x="0" y="16007"/>
                    </a:lnTo>
                    <a:close/>
                  </a:path>
                </a:pathLst>
              </a:custGeom>
              <a:noFill/>
              <a:ln w="31750" cmpd="dbl">
                <a:solidFill>
                  <a:srgbClr val="CC0066"/>
                </a:solidFill>
                <a:prstDash val="sysDot"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51258" name="Group 115"/>
              <p:cNvGrpSpPr/>
              <p:nvPr/>
            </p:nvGrpSpPr>
            <p:grpSpPr bwMode="auto">
              <a:xfrm>
                <a:off x="4336" y="1375"/>
                <a:ext cx="136" cy="223"/>
                <a:chOff x="3322" y="3802"/>
                <a:chExt cx="136" cy="223"/>
              </a:xfrm>
            </p:grpSpPr>
            <p:graphicFrame>
              <p:nvGraphicFramePr>
                <p:cNvPr id="51264" name="Object 98"/>
                <p:cNvGraphicFramePr>
                  <a:graphicFrameLocks noChangeAspect="1"/>
                </p:cNvGraphicFramePr>
                <p:nvPr/>
              </p:nvGraphicFramePr>
              <p:xfrm>
                <a:off x="3335" y="3802"/>
                <a:ext cx="102" cy="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48207" name="公式" r:id="rId30" imgW="215900" imgH="203200" progId="Equation.3">
                        <p:embed/>
                      </p:oleObj>
                    </mc:Choice>
                    <mc:Fallback>
                      <p:oleObj name="公式" r:id="rId30" imgW="215900" imgH="203200" progId="Equation.3">
                        <p:embed/>
                        <p:pic>
                          <p:nvPicPr>
                            <p:cNvPr id="0" name="图片 64820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35" y="3802"/>
                              <a:ext cx="102" cy="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265" name="Object 112"/>
                <p:cNvGraphicFramePr>
                  <a:graphicFrameLocks noChangeAspect="1"/>
                </p:cNvGraphicFramePr>
                <p:nvPr/>
              </p:nvGraphicFramePr>
              <p:xfrm>
                <a:off x="3339" y="3899"/>
                <a:ext cx="90" cy="1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48208" name="公式" r:id="rId32" imgW="190500" imgH="266700" progId="Equation.3">
                        <p:embed/>
                      </p:oleObj>
                    </mc:Choice>
                    <mc:Fallback>
                      <p:oleObj name="公式" r:id="rId32" imgW="190500" imgH="266700" progId="Equation.3">
                        <p:embed/>
                        <p:pic>
                          <p:nvPicPr>
                            <p:cNvPr id="0" name="图片 64820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39" y="3899"/>
                              <a:ext cx="90" cy="1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24049" name="Line 113"/>
                <p:cNvSpPr>
                  <a:spLocks noChangeShapeType="1"/>
                </p:cNvSpPr>
                <p:nvPr/>
              </p:nvSpPr>
              <p:spPr bwMode="auto">
                <a:xfrm>
                  <a:off x="3322" y="390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51259" name="Group 140"/>
              <p:cNvGrpSpPr/>
              <p:nvPr/>
            </p:nvGrpSpPr>
            <p:grpSpPr bwMode="auto">
              <a:xfrm>
                <a:off x="4502" y="1577"/>
                <a:ext cx="136" cy="223"/>
                <a:chOff x="1196" y="2207"/>
                <a:chExt cx="136" cy="223"/>
              </a:xfrm>
            </p:grpSpPr>
            <p:graphicFrame>
              <p:nvGraphicFramePr>
                <p:cNvPr id="51261" name="Object 136"/>
                <p:cNvGraphicFramePr>
                  <a:graphicFrameLocks noChangeAspect="1"/>
                </p:cNvGraphicFramePr>
                <p:nvPr/>
              </p:nvGraphicFramePr>
              <p:xfrm>
                <a:off x="1215" y="2207"/>
                <a:ext cx="102" cy="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48209" name="公式" r:id="rId33" imgW="215900" imgH="203200" progId="Equation.3">
                        <p:embed/>
                      </p:oleObj>
                    </mc:Choice>
                    <mc:Fallback>
                      <p:oleObj name="公式" r:id="rId33" imgW="215900" imgH="203200" progId="Equation.3">
                        <p:embed/>
                        <p:pic>
                          <p:nvPicPr>
                            <p:cNvPr id="0" name="图片 64820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15" y="2207"/>
                              <a:ext cx="102" cy="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262" name="Object 137"/>
                <p:cNvGraphicFramePr>
                  <a:graphicFrameLocks noChangeAspect="1"/>
                </p:cNvGraphicFramePr>
                <p:nvPr/>
              </p:nvGraphicFramePr>
              <p:xfrm>
                <a:off x="1219" y="2304"/>
                <a:ext cx="90" cy="1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48210" name="公式" r:id="rId35" imgW="190500" imgH="266700" progId="Equation.3">
                        <p:embed/>
                      </p:oleObj>
                    </mc:Choice>
                    <mc:Fallback>
                      <p:oleObj name="公式" r:id="rId35" imgW="190500" imgH="266700" progId="Equation.3">
                        <p:embed/>
                        <p:pic>
                          <p:nvPicPr>
                            <p:cNvPr id="0" name="图片 64820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19" y="2304"/>
                              <a:ext cx="90" cy="1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24074" name="Line 138"/>
                <p:cNvSpPr>
                  <a:spLocks noChangeShapeType="1"/>
                </p:cNvSpPr>
                <p:nvPr/>
              </p:nvSpPr>
              <p:spPr bwMode="auto">
                <a:xfrm>
                  <a:off x="1196" y="2305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rgbClr val="CC0066"/>
                  </a:solidFill>
                  <a:rou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aphicFrame>
            <p:nvGraphicFramePr>
              <p:cNvPr id="51260" name="Object 164"/>
              <p:cNvGraphicFramePr>
                <a:graphicFrameLocks noChangeAspect="1"/>
              </p:cNvGraphicFramePr>
              <p:nvPr/>
            </p:nvGraphicFramePr>
            <p:xfrm>
              <a:off x="4117" y="1035"/>
              <a:ext cx="144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8211" name="公式" r:id="rId36" imgW="304800" imgH="279400" progId="Equation.3">
                      <p:embed/>
                    </p:oleObj>
                  </mc:Choice>
                  <mc:Fallback>
                    <p:oleObj name="公式" r:id="rId36" imgW="304800" imgH="279400" progId="Equation.3">
                      <p:embed/>
                      <p:pic>
                        <p:nvPicPr>
                          <p:cNvPr id="0" name="图片 6482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7" y="1035"/>
                            <a:ext cx="144" cy="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248" name="Object 182"/>
            <p:cNvGraphicFramePr>
              <a:graphicFrameLocks noChangeAspect="1"/>
            </p:cNvGraphicFramePr>
            <p:nvPr/>
          </p:nvGraphicFramePr>
          <p:xfrm>
            <a:off x="4973" y="1059"/>
            <a:ext cx="186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212" name="公式" r:id="rId37" imgW="393700" imgH="342900" progId="Equation.3">
                    <p:embed/>
                  </p:oleObj>
                </mc:Choice>
                <mc:Fallback>
                  <p:oleObj name="公式" r:id="rId37" imgW="393700" imgH="342900" progId="Equation.3">
                    <p:embed/>
                    <p:pic>
                      <p:nvPicPr>
                        <p:cNvPr id="0" name="图片 648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3" y="1059"/>
                          <a:ext cx="186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4163" name="Group 227"/>
          <p:cNvGrpSpPr/>
          <p:nvPr/>
        </p:nvGrpSpPr>
        <p:grpSpPr bwMode="auto">
          <a:xfrm>
            <a:off x="533400" y="498475"/>
            <a:ext cx="8585200" cy="1454150"/>
            <a:chOff x="336" y="314"/>
            <a:chExt cx="5408" cy="916"/>
          </a:xfrm>
        </p:grpSpPr>
        <p:grpSp>
          <p:nvGrpSpPr>
            <p:cNvPr id="51235" name="Group 226"/>
            <p:cNvGrpSpPr/>
            <p:nvPr/>
          </p:nvGrpSpPr>
          <p:grpSpPr bwMode="auto">
            <a:xfrm>
              <a:off x="657" y="782"/>
              <a:ext cx="3159" cy="448"/>
              <a:chOff x="657" y="782"/>
              <a:chExt cx="3159" cy="448"/>
            </a:xfrm>
          </p:grpSpPr>
          <p:sp>
            <p:nvSpPr>
              <p:cNvPr id="424150" name="Rectangle 214"/>
              <p:cNvSpPr>
                <a:spLocks noChangeArrowheads="1"/>
              </p:cNvSpPr>
              <p:nvPr/>
            </p:nvSpPr>
            <p:spPr bwMode="auto">
              <a:xfrm>
                <a:off x="657" y="942"/>
                <a:ext cx="315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/>
                  <a:t>映射</a:t>
                </a:r>
                <a:r>
                  <a:rPr kumimoji="0" lang="en-US" altLang="zh-CN"/>
                  <a:t>                         </a:t>
                </a:r>
                <a:r>
                  <a:rPr kumimoji="0" lang="en-US" altLang="zh-CN" sz="800"/>
                  <a:t> </a:t>
                </a:r>
                <a:r>
                  <a:rPr kumimoji="0" lang="zh-CN" altLang="en-US"/>
                  <a:t>下的象区域</a:t>
                </a:r>
                <a:r>
                  <a:rPr kumimoji="0" lang="en-US" altLang="zh-CN"/>
                  <a:t> </a:t>
                </a:r>
                <a:r>
                  <a:rPr kumimoji="0" lang="en-US" altLang="zh-CN" i="1"/>
                  <a:t>G</a:t>
                </a:r>
                <a:r>
                  <a:rPr kumimoji="0" lang="zh-CN" altLang="en-US"/>
                  <a:t>。</a:t>
                </a:r>
                <a:r>
                  <a:rPr kumimoji="0" lang="en-US" altLang="zh-CN"/>
                  <a:t>  </a:t>
                </a:r>
                <a:endParaRPr kumimoji="0" lang="en-US" altLang="zh-CN"/>
              </a:p>
            </p:txBody>
          </p:sp>
          <p:graphicFrame>
            <p:nvGraphicFramePr>
              <p:cNvPr id="51246" name="Object 217"/>
              <p:cNvGraphicFramePr/>
              <p:nvPr/>
            </p:nvGraphicFramePr>
            <p:xfrm>
              <a:off x="1148" y="782"/>
              <a:ext cx="111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8213" name="公式" r:id="rId39" imgW="1765300" imgH="685800" progId="Equation.3">
                      <p:embed/>
                    </p:oleObj>
                  </mc:Choice>
                  <mc:Fallback>
                    <p:oleObj name="公式" r:id="rId39" imgW="1765300" imgH="685800" progId="Equation.3">
                      <p:embed/>
                      <p:pic>
                        <p:nvPicPr>
                          <p:cNvPr id="0" name="图片 6482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8" y="782"/>
                            <a:ext cx="1114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236" name="Group 225"/>
            <p:cNvGrpSpPr/>
            <p:nvPr/>
          </p:nvGrpSpPr>
          <p:grpSpPr bwMode="auto">
            <a:xfrm>
              <a:off x="336" y="314"/>
              <a:ext cx="5408" cy="496"/>
              <a:chOff x="336" y="314"/>
              <a:chExt cx="5408" cy="496"/>
            </a:xfrm>
          </p:grpSpPr>
          <p:sp>
            <p:nvSpPr>
              <p:cNvPr id="424149" name="Rectangle 213"/>
              <p:cNvSpPr>
                <a:spLocks noChangeArrowheads="1"/>
              </p:cNvSpPr>
              <p:nvPr/>
            </p:nvSpPr>
            <p:spPr bwMode="auto">
              <a:xfrm>
                <a:off x="336" y="391"/>
                <a:ext cx="40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solidFill>
                      <a:srgbClr val="0000FF"/>
                    </a:solidFill>
                  </a:rPr>
                  <a:t>例</a:t>
                </a:r>
                <a:r>
                  <a:rPr kumimoji="0" lang="en-US" altLang="zh-CN">
                    <a:solidFill>
                      <a:srgbClr val="0000FF"/>
                    </a:solidFill>
                  </a:rPr>
                  <a:t>  </a:t>
                </a:r>
                <a:endParaRPr kumimoji="0"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24151" name="Rectangle 215"/>
              <p:cNvSpPr>
                <a:spLocks noChangeArrowheads="1"/>
              </p:cNvSpPr>
              <p:nvPr/>
            </p:nvSpPr>
            <p:spPr bwMode="auto">
              <a:xfrm>
                <a:off x="657" y="390"/>
                <a:ext cx="5087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/>
                  <a:t>已知区域</a:t>
                </a:r>
                <a:r>
                  <a:rPr kumimoji="0" lang="en-US" altLang="zh-CN"/>
                  <a:t>                                                                </a:t>
                </a:r>
                <a:r>
                  <a:rPr kumimoji="0" lang="en-US" altLang="zh-CN" sz="1200"/>
                  <a:t> </a:t>
                </a:r>
                <a:r>
                  <a:rPr kumimoji="0" lang="zh-CN" altLang="en-US"/>
                  <a:t>求区域</a:t>
                </a:r>
                <a:r>
                  <a:rPr kumimoji="0" lang="en-US" altLang="zh-CN"/>
                  <a:t> </a:t>
                </a:r>
                <a:r>
                  <a:rPr kumimoji="0" lang="en-US" altLang="zh-CN" i="1"/>
                  <a:t>D</a:t>
                </a:r>
                <a:r>
                  <a:rPr kumimoji="0" lang="en-US" altLang="zh-CN"/>
                  <a:t> </a:t>
                </a:r>
                <a:r>
                  <a:rPr kumimoji="0" lang="zh-CN" altLang="en-US"/>
                  <a:t>在</a:t>
                </a:r>
                <a:r>
                  <a:rPr kumimoji="0" lang="en-US" altLang="zh-CN"/>
                  <a:t>  </a:t>
                </a:r>
                <a:endParaRPr kumimoji="0" lang="en-US" altLang="zh-CN"/>
              </a:p>
            </p:txBody>
          </p:sp>
          <p:grpSp>
            <p:nvGrpSpPr>
              <p:cNvPr id="51239" name="Group 222"/>
              <p:cNvGrpSpPr/>
              <p:nvPr/>
            </p:nvGrpSpPr>
            <p:grpSpPr bwMode="auto">
              <a:xfrm>
                <a:off x="1539" y="314"/>
                <a:ext cx="2940" cy="496"/>
                <a:chOff x="1533" y="284"/>
                <a:chExt cx="2940" cy="496"/>
              </a:xfrm>
            </p:grpSpPr>
            <p:graphicFrame>
              <p:nvGraphicFramePr>
                <p:cNvPr id="51240" name="Object 216"/>
                <p:cNvGraphicFramePr/>
                <p:nvPr/>
              </p:nvGraphicFramePr>
              <p:xfrm>
                <a:off x="1533" y="284"/>
                <a:ext cx="2940" cy="4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48214" name="公式" r:id="rId41" imgW="4660900" imgH="787400" progId="Equation.3">
                        <p:embed/>
                      </p:oleObj>
                    </mc:Choice>
                    <mc:Fallback>
                      <p:oleObj name="公式" r:id="rId41" imgW="4660900" imgH="787400" progId="Equation.3">
                        <p:embed/>
                        <p:pic>
                          <p:nvPicPr>
                            <p:cNvPr id="0" name="图片 64821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4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33" y="284"/>
                              <a:ext cx="2940" cy="4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241" name="Object 218"/>
                <p:cNvGraphicFramePr>
                  <a:graphicFrameLocks noChangeAspect="1"/>
                </p:cNvGraphicFramePr>
                <p:nvPr/>
              </p:nvGraphicFramePr>
              <p:xfrm>
                <a:off x="2272" y="373"/>
                <a:ext cx="136" cy="1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48215" name="公式" r:id="rId43" imgW="215900" imgH="203200" progId="Equation.3">
                        <p:embed/>
                      </p:oleObj>
                    </mc:Choice>
                    <mc:Fallback>
                      <p:oleObj name="公式" r:id="rId43" imgW="215900" imgH="203200" progId="Equation.3">
                        <p:embed/>
                        <p:pic>
                          <p:nvPicPr>
                            <p:cNvPr id="0" name="图片 6482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72" y="373"/>
                              <a:ext cx="136" cy="1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242" name="Object 219"/>
                <p:cNvGraphicFramePr>
                  <a:graphicFrameLocks noChangeAspect="1"/>
                </p:cNvGraphicFramePr>
                <p:nvPr/>
              </p:nvGraphicFramePr>
              <p:xfrm>
                <a:off x="2300" y="575"/>
                <a:ext cx="80" cy="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48216" name="Equation" r:id="rId45" imgW="118745" imgH="137160" progId="Equation.DSMT4">
                        <p:embed/>
                      </p:oleObj>
                    </mc:Choice>
                    <mc:Fallback>
                      <p:oleObj name="Equation" r:id="rId45" imgW="118745" imgH="137160" progId="Equation.DSMT4">
                        <p:embed/>
                        <p:pic>
                          <p:nvPicPr>
                            <p:cNvPr id="0" name="图片 6482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00" y="575"/>
                              <a:ext cx="80" cy="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243" name="Object 220"/>
                <p:cNvGraphicFramePr>
                  <a:graphicFrameLocks noChangeAspect="1"/>
                </p:cNvGraphicFramePr>
                <p:nvPr/>
              </p:nvGraphicFramePr>
              <p:xfrm>
                <a:off x="3272" y="575"/>
                <a:ext cx="80" cy="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48217" name="Equation" r:id="rId47" imgW="118745" imgH="137160" progId="Equation.DSMT4">
                        <p:embed/>
                      </p:oleObj>
                    </mc:Choice>
                    <mc:Fallback>
                      <p:oleObj name="Equation" r:id="rId47" imgW="118745" imgH="137160" progId="Equation.DSMT4">
                        <p:embed/>
                        <p:pic>
                          <p:nvPicPr>
                            <p:cNvPr id="0" name="图片 6482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72" y="575"/>
                              <a:ext cx="80" cy="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244" name="Object 221"/>
                <p:cNvGraphicFramePr>
                  <a:graphicFrameLocks noChangeAspect="1"/>
                </p:cNvGraphicFramePr>
                <p:nvPr/>
              </p:nvGraphicFramePr>
              <p:xfrm>
                <a:off x="3248" y="377"/>
                <a:ext cx="136" cy="1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48218" name="公式" r:id="rId49" imgW="215900" imgH="203200" progId="Equation.3">
                        <p:embed/>
                      </p:oleObj>
                    </mc:Choice>
                    <mc:Fallback>
                      <p:oleObj name="公式" r:id="rId49" imgW="215900" imgH="203200" progId="Equation.3">
                        <p:embed/>
                        <p:pic>
                          <p:nvPicPr>
                            <p:cNvPr id="0" name="图片 6482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48" y="377"/>
                              <a:ext cx="136" cy="1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424165" name="Group 229"/>
          <p:cNvGrpSpPr/>
          <p:nvPr/>
        </p:nvGrpSpPr>
        <p:grpSpPr bwMode="auto">
          <a:xfrm>
            <a:off x="3175000" y="2362200"/>
            <a:ext cx="1785938" cy="477838"/>
            <a:chOff x="2000" y="1488"/>
            <a:chExt cx="1125" cy="301"/>
          </a:xfrm>
        </p:grpSpPr>
        <p:graphicFrame>
          <p:nvGraphicFramePr>
            <p:cNvPr id="51233" name="Object 173"/>
            <p:cNvGraphicFramePr/>
            <p:nvPr/>
          </p:nvGraphicFramePr>
          <p:xfrm>
            <a:off x="2484" y="1488"/>
            <a:ext cx="64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219" name="Equation" r:id="rId50" imgW="1016000" imgH="431800" progId="Equation.DSMT4">
                    <p:embed/>
                  </p:oleObj>
                </mc:Choice>
                <mc:Fallback>
                  <p:oleObj name="Equation" r:id="rId50" imgW="1016000" imgH="431800" progId="Equation.DSMT4">
                    <p:embed/>
                    <p:pic>
                      <p:nvPicPr>
                        <p:cNvPr id="0" name="图片 6482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4" y="1488"/>
                          <a:ext cx="64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4159" name="Rectangle 223"/>
            <p:cNvSpPr>
              <a:spLocks noChangeArrowheads="1"/>
            </p:cNvSpPr>
            <p:nvPr/>
          </p:nvSpPr>
          <p:spPr bwMode="auto">
            <a:xfrm>
              <a:off x="2000" y="1501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则有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</p:grpSp>
      <p:sp>
        <p:nvSpPr>
          <p:cNvPr id="424160" name="Rectangle 224"/>
          <p:cNvSpPr>
            <a:spLocks noChangeArrowheads="1"/>
          </p:cNvSpPr>
          <p:nvPr/>
        </p:nvSpPr>
        <p:spPr bwMode="auto">
          <a:xfrm>
            <a:off x="1962150" y="3019425"/>
            <a:ext cx="37734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/>
              <a:t>可知所求的象区域</a:t>
            </a:r>
            <a:r>
              <a:rPr kumimoji="0" lang="en-US" altLang="zh-CN"/>
              <a:t> </a:t>
            </a:r>
            <a:r>
              <a:rPr kumimoji="0" lang="en-US" altLang="zh-CN" i="1"/>
              <a:t>G </a:t>
            </a:r>
            <a:r>
              <a:rPr kumimoji="0" lang="zh-CN" altLang="en-US"/>
              <a:t>为：</a:t>
            </a:r>
            <a:r>
              <a:rPr kumimoji="0" lang="en-US" altLang="zh-CN"/>
              <a:t>  </a:t>
            </a:r>
            <a:endParaRPr kumimoji="0"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2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2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2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2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42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42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42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42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2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2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63" grpId="0"/>
      <p:bldP spid="424114" grpId="0"/>
      <p:bldP spid="4241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14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50" name="Picture 14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51" name="Picture 15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52" name="Picture 15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53" name="Picture 15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54" name="Picture 15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55" name="Picture 15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56" name="Picture 15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57" name="Picture 1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58" name="Picture 15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59" name="Picture 15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60" name="Picture 15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61" name="Picture 16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62" name="Picture 16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63" name="Picture 16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64" name="Picture 16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65" name="Picture 16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66" name="Picture 16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67" name="Picture 16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6122" name="Group 138"/>
          <p:cNvGrpSpPr/>
          <p:nvPr/>
        </p:nvGrpSpPr>
        <p:grpSpPr bwMode="auto">
          <a:xfrm>
            <a:off x="7123113" y="3786188"/>
            <a:ext cx="1027112" cy="619125"/>
            <a:chOff x="4487" y="2385"/>
            <a:chExt cx="647" cy="390"/>
          </a:xfrm>
        </p:grpSpPr>
        <p:sp>
          <p:nvSpPr>
            <p:cNvPr id="53331" name="Line 64"/>
            <p:cNvSpPr>
              <a:spLocks noChangeShapeType="1"/>
            </p:cNvSpPr>
            <p:nvPr/>
          </p:nvSpPr>
          <p:spPr bwMode="auto">
            <a:xfrm flipV="1">
              <a:off x="4487" y="2385"/>
              <a:ext cx="0" cy="39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lg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3332" name="Object 82"/>
            <p:cNvGraphicFramePr/>
            <p:nvPr/>
          </p:nvGraphicFramePr>
          <p:xfrm>
            <a:off x="4582" y="2426"/>
            <a:ext cx="5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217" name="公式" r:id="rId3" imgW="876300" imgH="431800" progId="Equation.3">
                    <p:embed/>
                  </p:oleObj>
                </mc:Choice>
                <mc:Fallback>
                  <p:oleObj name="公式" r:id="rId3" imgW="876300" imgH="431800" progId="Equation.3">
                    <p:embed/>
                    <p:pic>
                      <p:nvPicPr>
                        <p:cNvPr id="0" name="图片 6492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2" y="2426"/>
                          <a:ext cx="5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6128" name="Group 144"/>
          <p:cNvGrpSpPr/>
          <p:nvPr/>
        </p:nvGrpSpPr>
        <p:grpSpPr bwMode="auto">
          <a:xfrm>
            <a:off x="2493963" y="3681413"/>
            <a:ext cx="2249487" cy="1069975"/>
            <a:chOff x="1571" y="2319"/>
            <a:chExt cx="1417" cy="674"/>
          </a:xfrm>
        </p:grpSpPr>
        <p:sp>
          <p:nvSpPr>
            <p:cNvPr id="53328" name="Line 66"/>
            <p:cNvSpPr>
              <a:spLocks noChangeShapeType="1"/>
            </p:cNvSpPr>
            <p:nvPr/>
          </p:nvSpPr>
          <p:spPr bwMode="auto">
            <a:xfrm flipV="1">
              <a:off x="1571" y="2319"/>
              <a:ext cx="0" cy="674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stealth" w="lg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6068" name="Rectangle 84"/>
            <p:cNvSpPr>
              <a:spLocks noChangeArrowheads="1"/>
            </p:cNvSpPr>
            <p:nvPr/>
          </p:nvSpPr>
          <p:spPr bwMode="auto">
            <a:xfrm>
              <a:off x="1668" y="2346"/>
              <a:ext cx="1320" cy="594"/>
            </a:xfrm>
            <a:prstGeom prst="rect">
              <a:avLst/>
            </a:prstGeom>
            <a:solidFill>
              <a:srgbClr val="DC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53330" name="Object 85"/>
            <p:cNvGraphicFramePr/>
            <p:nvPr/>
          </p:nvGraphicFramePr>
          <p:xfrm>
            <a:off x="1704" y="2362"/>
            <a:ext cx="1216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218" name="公式" r:id="rId5" imgW="1930400" imgH="876300" progId="Equation.3">
                    <p:embed/>
                  </p:oleObj>
                </mc:Choice>
                <mc:Fallback>
                  <p:oleObj name="公式" r:id="rId5" imgW="1930400" imgH="876300" progId="Equation.3">
                    <p:embed/>
                    <p:pic>
                      <p:nvPicPr>
                        <p:cNvPr id="0" name="图片 6492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4" y="2362"/>
                          <a:ext cx="1216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6120" name="Group 136"/>
          <p:cNvGrpSpPr/>
          <p:nvPr/>
        </p:nvGrpSpPr>
        <p:grpSpPr bwMode="auto">
          <a:xfrm>
            <a:off x="4397375" y="2360613"/>
            <a:ext cx="1319213" cy="461962"/>
            <a:chOff x="2770" y="1487"/>
            <a:chExt cx="831" cy="291"/>
          </a:xfrm>
        </p:grpSpPr>
        <p:graphicFrame>
          <p:nvGraphicFramePr>
            <p:cNvPr id="53326" name="Object 90"/>
            <p:cNvGraphicFramePr/>
            <p:nvPr/>
          </p:nvGraphicFramePr>
          <p:xfrm>
            <a:off x="2841" y="1487"/>
            <a:ext cx="63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219" name="公式" r:id="rId7" imgW="1002665" imgH="419100" progId="Equation.3">
                    <p:embed/>
                  </p:oleObj>
                </mc:Choice>
                <mc:Fallback>
                  <p:oleObj name="公式" r:id="rId7" imgW="1002665" imgH="419100" progId="Equation.3">
                    <p:embed/>
                    <p:pic>
                      <p:nvPicPr>
                        <p:cNvPr id="0" name="图片 6492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1" y="1487"/>
                          <a:ext cx="631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27" name="Line 91"/>
            <p:cNvSpPr>
              <a:spLocks noChangeShapeType="1"/>
            </p:cNvSpPr>
            <p:nvPr/>
          </p:nvSpPr>
          <p:spPr bwMode="auto">
            <a:xfrm flipV="1">
              <a:off x="2770" y="1778"/>
              <a:ext cx="831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26172" name="Group 188"/>
          <p:cNvGrpSpPr/>
          <p:nvPr/>
        </p:nvGrpSpPr>
        <p:grpSpPr bwMode="auto">
          <a:xfrm>
            <a:off x="3870325" y="4994275"/>
            <a:ext cx="1852613" cy="825500"/>
            <a:chOff x="2438" y="3146"/>
            <a:chExt cx="1167" cy="520"/>
          </a:xfrm>
        </p:grpSpPr>
        <p:graphicFrame>
          <p:nvGraphicFramePr>
            <p:cNvPr id="53324" name="Object 127"/>
            <p:cNvGraphicFramePr/>
            <p:nvPr/>
          </p:nvGraphicFramePr>
          <p:xfrm>
            <a:off x="2588" y="3146"/>
            <a:ext cx="86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220" name="公式" r:id="rId9" imgW="1371600" imgH="787400" progId="Equation.3">
                    <p:embed/>
                  </p:oleObj>
                </mc:Choice>
                <mc:Fallback>
                  <p:oleObj name="公式" r:id="rId9" imgW="1371600" imgH="787400" progId="Equation.3">
                    <p:embed/>
                    <p:pic>
                      <p:nvPicPr>
                        <p:cNvPr id="0" name="图片 6492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8" y="3146"/>
                          <a:ext cx="86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25" name="Line 128"/>
            <p:cNvSpPr>
              <a:spLocks noChangeShapeType="1"/>
            </p:cNvSpPr>
            <p:nvPr/>
          </p:nvSpPr>
          <p:spPr bwMode="auto">
            <a:xfrm flipH="1" flipV="1">
              <a:off x="2438" y="3666"/>
              <a:ext cx="1167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26011" name="Rectangle 27"/>
          <p:cNvSpPr>
            <a:spLocks noChangeArrowheads="1"/>
          </p:cNvSpPr>
          <p:nvPr/>
        </p:nvSpPr>
        <p:spPr bwMode="auto">
          <a:xfrm>
            <a:off x="530225" y="1798638"/>
            <a:ext cx="641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426129" name="Group 145"/>
          <p:cNvGrpSpPr/>
          <p:nvPr/>
        </p:nvGrpSpPr>
        <p:grpSpPr bwMode="auto">
          <a:xfrm>
            <a:off x="4576763" y="1514475"/>
            <a:ext cx="3598862" cy="3598863"/>
            <a:chOff x="2883" y="954"/>
            <a:chExt cx="2267" cy="2267"/>
          </a:xfrm>
        </p:grpSpPr>
        <p:sp>
          <p:nvSpPr>
            <p:cNvPr id="53313" name="Line 95"/>
            <p:cNvSpPr>
              <a:spLocks noChangeShapeType="1"/>
            </p:cNvSpPr>
            <p:nvPr/>
          </p:nvSpPr>
          <p:spPr bwMode="auto">
            <a:xfrm>
              <a:off x="4023" y="1208"/>
              <a:ext cx="0" cy="100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3314" name="Group 137"/>
            <p:cNvGrpSpPr/>
            <p:nvPr/>
          </p:nvGrpSpPr>
          <p:grpSpPr bwMode="auto">
            <a:xfrm>
              <a:off x="2883" y="954"/>
              <a:ext cx="2267" cy="2267"/>
              <a:chOff x="2883" y="954"/>
              <a:chExt cx="2267" cy="2267"/>
            </a:xfrm>
          </p:grpSpPr>
          <p:sp>
            <p:nvSpPr>
              <p:cNvPr id="426080" name="PubPieSlice"/>
              <p:cNvSpPr>
                <a:spLocks noEditPoints="1" noChangeArrowheads="1"/>
              </p:cNvSpPr>
              <p:nvPr/>
            </p:nvSpPr>
            <p:spPr bwMode="auto">
              <a:xfrm rot="17899647">
                <a:off x="2883" y="954"/>
                <a:ext cx="2267" cy="2267"/>
              </a:xfrm>
              <a:custGeom>
                <a:avLst/>
                <a:gdLst>
                  <a:gd name="G0" fmla="+- 0 0 0"/>
                  <a:gd name="G1" fmla="sin 10800 4013199"/>
                  <a:gd name="G2" fmla="cos 10800 4013199"/>
                  <a:gd name="G3" fmla="sin 10800 2111470"/>
                  <a:gd name="G4" fmla="cos 10800 2111470"/>
                  <a:gd name="G5" fmla="+- G1 10800 0"/>
                  <a:gd name="G6" fmla="+- G2 10800 0"/>
                  <a:gd name="G7" fmla="+- G3 10800 0"/>
                  <a:gd name="G8" fmla="+- G4 10800 0"/>
                  <a:gd name="G9" fmla="+- 10800 0 0"/>
                  <a:gd name="T0" fmla="*/ 15996 w 21600"/>
                  <a:gd name="T1" fmla="*/ 20267 h 21600"/>
                  <a:gd name="T2" fmla="*/ 10800 w 21600"/>
                  <a:gd name="T3" fmla="*/ 10800 h 21600"/>
                  <a:gd name="T4" fmla="*/ 19937 w 21600"/>
                  <a:gd name="T5" fmla="*/ 16558 h 21600"/>
                  <a:gd name="T6" fmla="*/ 3163 w 21600"/>
                  <a:gd name="T7" fmla="*/ 3163 h 21600"/>
                  <a:gd name="T8" fmla="*/ 18437 w 21600"/>
                  <a:gd name="T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T6" t="T7" r="T8" b="T9"/>
                <a:pathLst>
                  <a:path w="21600" h="21600">
                    <a:moveTo>
                      <a:pt x="15996" y="20267"/>
                    </a:moveTo>
                    <a:cubicBezTo>
                      <a:pt x="17603" y="19385"/>
                      <a:pt x="18959" y="18108"/>
                      <a:pt x="19937" y="16558"/>
                    </a:cubicBezTo>
                    <a:lnTo>
                      <a:pt x="10800" y="108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962D">
                      <a:alpha val="52000"/>
                    </a:srgbClr>
                  </a:gs>
                  <a:gs pos="100000">
                    <a:srgbClr val="FFFFFF">
                      <a:alpha val="39000"/>
                    </a:srgbClr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316" name="Line 97"/>
              <p:cNvSpPr>
                <a:spLocks noChangeAspect="1" noChangeShapeType="1"/>
              </p:cNvSpPr>
              <p:nvPr/>
            </p:nvSpPr>
            <p:spPr bwMode="auto">
              <a:xfrm flipV="1">
                <a:off x="3817" y="2084"/>
                <a:ext cx="1326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tailEnd type="stealth" w="med" len="lg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6082" name="Line 98"/>
              <p:cNvSpPr>
                <a:spLocks noChangeAspect="1" noChangeShapeType="1"/>
              </p:cNvSpPr>
              <p:nvPr/>
            </p:nvSpPr>
            <p:spPr bwMode="auto">
              <a:xfrm flipV="1">
                <a:off x="4026" y="1574"/>
                <a:ext cx="898" cy="51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6084" name="弧 100"/>
              <p:cNvSpPr/>
              <p:nvPr/>
            </p:nvSpPr>
            <p:spPr bwMode="auto">
              <a:xfrm>
                <a:off x="4128" y="1926"/>
                <a:ext cx="252" cy="159"/>
              </a:xfrm>
              <a:custGeom>
                <a:avLst/>
                <a:gdLst>
                  <a:gd name="G0" fmla="+- 0 0 0"/>
                  <a:gd name="G1" fmla="+- 14704 0 0"/>
                  <a:gd name="G2" fmla="+- 21600 0 0"/>
                  <a:gd name="T0" fmla="*/ 15822 w 21600"/>
                  <a:gd name="T1" fmla="*/ 0 h 15507"/>
                  <a:gd name="T2" fmla="*/ 21585 w 21600"/>
                  <a:gd name="T3" fmla="*/ 15507 h 15507"/>
                  <a:gd name="T4" fmla="*/ 0 w 21600"/>
                  <a:gd name="T5" fmla="*/ 14704 h 15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5507" fill="none" extrusionOk="0">
                    <a:moveTo>
                      <a:pt x="15822" y="-1"/>
                    </a:moveTo>
                    <a:cubicBezTo>
                      <a:pt x="19535" y="3995"/>
                      <a:pt x="21600" y="9248"/>
                      <a:pt x="21600" y="14704"/>
                    </a:cubicBezTo>
                    <a:cubicBezTo>
                      <a:pt x="21600" y="14971"/>
                      <a:pt x="21595" y="15239"/>
                      <a:pt x="21585" y="15507"/>
                    </a:cubicBezTo>
                  </a:path>
                  <a:path w="21600" h="15507" stroke="0" extrusionOk="0">
                    <a:moveTo>
                      <a:pt x="15822" y="-1"/>
                    </a:moveTo>
                    <a:cubicBezTo>
                      <a:pt x="19535" y="3995"/>
                      <a:pt x="21600" y="9248"/>
                      <a:pt x="21600" y="14704"/>
                    </a:cubicBezTo>
                    <a:cubicBezTo>
                      <a:pt x="21600" y="14971"/>
                      <a:pt x="21595" y="15239"/>
                      <a:pt x="21585" y="15507"/>
                    </a:cubicBezTo>
                    <a:lnTo>
                      <a:pt x="0" y="14704"/>
                    </a:lnTo>
                    <a:close/>
                  </a:path>
                </a:pathLst>
              </a:custGeom>
              <a:noFill/>
              <a:ln w="31750" cmpd="dbl">
                <a:solidFill>
                  <a:srgbClr val="6699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53319" name="Group 119"/>
              <p:cNvGrpSpPr/>
              <p:nvPr/>
            </p:nvGrpSpPr>
            <p:grpSpPr bwMode="auto">
              <a:xfrm>
                <a:off x="4450" y="1843"/>
                <a:ext cx="136" cy="238"/>
                <a:chOff x="2026" y="2395"/>
                <a:chExt cx="136" cy="238"/>
              </a:xfrm>
            </p:grpSpPr>
            <p:graphicFrame>
              <p:nvGraphicFramePr>
                <p:cNvPr id="53321" name="Object 116"/>
                <p:cNvGraphicFramePr>
                  <a:graphicFrameLocks noChangeAspect="1"/>
                </p:cNvGraphicFramePr>
                <p:nvPr/>
              </p:nvGraphicFramePr>
              <p:xfrm>
                <a:off x="2039" y="2395"/>
                <a:ext cx="102" cy="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49221" name="公式" r:id="rId11" imgW="215900" imgH="203200" progId="Equation.3">
                        <p:embed/>
                      </p:oleObj>
                    </mc:Choice>
                    <mc:Fallback>
                      <p:oleObj name="公式" r:id="rId11" imgW="215900" imgH="203200" progId="Equation.3">
                        <p:embed/>
                        <p:pic>
                          <p:nvPicPr>
                            <p:cNvPr id="0" name="图片 6492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39" y="2395"/>
                              <a:ext cx="102" cy="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3322" name="Object 117"/>
                <p:cNvGraphicFramePr>
                  <a:graphicFrameLocks noChangeAspect="1"/>
                </p:cNvGraphicFramePr>
                <p:nvPr/>
              </p:nvGraphicFramePr>
              <p:xfrm>
                <a:off x="2049" y="2501"/>
                <a:ext cx="90" cy="1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49222" name="公式" r:id="rId13" imgW="190500" imgH="279400" progId="Equation.3">
                        <p:embed/>
                      </p:oleObj>
                    </mc:Choice>
                    <mc:Fallback>
                      <p:oleObj name="公式" r:id="rId13" imgW="190500" imgH="279400" progId="Equation.3">
                        <p:embed/>
                        <p:pic>
                          <p:nvPicPr>
                            <p:cNvPr id="0" name="图片 6492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49" y="2501"/>
                              <a:ext cx="90" cy="1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26102" name="Line 118"/>
                <p:cNvSpPr>
                  <a:spLocks noChangeShapeType="1"/>
                </p:cNvSpPr>
                <p:nvPr/>
              </p:nvSpPr>
              <p:spPr bwMode="auto">
                <a:xfrm>
                  <a:off x="2026" y="2499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aphicFrame>
            <p:nvGraphicFramePr>
              <p:cNvPr id="53320" name="Object 132"/>
              <p:cNvGraphicFramePr>
                <a:graphicFrameLocks noChangeAspect="1"/>
              </p:cNvGraphicFramePr>
              <p:nvPr/>
            </p:nvGraphicFramePr>
            <p:xfrm>
              <a:off x="4506" y="1269"/>
              <a:ext cx="238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9223" name="公式" r:id="rId15" imgW="508000" imgH="368300" progId="Equation.3">
                      <p:embed/>
                    </p:oleObj>
                  </mc:Choice>
                  <mc:Fallback>
                    <p:oleObj name="公式" r:id="rId15" imgW="508000" imgH="368300" progId="Equation.3">
                      <p:embed/>
                      <p:pic>
                        <p:nvPicPr>
                          <p:cNvPr id="0" name="图片 6492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6" y="1269"/>
                            <a:ext cx="238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26127" name="Group 143"/>
          <p:cNvGrpSpPr/>
          <p:nvPr/>
        </p:nvGrpSpPr>
        <p:grpSpPr bwMode="auto">
          <a:xfrm>
            <a:off x="1476375" y="4900613"/>
            <a:ext cx="2016125" cy="1439862"/>
            <a:chOff x="930" y="3087"/>
            <a:chExt cx="1270" cy="907"/>
          </a:xfrm>
        </p:grpSpPr>
        <p:sp>
          <p:nvSpPr>
            <p:cNvPr id="426006" name="Oval 22"/>
            <p:cNvSpPr>
              <a:spLocks noChangeAspect="1" noChangeArrowheads="1"/>
            </p:cNvSpPr>
            <p:nvPr/>
          </p:nvSpPr>
          <p:spPr bwMode="auto">
            <a:xfrm>
              <a:off x="1254" y="3252"/>
              <a:ext cx="618" cy="618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20000"/>
                  </a:srgbClr>
                </a:gs>
                <a:gs pos="100000">
                  <a:srgbClr val="FF962D">
                    <a:alpha val="50000"/>
                  </a:srgbClr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08" name="Line 33"/>
            <p:cNvSpPr>
              <a:spLocks noChangeShapeType="1"/>
            </p:cNvSpPr>
            <p:nvPr/>
          </p:nvSpPr>
          <p:spPr bwMode="auto">
            <a:xfrm>
              <a:off x="1571" y="3087"/>
              <a:ext cx="0" cy="90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09" name="Line 35"/>
            <p:cNvSpPr>
              <a:spLocks noChangeShapeType="1"/>
            </p:cNvSpPr>
            <p:nvPr/>
          </p:nvSpPr>
          <p:spPr bwMode="auto">
            <a:xfrm flipV="1">
              <a:off x="930" y="3568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3310" name="Object 134"/>
            <p:cNvGraphicFramePr>
              <a:graphicFrameLocks noChangeAspect="1"/>
            </p:cNvGraphicFramePr>
            <p:nvPr/>
          </p:nvGraphicFramePr>
          <p:xfrm>
            <a:off x="1859" y="3176"/>
            <a:ext cx="2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224" name="公式" r:id="rId17" imgW="469900" imgH="342900" progId="Equation.3">
                    <p:embed/>
                  </p:oleObj>
                </mc:Choice>
                <mc:Fallback>
                  <p:oleObj name="公式" r:id="rId17" imgW="469900" imgH="342900" progId="Equation.3">
                    <p:embed/>
                    <p:pic>
                      <p:nvPicPr>
                        <p:cNvPr id="0" name="图片 649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3176"/>
                          <a:ext cx="22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11" name="Object 141"/>
            <p:cNvGraphicFramePr>
              <a:graphicFrameLocks noChangeAspect="1"/>
            </p:cNvGraphicFramePr>
            <p:nvPr/>
          </p:nvGraphicFramePr>
          <p:xfrm>
            <a:off x="1892" y="3587"/>
            <a:ext cx="7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225" name="公式" r:id="rId19" imgW="165100" imgH="266065" progId="Equation.3">
                    <p:embed/>
                  </p:oleObj>
                </mc:Choice>
                <mc:Fallback>
                  <p:oleObj name="公式" r:id="rId19" imgW="165100" imgH="266065" progId="Equation.3">
                    <p:embed/>
                    <p:pic>
                      <p:nvPicPr>
                        <p:cNvPr id="0" name="图片 649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3587"/>
                          <a:ext cx="78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12" name="Object 142"/>
            <p:cNvGraphicFramePr>
              <a:graphicFrameLocks noChangeAspect="1"/>
            </p:cNvGraphicFramePr>
            <p:nvPr/>
          </p:nvGraphicFramePr>
          <p:xfrm>
            <a:off x="1070" y="3585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226" name="公式" r:id="rId21" imgW="355600" imgH="342900" progId="Equation.3">
                    <p:embed/>
                  </p:oleObj>
                </mc:Choice>
                <mc:Fallback>
                  <p:oleObj name="公式" r:id="rId21" imgW="355600" imgH="342900" progId="Equation.3">
                    <p:embed/>
                    <p:pic>
                      <p:nvPicPr>
                        <p:cNvPr id="0" name="图片 649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0" y="3585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3275" name="Picture 17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6162" name="Group 178"/>
          <p:cNvGrpSpPr/>
          <p:nvPr/>
        </p:nvGrpSpPr>
        <p:grpSpPr bwMode="auto">
          <a:xfrm>
            <a:off x="2625727" y="1254133"/>
            <a:ext cx="1374776" cy="338138"/>
            <a:chOff x="1318" y="3310"/>
            <a:chExt cx="866" cy="213"/>
          </a:xfrm>
        </p:grpSpPr>
        <p:sp>
          <p:nvSpPr>
            <p:cNvPr id="426163" name="Rectangle 179"/>
            <p:cNvSpPr>
              <a:spLocks noChangeArrowheads="1"/>
            </p:cNvSpPr>
            <p:nvPr/>
          </p:nvSpPr>
          <p:spPr bwMode="auto">
            <a:xfrm>
              <a:off x="1376" y="3327"/>
              <a:ext cx="743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6164" name="Rectangle 180"/>
            <p:cNvSpPr>
              <a:spLocks noChangeArrowheads="1"/>
            </p:cNvSpPr>
            <p:nvPr/>
          </p:nvSpPr>
          <p:spPr bwMode="auto">
            <a:xfrm>
              <a:off x="1318" y="3310"/>
              <a:ext cx="866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137</a:t>
              </a:r>
              <a:r>
                <a:rPr kumimoji="0"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6.14  </a:t>
              </a:r>
              <a:endParaRPr kumimoji="0" lang="en-US" altLang="zh-CN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426169" name="Group 185"/>
          <p:cNvGrpSpPr/>
          <p:nvPr/>
        </p:nvGrpSpPr>
        <p:grpSpPr bwMode="auto">
          <a:xfrm>
            <a:off x="533400" y="517525"/>
            <a:ext cx="8558213" cy="1130300"/>
            <a:chOff x="336" y="326"/>
            <a:chExt cx="5391" cy="712"/>
          </a:xfrm>
        </p:grpSpPr>
        <p:sp>
          <p:nvSpPr>
            <p:cNvPr id="426159" name="Rectangle 175"/>
            <p:cNvSpPr>
              <a:spLocks noChangeArrowheads="1"/>
            </p:cNvSpPr>
            <p:nvPr/>
          </p:nvSpPr>
          <p:spPr bwMode="auto">
            <a:xfrm>
              <a:off x="660" y="750"/>
              <a:ext cx="117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单位圆域。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grpSp>
          <p:nvGrpSpPr>
            <p:cNvPr id="53298" name="Group 184"/>
            <p:cNvGrpSpPr/>
            <p:nvPr/>
          </p:nvGrpSpPr>
          <p:grpSpPr bwMode="auto">
            <a:xfrm>
              <a:off x="336" y="326"/>
              <a:ext cx="5391" cy="496"/>
              <a:chOff x="336" y="326"/>
              <a:chExt cx="5391" cy="496"/>
            </a:xfrm>
          </p:grpSpPr>
          <p:sp>
            <p:nvSpPr>
              <p:cNvPr id="426158" name="Rectangle 174"/>
              <p:cNvSpPr>
                <a:spLocks noChangeArrowheads="1"/>
              </p:cNvSpPr>
              <p:nvPr/>
            </p:nvSpPr>
            <p:spPr bwMode="auto">
              <a:xfrm>
                <a:off x="336" y="403"/>
                <a:ext cx="40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solidFill>
                      <a:srgbClr val="0000FF"/>
                    </a:solidFill>
                  </a:rPr>
                  <a:t>例</a:t>
                </a:r>
                <a:r>
                  <a:rPr kumimoji="0" lang="en-US" altLang="zh-CN">
                    <a:solidFill>
                      <a:srgbClr val="0000FF"/>
                    </a:solidFill>
                  </a:rPr>
                  <a:t>  </a:t>
                </a:r>
                <a:endParaRPr kumimoji="0"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26160" name="Rectangle 176"/>
              <p:cNvSpPr>
                <a:spLocks noChangeArrowheads="1"/>
              </p:cNvSpPr>
              <p:nvPr/>
            </p:nvSpPr>
            <p:spPr bwMode="auto">
              <a:xfrm>
                <a:off x="660" y="402"/>
                <a:ext cx="5067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/>
                  <a:t>设区域</a:t>
                </a:r>
                <a:r>
                  <a:rPr kumimoji="0" lang="en-US" altLang="zh-CN"/>
                  <a:t>                                             </a:t>
                </a:r>
                <a:r>
                  <a:rPr kumimoji="0" lang="zh-CN" altLang="en-US"/>
                  <a:t>求一共形映射将</a:t>
                </a:r>
                <a:r>
                  <a:rPr kumimoji="0" lang="en-US" altLang="zh-CN" sz="1600"/>
                  <a:t> </a:t>
                </a:r>
                <a:r>
                  <a:rPr kumimoji="0" lang="en-US" altLang="zh-CN" i="1"/>
                  <a:t>D</a:t>
                </a:r>
                <a:r>
                  <a:rPr kumimoji="0" lang="en-US" altLang="zh-CN" sz="1400" i="1"/>
                  <a:t> </a:t>
                </a:r>
                <a:r>
                  <a:rPr kumimoji="0" lang="zh-CN" altLang="en-US"/>
                  <a:t>映射成</a:t>
                </a:r>
                <a:r>
                  <a:rPr kumimoji="0" lang="en-US" altLang="zh-CN"/>
                  <a:t>  </a:t>
                </a:r>
                <a:endParaRPr kumimoji="0" lang="en-US" altLang="zh-CN"/>
              </a:p>
            </p:txBody>
          </p:sp>
          <p:grpSp>
            <p:nvGrpSpPr>
              <p:cNvPr id="53301" name="Group 183"/>
              <p:cNvGrpSpPr/>
              <p:nvPr/>
            </p:nvGrpSpPr>
            <p:grpSpPr bwMode="auto">
              <a:xfrm>
                <a:off x="1341" y="326"/>
                <a:ext cx="2027" cy="496"/>
                <a:chOff x="1335" y="302"/>
                <a:chExt cx="2027" cy="496"/>
              </a:xfrm>
            </p:grpSpPr>
            <p:graphicFrame>
              <p:nvGraphicFramePr>
                <p:cNvPr id="53302" name="Object 177"/>
                <p:cNvGraphicFramePr/>
                <p:nvPr/>
              </p:nvGraphicFramePr>
              <p:xfrm>
                <a:off x="1335" y="302"/>
                <a:ext cx="2027" cy="4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49227" name="公式" r:id="rId23" imgW="3213100" imgH="787400" progId="Equation.3">
                        <p:embed/>
                      </p:oleObj>
                    </mc:Choice>
                    <mc:Fallback>
                      <p:oleObj name="公式" r:id="rId23" imgW="3213100" imgH="787400" progId="Equation.3">
                        <p:embed/>
                        <p:pic>
                          <p:nvPicPr>
                            <p:cNvPr id="0" name="图片 64922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35" y="302"/>
                              <a:ext cx="2027" cy="4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3303" name="Object 181"/>
                <p:cNvGraphicFramePr>
                  <a:graphicFrameLocks noChangeAspect="1"/>
                </p:cNvGraphicFramePr>
                <p:nvPr/>
              </p:nvGraphicFramePr>
              <p:xfrm>
                <a:off x="2913" y="348"/>
                <a:ext cx="240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49228" name="公式" r:id="rId25" imgW="381000" imgH="342900" progId="Equation.3">
                        <p:embed/>
                      </p:oleObj>
                    </mc:Choice>
                    <mc:Fallback>
                      <p:oleObj name="公式" r:id="rId25" imgW="381000" imgH="342900" progId="Equation.3">
                        <p:embed/>
                        <p:pic>
                          <p:nvPicPr>
                            <p:cNvPr id="0" name="图片 6492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348"/>
                              <a:ext cx="240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3304" name="Object 182"/>
                <p:cNvGraphicFramePr>
                  <a:graphicFrameLocks noChangeAspect="1"/>
                </p:cNvGraphicFramePr>
                <p:nvPr/>
              </p:nvGraphicFramePr>
              <p:xfrm>
                <a:off x="2971" y="558"/>
                <a:ext cx="120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49229" name="公式" r:id="rId27" imgW="190500" imgH="279400" progId="Equation.3">
                        <p:embed/>
                      </p:oleObj>
                    </mc:Choice>
                    <mc:Fallback>
                      <p:oleObj name="公式" r:id="rId27" imgW="190500" imgH="279400" progId="Equation.3">
                        <p:embed/>
                        <p:pic>
                          <p:nvPicPr>
                            <p:cNvPr id="0" name="图片 6492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71" y="558"/>
                              <a:ext cx="120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426173" name="Group 189"/>
          <p:cNvGrpSpPr/>
          <p:nvPr/>
        </p:nvGrpSpPr>
        <p:grpSpPr bwMode="auto">
          <a:xfrm>
            <a:off x="885825" y="1685925"/>
            <a:ext cx="3238500" cy="3238500"/>
            <a:chOff x="558" y="1062"/>
            <a:chExt cx="2040" cy="2040"/>
          </a:xfrm>
        </p:grpSpPr>
        <p:sp>
          <p:nvSpPr>
            <p:cNvPr id="426085" name="PubPieSlice"/>
            <p:cNvSpPr>
              <a:spLocks noEditPoints="1" noChangeArrowheads="1"/>
            </p:cNvSpPr>
            <p:nvPr/>
          </p:nvSpPr>
          <p:spPr bwMode="auto">
            <a:xfrm rot="17899647">
              <a:off x="558" y="1062"/>
              <a:ext cx="2040" cy="2040"/>
            </a:xfrm>
            <a:custGeom>
              <a:avLst/>
              <a:gdLst>
                <a:gd name="G0" fmla="+- 0 0 0"/>
                <a:gd name="G1" fmla="sin 10800 4056557"/>
                <a:gd name="G2" fmla="cos 10800 4056557"/>
                <a:gd name="G3" fmla="sin 10800 -5826772"/>
                <a:gd name="G4" fmla="cos 10800 -582677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T0" fmla="*/ 15887 w 21600"/>
                <a:gd name="T1" fmla="*/ 20326 h 21600"/>
                <a:gd name="T2" fmla="*/ 10800 w 21600"/>
                <a:gd name="T3" fmla="*/ 10800 h 21600"/>
                <a:gd name="T4" fmla="*/ 11005 w 21600"/>
                <a:gd name="T5" fmla="*/ 1 h 21600"/>
                <a:gd name="T6" fmla="*/ 3163 w 21600"/>
                <a:gd name="T7" fmla="*/ 3163 h 21600"/>
                <a:gd name="T8" fmla="*/ 18437 w 21600"/>
                <a:gd name="T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1600" h="21600">
                  <a:moveTo>
                    <a:pt x="15887" y="20326"/>
                  </a:moveTo>
                  <a:cubicBezTo>
                    <a:pt x="19403" y="18448"/>
                    <a:pt x="21600" y="14786"/>
                    <a:pt x="21600" y="10800"/>
                  </a:cubicBezTo>
                  <a:cubicBezTo>
                    <a:pt x="21600" y="4915"/>
                    <a:pt x="16888" y="113"/>
                    <a:pt x="11004" y="1"/>
                  </a:cubicBezTo>
                  <a:lnTo>
                    <a:pt x="10800" y="10800"/>
                  </a:lnTo>
                  <a:close/>
                </a:path>
              </a:pathLst>
            </a:custGeom>
            <a:gradFill rotWithShape="1">
              <a:gsLst>
                <a:gs pos="0">
                  <a:srgbClr val="FF962D">
                    <a:alpha val="5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53287" name="Group 186"/>
            <p:cNvGrpSpPr/>
            <p:nvPr/>
          </p:nvGrpSpPr>
          <p:grpSpPr bwMode="auto">
            <a:xfrm>
              <a:off x="744" y="1208"/>
              <a:ext cx="1787" cy="1002"/>
              <a:chOff x="744" y="1208"/>
              <a:chExt cx="1787" cy="1002"/>
            </a:xfrm>
          </p:grpSpPr>
          <p:sp>
            <p:nvSpPr>
              <p:cNvPr id="53288" name="Line 94"/>
              <p:cNvSpPr>
                <a:spLocks noChangeShapeType="1"/>
              </p:cNvSpPr>
              <p:nvPr/>
            </p:nvSpPr>
            <p:spPr bwMode="auto">
              <a:xfrm>
                <a:off x="1567" y="1208"/>
                <a:ext cx="0" cy="100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289" name="Line 102"/>
              <p:cNvSpPr>
                <a:spLocks noChangeAspect="1" noChangeShapeType="1"/>
              </p:cNvSpPr>
              <p:nvPr/>
            </p:nvSpPr>
            <p:spPr bwMode="auto">
              <a:xfrm flipV="1">
                <a:off x="744" y="2083"/>
                <a:ext cx="1787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tailEnd type="stealth" w="med" len="lg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6089" name="弧 105"/>
              <p:cNvSpPr/>
              <p:nvPr/>
            </p:nvSpPr>
            <p:spPr bwMode="auto">
              <a:xfrm rot="742501">
                <a:off x="1426" y="1959"/>
                <a:ext cx="289" cy="133"/>
              </a:xfrm>
              <a:custGeom>
                <a:avLst/>
                <a:gdLst>
                  <a:gd name="G0" fmla="+- 18910 0 0"/>
                  <a:gd name="G1" fmla="+- 21600 0 0"/>
                  <a:gd name="G2" fmla="+- 21600 0 0"/>
                  <a:gd name="T0" fmla="*/ 0 w 39651"/>
                  <a:gd name="T1" fmla="*/ 11160 h 21600"/>
                  <a:gd name="T2" fmla="*/ 39651 w 39651"/>
                  <a:gd name="T3" fmla="*/ 15569 h 21600"/>
                  <a:gd name="T4" fmla="*/ 18910 w 3965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651" h="21600" fill="none" extrusionOk="0">
                    <a:moveTo>
                      <a:pt x="0" y="11160"/>
                    </a:moveTo>
                    <a:cubicBezTo>
                      <a:pt x="3801" y="4274"/>
                      <a:pt x="11045" y="-1"/>
                      <a:pt x="18910" y="-1"/>
                    </a:cubicBezTo>
                    <a:cubicBezTo>
                      <a:pt x="28516" y="-1"/>
                      <a:pt x="36968" y="6344"/>
                      <a:pt x="39650" y="15569"/>
                    </a:cubicBezTo>
                  </a:path>
                  <a:path w="39651" h="21600" stroke="0" extrusionOk="0">
                    <a:moveTo>
                      <a:pt x="0" y="11160"/>
                    </a:moveTo>
                    <a:cubicBezTo>
                      <a:pt x="3801" y="4274"/>
                      <a:pt x="11045" y="-1"/>
                      <a:pt x="18910" y="-1"/>
                    </a:cubicBezTo>
                    <a:cubicBezTo>
                      <a:pt x="28516" y="-1"/>
                      <a:pt x="36968" y="6344"/>
                      <a:pt x="39650" y="15569"/>
                    </a:cubicBezTo>
                    <a:lnTo>
                      <a:pt x="18910" y="21600"/>
                    </a:lnTo>
                    <a:close/>
                  </a:path>
                </a:pathLst>
              </a:custGeom>
              <a:noFill/>
              <a:ln w="31750" cmpd="dbl">
                <a:solidFill>
                  <a:srgbClr val="6699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53291" name="Group 124"/>
              <p:cNvGrpSpPr/>
              <p:nvPr/>
            </p:nvGrpSpPr>
            <p:grpSpPr bwMode="auto">
              <a:xfrm>
                <a:off x="1616" y="1694"/>
                <a:ext cx="202" cy="301"/>
                <a:chOff x="1190" y="2708"/>
                <a:chExt cx="202" cy="301"/>
              </a:xfrm>
            </p:grpSpPr>
            <p:graphicFrame>
              <p:nvGraphicFramePr>
                <p:cNvPr id="53294" name="Object 121"/>
                <p:cNvGraphicFramePr>
                  <a:graphicFrameLocks noChangeAspect="1"/>
                </p:cNvGraphicFramePr>
                <p:nvPr/>
              </p:nvGraphicFramePr>
              <p:xfrm>
                <a:off x="1206" y="2708"/>
                <a:ext cx="180" cy="1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49230" name="公式" r:id="rId29" imgW="381000" imgH="342900" progId="Equation.3">
                        <p:embed/>
                      </p:oleObj>
                    </mc:Choice>
                    <mc:Fallback>
                      <p:oleObj name="公式" r:id="rId29" imgW="381000" imgH="342900" progId="Equation.3">
                        <p:embed/>
                        <p:pic>
                          <p:nvPicPr>
                            <p:cNvPr id="0" name="图片 6492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06" y="2708"/>
                              <a:ext cx="180" cy="1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3295" name="Object 122"/>
                <p:cNvGraphicFramePr>
                  <a:graphicFrameLocks noChangeAspect="1"/>
                </p:cNvGraphicFramePr>
                <p:nvPr/>
              </p:nvGraphicFramePr>
              <p:xfrm>
                <a:off x="1255" y="2877"/>
                <a:ext cx="90" cy="1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49231" name="公式" r:id="rId31" imgW="190500" imgH="279400" progId="Equation.3">
                        <p:embed/>
                      </p:oleObj>
                    </mc:Choice>
                    <mc:Fallback>
                      <p:oleObj name="公式" r:id="rId31" imgW="190500" imgH="279400" progId="Equation.3">
                        <p:embed/>
                        <p:pic>
                          <p:nvPicPr>
                            <p:cNvPr id="0" name="图片 6492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55" y="2877"/>
                              <a:ext cx="90" cy="1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26107" name="Line 123"/>
                <p:cNvSpPr>
                  <a:spLocks noChangeShapeType="1"/>
                </p:cNvSpPr>
                <p:nvPr/>
              </p:nvSpPr>
              <p:spPr bwMode="auto">
                <a:xfrm>
                  <a:off x="1190" y="2857"/>
                  <a:ext cx="2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aphicFrame>
            <p:nvGraphicFramePr>
              <p:cNvPr id="53292" name="Object 131"/>
              <p:cNvGraphicFramePr>
                <a:graphicFrameLocks noChangeAspect="1"/>
              </p:cNvGraphicFramePr>
              <p:nvPr/>
            </p:nvGraphicFramePr>
            <p:xfrm>
              <a:off x="2060" y="1355"/>
              <a:ext cx="184" cy="1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9232" name="公式" r:id="rId33" imgW="393700" imgH="342900" progId="Equation.3">
                      <p:embed/>
                    </p:oleObj>
                  </mc:Choice>
                  <mc:Fallback>
                    <p:oleObj name="公式" r:id="rId33" imgW="393700" imgH="342900" progId="Equation.3">
                      <p:embed/>
                      <p:pic>
                        <p:nvPicPr>
                          <p:cNvPr id="0" name="图片 6492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0" y="1355"/>
                            <a:ext cx="184" cy="1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6087" name="Line 10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828" y="1663"/>
                <a:ext cx="741" cy="419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426171" name="Group 187"/>
          <p:cNvGrpSpPr/>
          <p:nvPr/>
        </p:nvGrpSpPr>
        <p:grpSpPr bwMode="auto">
          <a:xfrm>
            <a:off x="5608638" y="4906963"/>
            <a:ext cx="3021012" cy="1439862"/>
            <a:chOff x="3533" y="3091"/>
            <a:chExt cx="1903" cy="907"/>
          </a:xfrm>
        </p:grpSpPr>
        <p:sp>
          <p:nvSpPr>
            <p:cNvPr id="425987" name="Rectangle 3"/>
            <p:cNvSpPr>
              <a:spLocks noChangeAspect="1" noChangeArrowheads="1"/>
            </p:cNvSpPr>
            <p:nvPr/>
          </p:nvSpPr>
          <p:spPr bwMode="auto">
            <a:xfrm>
              <a:off x="3533" y="3096"/>
              <a:ext cx="951" cy="690"/>
            </a:xfrm>
            <a:prstGeom prst="rect">
              <a:avLst/>
            </a:prstGeom>
            <a:gradFill rotWithShape="1">
              <a:gsLst>
                <a:gs pos="0">
                  <a:srgbClr val="FF962D">
                    <a:alpha val="7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5988" name="Rectangle 4"/>
            <p:cNvSpPr>
              <a:spLocks noChangeAspect="1" noChangeArrowheads="1"/>
            </p:cNvSpPr>
            <p:nvPr/>
          </p:nvSpPr>
          <p:spPr bwMode="auto">
            <a:xfrm rot="10800000">
              <a:off x="4484" y="3096"/>
              <a:ext cx="952" cy="690"/>
            </a:xfrm>
            <a:prstGeom prst="rect">
              <a:avLst/>
            </a:prstGeom>
            <a:gradFill rotWithShape="1">
              <a:gsLst>
                <a:gs pos="0">
                  <a:srgbClr val="FF962D">
                    <a:alpha val="7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282" name="Line 34"/>
            <p:cNvSpPr>
              <a:spLocks noChangeShapeType="1"/>
            </p:cNvSpPr>
            <p:nvPr/>
          </p:nvSpPr>
          <p:spPr bwMode="auto">
            <a:xfrm>
              <a:off x="4485" y="3091"/>
              <a:ext cx="0" cy="90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3" name="Line 60"/>
            <p:cNvSpPr>
              <a:spLocks noChangeShapeType="1"/>
            </p:cNvSpPr>
            <p:nvPr/>
          </p:nvSpPr>
          <p:spPr bwMode="auto">
            <a:xfrm flipV="1">
              <a:off x="3818" y="3786"/>
              <a:ext cx="132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3284" name="Object 133"/>
            <p:cNvGraphicFramePr>
              <a:graphicFrameLocks noChangeAspect="1"/>
            </p:cNvGraphicFramePr>
            <p:nvPr/>
          </p:nvGraphicFramePr>
          <p:xfrm>
            <a:off x="4787" y="3181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233" name="Equation" r:id="rId35" imgW="520700" imgH="368300" progId="Equation.DSMT4">
                    <p:embed/>
                  </p:oleObj>
                </mc:Choice>
                <mc:Fallback>
                  <p:oleObj name="Equation" r:id="rId35" imgW="520700" imgH="368300" progId="Equation.DSMT4">
                    <p:embed/>
                    <p:pic>
                      <p:nvPicPr>
                        <p:cNvPr id="0" name="图片 649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7" y="3181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85" name="Line 59"/>
            <p:cNvSpPr>
              <a:spLocks noChangeShapeType="1"/>
            </p:cNvSpPr>
            <p:nvPr/>
          </p:nvSpPr>
          <p:spPr bwMode="auto">
            <a:xfrm flipV="1">
              <a:off x="3933" y="3784"/>
              <a:ext cx="104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2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2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2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2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2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2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42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42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42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1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98" name="Picture 1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99" name="Picture 1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00" name="Picture 11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01" name="Picture 1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02" name="Picture 11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03" name="Picture 1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04" name="Picture 12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868" name="Group 380"/>
          <p:cNvGrpSpPr/>
          <p:nvPr/>
        </p:nvGrpSpPr>
        <p:grpSpPr bwMode="auto">
          <a:xfrm>
            <a:off x="3279775" y="1712913"/>
            <a:ext cx="2841625" cy="469900"/>
            <a:chOff x="2066" y="1079"/>
            <a:chExt cx="1790" cy="296"/>
          </a:xfrm>
        </p:grpSpPr>
        <p:sp>
          <p:nvSpPr>
            <p:cNvPr id="319549" name="Rectangle 61"/>
            <p:cNvSpPr>
              <a:spLocks noChangeArrowheads="1"/>
            </p:cNvSpPr>
            <p:nvPr/>
          </p:nvSpPr>
          <p:spPr bwMode="auto">
            <a:xfrm>
              <a:off x="2066" y="1087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/>
                <a:t>则有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55394" name="Object 62"/>
            <p:cNvGraphicFramePr>
              <a:graphicFrameLocks noChangeAspect="1"/>
            </p:cNvGraphicFramePr>
            <p:nvPr/>
          </p:nvGraphicFramePr>
          <p:xfrm>
            <a:off x="2552" y="1079"/>
            <a:ext cx="130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241" name="公式" r:id="rId3" imgW="2070100" imgH="419100" progId="Equation.3">
                    <p:embed/>
                  </p:oleObj>
                </mc:Choice>
                <mc:Fallback>
                  <p:oleObj name="公式" r:id="rId3" imgW="2070100" imgH="419100" progId="Equation.3">
                    <p:embed/>
                    <p:pic>
                      <p:nvPicPr>
                        <p:cNvPr id="0" name="图片 650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2" y="1079"/>
                          <a:ext cx="130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5306" name="Picture 1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864" name="Group 376"/>
          <p:cNvGrpSpPr/>
          <p:nvPr/>
        </p:nvGrpSpPr>
        <p:grpSpPr bwMode="auto">
          <a:xfrm>
            <a:off x="533400" y="579438"/>
            <a:ext cx="3524250" cy="519112"/>
            <a:chOff x="336" y="365"/>
            <a:chExt cx="2220" cy="327"/>
          </a:xfrm>
        </p:grpSpPr>
        <p:sp>
          <p:nvSpPr>
            <p:cNvPr id="319616" name="Rectangle 128"/>
            <p:cNvSpPr>
              <a:spLocks noChangeArrowheads="1"/>
            </p:cNvSpPr>
            <p:nvPr/>
          </p:nvSpPr>
          <p:spPr bwMode="auto">
            <a:xfrm>
              <a:off x="1884" y="402"/>
              <a:ext cx="672" cy="246"/>
            </a:xfrm>
            <a:prstGeom prst="rect">
              <a:avLst/>
            </a:prstGeom>
            <a:solidFill>
              <a:srgbClr val="EBFFFF">
                <a:alpha val="99001"/>
              </a:srgbClr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55391" name="Object 129"/>
            <p:cNvGraphicFramePr/>
            <p:nvPr/>
          </p:nvGraphicFramePr>
          <p:xfrm>
            <a:off x="1937" y="389"/>
            <a:ext cx="51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242" name="公式" r:id="rId5" imgW="825500" imgH="368300" progId="Equation.3">
                    <p:embed/>
                  </p:oleObj>
                </mc:Choice>
                <mc:Fallback>
                  <p:oleObj name="公式" r:id="rId5" imgW="825500" imgH="368300" progId="Equation.3">
                    <p:embed/>
                    <p:pic>
                      <p:nvPicPr>
                        <p:cNvPr id="0" name="图片 6502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7" y="389"/>
                          <a:ext cx="51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9618" name="Rectangle 130"/>
            <p:cNvSpPr>
              <a:spLocks noChangeArrowheads="1"/>
            </p:cNvSpPr>
            <p:nvPr/>
          </p:nvSpPr>
          <p:spPr bwMode="auto">
            <a:xfrm>
              <a:off x="336" y="365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二、指数函数</a:t>
              </a:r>
              <a:r>
                <a:rPr lang="en-US" altLang="zh-CN" sz="2800">
                  <a:solidFill>
                    <a:srgbClr val="000099"/>
                  </a:solidFill>
                </a:rPr>
                <a:t>  </a:t>
              </a:r>
              <a:endParaRPr lang="en-US" altLang="zh-CN" sz="2800">
                <a:solidFill>
                  <a:srgbClr val="000099"/>
                </a:solidFill>
              </a:endParaRPr>
            </a:p>
          </p:txBody>
        </p:sp>
      </p:grpSp>
      <p:grpSp>
        <p:nvGrpSpPr>
          <p:cNvPr id="319867" name="Group 379"/>
          <p:cNvGrpSpPr/>
          <p:nvPr/>
        </p:nvGrpSpPr>
        <p:grpSpPr bwMode="auto">
          <a:xfrm>
            <a:off x="1349375" y="1735138"/>
            <a:ext cx="1820863" cy="457200"/>
            <a:chOff x="850" y="1093"/>
            <a:chExt cx="1147" cy="288"/>
          </a:xfrm>
        </p:grpSpPr>
        <p:graphicFrame>
          <p:nvGraphicFramePr>
            <p:cNvPr id="55388" name="Object 99"/>
            <p:cNvGraphicFramePr/>
            <p:nvPr/>
          </p:nvGraphicFramePr>
          <p:xfrm>
            <a:off x="1141" y="1137"/>
            <a:ext cx="85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243" name="公式" r:id="rId7" imgW="1358265" imgH="342900" progId="Equation.3">
                    <p:embed/>
                  </p:oleObj>
                </mc:Choice>
                <mc:Fallback>
                  <p:oleObj name="公式" r:id="rId7" imgW="1358265" imgH="342900" progId="Equation.3">
                    <p:embed/>
                    <p:pic>
                      <p:nvPicPr>
                        <p:cNvPr id="0" name="图片 6502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1137"/>
                          <a:ext cx="85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9588" name="Rectangle 100"/>
            <p:cNvSpPr>
              <a:spLocks noChangeArrowheads="1"/>
            </p:cNvSpPr>
            <p:nvPr/>
          </p:nvSpPr>
          <p:spPr bwMode="auto">
            <a:xfrm>
              <a:off x="850" y="1093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令</a:t>
              </a:r>
              <a:r>
                <a:rPr lang="en-US" altLang="zh-CN"/>
                <a:t>  </a:t>
              </a:r>
              <a:endParaRPr lang="en-US" altLang="zh-CN"/>
            </a:p>
          </p:txBody>
        </p:sp>
      </p:grpSp>
      <p:sp>
        <p:nvSpPr>
          <p:cNvPr id="319701" name="Rectangle 213"/>
          <p:cNvSpPr>
            <a:spLocks noChangeArrowheads="1"/>
          </p:cNvSpPr>
          <p:nvPr/>
        </p:nvSpPr>
        <p:spPr bwMode="auto">
          <a:xfrm>
            <a:off x="534988" y="1192213"/>
            <a:ext cx="18669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1. </a:t>
            </a:r>
            <a:r>
              <a:rPr lang="zh-CN" altLang="en-US">
                <a:solidFill>
                  <a:srgbClr val="000099"/>
                </a:solidFill>
              </a:rPr>
              <a:t>映射特点</a:t>
            </a:r>
            <a:r>
              <a:rPr lang="en-US" altLang="zh-CN">
                <a:solidFill>
                  <a:srgbClr val="000099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grpSp>
        <p:nvGrpSpPr>
          <p:cNvPr id="319866" name="Group 378"/>
          <p:cNvGrpSpPr/>
          <p:nvPr/>
        </p:nvGrpSpPr>
        <p:grpSpPr bwMode="auto">
          <a:xfrm>
            <a:off x="517525" y="1733550"/>
            <a:ext cx="1041400" cy="758825"/>
            <a:chOff x="326" y="1092"/>
            <a:chExt cx="656" cy="478"/>
          </a:xfrm>
        </p:grpSpPr>
        <p:sp>
          <p:nvSpPr>
            <p:cNvPr id="319547" name="Rectangle 59"/>
            <p:cNvSpPr>
              <a:spLocks noChangeArrowheads="1"/>
            </p:cNvSpPr>
            <p:nvPr/>
          </p:nvSpPr>
          <p:spPr bwMode="auto">
            <a:xfrm>
              <a:off x="336" y="1092"/>
              <a:ext cx="64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分析</a:t>
              </a:r>
              <a:r>
                <a:rPr lang="en-US" altLang="zh-CN">
                  <a:solidFill>
                    <a:srgbClr val="0000FF"/>
                  </a:solidFill>
                </a:rPr>
                <a:t>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319702" name="Rectangle 214"/>
            <p:cNvSpPr>
              <a:spLocks noChangeArrowheads="1"/>
            </p:cNvSpPr>
            <p:nvPr/>
          </p:nvSpPr>
          <p:spPr bwMode="auto">
            <a:xfrm>
              <a:off x="326" y="1358"/>
              <a:ext cx="56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>
                  <a:solidFill>
                    <a:srgbClr val="808080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600">
                  <a:solidFill>
                    <a:srgbClr val="80808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回顾</a:t>
              </a:r>
              <a:r>
                <a:rPr lang="en-US" altLang="zh-CN" sz="1600">
                  <a:solidFill>
                    <a:srgbClr val="808080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1600">
                  <a:solidFill>
                    <a:srgbClr val="808080"/>
                  </a:solidFill>
                </a:rPr>
                <a:t>  </a:t>
              </a:r>
              <a:endParaRPr lang="en-US" altLang="zh-CN" sz="1600">
                <a:solidFill>
                  <a:srgbClr val="808080"/>
                </a:solidFill>
              </a:endParaRPr>
            </a:p>
          </p:txBody>
        </p:sp>
      </p:grpSp>
      <p:pic>
        <p:nvPicPr>
          <p:cNvPr id="55311" name="Picture 29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827338" y="4918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12" name="Picture 29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825750" y="4916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13" name="Picture 29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989513" y="4918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14" name="Picture 29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987925" y="4916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15" name="Picture 29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56388" y="49276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16" name="Picture 30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54800" y="4926013"/>
            <a:ext cx="838200" cy="21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789" name="AutoShape 301"/>
          <p:cNvCxnSpPr>
            <a:cxnSpLocks noChangeShapeType="1"/>
            <a:stCxn id="319842" idx="7"/>
            <a:endCxn id="319851" idx="1"/>
          </p:cNvCxnSpPr>
          <p:nvPr/>
        </p:nvCxnSpPr>
        <p:spPr bwMode="auto">
          <a:xfrm rot="16200000">
            <a:off x="5603082" y="2945606"/>
            <a:ext cx="304800" cy="3995737"/>
          </a:xfrm>
          <a:prstGeom prst="curvedConnector3">
            <a:avLst>
              <a:gd name="adj1" fmla="val 207810"/>
            </a:avLst>
          </a:prstGeom>
          <a:noFill/>
          <a:ln w="3175">
            <a:solidFill>
              <a:schemeClr val="tx1"/>
            </a:solidFill>
            <a:prstDash val="dash"/>
            <a:round/>
          </a:ln>
          <a:effectLst/>
        </p:spPr>
      </p:cxnSp>
      <p:sp>
        <p:nvSpPr>
          <p:cNvPr id="319790" name="Line 302"/>
          <p:cNvSpPr>
            <a:spLocks noChangeShapeType="1"/>
          </p:cNvSpPr>
          <p:nvPr/>
        </p:nvSpPr>
        <p:spPr bwMode="auto">
          <a:xfrm flipV="1">
            <a:off x="5524500" y="4457700"/>
            <a:ext cx="258763" cy="7938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9791" name="Line 303"/>
          <p:cNvSpPr>
            <a:spLocks noChangeShapeType="1"/>
          </p:cNvSpPr>
          <p:nvPr/>
        </p:nvSpPr>
        <p:spPr bwMode="auto">
          <a:xfrm flipV="1">
            <a:off x="7772400" y="4800600"/>
            <a:ext cx="0" cy="1209675"/>
          </a:xfrm>
          <a:prstGeom prst="line">
            <a:avLst/>
          </a:prstGeom>
          <a:noFill/>
          <a:ln w="12700">
            <a:solidFill>
              <a:srgbClr val="008000"/>
            </a:solidFill>
            <a:prstDash val="sysDot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9792" name="Text Box 304"/>
          <p:cNvSpPr txBox="1">
            <a:spLocks noChangeArrowheads="1"/>
          </p:cNvSpPr>
          <p:nvPr/>
        </p:nvSpPr>
        <p:spPr bwMode="auto">
          <a:xfrm>
            <a:off x="7816850" y="4537075"/>
            <a:ext cx="561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i="1"/>
              <a:t>w</a:t>
            </a:r>
            <a:endParaRPr lang="en-US" altLang="zh-CN" i="1"/>
          </a:p>
        </p:txBody>
      </p:sp>
      <p:grpSp>
        <p:nvGrpSpPr>
          <p:cNvPr id="319793" name="Group 305"/>
          <p:cNvGrpSpPr/>
          <p:nvPr/>
        </p:nvGrpSpPr>
        <p:grpSpPr bwMode="auto">
          <a:xfrm>
            <a:off x="6810375" y="4810125"/>
            <a:ext cx="957263" cy="1325563"/>
            <a:chOff x="4326" y="3042"/>
            <a:chExt cx="603" cy="835"/>
          </a:xfrm>
        </p:grpSpPr>
        <p:sp>
          <p:nvSpPr>
            <p:cNvPr id="319794" name="Text Box 306"/>
            <p:cNvSpPr txBox="1">
              <a:spLocks noChangeArrowheads="1"/>
            </p:cNvSpPr>
            <p:nvPr/>
          </p:nvSpPr>
          <p:spPr bwMode="auto">
            <a:xfrm>
              <a:off x="4485" y="3525"/>
              <a:ext cx="271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2000" i="1"/>
                <a:t>y</a:t>
              </a:r>
              <a:endParaRPr lang="en-US" altLang="zh-CN" sz="2000" i="1"/>
            </a:p>
          </p:txBody>
        </p:sp>
        <p:sp>
          <p:nvSpPr>
            <p:cNvPr id="319795" name="弧 307"/>
            <p:cNvSpPr/>
            <p:nvPr/>
          </p:nvSpPr>
          <p:spPr bwMode="auto">
            <a:xfrm>
              <a:off x="4404" y="3688"/>
              <a:ext cx="73" cy="189"/>
            </a:xfrm>
            <a:custGeom>
              <a:avLst/>
              <a:gdLst>
                <a:gd name="G0" fmla="+- 0 0 0"/>
                <a:gd name="G1" fmla="+- 21314 0 0"/>
                <a:gd name="G2" fmla="+- 21600 0 0"/>
                <a:gd name="T0" fmla="*/ 3502 w 19616"/>
                <a:gd name="T1" fmla="*/ 0 h 21314"/>
                <a:gd name="T2" fmla="*/ 19616 w 19616"/>
                <a:gd name="T3" fmla="*/ 12271 h 21314"/>
                <a:gd name="T4" fmla="*/ 0 w 19616"/>
                <a:gd name="T5" fmla="*/ 21314 h 2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16" h="21314" fill="none" extrusionOk="0">
                  <a:moveTo>
                    <a:pt x="3502" y="-1"/>
                  </a:moveTo>
                  <a:cubicBezTo>
                    <a:pt x="10577" y="1162"/>
                    <a:pt x="16614" y="5759"/>
                    <a:pt x="19615" y="12271"/>
                  </a:cubicBezTo>
                </a:path>
                <a:path w="19616" h="21314" stroke="0" extrusionOk="0">
                  <a:moveTo>
                    <a:pt x="3502" y="-1"/>
                  </a:moveTo>
                  <a:cubicBezTo>
                    <a:pt x="10577" y="1162"/>
                    <a:pt x="16614" y="5759"/>
                    <a:pt x="19615" y="12271"/>
                  </a:cubicBezTo>
                  <a:lnTo>
                    <a:pt x="0" y="2131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9796" name="Line 308"/>
            <p:cNvSpPr>
              <a:spLocks noChangeShapeType="1"/>
            </p:cNvSpPr>
            <p:nvPr/>
          </p:nvSpPr>
          <p:spPr bwMode="auto">
            <a:xfrm flipH="1">
              <a:off x="4326" y="3042"/>
              <a:ext cx="603" cy="756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55385" name="Object 309"/>
            <p:cNvGraphicFramePr/>
            <p:nvPr/>
          </p:nvGraphicFramePr>
          <p:xfrm>
            <a:off x="4495" y="3221"/>
            <a:ext cx="172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244" name="公式" r:id="rId9" imgW="330200" imgH="368300" progId="Equation.3">
                    <p:embed/>
                  </p:oleObj>
                </mc:Choice>
                <mc:Fallback>
                  <p:oleObj name="公式" r:id="rId9" imgW="330200" imgH="368300" progId="Equation.3">
                    <p:embed/>
                    <p:pic>
                      <p:nvPicPr>
                        <p:cNvPr id="0" name="图片 6502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3221"/>
                          <a:ext cx="172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9869" name="Group 381"/>
          <p:cNvGrpSpPr/>
          <p:nvPr/>
        </p:nvGrpSpPr>
        <p:grpSpPr bwMode="auto">
          <a:xfrm>
            <a:off x="5000625" y="4995863"/>
            <a:ext cx="1047750" cy="423862"/>
            <a:chOff x="3150" y="3147"/>
            <a:chExt cx="660" cy="267"/>
          </a:xfrm>
        </p:grpSpPr>
        <p:sp>
          <p:nvSpPr>
            <p:cNvPr id="319799" name="Line 311"/>
            <p:cNvSpPr>
              <a:spLocks noChangeShapeType="1"/>
            </p:cNvSpPr>
            <p:nvPr/>
          </p:nvSpPr>
          <p:spPr bwMode="auto">
            <a:xfrm>
              <a:off x="3150" y="3414"/>
              <a:ext cx="66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55381" name="Object 312"/>
            <p:cNvGraphicFramePr>
              <a:graphicFrameLocks noChangeAspect="1"/>
            </p:cNvGraphicFramePr>
            <p:nvPr/>
          </p:nvGraphicFramePr>
          <p:xfrm>
            <a:off x="3230" y="3147"/>
            <a:ext cx="46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245" name="公式" r:id="rId11" imgW="825500" imgH="368300" progId="Equation.3">
                    <p:embed/>
                  </p:oleObj>
                </mc:Choice>
                <mc:Fallback>
                  <p:oleObj name="公式" r:id="rId11" imgW="825500" imgH="368300" progId="Equation.3">
                    <p:embed/>
                    <p:pic>
                      <p:nvPicPr>
                        <p:cNvPr id="0" name="图片 6502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0" y="3147"/>
                          <a:ext cx="46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9804" name="Group 316"/>
          <p:cNvGrpSpPr/>
          <p:nvPr/>
        </p:nvGrpSpPr>
        <p:grpSpPr bwMode="auto">
          <a:xfrm>
            <a:off x="1933575" y="3851275"/>
            <a:ext cx="2646363" cy="2530475"/>
            <a:chOff x="1254" y="2438"/>
            <a:chExt cx="1667" cy="1594"/>
          </a:xfrm>
        </p:grpSpPr>
        <p:sp>
          <p:nvSpPr>
            <p:cNvPr id="319805" name="Line 317"/>
            <p:cNvSpPr>
              <a:spLocks noChangeShapeType="1"/>
            </p:cNvSpPr>
            <p:nvPr/>
          </p:nvSpPr>
          <p:spPr bwMode="auto">
            <a:xfrm flipV="1">
              <a:off x="1254" y="3804"/>
              <a:ext cx="153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9806" name="Text Box 318"/>
            <p:cNvSpPr txBox="1">
              <a:spLocks noChangeArrowheads="1"/>
            </p:cNvSpPr>
            <p:nvPr/>
          </p:nvSpPr>
          <p:spPr bwMode="auto">
            <a:xfrm>
              <a:off x="1754" y="2438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i="1"/>
                <a:t>y</a:t>
              </a:r>
              <a:endParaRPr lang="en-US" altLang="zh-CN" i="1"/>
            </a:p>
          </p:txBody>
        </p:sp>
        <p:sp>
          <p:nvSpPr>
            <p:cNvPr id="319807" name="Text Box 319"/>
            <p:cNvSpPr txBox="1">
              <a:spLocks noChangeArrowheads="1"/>
            </p:cNvSpPr>
            <p:nvPr/>
          </p:nvSpPr>
          <p:spPr bwMode="auto">
            <a:xfrm>
              <a:off x="2613" y="374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i="1"/>
                <a:t>x</a:t>
              </a:r>
              <a:endParaRPr lang="en-US" altLang="zh-CN" i="1"/>
            </a:p>
          </p:txBody>
        </p:sp>
        <p:sp>
          <p:nvSpPr>
            <p:cNvPr id="319808" name="Line 320"/>
            <p:cNvSpPr>
              <a:spLocks noChangeShapeType="1"/>
            </p:cNvSpPr>
            <p:nvPr/>
          </p:nvSpPr>
          <p:spPr bwMode="auto">
            <a:xfrm flipV="1">
              <a:off x="1740" y="2553"/>
              <a:ext cx="0" cy="14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19809" name="Group 321"/>
          <p:cNvGrpSpPr/>
          <p:nvPr/>
        </p:nvGrpSpPr>
        <p:grpSpPr bwMode="auto">
          <a:xfrm>
            <a:off x="6543675" y="3851275"/>
            <a:ext cx="2033588" cy="2520950"/>
            <a:chOff x="4158" y="2438"/>
            <a:chExt cx="1281" cy="1588"/>
          </a:xfrm>
        </p:grpSpPr>
        <p:sp>
          <p:nvSpPr>
            <p:cNvPr id="319810" name="Line 322"/>
            <p:cNvSpPr>
              <a:spLocks noChangeShapeType="1"/>
            </p:cNvSpPr>
            <p:nvPr/>
          </p:nvSpPr>
          <p:spPr bwMode="auto">
            <a:xfrm>
              <a:off x="4158" y="3798"/>
              <a:ext cx="112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9811" name="Text Box 323"/>
            <p:cNvSpPr txBox="1">
              <a:spLocks noChangeArrowheads="1"/>
            </p:cNvSpPr>
            <p:nvPr/>
          </p:nvSpPr>
          <p:spPr bwMode="auto">
            <a:xfrm>
              <a:off x="4322" y="2438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i="1"/>
                <a:t>v</a:t>
              </a:r>
              <a:endParaRPr lang="en-US" altLang="zh-CN" i="1"/>
            </a:p>
          </p:txBody>
        </p:sp>
        <p:sp>
          <p:nvSpPr>
            <p:cNvPr id="319812" name="Text Box 324"/>
            <p:cNvSpPr txBox="1">
              <a:spLocks noChangeArrowheads="1"/>
            </p:cNvSpPr>
            <p:nvPr/>
          </p:nvSpPr>
          <p:spPr bwMode="auto">
            <a:xfrm>
              <a:off x="5115" y="3738"/>
              <a:ext cx="32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i="1"/>
                <a:t>u</a:t>
              </a:r>
              <a:endParaRPr lang="en-US" altLang="zh-CN" i="1"/>
            </a:p>
          </p:txBody>
        </p:sp>
        <p:sp>
          <p:nvSpPr>
            <p:cNvPr id="319813" name="Line 325"/>
            <p:cNvSpPr>
              <a:spLocks noChangeShapeType="1"/>
            </p:cNvSpPr>
            <p:nvPr/>
          </p:nvSpPr>
          <p:spPr bwMode="auto">
            <a:xfrm flipV="1">
              <a:off x="4326" y="2552"/>
              <a:ext cx="0" cy="14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9814" name="Text Box 326"/>
          <p:cNvSpPr txBox="1">
            <a:spLocks noChangeArrowheads="1"/>
          </p:cNvSpPr>
          <p:nvPr/>
        </p:nvSpPr>
        <p:spPr bwMode="auto">
          <a:xfrm>
            <a:off x="3773488" y="5375275"/>
            <a:ext cx="4397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i="1"/>
              <a:t>z</a:t>
            </a:r>
            <a:endParaRPr lang="en-US" altLang="zh-CN" i="1"/>
          </a:p>
        </p:txBody>
      </p:sp>
      <p:grpSp>
        <p:nvGrpSpPr>
          <p:cNvPr id="319815" name="Group 327"/>
          <p:cNvGrpSpPr/>
          <p:nvPr/>
        </p:nvGrpSpPr>
        <p:grpSpPr bwMode="auto">
          <a:xfrm>
            <a:off x="2424113" y="5405438"/>
            <a:ext cx="1598612" cy="892175"/>
            <a:chOff x="1563" y="3417"/>
            <a:chExt cx="1007" cy="562"/>
          </a:xfrm>
        </p:grpSpPr>
        <p:sp>
          <p:nvSpPr>
            <p:cNvPr id="319816" name="Line 328"/>
            <p:cNvSpPr>
              <a:spLocks noChangeAspect="1" noChangeShapeType="1"/>
            </p:cNvSpPr>
            <p:nvPr/>
          </p:nvSpPr>
          <p:spPr bwMode="auto">
            <a:xfrm flipV="1">
              <a:off x="2389" y="3567"/>
              <a:ext cx="0" cy="23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9817" name="Text Box 329"/>
            <p:cNvSpPr txBox="1">
              <a:spLocks noChangeArrowheads="1"/>
            </p:cNvSpPr>
            <p:nvPr/>
          </p:nvSpPr>
          <p:spPr bwMode="auto">
            <a:xfrm>
              <a:off x="2285" y="3729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2000" i="1"/>
                <a:t>x</a:t>
              </a:r>
              <a:endParaRPr lang="en-US" altLang="zh-CN" sz="2000" i="1"/>
            </a:p>
          </p:txBody>
        </p:sp>
        <p:sp>
          <p:nvSpPr>
            <p:cNvPr id="319818" name="Text Box 330"/>
            <p:cNvSpPr txBox="1">
              <a:spLocks noChangeArrowheads="1"/>
            </p:cNvSpPr>
            <p:nvPr/>
          </p:nvSpPr>
          <p:spPr bwMode="auto">
            <a:xfrm>
              <a:off x="1563" y="3417"/>
              <a:ext cx="271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2000" i="1"/>
                <a:t>y</a:t>
              </a:r>
              <a:endParaRPr lang="en-US" altLang="zh-CN" sz="2000" i="1"/>
            </a:p>
          </p:txBody>
        </p:sp>
        <p:sp>
          <p:nvSpPr>
            <p:cNvPr id="319819" name="Line 331"/>
            <p:cNvSpPr>
              <a:spLocks noChangeShapeType="1"/>
            </p:cNvSpPr>
            <p:nvPr/>
          </p:nvSpPr>
          <p:spPr bwMode="auto">
            <a:xfrm>
              <a:off x="1740" y="3570"/>
              <a:ext cx="64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  <a:tailEnd type="none" w="lg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55327" name="Picture 33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28" name="Picture 3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752600" y="31099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29" name="Picture 3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751013" y="3108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30" name="Picture 3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914775" y="31099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31" name="Picture 33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913188" y="3108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32" name="Picture 3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086475" y="3127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33" name="Picture 3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086475" y="3125788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827" name="Rectangle 339"/>
          <p:cNvSpPr>
            <a:spLocks noChangeArrowheads="1"/>
          </p:cNvSpPr>
          <p:nvPr/>
        </p:nvSpPr>
        <p:spPr bwMode="auto">
          <a:xfrm>
            <a:off x="1349375" y="2578100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/>
              <a:t>即</a:t>
            </a:r>
            <a:r>
              <a:rPr lang="en-US" altLang="zh-CN"/>
              <a:t>  </a:t>
            </a:r>
            <a:endParaRPr lang="en-US" altLang="zh-CN"/>
          </a:p>
        </p:txBody>
      </p:sp>
      <p:graphicFrame>
        <p:nvGraphicFramePr>
          <p:cNvPr id="319828" name="Object 340"/>
          <p:cNvGraphicFramePr>
            <a:graphicFrameLocks noChangeAspect="1"/>
          </p:cNvGraphicFramePr>
          <p:nvPr/>
        </p:nvGraphicFramePr>
        <p:xfrm>
          <a:off x="2119313" y="2324100"/>
          <a:ext cx="109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46" name="公式" r:id="rId13" imgW="1091565" imgH="431800" progId="Equation.3">
                  <p:embed/>
                </p:oleObj>
              </mc:Choice>
              <mc:Fallback>
                <p:oleObj name="公式" r:id="rId13" imgW="1091565" imgH="431800" progId="Equation.3">
                  <p:embed/>
                  <p:pic>
                    <p:nvPicPr>
                      <p:cNvPr id="0" name="图片 650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2324100"/>
                        <a:ext cx="109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9829" name="Group 341"/>
          <p:cNvGrpSpPr/>
          <p:nvPr/>
        </p:nvGrpSpPr>
        <p:grpSpPr bwMode="auto">
          <a:xfrm>
            <a:off x="2095500" y="2938463"/>
            <a:ext cx="2222500" cy="747712"/>
            <a:chOff x="1572" y="1857"/>
            <a:chExt cx="1400" cy="471"/>
          </a:xfrm>
        </p:grpSpPr>
        <p:graphicFrame>
          <p:nvGraphicFramePr>
            <p:cNvPr id="55366" name="Object 342"/>
            <p:cNvGraphicFramePr>
              <a:graphicFrameLocks noChangeAspect="1"/>
            </p:cNvGraphicFramePr>
            <p:nvPr/>
          </p:nvGraphicFramePr>
          <p:xfrm>
            <a:off x="1572" y="1857"/>
            <a:ext cx="1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247" name="公式" r:id="rId15" imgW="2222500" imgH="342900" progId="Equation.3">
                    <p:embed/>
                  </p:oleObj>
                </mc:Choice>
                <mc:Fallback>
                  <p:oleObj name="公式" r:id="rId15" imgW="2222500" imgH="342900" progId="Equation.3">
                    <p:embed/>
                    <p:pic>
                      <p:nvPicPr>
                        <p:cNvPr id="0" name="图片 650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1857"/>
                          <a:ext cx="1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67" name="Object 343"/>
            <p:cNvGraphicFramePr>
              <a:graphicFrameLocks noChangeAspect="1"/>
            </p:cNvGraphicFramePr>
            <p:nvPr/>
          </p:nvGraphicFramePr>
          <p:xfrm>
            <a:off x="1648" y="2144"/>
            <a:ext cx="13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248" name="公式" r:id="rId17" imgW="2425700" imgH="342900" progId="Equation.3">
                    <p:embed/>
                  </p:oleObj>
                </mc:Choice>
                <mc:Fallback>
                  <p:oleObj name="公式" r:id="rId17" imgW="2425700" imgH="342900" progId="Equation.3">
                    <p:embed/>
                    <p:pic>
                      <p:nvPicPr>
                        <p:cNvPr id="0" name="图片 650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8" y="2144"/>
                          <a:ext cx="13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9832" name="Object 344"/>
          <p:cNvGraphicFramePr>
            <a:graphicFrameLocks noChangeAspect="1"/>
          </p:cNvGraphicFramePr>
          <p:nvPr/>
        </p:nvGraphicFramePr>
        <p:xfrm>
          <a:off x="1854200" y="2374900"/>
          <a:ext cx="342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49" name="公式" r:id="rId19" imgW="342900" imgH="901065" progId="Equation.3">
                  <p:embed/>
                </p:oleObj>
              </mc:Choice>
              <mc:Fallback>
                <p:oleObj name="公式" r:id="rId19" imgW="342900" imgH="901065" progId="Equation.3">
                  <p:embed/>
                  <p:pic>
                    <p:nvPicPr>
                      <p:cNvPr id="0" name="图片 650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374900"/>
                        <a:ext cx="342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9833" name="Group 345"/>
          <p:cNvGrpSpPr/>
          <p:nvPr/>
        </p:nvGrpSpPr>
        <p:grpSpPr bwMode="auto">
          <a:xfrm>
            <a:off x="1962150" y="4452938"/>
            <a:ext cx="1804988" cy="652462"/>
            <a:chOff x="1272" y="2817"/>
            <a:chExt cx="1137" cy="411"/>
          </a:xfrm>
        </p:grpSpPr>
        <p:sp>
          <p:nvSpPr>
            <p:cNvPr id="319834" name="Line 346"/>
            <p:cNvSpPr>
              <a:spLocks noChangeShapeType="1"/>
            </p:cNvSpPr>
            <p:nvPr/>
          </p:nvSpPr>
          <p:spPr bwMode="auto">
            <a:xfrm>
              <a:off x="1740" y="2898"/>
              <a:ext cx="64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  <a:tailEnd type="none" w="lg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55363" name="Object 347"/>
            <p:cNvGraphicFramePr/>
            <p:nvPr/>
          </p:nvGraphicFramePr>
          <p:xfrm>
            <a:off x="1272" y="2817"/>
            <a:ext cx="42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250" name="公式" r:id="rId21" imgW="825500" imgH="342900" progId="Equation.3">
                    <p:embed/>
                  </p:oleObj>
                </mc:Choice>
                <mc:Fallback>
                  <p:oleObj name="公式" r:id="rId21" imgW="825500" imgH="342900" progId="Equation.3">
                    <p:embed/>
                    <p:pic>
                      <p:nvPicPr>
                        <p:cNvPr id="0" name="图片 6502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" y="2817"/>
                          <a:ext cx="42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9836" name="Line 348"/>
            <p:cNvSpPr>
              <a:spLocks noChangeAspect="1" noChangeShapeType="1"/>
            </p:cNvSpPr>
            <p:nvPr/>
          </p:nvSpPr>
          <p:spPr bwMode="auto">
            <a:xfrm flipV="1">
              <a:off x="2388" y="2891"/>
              <a:ext cx="0" cy="33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9837" name="Oval 349"/>
            <p:cNvSpPr>
              <a:spLocks noChangeArrowheads="1"/>
            </p:cNvSpPr>
            <p:nvPr/>
          </p:nvSpPr>
          <p:spPr bwMode="auto">
            <a:xfrm>
              <a:off x="2370" y="2880"/>
              <a:ext cx="39" cy="39"/>
            </a:xfrm>
            <a:prstGeom prst="ellipse">
              <a:avLst/>
            </a:prstGeom>
            <a:solidFill>
              <a:srgbClr val="FFCC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19838" name="Group 350"/>
          <p:cNvGrpSpPr/>
          <p:nvPr/>
        </p:nvGrpSpPr>
        <p:grpSpPr bwMode="auto">
          <a:xfrm>
            <a:off x="1958975" y="4987925"/>
            <a:ext cx="1808163" cy="655638"/>
            <a:chOff x="1270" y="3154"/>
            <a:chExt cx="1139" cy="413"/>
          </a:xfrm>
        </p:grpSpPr>
        <p:sp>
          <p:nvSpPr>
            <p:cNvPr id="319839" name="Line 351"/>
            <p:cNvSpPr>
              <a:spLocks noChangeShapeType="1"/>
            </p:cNvSpPr>
            <p:nvPr/>
          </p:nvSpPr>
          <p:spPr bwMode="auto">
            <a:xfrm>
              <a:off x="1748" y="3234"/>
              <a:ext cx="64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  <a:tailEnd type="none" w="lg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55359" name="Object 352"/>
            <p:cNvGraphicFramePr/>
            <p:nvPr/>
          </p:nvGraphicFramePr>
          <p:xfrm>
            <a:off x="1270" y="3154"/>
            <a:ext cx="433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251" name="Equation" r:id="rId23" imgW="837565" imgH="342900" progId="Equation.DSMT4">
                    <p:embed/>
                  </p:oleObj>
                </mc:Choice>
                <mc:Fallback>
                  <p:oleObj name="Equation" r:id="rId23" imgW="837565" imgH="342900" progId="Equation.DSMT4">
                    <p:embed/>
                    <p:pic>
                      <p:nvPicPr>
                        <p:cNvPr id="0" name="图片 6502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0" y="3154"/>
                          <a:ext cx="433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9841" name="Line 353"/>
            <p:cNvSpPr>
              <a:spLocks noChangeAspect="1" noChangeShapeType="1"/>
            </p:cNvSpPr>
            <p:nvPr/>
          </p:nvSpPr>
          <p:spPr bwMode="auto">
            <a:xfrm flipV="1">
              <a:off x="2388" y="3230"/>
              <a:ext cx="0" cy="337"/>
            </a:xfrm>
            <a:prstGeom prst="line">
              <a:avLst/>
            </a:prstGeom>
            <a:noFill/>
            <a:ln w="3175">
              <a:solidFill>
                <a:srgbClr val="0000FF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9842" name="Oval 354"/>
            <p:cNvSpPr>
              <a:spLocks noChangeArrowheads="1"/>
            </p:cNvSpPr>
            <p:nvPr/>
          </p:nvSpPr>
          <p:spPr bwMode="auto">
            <a:xfrm>
              <a:off x="2370" y="3216"/>
              <a:ext cx="39" cy="39"/>
            </a:xfrm>
            <a:prstGeom prst="ellipse">
              <a:avLst/>
            </a:prstGeom>
            <a:solidFill>
              <a:srgbClr val="FFCC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9843" name="Oval 355"/>
          <p:cNvSpPr>
            <a:spLocks noChangeArrowheads="1"/>
          </p:cNvSpPr>
          <p:nvPr/>
        </p:nvSpPr>
        <p:spPr bwMode="auto">
          <a:xfrm>
            <a:off x="3705225" y="5619750"/>
            <a:ext cx="61913" cy="61913"/>
          </a:xfrm>
          <a:prstGeom prst="ellipse">
            <a:avLst/>
          </a:prstGeom>
          <a:solidFill>
            <a:srgbClr val="FFCC00"/>
          </a:solidFill>
          <a:ln w="31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319844" name="AutoShape 356"/>
          <p:cNvCxnSpPr>
            <a:cxnSpLocks noChangeShapeType="1"/>
            <a:stCxn id="319837" idx="0"/>
            <a:endCxn id="319851" idx="0"/>
          </p:cNvCxnSpPr>
          <p:nvPr/>
        </p:nvCxnSpPr>
        <p:spPr bwMode="auto">
          <a:xfrm rot="5400000" flipV="1">
            <a:off x="5641975" y="2647950"/>
            <a:ext cx="228600" cy="4038600"/>
          </a:xfrm>
          <a:prstGeom prst="curvedConnector3">
            <a:avLst>
              <a:gd name="adj1" fmla="val -154866"/>
            </a:avLst>
          </a:prstGeom>
          <a:noFill/>
          <a:ln w="3175">
            <a:solidFill>
              <a:schemeClr val="tx1"/>
            </a:solidFill>
            <a:prstDash val="dash"/>
            <a:round/>
          </a:ln>
          <a:effectLst/>
        </p:spPr>
      </p:cxnSp>
      <p:cxnSp>
        <p:nvCxnSpPr>
          <p:cNvPr id="319845" name="AutoShape 357"/>
          <p:cNvCxnSpPr>
            <a:cxnSpLocks noChangeShapeType="1"/>
            <a:stCxn id="319843" idx="0"/>
            <a:endCxn id="319851" idx="4"/>
          </p:cNvCxnSpPr>
          <p:nvPr/>
        </p:nvCxnSpPr>
        <p:spPr bwMode="auto">
          <a:xfrm rot="16200000">
            <a:off x="5368131" y="3212307"/>
            <a:ext cx="776287" cy="4038600"/>
          </a:xfrm>
          <a:prstGeom prst="curvedConnector3">
            <a:avLst>
              <a:gd name="adj1" fmla="val 120037"/>
            </a:avLst>
          </a:prstGeom>
          <a:noFill/>
          <a:ln w="3175">
            <a:solidFill>
              <a:schemeClr val="tx1"/>
            </a:solidFill>
            <a:prstDash val="dash"/>
            <a:round/>
          </a:ln>
          <a:effectLst/>
        </p:spPr>
      </p:cxnSp>
      <p:sp>
        <p:nvSpPr>
          <p:cNvPr id="319846" name="Line 358"/>
          <p:cNvSpPr>
            <a:spLocks noChangeShapeType="1"/>
          </p:cNvSpPr>
          <p:nvPr/>
        </p:nvSpPr>
        <p:spPr bwMode="auto">
          <a:xfrm flipV="1">
            <a:off x="5521325" y="4197350"/>
            <a:ext cx="258763" cy="4763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9847" name="Line 359"/>
          <p:cNvSpPr>
            <a:spLocks noChangeShapeType="1"/>
          </p:cNvSpPr>
          <p:nvPr/>
        </p:nvSpPr>
        <p:spPr bwMode="auto">
          <a:xfrm flipV="1">
            <a:off x="5521325" y="4687888"/>
            <a:ext cx="258763" cy="7937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9851" name="Oval 363"/>
          <p:cNvSpPr>
            <a:spLocks noChangeArrowheads="1"/>
          </p:cNvSpPr>
          <p:nvPr/>
        </p:nvSpPr>
        <p:spPr bwMode="auto">
          <a:xfrm>
            <a:off x="7743825" y="4781550"/>
            <a:ext cx="61913" cy="61913"/>
          </a:xfrm>
          <a:prstGeom prst="ellipse">
            <a:avLst/>
          </a:prstGeom>
          <a:solidFill>
            <a:srgbClr val="FFCC00"/>
          </a:solidFill>
          <a:ln w="31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19852" name="Group 364"/>
          <p:cNvGrpSpPr/>
          <p:nvPr/>
        </p:nvGrpSpPr>
        <p:grpSpPr bwMode="auto">
          <a:xfrm>
            <a:off x="4502150" y="2843213"/>
            <a:ext cx="4225925" cy="455612"/>
            <a:chOff x="3136" y="1797"/>
            <a:chExt cx="2662" cy="287"/>
          </a:xfrm>
        </p:grpSpPr>
        <p:grpSp>
          <p:nvGrpSpPr>
            <p:cNvPr id="55353" name="Group 365"/>
            <p:cNvGrpSpPr/>
            <p:nvPr/>
          </p:nvGrpSpPr>
          <p:grpSpPr bwMode="auto">
            <a:xfrm>
              <a:off x="3468" y="1797"/>
              <a:ext cx="2330" cy="287"/>
              <a:chOff x="3214" y="1833"/>
              <a:chExt cx="2330" cy="287"/>
            </a:xfrm>
          </p:grpSpPr>
          <p:sp>
            <p:nvSpPr>
              <p:cNvPr id="319854" name="Rectangle 366"/>
              <p:cNvSpPr>
                <a:spLocks noChangeArrowheads="1"/>
              </p:cNvSpPr>
              <p:nvPr/>
            </p:nvSpPr>
            <p:spPr bwMode="auto">
              <a:xfrm>
                <a:off x="3214" y="1851"/>
                <a:ext cx="2330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由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</a:t>
                </a:r>
                <a:r>
                  <a:rPr lang="en-US" altLang="zh-CN" sz="8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:r>
                  <a:rPr lang="zh-CN" altLang="en-US" sz="2200" u="sng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虚部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得到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 </a:t>
                </a:r>
                <a:r>
                  <a:rPr lang="en-US" altLang="zh-CN" sz="16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:r>
                  <a:rPr lang="zh-CN" altLang="en-US" sz="2200" u="sng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辐角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。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 sz="22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319855" name="Rectangle 367"/>
              <p:cNvSpPr>
                <a:spLocks noChangeArrowheads="1"/>
              </p:cNvSpPr>
              <p:nvPr/>
            </p:nvSpPr>
            <p:spPr bwMode="auto">
              <a:xfrm>
                <a:off x="3433" y="1833"/>
                <a:ext cx="272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200" i="1">
                    <a:solidFill>
                      <a:srgbClr val="008000"/>
                    </a:solidFill>
                  </a:rPr>
                  <a:t>z  </a:t>
                </a:r>
                <a:endParaRPr lang="en-US" altLang="zh-CN" sz="2200" i="1">
                  <a:solidFill>
                    <a:srgbClr val="008000"/>
                  </a:solidFill>
                </a:endParaRPr>
              </a:p>
            </p:txBody>
          </p:sp>
          <p:sp>
            <p:nvSpPr>
              <p:cNvPr id="319856" name="Rectangle 368"/>
              <p:cNvSpPr>
                <a:spLocks noChangeArrowheads="1"/>
              </p:cNvSpPr>
              <p:nvPr/>
            </p:nvSpPr>
            <p:spPr bwMode="auto">
              <a:xfrm>
                <a:off x="4474" y="1839"/>
                <a:ext cx="321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200" i="1">
                    <a:solidFill>
                      <a:srgbClr val="008000"/>
                    </a:solidFill>
                  </a:rPr>
                  <a:t>w  </a:t>
                </a:r>
                <a:endParaRPr lang="en-US" altLang="zh-CN" sz="2200" i="1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319857" name="Line 369"/>
            <p:cNvSpPr>
              <a:spLocks noChangeShapeType="1"/>
            </p:cNvSpPr>
            <p:nvPr/>
          </p:nvSpPr>
          <p:spPr bwMode="auto">
            <a:xfrm>
              <a:off x="3136" y="1956"/>
              <a:ext cx="340" cy="0"/>
            </a:xfrm>
            <a:prstGeom prst="line">
              <a:avLst/>
            </a:prstGeom>
            <a:noFill/>
            <a:ln w="3175">
              <a:solidFill>
                <a:srgbClr val="008000"/>
              </a:solidFill>
              <a:prstDash val="dash"/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19858" name="Group 370"/>
          <p:cNvGrpSpPr/>
          <p:nvPr/>
        </p:nvGrpSpPr>
        <p:grpSpPr bwMode="auto">
          <a:xfrm>
            <a:off x="4502150" y="2309813"/>
            <a:ext cx="3944938" cy="455612"/>
            <a:chOff x="3136" y="1461"/>
            <a:chExt cx="2485" cy="287"/>
          </a:xfrm>
        </p:grpSpPr>
        <p:grpSp>
          <p:nvGrpSpPr>
            <p:cNvPr id="55348" name="Group 371"/>
            <p:cNvGrpSpPr/>
            <p:nvPr/>
          </p:nvGrpSpPr>
          <p:grpSpPr bwMode="auto">
            <a:xfrm>
              <a:off x="3468" y="1461"/>
              <a:ext cx="2153" cy="287"/>
              <a:chOff x="3106" y="1497"/>
              <a:chExt cx="2153" cy="287"/>
            </a:xfrm>
          </p:grpSpPr>
          <p:sp>
            <p:nvSpPr>
              <p:cNvPr id="319860" name="Rectangle 372"/>
              <p:cNvSpPr>
                <a:spLocks noChangeArrowheads="1"/>
              </p:cNvSpPr>
              <p:nvPr/>
            </p:nvSpPr>
            <p:spPr bwMode="auto">
              <a:xfrm>
                <a:off x="3106" y="1515"/>
                <a:ext cx="2153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由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</a:t>
                </a:r>
                <a:r>
                  <a:rPr lang="en-US" altLang="zh-CN" sz="8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:r>
                  <a:rPr lang="zh-CN" altLang="en-US" sz="2200" u="sng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实部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得到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 </a:t>
                </a:r>
                <a:r>
                  <a:rPr lang="en-US" altLang="zh-CN" sz="16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:r>
                  <a:rPr lang="zh-CN" altLang="en-US" sz="2200" u="sng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模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；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 sz="22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319861" name="Rectangle 373"/>
              <p:cNvSpPr>
                <a:spLocks noChangeArrowheads="1"/>
              </p:cNvSpPr>
              <p:nvPr/>
            </p:nvSpPr>
            <p:spPr bwMode="auto">
              <a:xfrm>
                <a:off x="3325" y="1497"/>
                <a:ext cx="272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200" i="1">
                    <a:solidFill>
                      <a:srgbClr val="008000"/>
                    </a:solidFill>
                  </a:rPr>
                  <a:t>z  </a:t>
                </a:r>
                <a:endParaRPr lang="en-US" altLang="zh-CN" sz="2200" i="1">
                  <a:solidFill>
                    <a:srgbClr val="008000"/>
                  </a:solidFill>
                </a:endParaRPr>
              </a:p>
            </p:txBody>
          </p:sp>
          <p:sp>
            <p:nvSpPr>
              <p:cNvPr id="319862" name="Rectangle 374"/>
              <p:cNvSpPr>
                <a:spLocks noChangeArrowheads="1"/>
              </p:cNvSpPr>
              <p:nvPr/>
            </p:nvSpPr>
            <p:spPr bwMode="auto">
              <a:xfrm>
                <a:off x="4365" y="1514"/>
                <a:ext cx="365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200" i="1">
                    <a:solidFill>
                      <a:srgbClr val="008000"/>
                    </a:solidFill>
                  </a:rPr>
                  <a:t>w   </a:t>
                </a:r>
                <a:endParaRPr lang="en-US" altLang="zh-CN" sz="2200" i="1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319863" name="Line 375"/>
            <p:cNvSpPr>
              <a:spLocks noChangeShapeType="1"/>
            </p:cNvSpPr>
            <p:nvPr/>
          </p:nvSpPr>
          <p:spPr bwMode="auto">
            <a:xfrm>
              <a:off x="3136" y="1625"/>
              <a:ext cx="340" cy="0"/>
            </a:xfrm>
            <a:prstGeom prst="line">
              <a:avLst/>
            </a:prstGeom>
            <a:noFill/>
            <a:ln w="3175">
              <a:solidFill>
                <a:srgbClr val="008000"/>
              </a:solidFill>
              <a:prstDash val="dash"/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1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1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1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1000"/>
                                        <p:tgtEl>
                                          <p:spTgt spid="31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1000"/>
                                        <p:tgtEl>
                                          <p:spTgt spid="31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1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1000"/>
                                        <p:tgtEl>
                                          <p:spTgt spid="3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3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1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31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31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3" dur="1000"/>
                                        <p:tgtEl>
                                          <p:spTgt spid="31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31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1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6" dur="1000"/>
                                        <p:tgtEl>
                                          <p:spTgt spid="31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3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701" grpId="0"/>
      <p:bldP spid="319792" grpId="0"/>
      <p:bldP spid="319814" grpId="0"/>
      <p:bldP spid="319827" grpId="0"/>
      <p:bldP spid="319843" grpId="0" animBg="1"/>
      <p:bldP spid="31985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1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22" name="Picture 13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867275" y="3148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23" name="Picture 13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865688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24" name="Picture 1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703513" y="2184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25" name="Picture 143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701925" y="2182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26" name="Picture 1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865688" y="2184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27" name="Picture 1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864100" y="2182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28" name="Picture 14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018338" y="2184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29" name="Picture 14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016750" y="2182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30" name="Picture 14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703513" y="5099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31" name="Picture 14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701925" y="50974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32" name="Picture 15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865688" y="5099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33" name="Picture 1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864100" y="50974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34" name="Picture 1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018338" y="5108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35" name="Picture 15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016750" y="5106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36" name="Picture 15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37" name="Picture 1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955" name="Group 187"/>
          <p:cNvGrpSpPr/>
          <p:nvPr/>
        </p:nvGrpSpPr>
        <p:grpSpPr bwMode="auto">
          <a:xfrm>
            <a:off x="6032500" y="4305300"/>
            <a:ext cx="3003550" cy="1149350"/>
            <a:chOff x="3800" y="2712"/>
            <a:chExt cx="1892" cy="724"/>
          </a:xfrm>
        </p:grpSpPr>
        <p:sp>
          <p:nvSpPr>
            <p:cNvPr id="416846" name="Rectangle 78"/>
            <p:cNvSpPr>
              <a:spLocks noChangeArrowheads="1"/>
            </p:cNvSpPr>
            <p:nvPr/>
          </p:nvSpPr>
          <p:spPr bwMode="auto">
            <a:xfrm>
              <a:off x="3800" y="2712"/>
              <a:ext cx="946" cy="723"/>
            </a:xfrm>
            <a:prstGeom prst="rect">
              <a:avLst/>
            </a:prstGeom>
            <a:gradFill rotWithShape="1">
              <a:gsLst>
                <a:gs pos="0">
                  <a:srgbClr val="FFCC99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6847" name="Rectangle 79"/>
            <p:cNvSpPr>
              <a:spLocks noChangeArrowheads="1"/>
            </p:cNvSpPr>
            <p:nvPr/>
          </p:nvSpPr>
          <p:spPr bwMode="auto">
            <a:xfrm rot="10800000">
              <a:off x="4746" y="2713"/>
              <a:ext cx="946" cy="723"/>
            </a:xfrm>
            <a:prstGeom prst="rect">
              <a:avLst/>
            </a:prstGeom>
            <a:gradFill rotWithShape="1">
              <a:gsLst>
                <a:gs pos="0">
                  <a:srgbClr val="FFCC99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16949" name="Group 181"/>
          <p:cNvGrpSpPr/>
          <p:nvPr/>
        </p:nvGrpSpPr>
        <p:grpSpPr bwMode="auto">
          <a:xfrm>
            <a:off x="4730750" y="2566988"/>
            <a:ext cx="1176338" cy="436562"/>
            <a:chOff x="2980" y="1617"/>
            <a:chExt cx="741" cy="275"/>
          </a:xfrm>
        </p:grpSpPr>
        <p:graphicFrame>
          <p:nvGraphicFramePr>
            <p:cNvPr id="56415" name="Object 16"/>
            <p:cNvGraphicFramePr/>
            <p:nvPr/>
          </p:nvGraphicFramePr>
          <p:xfrm>
            <a:off x="3083" y="1617"/>
            <a:ext cx="51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265" name="公式" r:id="rId3" imgW="825500" imgH="368300" progId="Equation.3">
                    <p:embed/>
                  </p:oleObj>
                </mc:Choice>
                <mc:Fallback>
                  <p:oleObj name="公式" r:id="rId3" imgW="825500" imgH="368300" progId="Equation.3">
                    <p:embed/>
                    <p:pic>
                      <p:nvPicPr>
                        <p:cNvPr id="0" name="图片 6512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3" y="1617"/>
                          <a:ext cx="51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16" name="Line 17"/>
            <p:cNvSpPr>
              <a:spLocks noChangeShapeType="1"/>
            </p:cNvSpPr>
            <p:nvPr/>
          </p:nvSpPr>
          <p:spPr bwMode="auto">
            <a:xfrm flipV="1">
              <a:off x="2980" y="1892"/>
              <a:ext cx="741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6783" name="Rectangle 15"/>
          <p:cNvSpPr>
            <a:spLocks noChangeArrowheads="1"/>
          </p:cNvSpPr>
          <p:nvPr/>
        </p:nvSpPr>
        <p:spPr bwMode="auto">
          <a:xfrm>
            <a:off x="536575" y="59737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特点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416957" name="Group 189"/>
          <p:cNvGrpSpPr/>
          <p:nvPr/>
        </p:nvGrpSpPr>
        <p:grpSpPr bwMode="auto">
          <a:xfrm>
            <a:off x="1349375" y="5967413"/>
            <a:ext cx="6191250" cy="463550"/>
            <a:chOff x="850" y="3759"/>
            <a:chExt cx="3900" cy="292"/>
          </a:xfrm>
        </p:grpSpPr>
        <p:sp>
          <p:nvSpPr>
            <p:cNvPr id="416773" name="Rectangle 5"/>
            <p:cNvSpPr>
              <a:spLocks noChangeArrowheads="1"/>
            </p:cNvSpPr>
            <p:nvPr/>
          </p:nvSpPr>
          <p:spPr bwMode="auto">
            <a:xfrm>
              <a:off x="850" y="3763"/>
              <a:ext cx="39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指数函数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           </a:t>
              </a:r>
              <a:r>
                <a:rPr lang="en-US" altLang="zh-CN" sz="1200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将水平带形域变为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角形域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56414" name="Object 43"/>
            <p:cNvGraphicFramePr/>
            <p:nvPr/>
          </p:nvGraphicFramePr>
          <p:xfrm>
            <a:off x="1709" y="3759"/>
            <a:ext cx="52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266" name="公式" r:id="rId5" imgW="838200" imgH="368300" progId="Equation.3">
                    <p:embed/>
                  </p:oleObj>
                </mc:Choice>
                <mc:Fallback>
                  <p:oleObj name="公式" r:id="rId5" imgW="838200" imgH="368300" progId="Equation.3">
                    <p:embed/>
                    <p:pic>
                      <p:nvPicPr>
                        <p:cNvPr id="0" name="图片 6512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9" y="3759"/>
                          <a:ext cx="527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6956" name="Group 188"/>
          <p:cNvGrpSpPr/>
          <p:nvPr/>
        </p:nvGrpSpPr>
        <p:grpSpPr bwMode="auto">
          <a:xfrm>
            <a:off x="4737100" y="4622800"/>
            <a:ext cx="1176338" cy="520700"/>
            <a:chOff x="2984" y="2912"/>
            <a:chExt cx="741" cy="328"/>
          </a:xfrm>
        </p:grpSpPr>
        <p:graphicFrame>
          <p:nvGraphicFramePr>
            <p:cNvPr id="56411" name="Object 61"/>
            <p:cNvGraphicFramePr/>
            <p:nvPr/>
          </p:nvGraphicFramePr>
          <p:xfrm>
            <a:off x="3047" y="2912"/>
            <a:ext cx="65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267" name="公式" r:id="rId7" imgW="1040765" imgH="469900" progId="Equation.3">
                    <p:embed/>
                  </p:oleObj>
                </mc:Choice>
                <mc:Fallback>
                  <p:oleObj name="公式" r:id="rId7" imgW="1040765" imgH="469900" progId="Equation.3">
                    <p:embed/>
                    <p:pic>
                      <p:nvPicPr>
                        <p:cNvPr id="0" name="图片 6512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7" y="2912"/>
                          <a:ext cx="65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12" name="Line 62"/>
            <p:cNvSpPr>
              <a:spLocks noChangeShapeType="1"/>
            </p:cNvSpPr>
            <p:nvPr/>
          </p:nvSpPr>
          <p:spPr bwMode="auto">
            <a:xfrm flipV="1">
              <a:off x="2984" y="3240"/>
              <a:ext cx="741" cy="0"/>
            </a:xfrm>
            <a:prstGeom prst="line">
              <a:avLst/>
            </a:prstGeom>
            <a:noFill/>
            <a:ln w="25400">
              <a:solidFill>
                <a:srgbClr val="D00068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6952" name="Group 184"/>
          <p:cNvGrpSpPr/>
          <p:nvPr/>
        </p:nvGrpSpPr>
        <p:grpSpPr bwMode="auto">
          <a:xfrm>
            <a:off x="1587500" y="4614863"/>
            <a:ext cx="3030538" cy="827087"/>
            <a:chOff x="1000" y="2907"/>
            <a:chExt cx="1909" cy="521"/>
          </a:xfrm>
        </p:grpSpPr>
        <p:grpSp>
          <p:nvGrpSpPr>
            <p:cNvPr id="56405" name="Group 75"/>
            <p:cNvGrpSpPr/>
            <p:nvPr/>
          </p:nvGrpSpPr>
          <p:grpSpPr bwMode="auto">
            <a:xfrm>
              <a:off x="1000" y="3085"/>
              <a:ext cx="1909" cy="343"/>
              <a:chOff x="682" y="2989"/>
              <a:chExt cx="1909" cy="343"/>
            </a:xfrm>
          </p:grpSpPr>
          <p:sp>
            <p:nvSpPr>
              <p:cNvPr id="416825" name="Rectangle 57"/>
              <p:cNvSpPr>
                <a:spLocks noChangeArrowheads="1"/>
              </p:cNvSpPr>
              <p:nvPr/>
            </p:nvSpPr>
            <p:spPr bwMode="auto">
              <a:xfrm>
                <a:off x="682" y="2989"/>
                <a:ext cx="954" cy="342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DCB9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6826" name="Rectangle 58"/>
              <p:cNvSpPr>
                <a:spLocks noChangeArrowheads="1"/>
              </p:cNvSpPr>
              <p:nvPr/>
            </p:nvSpPr>
            <p:spPr bwMode="auto">
              <a:xfrm flipH="1">
                <a:off x="1637" y="2990"/>
                <a:ext cx="954" cy="342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DCB9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16837" name="Line 69"/>
            <p:cNvSpPr>
              <a:spLocks noChangeShapeType="1"/>
            </p:cNvSpPr>
            <p:nvPr/>
          </p:nvSpPr>
          <p:spPr bwMode="auto">
            <a:xfrm flipV="1">
              <a:off x="1131" y="3086"/>
              <a:ext cx="1638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6876" name="Line 108"/>
            <p:cNvSpPr>
              <a:spLocks noChangeShapeType="1"/>
            </p:cNvSpPr>
            <p:nvPr/>
          </p:nvSpPr>
          <p:spPr bwMode="auto">
            <a:xfrm flipV="1">
              <a:off x="1132" y="3086"/>
              <a:ext cx="821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56408" name="Object 118"/>
            <p:cNvGraphicFramePr>
              <a:graphicFrameLocks noChangeAspect="1"/>
            </p:cNvGraphicFramePr>
            <p:nvPr/>
          </p:nvGraphicFramePr>
          <p:xfrm>
            <a:off x="1984" y="2907"/>
            <a:ext cx="155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268" name="公式" r:id="rId9" imgW="330200" imgH="342900" progId="Equation.3">
                    <p:embed/>
                  </p:oleObj>
                </mc:Choice>
                <mc:Fallback>
                  <p:oleObj name="公式" r:id="rId9" imgW="330200" imgH="342900" progId="Equation.3">
                    <p:embed/>
                    <p:pic>
                      <p:nvPicPr>
                        <p:cNvPr id="0" name="图片 6512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4" y="2907"/>
                          <a:ext cx="155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6888" name="Rectangle 120"/>
          <p:cNvSpPr>
            <a:spLocks noChangeArrowheads="1"/>
          </p:cNvSpPr>
          <p:nvPr/>
        </p:nvSpPr>
        <p:spPr bwMode="auto">
          <a:xfrm>
            <a:off x="1681163" y="4371975"/>
            <a:ext cx="13335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特别有：</a:t>
            </a:r>
            <a:r>
              <a:rPr lang="en-US" altLang="zh-CN" sz="20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 sz="2000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416948" name="Group 180"/>
          <p:cNvGrpSpPr/>
          <p:nvPr/>
        </p:nvGrpSpPr>
        <p:grpSpPr bwMode="auto">
          <a:xfrm>
            <a:off x="1581150" y="2381250"/>
            <a:ext cx="3030538" cy="1025525"/>
            <a:chOff x="996" y="1500"/>
            <a:chExt cx="1909" cy="646"/>
          </a:xfrm>
        </p:grpSpPr>
        <p:sp>
          <p:nvSpPr>
            <p:cNvPr id="416822" name="Rectangle 54"/>
            <p:cNvSpPr>
              <a:spLocks noChangeArrowheads="1"/>
            </p:cNvSpPr>
            <p:nvPr/>
          </p:nvSpPr>
          <p:spPr bwMode="auto">
            <a:xfrm>
              <a:off x="996" y="1809"/>
              <a:ext cx="954" cy="24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CB9"/>
                </a:gs>
              </a:gsLst>
              <a:lin ang="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6823" name="Rectangle 55"/>
            <p:cNvSpPr>
              <a:spLocks noChangeArrowheads="1"/>
            </p:cNvSpPr>
            <p:nvPr/>
          </p:nvSpPr>
          <p:spPr bwMode="auto">
            <a:xfrm flipH="1">
              <a:off x="1951" y="1810"/>
              <a:ext cx="954" cy="24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CB9"/>
                </a:gs>
              </a:gsLst>
              <a:lin ang="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56400" name="Object 52"/>
            <p:cNvGraphicFramePr>
              <a:graphicFrameLocks noChangeAspect="1"/>
            </p:cNvGraphicFramePr>
            <p:nvPr/>
          </p:nvGraphicFramePr>
          <p:xfrm>
            <a:off x="1990" y="1643"/>
            <a:ext cx="149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269" name="公式" r:id="rId11" imgW="317500" imgH="279400" progId="Equation.3">
                    <p:embed/>
                  </p:oleObj>
                </mc:Choice>
                <mc:Fallback>
                  <p:oleObj name="公式" r:id="rId11" imgW="317500" imgH="279400" progId="Equation.3">
                    <p:embed/>
                    <p:pic>
                      <p:nvPicPr>
                        <p:cNvPr id="0" name="图片 6512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0" y="1643"/>
                          <a:ext cx="149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01" name="Line 49"/>
            <p:cNvSpPr>
              <a:spLocks noChangeShapeType="1"/>
            </p:cNvSpPr>
            <p:nvPr/>
          </p:nvSpPr>
          <p:spPr bwMode="auto">
            <a:xfrm>
              <a:off x="1945" y="1500"/>
              <a:ext cx="0" cy="64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2" name="Line 50"/>
            <p:cNvSpPr>
              <a:spLocks noChangeAspect="1" noChangeShapeType="1"/>
            </p:cNvSpPr>
            <p:nvPr/>
          </p:nvSpPr>
          <p:spPr bwMode="auto">
            <a:xfrm flipV="1">
              <a:off x="1127" y="2052"/>
              <a:ext cx="163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19" name="Line 51"/>
            <p:cNvSpPr>
              <a:spLocks noChangeShapeType="1"/>
            </p:cNvSpPr>
            <p:nvPr/>
          </p:nvSpPr>
          <p:spPr bwMode="auto">
            <a:xfrm flipV="1">
              <a:off x="1126" y="1807"/>
              <a:ext cx="1638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56404" name="Object 121"/>
            <p:cNvGraphicFramePr>
              <a:graphicFrameLocks noChangeAspect="1"/>
            </p:cNvGraphicFramePr>
            <p:nvPr/>
          </p:nvGraphicFramePr>
          <p:xfrm>
            <a:off x="2473" y="1502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270" name="公式" r:id="rId13" imgW="393700" imgH="342900" progId="Equation.3">
                    <p:embed/>
                  </p:oleObj>
                </mc:Choice>
                <mc:Fallback>
                  <p:oleObj name="公式" r:id="rId13" imgW="393700" imgH="342900" progId="Equation.3">
                    <p:embed/>
                    <p:pic>
                      <p:nvPicPr>
                        <p:cNvPr id="0" name="图片 6512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3" y="1502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6950" name="Group 182"/>
          <p:cNvGrpSpPr/>
          <p:nvPr/>
        </p:nvGrpSpPr>
        <p:grpSpPr bwMode="auto">
          <a:xfrm>
            <a:off x="4824413" y="1466850"/>
            <a:ext cx="3730625" cy="3598863"/>
            <a:chOff x="3039" y="924"/>
            <a:chExt cx="2350" cy="2267"/>
          </a:xfrm>
        </p:grpSpPr>
        <p:sp>
          <p:nvSpPr>
            <p:cNvPr id="416790" name="PubPieSlice"/>
            <p:cNvSpPr>
              <a:spLocks noEditPoints="1" noChangeArrowheads="1"/>
            </p:cNvSpPr>
            <p:nvPr/>
          </p:nvSpPr>
          <p:spPr bwMode="auto">
            <a:xfrm rot="17899647">
              <a:off x="3039" y="924"/>
              <a:ext cx="2267" cy="2267"/>
            </a:xfrm>
            <a:custGeom>
              <a:avLst/>
              <a:gdLst>
                <a:gd name="G0" fmla="+- 0 0 0"/>
                <a:gd name="G1" fmla="sin 10800 4013199"/>
                <a:gd name="G2" fmla="cos 10800 4013199"/>
                <a:gd name="G3" fmla="sin 10800 2111470"/>
                <a:gd name="G4" fmla="cos 10800 2111470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T0" fmla="*/ 15996 w 21600"/>
                <a:gd name="T1" fmla="*/ 20267 h 21600"/>
                <a:gd name="T2" fmla="*/ 10800 w 21600"/>
                <a:gd name="T3" fmla="*/ 10800 h 21600"/>
                <a:gd name="T4" fmla="*/ 19937 w 21600"/>
                <a:gd name="T5" fmla="*/ 16558 h 21600"/>
                <a:gd name="T6" fmla="*/ 3163 w 21600"/>
                <a:gd name="T7" fmla="*/ 3163 h 21600"/>
                <a:gd name="T8" fmla="*/ 18437 w 21600"/>
                <a:gd name="T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1600" h="21600">
                  <a:moveTo>
                    <a:pt x="15996" y="20267"/>
                  </a:moveTo>
                  <a:cubicBezTo>
                    <a:pt x="17603" y="19385"/>
                    <a:pt x="18959" y="18108"/>
                    <a:pt x="19937" y="16558"/>
                  </a:cubicBezTo>
                  <a:lnTo>
                    <a:pt x="10800" y="10800"/>
                  </a:lnTo>
                  <a:close/>
                </a:path>
              </a:pathLst>
            </a:custGeom>
            <a:gradFill rotWithShape="1">
              <a:gsLst>
                <a:gs pos="0">
                  <a:srgbClr val="FFC489">
                    <a:alpha val="52000"/>
                  </a:srgbClr>
                </a:gs>
                <a:gs pos="100000">
                  <a:srgbClr val="FFFFFF">
                    <a:alpha val="3900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6794" name="弧 26"/>
            <p:cNvSpPr/>
            <p:nvPr/>
          </p:nvSpPr>
          <p:spPr bwMode="auto">
            <a:xfrm>
              <a:off x="4242" y="1956"/>
              <a:ext cx="150" cy="99"/>
            </a:xfrm>
            <a:custGeom>
              <a:avLst/>
              <a:gdLst>
                <a:gd name="G0" fmla="+- 0 0 0"/>
                <a:gd name="G1" fmla="+- 14704 0 0"/>
                <a:gd name="G2" fmla="+- 21600 0 0"/>
                <a:gd name="T0" fmla="*/ 15822 w 21600"/>
                <a:gd name="T1" fmla="*/ 0 h 15507"/>
                <a:gd name="T2" fmla="*/ 21585 w 21600"/>
                <a:gd name="T3" fmla="*/ 15507 h 15507"/>
                <a:gd name="T4" fmla="*/ 0 w 21600"/>
                <a:gd name="T5" fmla="*/ 14704 h 15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5507" fill="none" extrusionOk="0">
                  <a:moveTo>
                    <a:pt x="15822" y="-1"/>
                  </a:moveTo>
                  <a:cubicBezTo>
                    <a:pt x="19535" y="3995"/>
                    <a:pt x="21600" y="9248"/>
                    <a:pt x="21600" y="14704"/>
                  </a:cubicBezTo>
                  <a:cubicBezTo>
                    <a:pt x="21600" y="14971"/>
                    <a:pt x="21595" y="15239"/>
                    <a:pt x="21585" y="15507"/>
                  </a:cubicBezTo>
                </a:path>
                <a:path w="21600" h="15507" stroke="0" extrusionOk="0">
                  <a:moveTo>
                    <a:pt x="15822" y="-1"/>
                  </a:moveTo>
                  <a:cubicBezTo>
                    <a:pt x="19535" y="3995"/>
                    <a:pt x="21600" y="9248"/>
                    <a:pt x="21600" y="14704"/>
                  </a:cubicBezTo>
                  <a:cubicBezTo>
                    <a:pt x="21600" y="14971"/>
                    <a:pt x="21595" y="15239"/>
                    <a:pt x="21585" y="15507"/>
                  </a:cubicBezTo>
                  <a:lnTo>
                    <a:pt x="0" y="14704"/>
                  </a:lnTo>
                  <a:close/>
                </a:path>
              </a:pathLst>
            </a:custGeom>
            <a:noFill/>
            <a:ln w="31750" cmpd="dbl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56393" name="Object 25"/>
            <p:cNvGraphicFramePr>
              <a:graphicFrameLocks noChangeAspect="1"/>
            </p:cNvGraphicFramePr>
            <p:nvPr/>
          </p:nvGraphicFramePr>
          <p:xfrm>
            <a:off x="4454" y="1900"/>
            <a:ext cx="96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271" name="公式" r:id="rId15" imgW="203200" imgH="279400" progId="Equation.3">
                    <p:embed/>
                  </p:oleObj>
                </mc:Choice>
                <mc:Fallback>
                  <p:oleObj name="公式" r:id="rId15" imgW="203200" imgH="279400" progId="Equation.3">
                    <p:embed/>
                    <p:pic>
                      <p:nvPicPr>
                        <p:cNvPr id="0" name="图片 651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4" y="1900"/>
                          <a:ext cx="96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94" name="Line 21"/>
            <p:cNvSpPr>
              <a:spLocks noChangeShapeType="1"/>
            </p:cNvSpPr>
            <p:nvPr/>
          </p:nvSpPr>
          <p:spPr bwMode="auto">
            <a:xfrm>
              <a:off x="4179" y="1274"/>
              <a:ext cx="0" cy="87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5" name="Line 23"/>
            <p:cNvSpPr>
              <a:spLocks noChangeAspect="1" noChangeShapeType="1"/>
            </p:cNvSpPr>
            <p:nvPr/>
          </p:nvSpPr>
          <p:spPr bwMode="auto">
            <a:xfrm flipV="1">
              <a:off x="3973" y="2054"/>
              <a:ext cx="141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92" name="Line 24"/>
            <p:cNvSpPr>
              <a:spLocks noChangeShapeType="1"/>
            </p:cNvSpPr>
            <p:nvPr/>
          </p:nvSpPr>
          <p:spPr bwMode="auto">
            <a:xfrm flipV="1">
              <a:off x="4182" y="1478"/>
              <a:ext cx="1014" cy="576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56397" name="Object 122"/>
            <p:cNvGraphicFramePr>
              <a:graphicFrameLocks noChangeAspect="1"/>
            </p:cNvGraphicFramePr>
            <p:nvPr/>
          </p:nvGraphicFramePr>
          <p:xfrm>
            <a:off x="4907" y="1361"/>
            <a:ext cx="2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272" name="公式" r:id="rId17" imgW="469900" imgH="342900" progId="Equation.3">
                    <p:embed/>
                  </p:oleObj>
                </mc:Choice>
                <mc:Fallback>
                  <p:oleObj name="公式" r:id="rId17" imgW="469900" imgH="342900" progId="Equation.3">
                    <p:embed/>
                    <p:pic>
                      <p:nvPicPr>
                        <p:cNvPr id="0" name="图片 6512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7" y="1361"/>
                          <a:ext cx="22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6959" name="Group 191"/>
          <p:cNvGrpSpPr/>
          <p:nvPr/>
        </p:nvGrpSpPr>
        <p:grpSpPr bwMode="auto">
          <a:xfrm>
            <a:off x="6823075" y="4867275"/>
            <a:ext cx="1360488" cy="863600"/>
            <a:chOff x="4298" y="3066"/>
            <a:chExt cx="857" cy="544"/>
          </a:xfrm>
        </p:grpSpPr>
        <p:sp>
          <p:nvSpPr>
            <p:cNvPr id="416863" name="弧 95"/>
            <p:cNvSpPr>
              <a:spLocks noChangeAspect="1"/>
            </p:cNvSpPr>
            <p:nvPr/>
          </p:nvSpPr>
          <p:spPr bwMode="auto">
            <a:xfrm>
              <a:off x="4381" y="3066"/>
              <a:ext cx="725" cy="36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707 h 21707"/>
                <a:gd name="T2" fmla="*/ 43200 w 43200"/>
                <a:gd name="T3" fmla="*/ 21600 h 21707"/>
                <a:gd name="T4" fmla="*/ 21600 w 43200"/>
                <a:gd name="T5" fmla="*/ 21600 h 2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707" fill="none" extrusionOk="0">
                  <a:moveTo>
                    <a:pt x="0" y="21706"/>
                  </a:moveTo>
                  <a:cubicBezTo>
                    <a:pt x="0" y="21671"/>
                    <a:pt x="0" y="2163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1707" stroke="0" extrusionOk="0">
                  <a:moveTo>
                    <a:pt x="0" y="21706"/>
                  </a:moveTo>
                  <a:cubicBezTo>
                    <a:pt x="0" y="21671"/>
                    <a:pt x="0" y="2163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C8FFFF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56389" name="Object 96"/>
            <p:cNvGraphicFramePr>
              <a:graphicFrameLocks noChangeAspect="1"/>
            </p:cNvGraphicFramePr>
            <p:nvPr/>
          </p:nvGraphicFramePr>
          <p:xfrm>
            <a:off x="5077" y="3456"/>
            <a:ext cx="78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273" name="公式" r:id="rId19" imgW="165100" imgH="266065" progId="Equation.3">
                    <p:embed/>
                  </p:oleObj>
                </mc:Choice>
                <mc:Fallback>
                  <p:oleObj name="公式" r:id="rId19" imgW="165100" imgH="266065" progId="Equation.3">
                    <p:embed/>
                    <p:pic>
                      <p:nvPicPr>
                        <p:cNvPr id="0" name="图片 6512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7" y="3456"/>
                          <a:ext cx="78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90" name="Object 97"/>
            <p:cNvGraphicFramePr>
              <a:graphicFrameLocks noChangeAspect="1"/>
            </p:cNvGraphicFramePr>
            <p:nvPr/>
          </p:nvGraphicFramePr>
          <p:xfrm>
            <a:off x="4298" y="3448"/>
            <a:ext cx="16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274" name="公式" r:id="rId21" imgW="355600" imgH="342900" progId="Equation.3">
                    <p:embed/>
                  </p:oleObj>
                </mc:Choice>
                <mc:Fallback>
                  <p:oleObj name="公式" r:id="rId21" imgW="355600" imgH="342900" progId="Equation.3">
                    <p:embed/>
                    <p:pic>
                      <p:nvPicPr>
                        <p:cNvPr id="0" name="图片 6512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8" y="3448"/>
                          <a:ext cx="168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6958" name="Group 190"/>
          <p:cNvGrpSpPr/>
          <p:nvPr/>
        </p:nvGrpSpPr>
        <p:grpSpPr bwMode="auto">
          <a:xfrm>
            <a:off x="6403975" y="4457700"/>
            <a:ext cx="2247900" cy="1241425"/>
            <a:chOff x="4034" y="2808"/>
            <a:chExt cx="1416" cy="782"/>
          </a:xfrm>
        </p:grpSpPr>
        <p:sp>
          <p:nvSpPr>
            <p:cNvPr id="56385" name="Line 63"/>
            <p:cNvSpPr>
              <a:spLocks noChangeShapeType="1"/>
            </p:cNvSpPr>
            <p:nvPr/>
          </p:nvSpPr>
          <p:spPr bwMode="auto">
            <a:xfrm>
              <a:off x="4747" y="2808"/>
              <a:ext cx="0" cy="78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6" name="Line 64"/>
            <p:cNvSpPr>
              <a:spLocks noChangeAspect="1" noChangeShapeType="1"/>
            </p:cNvSpPr>
            <p:nvPr/>
          </p:nvSpPr>
          <p:spPr bwMode="auto">
            <a:xfrm flipV="1">
              <a:off x="4034" y="3432"/>
              <a:ext cx="141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6387" name="Object 124"/>
            <p:cNvGraphicFramePr>
              <a:graphicFrameLocks noChangeAspect="1"/>
            </p:cNvGraphicFramePr>
            <p:nvPr/>
          </p:nvGraphicFramePr>
          <p:xfrm>
            <a:off x="5005" y="2835"/>
            <a:ext cx="27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275" name="公式" r:id="rId23" imgW="584200" imgH="368300" progId="Equation.3">
                    <p:embed/>
                  </p:oleObj>
                </mc:Choice>
                <mc:Fallback>
                  <p:oleObj name="公式" r:id="rId23" imgW="584200" imgH="368300" progId="Equation.3">
                    <p:embed/>
                    <p:pic>
                      <p:nvPicPr>
                        <p:cNvPr id="0" name="图片 651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5" y="2835"/>
                          <a:ext cx="27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6943" name="Group 175"/>
          <p:cNvGrpSpPr/>
          <p:nvPr/>
        </p:nvGrpSpPr>
        <p:grpSpPr bwMode="auto">
          <a:xfrm>
            <a:off x="3094038" y="3641725"/>
            <a:ext cx="1208087" cy="539750"/>
            <a:chOff x="1955" y="2138"/>
            <a:chExt cx="761" cy="340"/>
          </a:xfrm>
        </p:grpSpPr>
        <p:sp>
          <p:nvSpPr>
            <p:cNvPr id="56378" name="Line 80"/>
            <p:cNvSpPr>
              <a:spLocks noChangeShapeType="1"/>
            </p:cNvSpPr>
            <p:nvPr/>
          </p:nvSpPr>
          <p:spPr bwMode="auto">
            <a:xfrm flipH="1">
              <a:off x="1955" y="2142"/>
              <a:ext cx="0" cy="336"/>
            </a:xfrm>
            <a:prstGeom prst="line">
              <a:avLst/>
            </a:prstGeom>
            <a:noFill/>
            <a:ln w="25400">
              <a:solidFill>
                <a:srgbClr val="D00068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379" name="Group 174"/>
            <p:cNvGrpSpPr/>
            <p:nvPr/>
          </p:nvGrpSpPr>
          <p:grpSpPr bwMode="auto">
            <a:xfrm>
              <a:off x="2054" y="2138"/>
              <a:ext cx="662" cy="330"/>
              <a:chOff x="2054" y="2138"/>
              <a:chExt cx="662" cy="330"/>
            </a:xfrm>
          </p:grpSpPr>
          <p:graphicFrame>
            <p:nvGraphicFramePr>
              <p:cNvPr id="56380" name="Object 81"/>
              <p:cNvGraphicFramePr/>
              <p:nvPr/>
            </p:nvGraphicFramePr>
            <p:xfrm>
              <a:off x="2429" y="2138"/>
              <a:ext cx="135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1276" name="公式" r:id="rId25" imgW="215900" imgH="203200" progId="Equation.3">
                      <p:embed/>
                    </p:oleObj>
                  </mc:Choice>
                  <mc:Fallback>
                    <p:oleObj name="公式" r:id="rId25" imgW="215900" imgH="203200" progId="Equation.3">
                      <p:embed/>
                      <p:pic>
                        <p:nvPicPr>
                          <p:cNvPr id="0" name="图片 65127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9" y="2138"/>
                            <a:ext cx="135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81" name="Object 82"/>
              <p:cNvGraphicFramePr/>
              <p:nvPr/>
            </p:nvGraphicFramePr>
            <p:xfrm>
              <a:off x="2425" y="2292"/>
              <a:ext cx="127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1277" name="公式" r:id="rId27" imgW="203200" imgH="279400" progId="Equation.3">
                      <p:embed/>
                    </p:oleObj>
                  </mc:Choice>
                  <mc:Fallback>
                    <p:oleObj name="公式" r:id="rId27" imgW="203200" imgH="279400" progId="Equation.3">
                      <p:embed/>
                      <p:pic>
                        <p:nvPicPr>
                          <p:cNvPr id="0" name="图片 65127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5" y="2292"/>
                            <a:ext cx="127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82" name="Line 83"/>
              <p:cNvSpPr>
                <a:spLocks noChangeShapeType="1"/>
              </p:cNvSpPr>
              <p:nvPr/>
            </p:nvSpPr>
            <p:spPr bwMode="auto">
              <a:xfrm flipV="1">
                <a:off x="2398" y="2283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D00068"/>
                </a:solidFill>
                <a:round/>
                <a:tailEnd type="non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6383" name="Object 84"/>
              <p:cNvGraphicFramePr/>
              <p:nvPr/>
            </p:nvGraphicFramePr>
            <p:xfrm>
              <a:off x="2604" y="2215"/>
              <a:ext cx="11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1278" name="公式" r:id="rId29" imgW="177800" imgH="215900" progId="Equation.3">
                      <p:embed/>
                    </p:oleObj>
                  </mc:Choice>
                  <mc:Fallback>
                    <p:oleObj name="公式" r:id="rId29" imgW="177800" imgH="215900" progId="Equation.3">
                      <p:embed/>
                      <p:pic>
                        <p:nvPicPr>
                          <p:cNvPr id="0" name="图片 65127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4" y="2215"/>
                            <a:ext cx="11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84" name="Object 125"/>
              <p:cNvGraphicFramePr/>
              <p:nvPr/>
            </p:nvGraphicFramePr>
            <p:xfrm>
              <a:off x="2054" y="2163"/>
              <a:ext cx="304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1279" name="公式" r:id="rId31" imgW="482600" imgH="368300" progId="Equation.3">
                      <p:embed/>
                    </p:oleObj>
                  </mc:Choice>
                  <mc:Fallback>
                    <p:oleObj name="公式" r:id="rId31" imgW="482600" imgH="368300" progId="Equation.3">
                      <p:embed/>
                      <p:pic>
                        <p:nvPicPr>
                          <p:cNvPr id="0" name="图片 65127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4" y="2163"/>
                            <a:ext cx="304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16824" name="Object 56"/>
          <p:cNvGraphicFramePr>
            <a:graphicFrameLocks noChangeAspect="1"/>
          </p:cNvGraphicFramePr>
          <p:nvPr/>
        </p:nvGraphicFramePr>
        <p:xfrm>
          <a:off x="3181350" y="2951163"/>
          <a:ext cx="782638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80" name="公式" r:id="rId33" imgW="1054100" imgH="342900" progId="Equation.3">
                  <p:embed/>
                </p:oleObj>
              </mc:Choice>
              <mc:Fallback>
                <p:oleObj name="公式" r:id="rId33" imgW="1054100" imgH="342900" progId="Equation.3">
                  <p:embed/>
                  <p:pic>
                    <p:nvPicPr>
                      <p:cNvPr id="0" name="图片 651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2951163"/>
                        <a:ext cx="782638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52" name="Group 165"/>
          <p:cNvGrpSpPr/>
          <p:nvPr/>
        </p:nvGrpSpPr>
        <p:grpSpPr bwMode="auto">
          <a:xfrm>
            <a:off x="533400" y="579438"/>
            <a:ext cx="3524250" cy="519112"/>
            <a:chOff x="336" y="365"/>
            <a:chExt cx="2220" cy="327"/>
          </a:xfrm>
        </p:grpSpPr>
        <p:sp>
          <p:nvSpPr>
            <p:cNvPr id="416934" name="Rectangle 166"/>
            <p:cNvSpPr>
              <a:spLocks noChangeArrowheads="1"/>
            </p:cNvSpPr>
            <p:nvPr/>
          </p:nvSpPr>
          <p:spPr bwMode="auto">
            <a:xfrm>
              <a:off x="1884" y="402"/>
              <a:ext cx="672" cy="246"/>
            </a:xfrm>
            <a:prstGeom prst="rect">
              <a:avLst/>
            </a:prstGeom>
            <a:solidFill>
              <a:srgbClr val="EBFFFF">
                <a:alpha val="99001"/>
              </a:srgbClr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56369" name="Object 167"/>
            <p:cNvGraphicFramePr/>
            <p:nvPr/>
          </p:nvGraphicFramePr>
          <p:xfrm>
            <a:off x="1937" y="389"/>
            <a:ext cx="51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281" name="公式" r:id="rId35" imgW="825500" imgH="368300" progId="Equation.3">
                    <p:embed/>
                  </p:oleObj>
                </mc:Choice>
                <mc:Fallback>
                  <p:oleObj name="公式" r:id="rId35" imgW="825500" imgH="368300" progId="Equation.3">
                    <p:embed/>
                    <p:pic>
                      <p:nvPicPr>
                        <p:cNvPr id="0" name="图片 6512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7" y="389"/>
                          <a:ext cx="51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936" name="Rectangle 168"/>
            <p:cNvSpPr>
              <a:spLocks noChangeArrowheads="1"/>
            </p:cNvSpPr>
            <p:nvPr/>
          </p:nvSpPr>
          <p:spPr bwMode="auto">
            <a:xfrm>
              <a:off x="336" y="365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二、指数函数</a:t>
              </a:r>
              <a:r>
                <a:rPr lang="en-US" altLang="zh-CN" sz="2800">
                  <a:solidFill>
                    <a:srgbClr val="000099"/>
                  </a:solidFill>
                </a:rPr>
                <a:t>  </a:t>
              </a:r>
              <a:endParaRPr lang="en-US" altLang="zh-CN" sz="2800">
                <a:solidFill>
                  <a:srgbClr val="000099"/>
                </a:solidFill>
              </a:endParaRPr>
            </a:p>
          </p:txBody>
        </p:sp>
      </p:grpSp>
      <p:sp>
        <p:nvSpPr>
          <p:cNvPr id="416937" name="Rectangle 169"/>
          <p:cNvSpPr>
            <a:spLocks noChangeArrowheads="1"/>
          </p:cNvSpPr>
          <p:nvPr/>
        </p:nvSpPr>
        <p:spPr bwMode="auto">
          <a:xfrm>
            <a:off x="533400" y="1733550"/>
            <a:ext cx="1025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分析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416938" name="Rectangle 170"/>
          <p:cNvSpPr>
            <a:spLocks noChangeArrowheads="1"/>
          </p:cNvSpPr>
          <p:nvPr/>
        </p:nvSpPr>
        <p:spPr bwMode="auto">
          <a:xfrm>
            <a:off x="1349375" y="1735138"/>
            <a:ext cx="3654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37"/>
              </a:buBlip>
              <a:defRPr/>
            </a:pP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仅考虑如下的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带形域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16941" name="Rectangle 173"/>
          <p:cNvSpPr>
            <a:spLocks noChangeArrowheads="1"/>
          </p:cNvSpPr>
          <p:nvPr/>
        </p:nvSpPr>
        <p:spPr bwMode="auto">
          <a:xfrm>
            <a:off x="534988" y="1192213"/>
            <a:ext cx="18669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1. </a:t>
            </a:r>
            <a:r>
              <a:rPr lang="zh-CN" altLang="en-US">
                <a:solidFill>
                  <a:srgbClr val="000099"/>
                </a:solidFill>
              </a:rPr>
              <a:t>映射特点</a:t>
            </a:r>
            <a:r>
              <a:rPr lang="en-US" altLang="zh-CN">
                <a:solidFill>
                  <a:srgbClr val="000099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grpSp>
        <p:nvGrpSpPr>
          <p:cNvPr id="416947" name="Group 179"/>
          <p:cNvGrpSpPr/>
          <p:nvPr/>
        </p:nvGrpSpPr>
        <p:grpSpPr bwMode="auto">
          <a:xfrm>
            <a:off x="1647825" y="4614863"/>
            <a:ext cx="1747838" cy="835025"/>
            <a:chOff x="1038" y="2907"/>
            <a:chExt cx="1101" cy="526"/>
          </a:xfrm>
        </p:grpSpPr>
        <p:sp>
          <p:nvSpPr>
            <p:cNvPr id="416842" name="Rectangle 74"/>
            <p:cNvSpPr>
              <a:spLocks noChangeArrowheads="1"/>
            </p:cNvSpPr>
            <p:nvPr/>
          </p:nvSpPr>
          <p:spPr bwMode="auto">
            <a:xfrm>
              <a:off x="1038" y="3091"/>
              <a:ext cx="912" cy="34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4FFFF"/>
                </a:gs>
              </a:gsLst>
              <a:lin ang="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56366" name="Object 172"/>
            <p:cNvGraphicFramePr>
              <a:graphicFrameLocks noChangeAspect="1"/>
            </p:cNvGraphicFramePr>
            <p:nvPr/>
          </p:nvGraphicFramePr>
          <p:xfrm>
            <a:off x="1984" y="2907"/>
            <a:ext cx="155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282" name="公式" r:id="rId38" imgW="330200" imgH="342900" progId="Equation.3">
                    <p:embed/>
                  </p:oleObj>
                </mc:Choice>
                <mc:Fallback>
                  <p:oleObj name="公式" r:id="rId38" imgW="330200" imgH="342900" progId="Equation.3">
                    <p:embed/>
                    <p:pic>
                      <p:nvPicPr>
                        <p:cNvPr id="0" name="图片 651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4" y="2907"/>
                          <a:ext cx="155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946" name="Line 178"/>
            <p:cNvSpPr>
              <a:spLocks noChangeShapeType="1"/>
            </p:cNvSpPr>
            <p:nvPr/>
          </p:nvSpPr>
          <p:spPr bwMode="auto">
            <a:xfrm flipV="1">
              <a:off x="1131" y="3085"/>
              <a:ext cx="821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16951" name="Group 183"/>
          <p:cNvGrpSpPr/>
          <p:nvPr/>
        </p:nvGrpSpPr>
        <p:grpSpPr bwMode="auto">
          <a:xfrm>
            <a:off x="1797050" y="4435475"/>
            <a:ext cx="2598738" cy="1262063"/>
            <a:chOff x="1132" y="2794"/>
            <a:chExt cx="1637" cy="795"/>
          </a:xfrm>
        </p:grpSpPr>
        <p:sp>
          <p:nvSpPr>
            <p:cNvPr id="56362" name="Line 71"/>
            <p:cNvSpPr>
              <a:spLocks noChangeShapeType="1"/>
            </p:cNvSpPr>
            <p:nvPr/>
          </p:nvSpPr>
          <p:spPr bwMode="auto">
            <a:xfrm>
              <a:off x="1955" y="2807"/>
              <a:ext cx="0" cy="78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6363" name="Object 123"/>
            <p:cNvGraphicFramePr>
              <a:graphicFrameLocks noChangeAspect="1"/>
            </p:cNvGraphicFramePr>
            <p:nvPr/>
          </p:nvGraphicFramePr>
          <p:xfrm>
            <a:off x="2414" y="2794"/>
            <a:ext cx="244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283" name="公式" r:id="rId39" imgW="520700" imgH="419100" progId="Equation.3">
                    <p:embed/>
                  </p:oleObj>
                </mc:Choice>
                <mc:Fallback>
                  <p:oleObj name="公式" r:id="rId39" imgW="520700" imgH="419100" progId="Equation.3">
                    <p:embed/>
                    <p:pic>
                      <p:nvPicPr>
                        <p:cNvPr id="0" name="图片 651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4" y="2794"/>
                          <a:ext cx="244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64" name="Line 68"/>
            <p:cNvSpPr>
              <a:spLocks noChangeShapeType="1"/>
            </p:cNvSpPr>
            <p:nvPr/>
          </p:nvSpPr>
          <p:spPr bwMode="auto">
            <a:xfrm flipV="1">
              <a:off x="1132" y="3430"/>
              <a:ext cx="163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16806" name="Object 38"/>
          <p:cNvGraphicFramePr>
            <a:graphicFrameLocks noChangeAspect="1"/>
          </p:cNvGraphicFramePr>
          <p:nvPr/>
        </p:nvGraphicFramePr>
        <p:xfrm>
          <a:off x="7323138" y="2984500"/>
          <a:ext cx="782637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84" name="公式" r:id="rId41" imgW="1054100" imgH="342900" progId="Equation.3">
                  <p:embed/>
                </p:oleObj>
              </mc:Choice>
              <mc:Fallback>
                <p:oleObj name="公式" r:id="rId41" imgW="1054100" imgH="342900" progId="Equation.3">
                  <p:embed/>
                  <p:pic>
                    <p:nvPicPr>
                      <p:cNvPr id="0" name="图片 651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138" y="2984500"/>
                        <a:ext cx="782637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6953" name="Group 185"/>
          <p:cNvGrpSpPr/>
          <p:nvPr/>
        </p:nvGrpSpPr>
        <p:grpSpPr bwMode="auto">
          <a:xfrm>
            <a:off x="7429500" y="5203825"/>
            <a:ext cx="366713" cy="247650"/>
            <a:chOff x="4680" y="3278"/>
            <a:chExt cx="231" cy="156"/>
          </a:xfrm>
        </p:grpSpPr>
        <p:sp>
          <p:nvSpPr>
            <p:cNvPr id="416828" name="弧 60"/>
            <p:cNvSpPr>
              <a:spLocks noChangeAspect="1"/>
            </p:cNvSpPr>
            <p:nvPr/>
          </p:nvSpPr>
          <p:spPr bwMode="auto">
            <a:xfrm>
              <a:off x="4680" y="3373"/>
              <a:ext cx="132" cy="61"/>
            </a:xfrm>
            <a:custGeom>
              <a:avLst/>
              <a:gdLst>
                <a:gd name="G0" fmla="+- 21591 0 0"/>
                <a:gd name="G1" fmla="+- 21600 0 0"/>
                <a:gd name="G2" fmla="+- 21600 0 0"/>
                <a:gd name="T0" fmla="*/ 0 w 43182"/>
                <a:gd name="T1" fmla="*/ 20962 h 21600"/>
                <a:gd name="T2" fmla="*/ 43182 w 43182"/>
                <a:gd name="T3" fmla="*/ 20987 h 21600"/>
                <a:gd name="T4" fmla="*/ 21591 w 431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2" h="21600" fill="none" extrusionOk="0">
                  <a:moveTo>
                    <a:pt x="0" y="20962"/>
                  </a:moveTo>
                  <a:cubicBezTo>
                    <a:pt x="345" y="9286"/>
                    <a:pt x="9910" y="-1"/>
                    <a:pt x="21591" y="-1"/>
                  </a:cubicBezTo>
                  <a:cubicBezTo>
                    <a:pt x="33281" y="-1"/>
                    <a:pt x="42850" y="9301"/>
                    <a:pt x="43182" y="20986"/>
                  </a:cubicBezTo>
                </a:path>
                <a:path w="43182" h="21600" stroke="0" extrusionOk="0">
                  <a:moveTo>
                    <a:pt x="0" y="20962"/>
                  </a:moveTo>
                  <a:cubicBezTo>
                    <a:pt x="345" y="9286"/>
                    <a:pt x="9910" y="-1"/>
                    <a:pt x="21591" y="-1"/>
                  </a:cubicBezTo>
                  <a:cubicBezTo>
                    <a:pt x="33281" y="-1"/>
                    <a:pt x="42850" y="9301"/>
                    <a:pt x="43182" y="20986"/>
                  </a:cubicBezTo>
                  <a:lnTo>
                    <a:pt x="21591" y="21600"/>
                  </a:lnTo>
                  <a:close/>
                </a:path>
              </a:pathLst>
            </a:custGeom>
            <a:noFill/>
            <a:ln w="31750" cmpd="dbl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56361" name="Object 66"/>
            <p:cNvGraphicFramePr>
              <a:graphicFrameLocks noChangeAspect="1"/>
            </p:cNvGraphicFramePr>
            <p:nvPr/>
          </p:nvGraphicFramePr>
          <p:xfrm>
            <a:off x="4809" y="3278"/>
            <a:ext cx="102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285" name="Equation" r:id="rId43" imgW="215900" imgH="203200" progId="Equation.DSMT4">
                    <p:embed/>
                  </p:oleObj>
                </mc:Choice>
                <mc:Fallback>
                  <p:oleObj name="Equation" r:id="rId43" imgW="215900" imgH="203200" progId="Equation.DSMT4">
                    <p:embed/>
                    <p:pic>
                      <p:nvPicPr>
                        <p:cNvPr id="0" name="图片 651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9" y="3278"/>
                          <a:ext cx="102" cy="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1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1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1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1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1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1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1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1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1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41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" dur="1000"/>
                                        <p:tgtEl>
                                          <p:spTgt spid="416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41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41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41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1000"/>
                                        <p:tgtEl>
                                          <p:spTgt spid="416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41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41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83" grpId="0"/>
      <p:bldP spid="416888" grpId="0"/>
      <p:bldP spid="4169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76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46" name="Picture 5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47" name="Picture 5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76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48" name="Picture 5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49" name="Picture 6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65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50" name="Picture 6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63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51" name="Picture 6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336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52" name="Picture 6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2335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53" name="Picture 6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2336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54" name="Picture 6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2335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55" name="Picture 6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2336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56" name="Picture 6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2335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57" name="Picture 6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727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58" name="Picture 6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726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59" name="Picture 7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727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60" name="Picture 7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726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61" name="Picture 7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737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62" name="Picture 7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73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63" name="Picture 7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64" name="Picture 75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798" name="Rectangle 6"/>
          <p:cNvSpPr>
            <a:spLocks noChangeArrowheads="1"/>
          </p:cNvSpPr>
          <p:nvPr/>
        </p:nvSpPr>
        <p:spPr bwMode="auto">
          <a:xfrm>
            <a:off x="1366838" y="2535238"/>
            <a:ext cx="14811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70000"/>
              <a:buFontTx/>
              <a:buBlip>
                <a:blip r:embed="rId3"/>
              </a:buBlip>
              <a:defRPr/>
            </a:pP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单值性</a:t>
            </a:r>
            <a:r>
              <a:rPr lang="en-US" altLang="zh-CN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 u="sng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417890" name="Group 98"/>
          <p:cNvGrpSpPr/>
          <p:nvPr/>
        </p:nvGrpSpPr>
        <p:grpSpPr bwMode="auto">
          <a:xfrm>
            <a:off x="2752725" y="1570038"/>
            <a:ext cx="5248275" cy="787400"/>
            <a:chOff x="1734" y="989"/>
            <a:chExt cx="3306" cy="496"/>
          </a:xfrm>
        </p:grpSpPr>
        <p:sp>
          <p:nvSpPr>
            <p:cNvPr id="417795" name="Rectangle 3"/>
            <p:cNvSpPr>
              <a:spLocks noChangeArrowheads="1"/>
            </p:cNvSpPr>
            <p:nvPr/>
          </p:nvSpPr>
          <p:spPr bwMode="auto">
            <a:xfrm>
              <a:off x="1734" y="1090"/>
              <a:ext cx="23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ym typeface="Symbol" charset="0"/>
                </a:rPr>
                <a:t>在</a:t>
              </a:r>
              <a:r>
                <a:rPr kumimoji="0" lang="en-US" altLang="zh-CN">
                  <a:sym typeface="Symbol" charset="0"/>
                </a:rPr>
                <a:t>   </a:t>
              </a:r>
              <a:r>
                <a:rPr kumimoji="0" lang="en-US" altLang="zh-CN" sz="1200">
                  <a:sym typeface="Symbol" charset="0"/>
                </a:rPr>
                <a:t> </a:t>
              </a:r>
              <a:r>
                <a:rPr kumimoji="0" lang="zh-CN" altLang="en-US">
                  <a:sym typeface="Symbol" charset="0"/>
                </a:rPr>
                <a:t>平面上</a:t>
              </a:r>
              <a:r>
                <a:rPr kumimoji="0"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处处可导</a:t>
              </a:r>
              <a:r>
                <a:rPr kumimoji="0" lang="zh-CN" altLang="en-US">
                  <a:sym typeface="Symbol" charset="0"/>
                </a:rPr>
                <a:t>，且</a:t>
              </a:r>
              <a:r>
                <a:rPr kumimoji="0" lang="en-US" altLang="zh-CN">
                  <a:sym typeface="Symbol" charset="0"/>
                </a:rPr>
                <a:t>  </a:t>
              </a:r>
              <a:endParaRPr kumimoji="0" lang="en-US" altLang="zh-CN">
                <a:sym typeface="Symbol" charset="0"/>
              </a:endParaRPr>
            </a:p>
          </p:txBody>
        </p:sp>
        <p:graphicFrame>
          <p:nvGraphicFramePr>
            <p:cNvPr id="57400" name="Object 4"/>
            <p:cNvGraphicFramePr/>
            <p:nvPr/>
          </p:nvGraphicFramePr>
          <p:xfrm>
            <a:off x="3953" y="989"/>
            <a:ext cx="1087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289" name="公式" r:id="rId4" imgW="1727200" imgH="787400" progId="Equation.3">
                    <p:embed/>
                  </p:oleObj>
                </mc:Choice>
                <mc:Fallback>
                  <p:oleObj name="公式" r:id="rId4" imgW="1727200" imgH="787400" progId="Equation.3">
                    <p:embed/>
                    <p:pic>
                      <p:nvPicPr>
                        <p:cNvPr id="0" name="图片 6522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3" y="989"/>
                          <a:ext cx="1087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01" name="Object 13"/>
            <p:cNvGraphicFramePr/>
            <p:nvPr/>
          </p:nvGraphicFramePr>
          <p:xfrm>
            <a:off x="2022" y="1173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290" name="公式" r:id="rId6" imgW="177800" imgH="215900" progId="Equation.3">
                    <p:embed/>
                  </p:oleObj>
                </mc:Choice>
                <mc:Fallback>
                  <p:oleObj name="公式" r:id="rId6" imgW="177800" imgH="215900" progId="Equation.3">
                    <p:embed/>
                    <p:pic>
                      <p:nvPicPr>
                        <p:cNvPr id="0" name="图片 6522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2" y="1173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7891" name="Group 99"/>
          <p:cNvGrpSpPr/>
          <p:nvPr/>
        </p:nvGrpSpPr>
        <p:grpSpPr bwMode="auto">
          <a:xfrm>
            <a:off x="2752725" y="2536825"/>
            <a:ext cx="4352925" cy="457200"/>
            <a:chOff x="1734" y="1598"/>
            <a:chExt cx="2742" cy="288"/>
          </a:xfrm>
        </p:grpSpPr>
        <p:sp>
          <p:nvSpPr>
            <p:cNvPr id="417808" name="Rectangle 16"/>
            <p:cNvSpPr>
              <a:spLocks noChangeArrowheads="1"/>
            </p:cNvSpPr>
            <p:nvPr/>
          </p:nvSpPr>
          <p:spPr bwMode="auto">
            <a:xfrm>
              <a:off x="1734" y="1598"/>
              <a:ext cx="27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ym typeface="Symbol" charset="0"/>
                </a:rPr>
                <a:t>在</a:t>
              </a:r>
              <a:r>
                <a:rPr kumimoji="0" lang="en-US" altLang="zh-CN">
                  <a:sym typeface="Symbol" charset="0"/>
                </a:rPr>
                <a:t>   </a:t>
              </a:r>
              <a:r>
                <a:rPr kumimoji="0" lang="en-US" altLang="zh-CN" sz="1200">
                  <a:sym typeface="Symbol" charset="0"/>
                </a:rPr>
                <a:t> </a:t>
              </a:r>
              <a:r>
                <a:rPr kumimoji="0" lang="zh-CN" altLang="en-US">
                  <a:sym typeface="Symbol" charset="0"/>
                </a:rPr>
                <a:t>平面上</a:t>
              </a:r>
              <a:r>
                <a:rPr kumimoji="0"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不是双方单值</a:t>
              </a:r>
              <a:r>
                <a:rPr kumimoji="0" lang="zh-CN" altLang="en-US">
                  <a:sym typeface="Symbol" charset="0"/>
                </a:rPr>
                <a:t>的，</a:t>
              </a:r>
              <a:r>
                <a:rPr kumimoji="0" lang="en-US" altLang="zh-CN">
                  <a:sym typeface="Symbol" charset="0"/>
                </a:rPr>
                <a:t>   </a:t>
              </a:r>
              <a:endParaRPr kumimoji="0" lang="en-US" altLang="zh-CN">
                <a:sym typeface="Symbol" charset="0"/>
              </a:endParaRPr>
            </a:p>
          </p:txBody>
        </p:sp>
        <p:graphicFrame>
          <p:nvGraphicFramePr>
            <p:cNvPr id="57398" name="Object 17"/>
            <p:cNvGraphicFramePr/>
            <p:nvPr/>
          </p:nvGraphicFramePr>
          <p:xfrm>
            <a:off x="2026" y="1681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291" name="公式" r:id="rId8" imgW="177800" imgH="215900" progId="Equation.3">
                    <p:embed/>
                  </p:oleObj>
                </mc:Choice>
                <mc:Fallback>
                  <p:oleObj name="公式" r:id="rId8" imgW="177800" imgH="215900" progId="Equation.3">
                    <p:embed/>
                    <p:pic>
                      <p:nvPicPr>
                        <p:cNvPr id="0" name="图片 6522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6" y="1681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7822" name="Rectangle 30"/>
          <p:cNvSpPr>
            <a:spLocks noChangeArrowheads="1"/>
          </p:cNvSpPr>
          <p:nvPr/>
        </p:nvSpPr>
        <p:spPr bwMode="auto">
          <a:xfrm>
            <a:off x="536575" y="3935413"/>
            <a:ext cx="1025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结论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417894" name="Group 102"/>
          <p:cNvGrpSpPr/>
          <p:nvPr/>
        </p:nvGrpSpPr>
        <p:grpSpPr bwMode="auto">
          <a:xfrm>
            <a:off x="1349375" y="3919538"/>
            <a:ext cx="6738938" cy="473075"/>
            <a:chOff x="850" y="2469"/>
            <a:chExt cx="4245" cy="298"/>
          </a:xfrm>
        </p:grpSpPr>
        <p:sp>
          <p:nvSpPr>
            <p:cNvPr id="417821" name="Rectangle 29"/>
            <p:cNvSpPr>
              <a:spLocks noChangeArrowheads="1"/>
            </p:cNvSpPr>
            <p:nvPr/>
          </p:nvSpPr>
          <p:spPr bwMode="auto">
            <a:xfrm>
              <a:off x="850" y="2479"/>
              <a:ext cx="424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指数函数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           </a:t>
              </a:r>
              <a:r>
                <a:rPr lang="en-US" altLang="zh-CN" sz="800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在</a:t>
              </a:r>
              <a:r>
                <a:rPr lang="en-US" altLang="zh-CN" i="1">
                  <a:ea typeface="楷体" panose="02010609060101010101" charset="-122"/>
                  <a:cs typeface="楷体" panose="02010609060101010101" charset="-122"/>
                </a:rPr>
                <a:t>   </a:t>
              </a:r>
              <a:r>
                <a:rPr lang="en-US" altLang="zh-CN" sz="800" i="1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平面上是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第一类保角映射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57395" name="Object 31"/>
            <p:cNvGraphicFramePr/>
            <p:nvPr/>
          </p:nvGraphicFramePr>
          <p:xfrm>
            <a:off x="1719" y="2469"/>
            <a:ext cx="51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292" name="公式" r:id="rId9" imgW="825500" imgH="368300" progId="Equation.3">
                    <p:embed/>
                  </p:oleObj>
                </mc:Choice>
                <mc:Fallback>
                  <p:oleObj name="公式" r:id="rId9" imgW="825500" imgH="368300" progId="Equation.3">
                    <p:embed/>
                    <p:pic>
                      <p:nvPicPr>
                        <p:cNvPr id="0" name="图片 6522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" y="2469"/>
                          <a:ext cx="51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96" name="Object 32"/>
            <p:cNvGraphicFramePr/>
            <p:nvPr/>
          </p:nvGraphicFramePr>
          <p:xfrm>
            <a:off x="2486" y="2555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293" name="公式" r:id="rId11" imgW="177800" imgH="215900" progId="Equation.3">
                    <p:embed/>
                  </p:oleObj>
                </mc:Choice>
                <mc:Fallback>
                  <p:oleObj name="公式" r:id="rId11" imgW="177800" imgH="215900" progId="Equation.3">
                    <p:embed/>
                    <p:pic>
                      <p:nvPicPr>
                        <p:cNvPr id="0" name="图片 6522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6" y="2555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7838" name="Rectangle 46"/>
          <p:cNvSpPr>
            <a:spLocks noChangeArrowheads="1"/>
          </p:cNvSpPr>
          <p:nvPr/>
        </p:nvSpPr>
        <p:spPr bwMode="auto">
          <a:xfrm>
            <a:off x="6699250" y="2528888"/>
            <a:ext cx="13319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  <a:sym typeface="Symbol" charset="0"/>
              </a:rPr>
              <a:t>比如</a:t>
            </a:r>
            <a:r>
              <a:rPr kumimoji="0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  <a:sym typeface="Symbol" charset="0"/>
              </a:rPr>
              <a:t>：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  <a:sym typeface="Symbol" charset="0"/>
              </a:rPr>
              <a:t>   </a:t>
            </a:r>
            <a:endParaRPr kumimoji="0"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  <a:sym typeface="Symbol" charset="0"/>
            </a:endParaRPr>
          </a:p>
        </p:txBody>
      </p:sp>
      <p:grpSp>
        <p:nvGrpSpPr>
          <p:cNvPr id="417893" name="Group 101"/>
          <p:cNvGrpSpPr/>
          <p:nvPr/>
        </p:nvGrpSpPr>
        <p:grpSpPr bwMode="auto">
          <a:xfrm>
            <a:off x="5770563" y="3105150"/>
            <a:ext cx="1644650" cy="512763"/>
            <a:chOff x="3635" y="1956"/>
            <a:chExt cx="1036" cy="323"/>
          </a:xfrm>
        </p:grpSpPr>
        <p:graphicFrame>
          <p:nvGraphicFramePr>
            <p:cNvPr id="57392" name="Object 28"/>
            <p:cNvGraphicFramePr/>
            <p:nvPr/>
          </p:nvGraphicFramePr>
          <p:xfrm>
            <a:off x="3935" y="1956"/>
            <a:ext cx="73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294" name="公式" r:id="rId12" imgW="1168400" imgH="469900" progId="Equation.3">
                    <p:embed/>
                  </p:oleObj>
                </mc:Choice>
                <mc:Fallback>
                  <p:oleObj name="公式" r:id="rId12" imgW="1168400" imgH="469900" progId="Equation.3">
                    <p:embed/>
                    <p:pic>
                      <p:nvPicPr>
                        <p:cNvPr id="0" name="图片 6522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5" y="1956"/>
                          <a:ext cx="73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839" name="Rectangle 47"/>
            <p:cNvSpPr>
              <a:spLocks noChangeArrowheads="1"/>
            </p:cNvSpPr>
            <p:nvPr/>
          </p:nvSpPr>
          <p:spPr bwMode="auto">
            <a:xfrm>
              <a:off x="3635" y="1991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ym typeface="Symbol" charset="0"/>
                </a:rPr>
                <a:t>则</a:t>
              </a:r>
              <a:r>
                <a:rPr kumimoji="0" lang="en-US" altLang="zh-CN">
                  <a:sym typeface="Symbol" charset="0"/>
                </a:rPr>
                <a:t>   </a:t>
              </a:r>
              <a:endParaRPr kumimoji="0" lang="en-US" altLang="zh-CN">
                <a:sym typeface="Symbol" charset="0"/>
              </a:endParaRPr>
            </a:p>
          </p:txBody>
        </p:sp>
      </p:grpSp>
      <p:pic>
        <p:nvPicPr>
          <p:cNvPr id="57372" name="Picture 76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373" name="Group 86"/>
          <p:cNvGrpSpPr/>
          <p:nvPr/>
        </p:nvGrpSpPr>
        <p:grpSpPr bwMode="auto">
          <a:xfrm>
            <a:off x="533400" y="579438"/>
            <a:ext cx="3524250" cy="519112"/>
            <a:chOff x="336" y="365"/>
            <a:chExt cx="2220" cy="327"/>
          </a:xfrm>
        </p:grpSpPr>
        <p:sp>
          <p:nvSpPr>
            <p:cNvPr id="417879" name="Rectangle 87"/>
            <p:cNvSpPr>
              <a:spLocks noChangeArrowheads="1"/>
            </p:cNvSpPr>
            <p:nvPr/>
          </p:nvSpPr>
          <p:spPr bwMode="auto">
            <a:xfrm>
              <a:off x="1884" y="402"/>
              <a:ext cx="672" cy="246"/>
            </a:xfrm>
            <a:prstGeom prst="rect">
              <a:avLst/>
            </a:prstGeom>
            <a:solidFill>
              <a:srgbClr val="EBFFFF">
                <a:alpha val="99001"/>
              </a:srgbClr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57390" name="Object 88"/>
            <p:cNvGraphicFramePr/>
            <p:nvPr/>
          </p:nvGraphicFramePr>
          <p:xfrm>
            <a:off x="1937" y="389"/>
            <a:ext cx="51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295" name="公式" r:id="rId14" imgW="825500" imgH="368300" progId="Equation.3">
                    <p:embed/>
                  </p:oleObj>
                </mc:Choice>
                <mc:Fallback>
                  <p:oleObj name="公式" r:id="rId14" imgW="825500" imgH="368300" progId="Equation.3">
                    <p:embed/>
                    <p:pic>
                      <p:nvPicPr>
                        <p:cNvPr id="0" name="图片 6522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7" y="389"/>
                          <a:ext cx="51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881" name="Rectangle 89"/>
            <p:cNvSpPr>
              <a:spLocks noChangeArrowheads="1"/>
            </p:cNvSpPr>
            <p:nvPr/>
          </p:nvSpPr>
          <p:spPr bwMode="auto">
            <a:xfrm>
              <a:off x="336" y="365"/>
              <a:ext cx="157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二、指数函数</a:t>
              </a:r>
              <a:r>
                <a:rPr lang="en-US" altLang="zh-CN" sz="2800">
                  <a:solidFill>
                    <a:srgbClr val="000099"/>
                  </a:solidFill>
                </a:rPr>
                <a:t>  </a:t>
              </a:r>
              <a:endParaRPr lang="en-US" altLang="zh-CN" sz="2800">
                <a:solidFill>
                  <a:srgbClr val="000099"/>
                </a:solidFill>
              </a:endParaRPr>
            </a:p>
          </p:txBody>
        </p:sp>
      </p:grpSp>
      <p:sp>
        <p:nvSpPr>
          <p:cNvPr id="417882" name="Rectangle 90"/>
          <p:cNvSpPr>
            <a:spLocks noChangeArrowheads="1"/>
          </p:cNvSpPr>
          <p:nvPr/>
        </p:nvSpPr>
        <p:spPr bwMode="auto">
          <a:xfrm>
            <a:off x="533400" y="1733550"/>
            <a:ext cx="1022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分析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417883" name="Rectangle 91"/>
          <p:cNvSpPr>
            <a:spLocks noChangeArrowheads="1"/>
          </p:cNvSpPr>
          <p:nvPr/>
        </p:nvSpPr>
        <p:spPr bwMode="auto">
          <a:xfrm>
            <a:off x="1366838" y="1735138"/>
            <a:ext cx="14843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70000"/>
              <a:buFontTx/>
              <a:buBlip>
                <a:blip r:embed="rId3"/>
              </a:buBlip>
              <a:defRPr/>
            </a:pP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解析性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17884" name="Rectangle 92"/>
          <p:cNvSpPr>
            <a:spLocks noChangeArrowheads="1"/>
          </p:cNvSpPr>
          <p:nvPr/>
        </p:nvSpPr>
        <p:spPr bwMode="auto">
          <a:xfrm>
            <a:off x="534988" y="1192213"/>
            <a:ext cx="1555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2. </a:t>
            </a:r>
            <a:r>
              <a:rPr lang="zh-CN" altLang="en-US">
                <a:solidFill>
                  <a:srgbClr val="000099"/>
                </a:solidFill>
              </a:rPr>
              <a:t>保形性</a:t>
            </a:r>
            <a:r>
              <a:rPr lang="en-US" altLang="zh-CN">
                <a:solidFill>
                  <a:srgbClr val="000099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grpSp>
        <p:nvGrpSpPr>
          <p:cNvPr id="417892" name="Group 100"/>
          <p:cNvGrpSpPr/>
          <p:nvPr/>
        </p:nvGrpSpPr>
        <p:grpSpPr bwMode="auto">
          <a:xfrm>
            <a:off x="2752725" y="3160713"/>
            <a:ext cx="2900363" cy="457200"/>
            <a:chOff x="1734" y="1991"/>
            <a:chExt cx="1827" cy="288"/>
          </a:xfrm>
        </p:grpSpPr>
        <p:sp>
          <p:nvSpPr>
            <p:cNvPr id="417810" name="Rectangle 18"/>
            <p:cNvSpPr>
              <a:spLocks noChangeArrowheads="1"/>
            </p:cNvSpPr>
            <p:nvPr/>
          </p:nvSpPr>
          <p:spPr bwMode="auto">
            <a:xfrm>
              <a:off x="1734" y="1991"/>
              <a:ext cx="45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ym typeface="Symbol" charset="0"/>
                </a:rPr>
                <a:t>取</a:t>
              </a:r>
              <a:r>
                <a:rPr kumimoji="0" lang="en-US" altLang="zh-CN">
                  <a:sym typeface="Symbol" charset="0"/>
                </a:rPr>
                <a:t>   </a:t>
              </a:r>
              <a:endParaRPr kumimoji="0" lang="en-US" altLang="zh-CN">
                <a:sym typeface="Symbol" charset="0"/>
              </a:endParaRPr>
            </a:p>
          </p:txBody>
        </p:sp>
        <p:graphicFrame>
          <p:nvGraphicFramePr>
            <p:cNvPr id="57387" name="Object 93"/>
            <p:cNvGraphicFramePr>
              <a:graphicFrameLocks noChangeAspect="1"/>
            </p:cNvGraphicFramePr>
            <p:nvPr/>
          </p:nvGraphicFramePr>
          <p:xfrm>
            <a:off x="2051" y="2008"/>
            <a:ext cx="6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296" name="公式" r:id="rId16" imgW="1002665" imgH="368300" progId="Equation.3">
                    <p:embed/>
                  </p:oleObj>
                </mc:Choice>
                <mc:Fallback>
                  <p:oleObj name="公式" r:id="rId16" imgW="1002665" imgH="368300" progId="Equation.3">
                    <p:embed/>
                    <p:pic>
                      <p:nvPicPr>
                        <p:cNvPr id="0" name="图片 6522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" y="2008"/>
                          <a:ext cx="63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88" name="Object 94"/>
            <p:cNvGraphicFramePr>
              <a:graphicFrameLocks noChangeAspect="1"/>
            </p:cNvGraphicFramePr>
            <p:nvPr/>
          </p:nvGraphicFramePr>
          <p:xfrm>
            <a:off x="2825" y="2012"/>
            <a:ext cx="73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297" name="公式" r:id="rId18" imgW="1168400" imgH="368300" progId="Equation.3">
                    <p:embed/>
                  </p:oleObj>
                </mc:Choice>
                <mc:Fallback>
                  <p:oleObj name="公式" r:id="rId18" imgW="1168400" imgH="368300" progId="Equation.3">
                    <p:embed/>
                    <p:pic>
                      <p:nvPicPr>
                        <p:cNvPr id="0" name="图片 6522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5" y="2012"/>
                          <a:ext cx="73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7889" name="Rectangle 97"/>
          <p:cNvSpPr>
            <a:spLocks noChangeArrowheads="1"/>
          </p:cNvSpPr>
          <p:nvPr/>
        </p:nvSpPr>
        <p:spPr bwMode="auto">
          <a:xfrm>
            <a:off x="1479550" y="4657725"/>
            <a:ext cx="6046788" cy="1166813"/>
          </a:xfrm>
          <a:prstGeom prst="rect">
            <a:avLst/>
          </a:prstGeom>
          <a:solidFill>
            <a:srgbClr val="FFECD9"/>
          </a:solidFill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17895" name="Group 103"/>
          <p:cNvGrpSpPr/>
          <p:nvPr/>
        </p:nvGrpSpPr>
        <p:grpSpPr bwMode="auto">
          <a:xfrm>
            <a:off x="1468438" y="4721225"/>
            <a:ext cx="5878512" cy="457200"/>
            <a:chOff x="925" y="2974"/>
            <a:chExt cx="3703" cy="288"/>
          </a:xfrm>
        </p:grpSpPr>
        <p:graphicFrame>
          <p:nvGraphicFramePr>
            <p:cNvPr id="57383" name="Object 38"/>
            <p:cNvGraphicFramePr/>
            <p:nvPr/>
          </p:nvGraphicFramePr>
          <p:xfrm>
            <a:off x="4038" y="3030"/>
            <a:ext cx="59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298" name="公式" r:id="rId20" imgW="939165" imgH="342900" progId="Equation.3">
                    <p:embed/>
                  </p:oleObj>
                </mc:Choice>
                <mc:Fallback>
                  <p:oleObj name="公式" r:id="rId20" imgW="939165" imgH="342900" progId="Equation.3">
                    <p:embed/>
                    <p:pic>
                      <p:nvPicPr>
                        <p:cNvPr id="0" name="图片 6522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" y="3030"/>
                          <a:ext cx="59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887" name="Rectangle 95"/>
            <p:cNvSpPr>
              <a:spLocks noChangeArrowheads="1"/>
            </p:cNvSpPr>
            <p:nvPr/>
          </p:nvSpPr>
          <p:spPr bwMode="auto">
            <a:xfrm>
              <a:off x="925" y="2974"/>
              <a:ext cx="32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22"/>
                </a:buBlip>
                <a:defRPr/>
              </a:pP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在水平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带形域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上，如果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57385" name="Object 36"/>
            <p:cNvGraphicFramePr/>
            <p:nvPr/>
          </p:nvGraphicFramePr>
          <p:xfrm>
            <a:off x="2344" y="3021"/>
            <a:ext cx="84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299" name="公式" r:id="rId23" imgW="1346200" imgH="342900" progId="Equation.3">
                    <p:embed/>
                  </p:oleObj>
                </mc:Choice>
                <mc:Fallback>
                  <p:oleObj name="公式" r:id="rId23" imgW="1346200" imgH="342900" progId="Equation.3">
                    <p:embed/>
                    <p:pic>
                      <p:nvPicPr>
                        <p:cNvPr id="0" name="图片 6522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4" y="3021"/>
                          <a:ext cx="84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7896" name="Group 104"/>
          <p:cNvGrpSpPr/>
          <p:nvPr/>
        </p:nvGrpSpPr>
        <p:grpSpPr bwMode="auto">
          <a:xfrm>
            <a:off x="1727200" y="5297488"/>
            <a:ext cx="4603750" cy="457200"/>
            <a:chOff x="1088" y="3337"/>
            <a:chExt cx="2900" cy="288"/>
          </a:xfrm>
        </p:grpSpPr>
        <p:sp>
          <p:nvSpPr>
            <p:cNvPr id="417888" name="Rectangle 96"/>
            <p:cNvSpPr>
              <a:spLocks noChangeArrowheads="1"/>
            </p:cNvSpPr>
            <p:nvPr/>
          </p:nvSpPr>
          <p:spPr bwMode="auto">
            <a:xfrm>
              <a:off x="1088" y="3337"/>
              <a:ext cx="29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则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指数函数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是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共形映射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57382" name="Object 34"/>
            <p:cNvGraphicFramePr/>
            <p:nvPr/>
          </p:nvGraphicFramePr>
          <p:xfrm>
            <a:off x="2163" y="3339"/>
            <a:ext cx="51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300" name="Equation" r:id="rId25" imgW="825500" imgH="368300" progId="Equation.DSMT4">
                    <p:embed/>
                  </p:oleObj>
                </mc:Choice>
                <mc:Fallback>
                  <p:oleObj name="Equation" r:id="rId25" imgW="825500" imgH="368300" progId="Equation.DSMT4">
                    <p:embed/>
                    <p:pic>
                      <p:nvPicPr>
                        <p:cNvPr id="0" name="图片 6522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3339"/>
                          <a:ext cx="51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1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1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1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1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1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1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1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1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41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41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8" grpId="0"/>
      <p:bldP spid="417822" grpId="0"/>
      <p:bldP spid="417838" grpId="0"/>
      <p:bldP spid="417882" grpId="0"/>
      <p:bldP spid="417883" grpId="0"/>
      <p:bldP spid="417884" grpId="0"/>
      <p:bldP spid="41788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2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70" name="Picture 12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71" name="Picture 12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72" name="Picture 12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73" name="Picture 12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056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74" name="Picture 12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056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75" name="Picture 13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76" name="Picture 13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77" name="Picture 13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78" name="Picture 13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79" name="Picture 13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04013" y="178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80" name="Picture 13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02425" y="1782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81" name="Picture 13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74888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82" name="Picture 13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73300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83" name="Picture 13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37063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84" name="Picture 13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35475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85" name="Picture 14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04013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86" name="Picture 14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02425" y="5002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87" name="Picture 14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8085" name="Object 53"/>
          <p:cNvGraphicFramePr/>
          <p:nvPr/>
        </p:nvGraphicFramePr>
        <p:xfrm>
          <a:off x="1503363" y="3460750"/>
          <a:ext cx="33194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13" name="公式" r:id="rId3" imgW="3314700" imgH="381000" progId="Equation.3">
                  <p:embed/>
                </p:oleObj>
              </mc:Choice>
              <mc:Fallback>
                <p:oleObj name="公式" r:id="rId3" imgW="3314700" imgH="381000" progId="Equation.3">
                  <p:embed/>
                  <p:pic>
                    <p:nvPicPr>
                      <p:cNvPr id="0" name="图片 6533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3460750"/>
                        <a:ext cx="33194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86" name="Rectangle 54"/>
          <p:cNvSpPr>
            <a:spLocks noChangeArrowheads="1"/>
          </p:cNvSpPr>
          <p:nvPr/>
        </p:nvSpPr>
        <p:spPr bwMode="auto">
          <a:xfrm>
            <a:off x="1046163" y="2809875"/>
            <a:ext cx="12557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/>
              <a:t>如图，</a:t>
            </a:r>
            <a:r>
              <a:rPr kumimoji="0" lang="en-US" altLang="zh-CN"/>
              <a:t>  </a:t>
            </a:r>
            <a:endParaRPr kumimoji="0" lang="en-US" altLang="zh-CN"/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530225" y="2189163"/>
            <a:ext cx="7953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428201" name="Group 169"/>
          <p:cNvGrpSpPr/>
          <p:nvPr/>
        </p:nvGrpSpPr>
        <p:grpSpPr bwMode="auto">
          <a:xfrm>
            <a:off x="1046163" y="2192338"/>
            <a:ext cx="1530350" cy="457200"/>
            <a:chOff x="659" y="1381"/>
            <a:chExt cx="964" cy="288"/>
          </a:xfrm>
        </p:grpSpPr>
        <p:sp>
          <p:nvSpPr>
            <p:cNvPr id="428079" name="Rectangle 47"/>
            <p:cNvSpPr>
              <a:spLocks noChangeArrowheads="1"/>
            </p:cNvSpPr>
            <p:nvPr/>
          </p:nvSpPr>
          <p:spPr bwMode="auto">
            <a:xfrm>
              <a:off x="659" y="1381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令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graphicFrame>
          <p:nvGraphicFramePr>
            <p:cNvPr id="58467" name="Object 48"/>
            <p:cNvGraphicFramePr/>
            <p:nvPr/>
          </p:nvGraphicFramePr>
          <p:xfrm>
            <a:off x="966" y="1408"/>
            <a:ext cx="65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314" name="公式" r:id="rId5" imgW="1041400" imgH="368300" progId="Equation.3">
                    <p:embed/>
                  </p:oleObj>
                </mc:Choice>
                <mc:Fallback>
                  <p:oleObj name="公式" r:id="rId5" imgW="1041400" imgH="368300" progId="Equation.3">
                    <p:embed/>
                    <p:pic>
                      <p:nvPicPr>
                        <p:cNvPr id="0" name="图片 6533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" y="1408"/>
                          <a:ext cx="657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8205" name="Group 173"/>
          <p:cNvGrpSpPr/>
          <p:nvPr/>
        </p:nvGrpSpPr>
        <p:grpSpPr bwMode="auto">
          <a:xfrm>
            <a:off x="3825875" y="4946650"/>
            <a:ext cx="1176338" cy="466725"/>
            <a:chOff x="2410" y="3116"/>
            <a:chExt cx="741" cy="294"/>
          </a:xfrm>
        </p:grpSpPr>
        <p:sp>
          <p:nvSpPr>
            <p:cNvPr id="58464" name="Line 8"/>
            <p:cNvSpPr>
              <a:spLocks noChangeShapeType="1"/>
            </p:cNvSpPr>
            <p:nvPr/>
          </p:nvSpPr>
          <p:spPr bwMode="auto">
            <a:xfrm flipH="1" flipV="1">
              <a:off x="2410" y="3410"/>
              <a:ext cx="741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8465" name="Object 106"/>
            <p:cNvGraphicFramePr/>
            <p:nvPr/>
          </p:nvGraphicFramePr>
          <p:xfrm>
            <a:off x="2496" y="3116"/>
            <a:ext cx="61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315" name="公式" r:id="rId7" imgW="977265" imgH="406400" progId="Equation.3">
                    <p:embed/>
                  </p:oleObj>
                </mc:Choice>
                <mc:Fallback>
                  <p:oleObj name="公式" r:id="rId7" imgW="977265" imgH="406400" progId="Equation.3">
                    <p:embed/>
                    <p:pic>
                      <p:nvPicPr>
                        <p:cNvPr id="0" name="图片 6533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116"/>
                          <a:ext cx="61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8203" name="Group 171"/>
          <p:cNvGrpSpPr/>
          <p:nvPr/>
        </p:nvGrpSpPr>
        <p:grpSpPr bwMode="auto">
          <a:xfrm>
            <a:off x="7135813" y="3630613"/>
            <a:ext cx="1190625" cy="633412"/>
            <a:chOff x="4495" y="2287"/>
            <a:chExt cx="750" cy="399"/>
          </a:xfrm>
        </p:grpSpPr>
        <p:graphicFrame>
          <p:nvGraphicFramePr>
            <p:cNvPr id="58462" name="Object 105"/>
            <p:cNvGraphicFramePr/>
            <p:nvPr/>
          </p:nvGraphicFramePr>
          <p:xfrm>
            <a:off x="4588" y="2348"/>
            <a:ext cx="65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316" name="公式" r:id="rId9" imgW="1041400" imgH="368300" progId="Equation.3">
                    <p:embed/>
                  </p:oleObj>
                </mc:Choice>
                <mc:Fallback>
                  <p:oleObj name="公式" r:id="rId9" imgW="1041400" imgH="368300" progId="Equation.3">
                    <p:embed/>
                    <p:pic>
                      <p:nvPicPr>
                        <p:cNvPr id="0" name="图片 6533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8" y="2348"/>
                          <a:ext cx="657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463" name="Line 107"/>
            <p:cNvSpPr>
              <a:spLocks noChangeShapeType="1"/>
            </p:cNvSpPr>
            <p:nvPr/>
          </p:nvSpPr>
          <p:spPr bwMode="auto">
            <a:xfrm rot="-5400000" flipH="1" flipV="1">
              <a:off x="4295" y="2487"/>
              <a:ext cx="399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28204" name="Group 172"/>
          <p:cNvGrpSpPr/>
          <p:nvPr/>
        </p:nvGrpSpPr>
        <p:grpSpPr bwMode="auto">
          <a:xfrm>
            <a:off x="5422900" y="4470400"/>
            <a:ext cx="2951163" cy="1857375"/>
            <a:chOff x="3416" y="2816"/>
            <a:chExt cx="1859" cy="1170"/>
          </a:xfrm>
        </p:grpSpPr>
        <p:grpSp>
          <p:nvGrpSpPr>
            <p:cNvPr id="58443" name="Group 88"/>
            <p:cNvGrpSpPr/>
            <p:nvPr/>
          </p:nvGrpSpPr>
          <p:grpSpPr bwMode="auto">
            <a:xfrm>
              <a:off x="3612" y="3077"/>
              <a:ext cx="1200" cy="679"/>
              <a:chOff x="3720" y="3569"/>
              <a:chExt cx="954" cy="679"/>
            </a:xfrm>
          </p:grpSpPr>
          <p:sp>
            <p:nvSpPr>
              <p:cNvPr id="428102" name="Rectangle 70"/>
              <p:cNvSpPr>
                <a:spLocks noChangeArrowheads="1"/>
              </p:cNvSpPr>
              <p:nvPr/>
            </p:nvSpPr>
            <p:spPr bwMode="auto">
              <a:xfrm>
                <a:off x="3720" y="3569"/>
                <a:ext cx="954" cy="342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DCB9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8103" name="Rectangle 71"/>
              <p:cNvSpPr>
                <a:spLocks noChangeArrowheads="1"/>
              </p:cNvSpPr>
              <p:nvPr/>
            </p:nvSpPr>
            <p:spPr bwMode="auto">
              <a:xfrm rot="10800000" flipH="1">
                <a:off x="3720" y="3906"/>
                <a:ext cx="954" cy="342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DCB9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28106" name="Line 74"/>
            <p:cNvSpPr>
              <a:spLocks noChangeShapeType="1"/>
            </p:cNvSpPr>
            <p:nvPr/>
          </p:nvSpPr>
          <p:spPr bwMode="auto">
            <a:xfrm flipV="1">
              <a:off x="3541" y="3074"/>
              <a:ext cx="1266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445" name="Line 75"/>
            <p:cNvSpPr>
              <a:spLocks noChangeAspect="1" noChangeShapeType="1"/>
            </p:cNvSpPr>
            <p:nvPr/>
          </p:nvSpPr>
          <p:spPr bwMode="auto">
            <a:xfrm flipV="1">
              <a:off x="3416" y="3410"/>
              <a:ext cx="1859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46" name="Line 76"/>
            <p:cNvSpPr>
              <a:spLocks noChangeShapeType="1"/>
            </p:cNvSpPr>
            <p:nvPr/>
          </p:nvSpPr>
          <p:spPr bwMode="auto">
            <a:xfrm>
              <a:off x="4808" y="2816"/>
              <a:ext cx="0" cy="117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8121" name="Line 89"/>
            <p:cNvSpPr>
              <a:spLocks noChangeShapeType="1"/>
            </p:cNvSpPr>
            <p:nvPr/>
          </p:nvSpPr>
          <p:spPr bwMode="auto">
            <a:xfrm flipV="1">
              <a:off x="3538" y="3756"/>
              <a:ext cx="1266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58448" name="Group 102"/>
            <p:cNvGrpSpPr/>
            <p:nvPr/>
          </p:nvGrpSpPr>
          <p:grpSpPr bwMode="auto">
            <a:xfrm>
              <a:off x="4850" y="3659"/>
              <a:ext cx="339" cy="235"/>
              <a:chOff x="5168" y="2807"/>
              <a:chExt cx="339" cy="235"/>
            </a:xfrm>
          </p:grpSpPr>
          <p:graphicFrame>
            <p:nvGraphicFramePr>
              <p:cNvPr id="58455" name="Object 96"/>
              <p:cNvGraphicFramePr>
                <a:graphicFrameLocks noChangeAspect="1"/>
              </p:cNvGraphicFramePr>
              <p:nvPr/>
            </p:nvGraphicFramePr>
            <p:xfrm>
              <a:off x="5313" y="2807"/>
              <a:ext cx="102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3317" name="公式" r:id="rId10" imgW="215900" imgH="203200" progId="Equation.3">
                      <p:embed/>
                    </p:oleObj>
                  </mc:Choice>
                  <mc:Fallback>
                    <p:oleObj name="公式" r:id="rId10" imgW="215900" imgH="203200" progId="Equation.3">
                      <p:embed/>
                      <p:pic>
                        <p:nvPicPr>
                          <p:cNvPr id="0" name="图片 6533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13" y="2807"/>
                            <a:ext cx="102" cy="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456" name="Object 97"/>
              <p:cNvGraphicFramePr>
                <a:graphicFrameLocks noChangeAspect="1"/>
              </p:cNvGraphicFramePr>
              <p:nvPr/>
            </p:nvGraphicFramePr>
            <p:xfrm>
              <a:off x="5323" y="2916"/>
              <a:ext cx="90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3318" name="公式" r:id="rId12" imgW="190500" imgH="266700" progId="Equation.3">
                      <p:embed/>
                    </p:oleObj>
                  </mc:Choice>
                  <mc:Fallback>
                    <p:oleObj name="公式" r:id="rId12" imgW="190500" imgH="266700" progId="Equation.3">
                      <p:embed/>
                      <p:pic>
                        <p:nvPicPr>
                          <p:cNvPr id="0" name="图片 6533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3" y="2916"/>
                            <a:ext cx="90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8130" name="Line 98"/>
              <p:cNvSpPr>
                <a:spLocks noChangeShapeType="1"/>
              </p:cNvSpPr>
              <p:nvPr/>
            </p:nvSpPr>
            <p:spPr bwMode="auto">
              <a:xfrm>
                <a:off x="5294" y="2911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58458" name="Object 99"/>
              <p:cNvGraphicFramePr>
                <a:graphicFrameLocks noChangeAspect="1"/>
              </p:cNvGraphicFramePr>
              <p:nvPr/>
            </p:nvGraphicFramePr>
            <p:xfrm>
              <a:off x="5168" y="2892"/>
              <a:ext cx="101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3319" name="公式" r:id="rId14" imgW="215265" imgH="88900" progId="Equation.3">
                      <p:embed/>
                    </p:oleObj>
                  </mc:Choice>
                  <mc:Fallback>
                    <p:oleObj name="公式" r:id="rId14" imgW="215265" imgH="88900" progId="Equation.3">
                      <p:embed/>
                      <p:pic>
                        <p:nvPicPr>
                          <p:cNvPr id="0" name="图片 6533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68" y="2892"/>
                            <a:ext cx="101" cy="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459" name="Object 100"/>
              <p:cNvGraphicFramePr>
                <a:graphicFrameLocks noChangeAspect="1"/>
              </p:cNvGraphicFramePr>
              <p:nvPr/>
            </p:nvGraphicFramePr>
            <p:xfrm>
              <a:off x="5441" y="2836"/>
              <a:ext cx="66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3320" name="公式" r:id="rId16" imgW="139700" imgH="279400" progId="Equation.3">
                      <p:embed/>
                    </p:oleObj>
                  </mc:Choice>
                  <mc:Fallback>
                    <p:oleObj name="公式" r:id="rId16" imgW="139700" imgH="279400" progId="Equation.3">
                      <p:embed/>
                      <p:pic>
                        <p:nvPicPr>
                          <p:cNvPr id="0" name="图片 6533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41" y="2836"/>
                            <a:ext cx="66" cy="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8449" name="Group 103"/>
            <p:cNvGrpSpPr/>
            <p:nvPr/>
          </p:nvGrpSpPr>
          <p:grpSpPr bwMode="auto">
            <a:xfrm>
              <a:off x="4860" y="2973"/>
              <a:ext cx="209" cy="235"/>
              <a:chOff x="5154" y="3261"/>
              <a:chExt cx="209" cy="235"/>
            </a:xfrm>
          </p:grpSpPr>
          <p:graphicFrame>
            <p:nvGraphicFramePr>
              <p:cNvPr id="58451" name="Object 91"/>
              <p:cNvGraphicFramePr>
                <a:graphicFrameLocks noChangeAspect="1"/>
              </p:cNvGraphicFramePr>
              <p:nvPr/>
            </p:nvGraphicFramePr>
            <p:xfrm>
              <a:off x="5173" y="3261"/>
              <a:ext cx="102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3321" name="公式" r:id="rId18" imgW="215900" imgH="203200" progId="Equation.3">
                      <p:embed/>
                    </p:oleObj>
                  </mc:Choice>
                  <mc:Fallback>
                    <p:oleObj name="公式" r:id="rId18" imgW="215900" imgH="203200" progId="Equation.3">
                      <p:embed/>
                      <p:pic>
                        <p:nvPicPr>
                          <p:cNvPr id="0" name="图片 6533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73" y="3261"/>
                            <a:ext cx="102" cy="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452" name="Object 92"/>
              <p:cNvGraphicFramePr>
                <a:graphicFrameLocks noChangeAspect="1"/>
              </p:cNvGraphicFramePr>
              <p:nvPr/>
            </p:nvGraphicFramePr>
            <p:xfrm>
              <a:off x="5183" y="3370"/>
              <a:ext cx="90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3322" name="公式" r:id="rId20" imgW="190500" imgH="266700" progId="Equation.3">
                      <p:embed/>
                    </p:oleObj>
                  </mc:Choice>
                  <mc:Fallback>
                    <p:oleObj name="公式" r:id="rId20" imgW="190500" imgH="266700" progId="Equation.3">
                      <p:embed/>
                      <p:pic>
                        <p:nvPicPr>
                          <p:cNvPr id="0" name="图片 6533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3" y="3370"/>
                            <a:ext cx="90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8125" name="Line 93"/>
              <p:cNvSpPr>
                <a:spLocks noChangeShapeType="1"/>
              </p:cNvSpPr>
              <p:nvPr/>
            </p:nvSpPr>
            <p:spPr bwMode="auto">
              <a:xfrm>
                <a:off x="5154" y="336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58454" name="Object 101"/>
              <p:cNvGraphicFramePr>
                <a:graphicFrameLocks noChangeAspect="1"/>
              </p:cNvGraphicFramePr>
              <p:nvPr/>
            </p:nvGraphicFramePr>
            <p:xfrm>
              <a:off x="5297" y="3286"/>
              <a:ext cx="66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3323" name="公式" r:id="rId22" imgW="139700" imgH="279400" progId="Equation.3">
                      <p:embed/>
                    </p:oleObj>
                  </mc:Choice>
                  <mc:Fallback>
                    <p:oleObj name="公式" r:id="rId22" imgW="139700" imgH="279400" progId="Equation.3">
                      <p:embed/>
                      <p:pic>
                        <p:nvPicPr>
                          <p:cNvPr id="0" name="图片 6533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7" y="3286"/>
                            <a:ext cx="66" cy="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8450" name="Object 112"/>
            <p:cNvGraphicFramePr>
              <a:graphicFrameLocks noChangeAspect="1"/>
            </p:cNvGraphicFramePr>
            <p:nvPr/>
          </p:nvGraphicFramePr>
          <p:xfrm>
            <a:off x="4128" y="2843"/>
            <a:ext cx="273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324" name="公式" r:id="rId24" imgW="584200" imgH="368300" progId="Equation.3">
                    <p:embed/>
                  </p:oleObj>
                </mc:Choice>
                <mc:Fallback>
                  <p:oleObj name="公式" r:id="rId24" imgW="584200" imgH="368300" progId="Equation.3">
                    <p:embed/>
                    <p:pic>
                      <p:nvPicPr>
                        <p:cNvPr id="0" name="图片 6533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843"/>
                          <a:ext cx="273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8206" name="Group 174"/>
          <p:cNvGrpSpPr/>
          <p:nvPr/>
        </p:nvGrpSpPr>
        <p:grpSpPr bwMode="auto">
          <a:xfrm>
            <a:off x="1800225" y="4356100"/>
            <a:ext cx="1646238" cy="2028825"/>
            <a:chOff x="1134" y="2744"/>
            <a:chExt cx="1037" cy="1278"/>
          </a:xfrm>
        </p:grpSpPr>
        <p:grpSp>
          <p:nvGrpSpPr>
            <p:cNvPr id="58435" name="Group 108"/>
            <p:cNvGrpSpPr>
              <a:grpSpLocks noChangeAspect="1"/>
            </p:cNvGrpSpPr>
            <p:nvPr/>
          </p:nvGrpSpPr>
          <p:grpSpPr bwMode="auto">
            <a:xfrm rot="5400000">
              <a:off x="1201" y="3174"/>
              <a:ext cx="936" cy="468"/>
              <a:chOff x="1112" y="2940"/>
              <a:chExt cx="1416" cy="708"/>
            </a:xfrm>
          </p:grpSpPr>
          <p:sp>
            <p:nvSpPr>
              <p:cNvPr id="428072" name="弧 40"/>
              <p:cNvSpPr>
                <a:spLocks noChangeAspect="1"/>
              </p:cNvSpPr>
              <p:nvPr/>
            </p:nvSpPr>
            <p:spPr bwMode="auto">
              <a:xfrm>
                <a:off x="1112" y="2940"/>
                <a:ext cx="1416" cy="708"/>
              </a:xfrm>
              <a:custGeom>
                <a:avLst/>
                <a:gdLst>
                  <a:gd name="G0" fmla="+- 21599 0 0"/>
                  <a:gd name="G1" fmla="+- 21600 0 0"/>
                  <a:gd name="G2" fmla="+- 21600 0 0"/>
                  <a:gd name="T0" fmla="*/ 0 w 43199"/>
                  <a:gd name="T1" fmla="*/ 21447 h 21600"/>
                  <a:gd name="T2" fmla="*/ 43199 w 43199"/>
                  <a:gd name="T3" fmla="*/ 21487 h 21600"/>
                  <a:gd name="T4" fmla="*/ 21599 w 4319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9" h="21600" fill="none" extrusionOk="0">
                    <a:moveTo>
                      <a:pt x="-1" y="21446"/>
                    </a:moveTo>
                    <a:cubicBezTo>
                      <a:pt x="83" y="9577"/>
                      <a:pt x="9729" y="-1"/>
                      <a:pt x="21599" y="-1"/>
                    </a:cubicBezTo>
                    <a:cubicBezTo>
                      <a:pt x="33484" y="-1"/>
                      <a:pt x="43136" y="9601"/>
                      <a:pt x="43198" y="21487"/>
                    </a:cubicBezTo>
                  </a:path>
                  <a:path w="43199" h="21600" stroke="0" extrusionOk="0">
                    <a:moveTo>
                      <a:pt x="-1" y="21446"/>
                    </a:moveTo>
                    <a:cubicBezTo>
                      <a:pt x="83" y="9577"/>
                      <a:pt x="9729" y="-1"/>
                      <a:pt x="21599" y="-1"/>
                    </a:cubicBezTo>
                    <a:cubicBezTo>
                      <a:pt x="33484" y="-1"/>
                      <a:pt x="43136" y="9601"/>
                      <a:pt x="43198" y="21487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solidFill>
                <a:srgbClr val="FFDCB9"/>
              </a:solidFill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8077" name="弧 45"/>
              <p:cNvSpPr>
                <a:spLocks noChangeAspect="1"/>
              </p:cNvSpPr>
              <p:nvPr/>
            </p:nvSpPr>
            <p:spPr bwMode="auto">
              <a:xfrm>
                <a:off x="1750" y="3584"/>
                <a:ext cx="132" cy="61"/>
              </a:xfrm>
              <a:custGeom>
                <a:avLst/>
                <a:gdLst>
                  <a:gd name="G0" fmla="+- 21591 0 0"/>
                  <a:gd name="G1" fmla="+- 21600 0 0"/>
                  <a:gd name="G2" fmla="+- 21600 0 0"/>
                  <a:gd name="T0" fmla="*/ 0 w 43182"/>
                  <a:gd name="T1" fmla="*/ 20962 h 21600"/>
                  <a:gd name="T2" fmla="*/ 43182 w 43182"/>
                  <a:gd name="T3" fmla="*/ 20987 h 21600"/>
                  <a:gd name="T4" fmla="*/ 21591 w 4318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82" h="21600" fill="none" extrusionOk="0">
                    <a:moveTo>
                      <a:pt x="0" y="20962"/>
                    </a:moveTo>
                    <a:cubicBezTo>
                      <a:pt x="345" y="9286"/>
                      <a:pt x="9910" y="-1"/>
                      <a:pt x="21591" y="-1"/>
                    </a:cubicBezTo>
                    <a:cubicBezTo>
                      <a:pt x="33281" y="-1"/>
                      <a:pt x="42850" y="9301"/>
                      <a:pt x="43182" y="20986"/>
                    </a:cubicBezTo>
                  </a:path>
                  <a:path w="43182" h="21600" stroke="0" extrusionOk="0">
                    <a:moveTo>
                      <a:pt x="0" y="20962"/>
                    </a:moveTo>
                    <a:cubicBezTo>
                      <a:pt x="345" y="9286"/>
                      <a:pt x="9910" y="-1"/>
                      <a:pt x="21591" y="-1"/>
                    </a:cubicBezTo>
                    <a:cubicBezTo>
                      <a:pt x="33281" y="-1"/>
                      <a:pt x="42850" y="9301"/>
                      <a:pt x="43182" y="20986"/>
                    </a:cubicBezTo>
                    <a:lnTo>
                      <a:pt x="21591" y="21600"/>
                    </a:lnTo>
                    <a:close/>
                  </a:path>
                </a:pathLst>
              </a:custGeom>
              <a:noFill/>
              <a:ln w="6350">
                <a:solidFill>
                  <a:srgbClr val="CC00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8436" name="Line 41"/>
            <p:cNvSpPr>
              <a:spLocks noChangeShapeType="1"/>
            </p:cNvSpPr>
            <p:nvPr/>
          </p:nvSpPr>
          <p:spPr bwMode="auto">
            <a:xfrm>
              <a:off x="1435" y="2744"/>
              <a:ext cx="0" cy="127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37" name="Line 42"/>
            <p:cNvSpPr>
              <a:spLocks noChangeAspect="1" noChangeShapeType="1"/>
            </p:cNvSpPr>
            <p:nvPr/>
          </p:nvSpPr>
          <p:spPr bwMode="auto">
            <a:xfrm flipV="1">
              <a:off x="1134" y="3409"/>
              <a:ext cx="103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8438" name="Object 44"/>
            <p:cNvGraphicFramePr>
              <a:graphicFrameLocks noChangeAspect="1"/>
            </p:cNvGraphicFramePr>
            <p:nvPr/>
          </p:nvGraphicFramePr>
          <p:xfrm>
            <a:off x="1237" y="3789"/>
            <a:ext cx="162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325" name="公式" r:id="rId26" imgW="342900" imgH="342900" progId="Equation.3">
                    <p:embed/>
                  </p:oleObj>
                </mc:Choice>
                <mc:Fallback>
                  <p:oleObj name="公式" r:id="rId26" imgW="342900" imgH="342900" progId="Equation.3">
                    <p:embed/>
                    <p:pic>
                      <p:nvPicPr>
                        <p:cNvPr id="0" name="图片 6533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7" y="3789"/>
                          <a:ext cx="162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39" name="Object 46"/>
            <p:cNvGraphicFramePr>
              <a:graphicFrameLocks noChangeAspect="1"/>
            </p:cNvGraphicFramePr>
            <p:nvPr/>
          </p:nvGraphicFramePr>
          <p:xfrm>
            <a:off x="1331" y="2872"/>
            <a:ext cx="66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326" name="公式" r:id="rId28" imgW="139700" imgH="279400" progId="Equation.3">
                    <p:embed/>
                  </p:oleObj>
                </mc:Choice>
                <mc:Fallback>
                  <p:oleObj name="公式" r:id="rId28" imgW="139700" imgH="279400" progId="Equation.3">
                    <p:embed/>
                    <p:pic>
                      <p:nvPicPr>
                        <p:cNvPr id="0" name="图片 6533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" y="2872"/>
                          <a:ext cx="66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40" name="Object 114"/>
            <p:cNvGraphicFramePr>
              <a:graphicFrameLocks noChangeAspect="1"/>
            </p:cNvGraphicFramePr>
            <p:nvPr/>
          </p:nvGraphicFramePr>
          <p:xfrm>
            <a:off x="1860" y="2832"/>
            <a:ext cx="2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327" name="公式" r:id="rId30" imgW="469900" imgH="342900" progId="Equation.3">
                    <p:embed/>
                  </p:oleObj>
                </mc:Choice>
                <mc:Fallback>
                  <p:oleObj name="公式" r:id="rId30" imgW="469900" imgH="342900" progId="Equation.3">
                    <p:embed/>
                    <p:pic>
                      <p:nvPicPr>
                        <p:cNvPr id="0" name="图片 6533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2832"/>
                          <a:ext cx="22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8396" name="Picture 14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8200" name="Group 168"/>
          <p:cNvGrpSpPr/>
          <p:nvPr/>
        </p:nvGrpSpPr>
        <p:grpSpPr bwMode="auto">
          <a:xfrm>
            <a:off x="5918200" y="1308100"/>
            <a:ext cx="2446338" cy="2114550"/>
            <a:chOff x="3728" y="824"/>
            <a:chExt cx="1541" cy="1332"/>
          </a:xfrm>
        </p:grpSpPr>
        <p:sp>
          <p:nvSpPr>
            <p:cNvPr id="428094" name="Rectangle 62"/>
            <p:cNvSpPr>
              <a:spLocks noChangeArrowheads="1"/>
            </p:cNvSpPr>
            <p:nvPr/>
          </p:nvSpPr>
          <p:spPr bwMode="auto">
            <a:xfrm rot="5400000">
              <a:off x="3842" y="1224"/>
              <a:ext cx="954" cy="34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CB9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8095" name="Rectangle 63"/>
            <p:cNvSpPr>
              <a:spLocks noChangeArrowheads="1"/>
            </p:cNvSpPr>
            <p:nvPr/>
          </p:nvSpPr>
          <p:spPr bwMode="auto">
            <a:xfrm rot="16200000" flipH="1">
              <a:off x="4179" y="1224"/>
              <a:ext cx="954" cy="34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CB9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8098" name="Line 66"/>
            <p:cNvSpPr>
              <a:spLocks noChangeShapeType="1"/>
            </p:cNvSpPr>
            <p:nvPr/>
          </p:nvSpPr>
          <p:spPr bwMode="auto">
            <a:xfrm rot="5400000" flipV="1">
              <a:off x="3697" y="1417"/>
              <a:ext cx="907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421" name="Line 67"/>
            <p:cNvSpPr>
              <a:spLocks noChangeAspect="1" noChangeShapeType="1"/>
            </p:cNvSpPr>
            <p:nvPr/>
          </p:nvSpPr>
          <p:spPr bwMode="auto">
            <a:xfrm flipV="1">
              <a:off x="3728" y="1867"/>
              <a:ext cx="154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22" name="Line 68"/>
            <p:cNvSpPr>
              <a:spLocks noChangeShapeType="1"/>
            </p:cNvSpPr>
            <p:nvPr/>
          </p:nvSpPr>
          <p:spPr bwMode="auto">
            <a:xfrm>
              <a:off x="4491" y="824"/>
              <a:ext cx="0" cy="133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8423" name="Group 81"/>
            <p:cNvGrpSpPr/>
            <p:nvPr/>
          </p:nvGrpSpPr>
          <p:grpSpPr bwMode="auto">
            <a:xfrm>
              <a:off x="4760" y="1907"/>
              <a:ext cx="136" cy="235"/>
              <a:chOff x="2026" y="2395"/>
              <a:chExt cx="136" cy="235"/>
            </a:xfrm>
          </p:grpSpPr>
          <p:graphicFrame>
            <p:nvGraphicFramePr>
              <p:cNvPr id="58432" name="Object 82"/>
              <p:cNvGraphicFramePr>
                <a:graphicFrameLocks noChangeAspect="1"/>
              </p:cNvGraphicFramePr>
              <p:nvPr/>
            </p:nvGraphicFramePr>
            <p:xfrm>
              <a:off x="2039" y="2395"/>
              <a:ext cx="102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3328" name="公式" r:id="rId32" imgW="215900" imgH="203200" progId="Equation.3">
                      <p:embed/>
                    </p:oleObj>
                  </mc:Choice>
                  <mc:Fallback>
                    <p:oleObj name="公式" r:id="rId32" imgW="215900" imgH="203200" progId="Equation.3">
                      <p:embed/>
                      <p:pic>
                        <p:nvPicPr>
                          <p:cNvPr id="0" name="图片 6533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9" y="2395"/>
                            <a:ext cx="102" cy="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433" name="Object 83"/>
              <p:cNvGraphicFramePr>
                <a:graphicFrameLocks noChangeAspect="1"/>
              </p:cNvGraphicFramePr>
              <p:nvPr/>
            </p:nvGraphicFramePr>
            <p:xfrm>
              <a:off x="2049" y="2504"/>
              <a:ext cx="90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3329" name="公式" r:id="rId34" imgW="190500" imgH="266700" progId="Equation.3">
                      <p:embed/>
                    </p:oleObj>
                  </mc:Choice>
                  <mc:Fallback>
                    <p:oleObj name="公式" r:id="rId34" imgW="190500" imgH="266700" progId="Equation.3">
                      <p:embed/>
                      <p:pic>
                        <p:nvPicPr>
                          <p:cNvPr id="0" name="图片 6533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9" y="2504"/>
                            <a:ext cx="90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8116" name="Line 84"/>
              <p:cNvSpPr>
                <a:spLocks noChangeShapeType="1"/>
              </p:cNvSpPr>
              <p:nvPr/>
            </p:nvSpPr>
            <p:spPr bwMode="auto">
              <a:xfrm>
                <a:off x="2026" y="2499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8424" name="Group 86"/>
            <p:cNvGrpSpPr/>
            <p:nvPr/>
          </p:nvGrpSpPr>
          <p:grpSpPr bwMode="auto">
            <a:xfrm>
              <a:off x="4012" y="1909"/>
              <a:ext cx="262" cy="235"/>
              <a:chOff x="3610" y="2077"/>
              <a:chExt cx="262" cy="235"/>
            </a:xfrm>
          </p:grpSpPr>
          <p:grpSp>
            <p:nvGrpSpPr>
              <p:cNvPr id="58427" name="Group 77"/>
              <p:cNvGrpSpPr/>
              <p:nvPr/>
            </p:nvGrpSpPr>
            <p:grpSpPr bwMode="auto">
              <a:xfrm>
                <a:off x="3736" y="2077"/>
                <a:ext cx="136" cy="235"/>
                <a:chOff x="2026" y="2395"/>
                <a:chExt cx="136" cy="235"/>
              </a:xfrm>
            </p:grpSpPr>
            <p:graphicFrame>
              <p:nvGraphicFramePr>
                <p:cNvPr id="58429" name="Object 78"/>
                <p:cNvGraphicFramePr>
                  <a:graphicFrameLocks noChangeAspect="1"/>
                </p:cNvGraphicFramePr>
                <p:nvPr/>
              </p:nvGraphicFramePr>
              <p:xfrm>
                <a:off x="2039" y="2395"/>
                <a:ext cx="102" cy="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3330" name="公式" r:id="rId35" imgW="215900" imgH="203200" progId="Equation.3">
                        <p:embed/>
                      </p:oleObj>
                    </mc:Choice>
                    <mc:Fallback>
                      <p:oleObj name="公式" r:id="rId35" imgW="215900" imgH="203200" progId="Equation.3">
                        <p:embed/>
                        <p:pic>
                          <p:nvPicPr>
                            <p:cNvPr id="0" name="图片 6533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39" y="2395"/>
                              <a:ext cx="102" cy="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8430" name="Object 79"/>
                <p:cNvGraphicFramePr>
                  <a:graphicFrameLocks noChangeAspect="1"/>
                </p:cNvGraphicFramePr>
                <p:nvPr/>
              </p:nvGraphicFramePr>
              <p:xfrm>
                <a:off x="2049" y="2504"/>
                <a:ext cx="90" cy="1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3331" name="公式" r:id="rId37" imgW="190500" imgH="266700" progId="Equation.3">
                        <p:embed/>
                      </p:oleObj>
                    </mc:Choice>
                    <mc:Fallback>
                      <p:oleObj name="公式" r:id="rId37" imgW="190500" imgH="266700" progId="Equation.3">
                        <p:embed/>
                        <p:pic>
                          <p:nvPicPr>
                            <p:cNvPr id="0" name="图片 6533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49" y="2504"/>
                              <a:ext cx="90" cy="1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28112" name="Line 80"/>
                <p:cNvSpPr>
                  <a:spLocks noChangeShapeType="1"/>
                </p:cNvSpPr>
                <p:nvPr/>
              </p:nvSpPr>
              <p:spPr bwMode="auto">
                <a:xfrm>
                  <a:off x="2026" y="2499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aphicFrame>
            <p:nvGraphicFramePr>
              <p:cNvPr id="58428" name="Object 85"/>
              <p:cNvGraphicFramePr>
                <a:graphicFrameLocks noChangeAspect="1"/>
              </p:cNvGraphicFramePr>
              <p:nvPr/>
            </p:nvGraphicFramePr>
            <p:xfrm>
              <a:off x="3610" y="2162"/>
              <a:ext cx="101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3332" name="公式" r:id="rId38" imgW="215265" imgH="88900" progId="Equation.3">
                      <p:embed/>
                    </p:oleObj>
                  </mc:Choice>
                  <mc:Fallback>
                    <p:oleObj name="公式" r:id="rId38" imgW="215265" imgH="88900" progId="Equation.3">
                      <p:embed/>
                      <p:pic>
                        <p:nvPicPr>
                          <p:cNvPr id="0" name="图片 6533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0" y="2162"/>
                            <a:ext cx="101" cy="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28119" name="Line 87"/>
            <p:cNvSpPr>
              <a:spLocks noChangeShapeType="1"/>
            </p:cNvSpPr>
            <p:nvPr/>
          </p:nvSpPr>
          <p:spPr bwMode="auto">
            <a:xfrm rot="5400000" flipV="1">
              <a:off x="4366" y="1414"/>
              <a:ext cx="907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58426" name="Object 111"/>
            <p:cNvGraphicFramePr>
              <a:graphicFrameLocks noChangeAspect="1"/>
            </p:cNvGraphicFramePr>
            <p:nvPr/>
          </p:nvGraphicFramePr>
          <p:xfrm>
            <a:off x="4964" y="932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333" name="公式" r:id="rId39" imgW="393700" imgH="342900" progId="Equation.3">
                    <p:embed/>
                  </p:oleObj>
                </mc:Choice>
                <mc:Fallback>
                  <p:oleObj name="公式" r:id="rId39" imgW="393700" imgH="342900" progId="Equation.3">
                    <p:embed/>
                    <p:pic>
                      <p:nvPicPr>
                        <p:cNvPr id="0" name="图片 6533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4" y="932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8202" name="Group 170"/>
          <p:cNvGrpSpPr/>
          <p:nvPr/>
        </p:nvGrpSpPr>
        <p:grpSpPr bwMode="auto">
          <a:xfrm>
            <a:off x="2651125" y="2136775"/>
            <a:ext cx="1827213" cy="512763"/>
            <a:chOff x="1670" y="1346"/>
            <a:chExt cx="1151" cy="323"/>
          </a:xfrm>
        </p:grpSpPr>
        <p:graphicFrame>
          <p:nvGraphicFramePr>
            <p:cNvPr id="58416" name="Object 104"/>
            <p:cNvGraphicFramePr/>
            <p:nvPr/>
          </p:nvGraphicFramePr>
          <p:xfrm>
            <a:off x="2156" y="1346"/>
            <a:ext cx="66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334" name="公式" r:id="rId41" imgW="1054100" imgH="469900" progId="Equation.3">
                    <p:embed/>
                  </p:oleObj>
                </mc:Choice>
                <mc:Fallback>
                  <p:oleObj name="公式" r:id="rId41" imgW="1054100" imgH="469900" progId="Equation.3">
                    <p:embed/>
                    <p:pic>
                      <p:nvPicPr>
                        <p:cNvPr id="0" name="图片 6533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6" y="1346"/>
                          <a:ext cx="66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8191" name="Rectangle 159"/>
            <p:cNvSpPr>
              <a:spLocks noChangeArrowheads="1"/>
            </p:cNvSpPr>
            <p:nvPr/>
          </p:nvSpPr>
          <p:spPr bwMode="auto">
            <a:xfrm>
              <a:off x="1670" y="1381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则有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</p:grpSp>
      <p:sp>
        <p:nvSpPr>
          <p:cNvPr id="428192" name="Rectangle 160"/>
          <p:cNvSpPr>
            <a:spLocks noChangeArrowheads="1"/>
          </p:cNvSpPr>
          <p:nvPr/>
        </p:nvSpPr>
        <p:spPr bwMode="auto">
          <a:xfrm>
            <a:off x="1973263" y="2809875"/>
            <a:ext cx="37734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/>
              <a:t>可知所求的</a:t>
            </a:r>
            <a:r>
              <a:rPr kumimoji="0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象区域</a:t>
            </a:r>
            <a:r>
              <a:rPr kumimoji="0" lang="en-US" altLang="zh-CN"/>
              <a:t> </a:t>
            </a:r>
            <a:r>
              <a:rPr kumimoji="0" lang="en-US" altLang="zh-CN" i="1"/>
              <a:t>G </a:t>
            </a:r>
            <a:r>
              <a:rPr kumimoji="0" lang="zh-CN" altLang="en-US"/>
              <a:t>为：</a:t>
            </a:r>
            <a:r>
              <a:rPr kumimoji="0" lang="en-US" altLang="zh-CN"/>
              <a:t>  </a:t>
            </a:r>
            <a:endParaRPr kumimoji="0" lang="en-US" altLang="zh-CN"/>
          </a:p>
        </p:txBody>
      </p:sp>
      <p:grpSp>
        <p:nvGrpSpPr>
          <p:cNvPr id="428199" name="Group 167"/>
          <p:cNvGrpSpPr/>
          <p:nvPr/>
        </p:nvGrpSpPr>
        <p:grpSpPr bwMode="auto">
          <a:xfrm>
            <a:off x="533400" y="517525"/>
            <a:ext cx="8550275" cy="1311275"/>
            <a:chOff x="336" y="326"/>
            <a:chExt cx="5386" cy="826"/>
          </a:xfrm>
        </p:grpSpPr>
        <p:grpSp>
          <p:nvGrpSpPr>
            <p:cNvPr id="58401" name="Group 166"/>
            <p:cNvGrpSpPr/>
            <p:nvPr/>
          </p:nvGrpSpPr>
          <p:grpSpPr bwMode="auto">
            <a:xfrm>
              <a:off x="336" y="326"/>
              <a:ext cx="5386" cy="826"/>
              <a:chOff x="336" y="326"/>
              <a:chExt cx="5386" cy="826"/>
            </a:xfrm>
          </p:grpSpPr>
          <p:grpSp>
            <p:nvGrpSpPr>
              <p:cNvPr id="58405" name="Group 165"/>
              <p:cNvGrpSpPr/>
              <p:nvPr/>
            </p:nvGrpSpPr>
            <p:grpSpPr bwMode="auto">
              <a:xfrm>
                <a:off x="659" y="858"/>
                <a:ext cx="2583" cy="294"/>
                <a:chOff x="659" y="858"/>
                <a:chExt cx="2583" cy="294"/>
              </a:xfrm>
            </p:grpSpPr>
            <p:sp>
              <p:nvSpPr>
                <p:cNvPr id="428180" name="Rectangle 148"/>
                <p:cNvSpPr>
                  <a:spLocks noChangeArrowheads="1"/>
                </p:cNvSpPr>
                <p:nvPr/>
              </p:nvSpPr>
              <p:spPr bwMode="auto">
                <a:xfrm>
                  <a:off x="659" y="864"/>
                  <a:ext cx="25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0" lang="zh-CN" altLang="en-US"/>
                    <a:t>映射</a:t>
                  </a:r>
                  <a:r>
                    <a:rPr kumimoji="0" lang="en-US" altLang="zh-CN"/>
                    <a:t>             </a:t>
                  </a:r>
                  <a:r>
                    <a:rPr kumimoji="0" lang="en-US" altLang="zh-CN" sz="800"/>
                    <a:t> </a:t>
                  </a:r>
                  <a:r>
                    <a:rPr kumimoji="0" lang="zh-CN" altLang="en-US"/>
                    <a:t>下的</a:t>
                  </a:r>
                  <a:r>
                    <a:rPr kumimoji="0" lang="zh-CN" altLang="en-US" u="sng">
                      <a:solidFill>
                        <a:schemeClr val="folHlink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象区域</a:t>
                  </a:r>
                  <a:r>
                    <a:rPr kumimoji="0" lang="en-US" altLang="zh-CN"/>
                    <a:t> </a:t>
                  </a:r>
                  <a:r>
                    <a:rPr kumimoji="0" lang="en-US" altLang="zh-CN" i="1"/>
                    <a:t>G</a:t>
                  </a:r>
                  <a:r>
                    <a:rPr kumimoji="0" lang="zh-CN" altLang="en-US"/>
                    <a:t>。</a:t>
                  </a:r>
                  <a:r>
                    <a:rPr kumimoji="0" lang="en-US" altLang="zh-CN"/>
                    <a:t>  </a:t>
                  </a:r>
                  <a:endParaRPr kumimoji="0" lang="en-US" altLang="zh-CN"/>
                </a:p>
              </p:txBody>
            </p:sp>
            <p:graphicFrame>
              <p:nvGraphicFramePr>
                <p:cNvPr id="58415" name="Object 151"/>
                <p:cNvGraphicFramePr/>
                <p:nvPr/>
              </p:nvGraphicFramePr>
              <p:xfrm>
                <a:off x="1154" y="858"/>
                <a:ext cx="561" cy="2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3335" name="公式" r:id="rId43" imgW="889000" imgH="368300" progId="Equation.3">
                        <p:embed/>
                      </p:oleObj>
                    </mc:Choice>
                    <mc:Fallback>
                      <p:oleObj name="公式" r:id="rId43" imgW="889000" imgH="368300" progId="Equation.3">
                        <p:embed/>
                        <p:pic>
                          <p:nvPicPr>
                            <p:cNvPr id="0" name="图片 65333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4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54" y="858"/>
                              <a:ext cx="561" cy="2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8406" name="Group 164"/>
              <p:cNvGrpSpPr/>
              <p:nvPr/>
            </p:nvGrpSpPr>
            <p:grpSpPr bwMode="auto">
              <a:xfrm>
                <a:off x="336" y="326"/>
                <a:ext cx="5386" cy="496"/>
                <a:chOff x="336" y="326"/>
                <a:chExt cx="5386" cy="496"/>
              </a:xfrm>
            </p:grpSpPr>
            <p:sp>
              <p:nvSpPr>
                <p:cNvPr id="428179" name="Rectangle 147"/>
                <p:cNvSpPr>
                  <a:spLocks noChangeArrowheads="1"/>
                </p:cNvSpPr>
                <p:nvPr/>
              </p:nvSpPr>
              <p:spPr bwMode="auto">
                <a:xfrm>
                  <a:off x="336" y="409"/>
                  <a:ext cx="45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0" lang="zh-CN" altLang="en-US">
                      <a:solidFill>
                        <a:srgbClr val="0000FF"/>
                      </a:solidFill>
                    </a:rPr>
                    <a:t>例</a:t>
                  </a:r>
                  <a:r>
                    <a:rPr kumimoji="0" lang="en-US" altLang="zh-CN">
                      <a:solidFill>
                        <a:srgbClr val="0000FF"/>
                      </a:solidFill>
                    </a:rPr>
                    <a:t>   </a:t>
                  </a:r>
                  <a:endParaRPr kumimoji="0" lang="en-US" altLang="zh-CN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28181" name="Rectangle 149"/>
                <p:cNvSpPr>
                  <a:spLocks noChangeArrowheads="1"/>
                </p:cNvSpPr>
                <p:nvPr/>
              </p:nvSpPr>
              <p:spPr bwMode="auto">
                <a:xfrm>
                  <a:off x="659" y="408"/>
                  <a:ext cx="50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0" lang="zh-CN" altLang="en-US"/>
                    <a:t>已知区域</a:t>
                  </a:r>
                  <a:r>
                    <a:rPr kumimoji="0" lang="en-US" altLang="zh-CN"/>
                    <a:t>                                                                </a:t>
                  </a:r>
                  <a:r>
                    <a:rPr kumimoji="0" lang="zh-CN" altLang="en-US"/>
                    <a:t>求区域</a:t>
                  </a:r>
                  <a:r>
                    <a:rPr kumimoji="0" lang="en-US" altLang="zh-CN"/>
                    <a:t> </a:t>
                  </a:r>
                  <a:r>
                    <a:rPr kumimoji="0" lang="en-US" altLang="zh-CN" i="1"/>
                    <a:t>D</a:t>
                  </a:r>
                  <a:r>
                    <a:rPr kumimoji="0" lang="en-US" altLang="zh-CN"/>
                    <a:t> </a:t>
                  </a:r>
                  <a:r>
                    <a:rPr kumimoji="0" lang="zh-CN" altLang="en-US"/>
                    <a:t>在</a:t>
                  </a:r>
                  <a:r>
                    <a:rPr kumimoji="0" lang="en-US" altLang="zh-CN"/>
                    <a:t>  </a:t>
                  </a:r>
                  <a:endParaRPr kumimoji="0" lang="en-US" altLang="zh-CN"/>
                </a:p>
              </p:txBody>
            </p:sp>
            <p:grpSp>
              <p:nvGrpSpPr>
                <p:cNvPr id="58409" name="Group 163"/>
                <p:cNvGrpSpPr/>
                <p:nvPr/>
              </p:nvGrpSpPr>
              <p:grpSpPr bwMode="auto">
                <a:xfrm>
                  <a:off x="1537" y="326"/>
                  <a:ext cx="2932" cy="496"/>
                  <a:chOff x="1537" y="326"/>
                  <a:chExt cx="2932" cy="496"/>
                </a:xfrm>
              </p:grpSpPr>
              <p:graphicFrame>
                <p:nvGraphicFramePr>
                  <p:cNvPr id="58410" name="Object 150"/>
                  <p:cNvGraphicFramePr/>
                  <p:nvPr/>
                </p:nvGraphicFramePr>
                <p:xfrm>
                  <a:off x="1537" y="326"/>
                  <a:ext cx="2932" cy="49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53336" name="公式" r:id="rId45" imgW="4648200" imgH="787400" progId="Equation.3">
                          <p:embed/>
                        </p:oleObj>
                      </mc:Choice>
                      <mc:Fallback>
                        <p:oleObj name="公式" r:id="rId45" imgW="4648200" imgH="787400" progId="Equation.3">
                          <p:embed/>
                          <p:pic>
                            <p:nvPicPr>
                              <p:cNvPr id="0" name="图片 653335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4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537" y="326"/>
                                <a:ext cx="2932" cy="49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58411" name="Group 162"/>
                  <p:cNvGrpSpPr/>
                  <p:nvPr/>
                </p:nvGrpSpPr>
                <p:grpSpPr bwMode="auto">
                  <a:xfrm>
                    <a:off x="2423" y="414"/>
                    <a:ext cx="136" cy="340"/>
                    <a:chOff x="2423" y="414"/>
                    <a:chExt cx="136" cy="340"/>
                  </a:xfrm>
                </p:grpSpPr>
                <p:graphicFrame>
                  <p:nvGraphicFramePr>
                    <p:cNvPr id="58412" name="Object 15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423" y="414"/>
                    <a:ext cx="136" cy="12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653337" name="公式" r:id="rId47" imgW="215900" imgH="203200" progId="Equation.3">
                            <p:embed/>
                          </p:oleObj>
                        </mc:Choice>
                        <mc:Fallback>
                          <p:oleObj name="公式" r:id="rId47" imgW="215900" imgH="203200" progId="Equation.3">
                            <p:embed/>
                            <p:pic>
                              <p:nvPicPr>
                                <p:cNvPr id="0" name="图片 653336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4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423" y="414"/>
                                  <a:ext cx="136" cy="12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58413" name="Object 15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431" y="586"/>
                    <a:ext cx="120" cy="16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653338" name="公式" r:id="rId49" imgW="190500" imgH="266700" progId="Equation.3">
                            <p:embed/>
                          </p:oleObj>
                        </mc:Choice>
                        <mc:Fallback>
                          <p:oleObj name="公式" r:id="rId49" imgW="190500" imgH="266700" progId="Equation.3">
                            <p:embed/>
                            <p:pic>
                              <p:nvPicPr>
                                <p:cNvPr id="0" name="图片 653337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5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431" y="586"/>
                                  <a:ext cx="120" cy="16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</p:grpSp>
        </p:grpSp>
        <p:grpSp>
          <p:nvGrpSpPr>
            <p:cNvPr id="58402" name="Group 161"/>
            <p:cNvGrpSpPr/>
            <p:nvPr/>
          </p:nvGrpSpPr>
          <p:grpSpPr bwMode="auto">
            <a:xfrm>
              <a:off x="3355" y="410"/>
              <a:ext cx="136" cy="340"/>
              <a:chOff x="3355" y="410"/>
              <a:chExt cx="136" cy="340"/>
            </a:xfrm>
          </p:grpSpPr>
          <p:graphicFrame>
            <p:nvGraphicFramePr>
              <p:cNvPr id="58403" name="Object 152"/>
              <p:cNvGraphicFramePr>
                <a:graphicFrameLocks noChangeAspect="1"/>
              </p:cNvGraphicFramePr>
              <p:nvPr/>
            </p:nvGraphicFramePr>
            <p:xfrm>
              <a:off x="3355" y="410"/>
              <a:ext cx="136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3339" name="公式" r:id="rId51" imgW="215900" imgH="203200" progId="Equation.3">
                      <p:embed/>
                    </p:oleObj>
                  </mc:Choice>
                  <mc:Fallback>
                    <p:oleObj name="公式" r:id="rId51" imgW="215900" imgH="203200" progId="Equation.3">
                      <p:embed/>
                      <p:pic>
                        <p:nvPicPr>
                          <p:cNvPr id="0" name="图片 6533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5" y="410"/>
                            <a:ext cx="136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404" name="Object 153"/>
              <p:cNvGraphicFramePr>
                <a:graphicFrameLocks noChangeAspect="1"/>
              </p:cNvGraphicFramePr>
              <p:nvPr/>
            </p:nvGraphicFramePr>
            <p:xfrm>
              <a:off x="3363" y="582"/>
              <a:ext cx="120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3340" name="Equation" r:id="rId52" imgW="190500" imgH="266700" progId="Equation.DSMT4">
                      <p:embed/>
                    </p:oleObj>
                  </mc:Choice>
                  <mc:Fallback>
                    <p:oleObj name="Equation" r:id="rId52" imgW="190500" imgH="266700" progId="Equation.DSMT4">
                      <p:embed/>
                      <p:pic>
                        <p:nvPicPr>
                          <p:cNvPr id="0" name="图片 6533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3" y="582"/>
                            <a:ext cx="120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42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2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2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2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42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42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42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42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2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2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86" grpId="0"/>
      <p:bldP spid="428038" grpId="0"/>
      <p:bldP spid="42819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13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14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18" name="Picture 13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13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19" name="Picture 13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14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20" name="Picture 13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13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21" name="Picture 13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03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22" name="Picture 13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01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23" name="Picture 13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24" name="Picture 13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25" name="Picture 13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26" name="Picture 13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27" name="Picture 14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28" name="Picture 14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29" name="Picture 14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30" name="Picture 14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02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31" name="Picture 14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32" name="Picture 14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02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33" name="Picture 14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1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34" name="Picture 14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1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35" name="Picture 14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0259" name="Group 179"/>
          <p:cNvGrpSpPr/>
          <p:nvPr/>
        </p:nvGrpSpPr>
        <p:grpSpPr bwMode="auto">
          <a:xfrm>
            <a:off x="7446963" y="3776663"/>
            <a:ext cx="1052512" cy="611187"/>
            <a:chOff x="4691" y="2379"/>
            <a:chExt cx="663" cy="385"/>
          </a:xfrm>
        </p:grpSpPr>
        <p:sp>
          <p:nvSpPr>
            <p:cNvPr id="60503" name="Line 16"/>
            <p:cNvSpPr>
              <a:spLocks noChangeShapeType="1"/>
            </p:cNvSpPr>
            <p:nvPr/>
          </p:nvSpPr>
          <p:spPr bwMode="auto">
            <a:xfrm>
              <a:off x="4691" y="2379"/>
              <a:ext cx="0" cy="38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lg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0504" name="Object 18"/>
            <p:cNvGraphicFramePr/>
            <p:nvPr/>
          </p:nvGraphicFramePr>
          <p:xfrm>
            <a:off x="4770" y="2416"/>
            <a:ext cx="5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37" name="公式" r:id="rId3" imgW="927100" imgH="368300" progId="Equation.3">
                    <p:embed/>
                  </p:oleObj>
                </mc:Choice>
                <mc:Fallback>
                  <p:oleObj name="公式" r:id="rId3" imgW="927100" imgH="368300" progId="Equation.3">
                    <p:embed/>
                    <p:pic>
                      <p:nvPicPr>
                        <p:cNvPr id="0" name="图片 6543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0" y="2416"/>
                          <a:ext cx="5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55" name="Group 175"/>
          <p:cNvGrpSpPr/>
          <p:nvPr/>
        </p:nvGrpSpPr>
        <p:grpSpPr bwMode="auto">
          <a:xfrm>
            <a:off x="2540000" y="3878263"/>
            <a:ext cx="1571625" cy="723900"/>
            <a:chOff x="1600" y="2443"/>
            <a:chExt cx="990" cy="456"/>
          </a:xfrm>
        </p:grpSpPr>
        <p:graphicFrame>
          <p:nvGraphicFramePr>
            <p:cNvPr id="60501" name="Object 112"/>
            <p:cNvGraphicFramePr/>
            <p:nvPr/>
          </p:nvGraphicFramePr>
          <p:xfrm>
            <a:off x="1656" y="2443"/>
            <a:ext cx="934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38" name="公式" r:id="rId5" imgW="1485900" imgH="711200" progId="Equation.3">
                    <p:embed/>
                  </p:oleObj>
                </mc:Choice>
                <mc:Fallback>
                  <p:oleObj name="公式" r:id="rId5" imgW="1485900" imgH="711200" progId="Equation.3">
                    <p:embed/>
                    <p:pic>
                      <p:nvPicPr>
                        <p:cNvPr id="0" name="图片 6543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6" y="2443"/>
                          <a:ext cx="934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502" name="Line 113"/>
            <p:cNvSpPr>
              <a:spLocks noChangeShapeType="1"/>
            </p:cNvSpPr>
            <p:nvPr/>
          </p:nvSpPr>
          <p:spPr bwMode="auto">
            <a:xfrm rot="5400000" flipV="1">
              <a:off x="1407" y="2707"/>
              <a:ext cx="38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30257" name="Group 177"/>
          <p:cNvGrpSpPr/>
          <p:nvPr/>
        </p:nvGrpSpPr>
        <p:grpSpPr bwMode="auto">
          <a:xfrm>
            <a:off x="4292600" y="5300663"/>
            <a:ext cx="1319213" cy="436562"/>
            <a:chOff x="2704" y="3339"/>
            <a:chExt cx="831" cy="275"/>
          </a:xfrm>
        </p:grpSpPr>
        <p:graphicFrame>
          <p:nvGraphicFramePr>
            <p:cNvPr id="60499" name="Object 21"/>
            <p:cNvGraphicFramePr/>
            <p:nvPr/>
          </p:nvGraphicFramePr>
          <p:xfrm>
            <a:off x="2783" y="3339"/>
            <a:ext cx="63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39" name="公式" r:id="rId7" imgW="1016000" imgH="368300" progId="Equation.3">
                    <p:embed/>
                  </p:oleObj>
                </mc:Choice>
                <mc:Fallback>
                  <p:oleObj name="公式" r:id="rId7" imgW="1016000" imgH="368300" progId="Equation.3">
                    <p:embed/>
                    <p:pic>
                      <p:nvPicPr>
                        <p:cNvPr id="0" name="图片 6543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3" y="3339"/>
                          <a:ext cx="63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500" name="Line 22"/>
            <p:cNvSpPr>
              <a:spLocks noChangeShapeType="1"/>
            </p:cNvSpPr>
            <p:nvPr/>
          </p:nvSpPr>
          <p:spPr bwMode="auto">
            <a:xfrm flipV="1">
              <a:off x="2704" y="3614"/>
              <a:ext cx="831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30090" name="Rectangle 10"/>
          <p:cNvSpPr>
            <a:spLocks noChangeArrowheads="1"/>
          </p:cNvSpPr>
          <p:nvPr/>
        </p:nvSpPr>
        <p:spPr bwMode="auto">
          <a:xfrm>
            <a:off x="531813" y="1865313"/>
            <a:ext cx="641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430254" name="Group 174"/>
          <p:cNvGrpSpPr/>
          <p:nvPr/>
        </p:nvGrpSpPr>
        <p:grpSpPr bwMode="auto">
          <a:xfrm>
            <a:off x="800100" y="2108200"/>
            <a:ext cx="3467100" cy="1619250"/>
            <a:chOff x="504" y="1328"/>
            <a:chExt cx="2184" cy="1020"/>
          </a:xfrm>
        </p:grpSpPr>
        <p:sp>
          <p:nvSpPr>
            <p:cNvPr id="430125" name="Rectangle 45"/>
            <p:cNvSpPr>
              <a:spLocks noChangeArrowheads="1"/>
            </p:cNvSpPr>
            <p:nvPr/>
          </p:nvSpPr>
          <p:spPr bwMode="auto">
            <a:xfrm>
              <a:off x="504" y="1572"/>
              <a:ext cx="1092" cy="3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CB9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126" name="Rectangle 46"/>
            <p:cNvSpPr>
              <a:spLocks noChangeArrowheads="1"/>
            </p:cNvSpPr>
            <p:nvPr/>
          </p:nvSpPr>
          <p:spPr bwMode="auto">
            <a:xfrm rot="10800000">
              <a:off x="1596" y="1572"/>
              <a:ext cx="1092" cy="3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CB9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127" name="Line 47"/>
            <p:cNvSpPr>
              <a:spLocks noChangeShapeType="1"/>
            </p:cNvSpPr>
            <p:nvPr/>
          </p:nvSpPr>
          <p:spPr bwMode="auto">
            <a:xfrm flipV="1">
              <a:off x="794" y="1572"/>
              <a:ext cx="807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130" name="Line 50"/>
            <p:cNvSpPr>
              <a:spLocks noChangeShapeType="1"/>
            </p:cNvSpPr>
            <p:nvPr/>
          </p:nvSpPr>
          <p:spPr bwMode="auto">
            <a:xfrm flipV="1">
              <a:off x="1601" y="1572"/>
              <a:ext cx="807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489" name="Line 48"/>
            <p:cNvSpPr>
              <a:spLocks noChangeAspect="1" noChangeShapeType="1"/>
            </p:cNvSpPr>
            <p:nvPr/>
          </p:nvSpPr>
          <p:spPr bwMode="auto">
            <a:xfrm flipV="1">
              <a:off x="728" y="2210"/>
              <a:ext cx="175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90" name="Line 49"/>
            <p:cNvSpPr>
              <a:spLocks noChangeShapeType="1"/>
            </p:cNvSpPr>
            <p:nvPr/>
          </p:nvSpPr>
          <p:spPr bwMode="auto">
            <a:xfrm>
              <a:off x="1599" y="1328"/>
              <a:ext cx="0" cy="102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0491" name="Object 68"/>
            <p:cNvGraphicFramePr>
              <a:graphicFrameLocks noChangeAspect="1"/>
            </p:cNvGraphicFramePr>
            <p:nvPr/>
          </p:nvGraphicFramePr>
          <p:xfrm>
            <a:off x="1655" y="1921"/>
            <a:ext cx="102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40" name="公式" r:id="rId9" imgW="215900" imgH="203200" progId="Equation.3">
                    <p:embed/>
                  </p:oleObj>
                </mc:Choice>
                <mc:Fallback>
                  <p:oleObj name="公式" r:id="rId9" imgW="215900" imgH="203200" progId="Equation.3">
                    <p:embed/>
                    <p:pic>
                      <p:nvPicPr>
                        <p:cNvPr id="0" name="图片 6543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921"/>
                          <a:ext cx="102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92" name="Object 69"/>
            <p:cNvGraphicFramePr>
              <a:graphicFrameLocks noChangeAspect="1"/>
            </p:cNvGraphicFramePr>
            <p:nvPr/>
          </p:nvGraphicFramePr>
          <p:xfrm>
            <a:off x="1665" y="2030"/>
            <a:ext cx="90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41" name="公式" r:id="rId11" imgW="190500" imgH="266700" progId="Equation.3">
                    <p:embed/>
                  </p:oleObj>
                </mc:Choice>
                <mc:Fallback>
                  <p:oleObj name="公式" r:id="rId11" imgW="190500" imgH="266700" progId="Equation.3">
                    <p:embed/>
                    <p:pic>
                      <p:nvPicPr>
                        <p:cNvPr id="0" name="图片 6543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5" y="2030"/>
                          <a:ext cx="90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50" name="Line 70"/>
            <p:cNvSpPr>
              <a:spLocks noChangeShapeType="1"/>
            </p:cNvSpPr>
            <p:nvPr/>
          </p:nvSpPr>
          <p:spPr bwMode="auto">
            <a:xfrm>
              <a:off x="1636" y="2025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0494" name="Object 71"/>
            <p:cNvGraphicFramePr>
              <a:graphicFrameLocks noChangeAspect="1"/>
            </p:cNvGraphicFramePr>
            <p:nvPr/>
          </p:nvGraphicFramePr>
          <p:xfrm>
            <a:off x="1779" y="1946"/>
            <a:ext cx="66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42" name="公式" r:id="rId13" imgW="139700" imgH="279400" progId="Equation.3">
                    <p:embed/>
                  </p:oleObj>
                </mc:Choice>
                <mc:Fallback>
                  <p:oleObj name="公式" r:id="rId13" imgW="139700" imgH="279400" progId="Equation.3">
                    <p:embed/>
                    <p:pic>
                      <p:nvPicPr>
                        <p:cNvPr id="0" name="图片 6543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9" y="1946"/>
                          <a:ext cx="66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95" name="Object 72"/>
            <p:cNvGraphicFramePr>
              <a:graphicFrameLocks noChangeAspect="1"/>
            </p:cNvGraphicFramePr>
            <p:nvPr/>
          </p:nvGraphicFramePr>
          <p:xfrm>
            <a:off x="1626" y="1418"/>
            <a:ext cx="156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43" name="公式" r:id="rId15" imgW="330200" imgH="342900" progId="Equation.3">
                    <p:embed/>
                  </p:oleObj>
                </mc:Choice>
                <mc:Fallback>
                  <p:oleObj name="公式" r:id="rId15" imgW="330200" imgH="342900" progId="Equation.3">
                    <p:embed/>
                    <p:pic>
                      <p:nvPicPr>
                        <p:cNvPr id="0" name="图片 6543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" y="1418"/>
                          <a:ext cx="156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57" name="Line 77"/>
            <p:cNvSpPr>
              <a:spLocks noChangeShapeType="1"/>
            </p:cNvSpPr>
            <p:nvPr/>
          </p:nvSpPr>
          <p:spPr bwMode="auto">
            <a:xfrm flipV="1">
              <a:off x="792" y="1887"/>
              <a:ext cx="807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158" name="Line 78"/>
            <p:cNvSpPr>
              <a:spLocks noChangeShapeType="1"/>
            </p:cNvSpPr>
            <p:nvPr/>
          </p:nvSpPr>
          <p:spPr bwMode="auto">
            <a:xfrm flipV="1">
              <a:off x="1599" y="1887"/>
              <a:ext cx="807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0498" name="Object 114"/>
            <p:cNvGraphicFramePr>
              <a:graphicFrameLocks noChangeAspect="1"/>
            </p:cNvGraphicFramePr>
            <p:nvPr/>
          </p:nvGraphicFramePr>
          <p:xfrm>
            <a:off x="2119" y="1343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44" name="公式" r:id="rId17" imgW="393700" imgH="342900" progId="Equation.3">
                    <p:embed/>
                  </p:oleObj>
                </mc:Choice>
                <mc:Fallback>
                  <p:oleObj name="公式" r:id="rId17" imgW="393700" imgH="342900" progId="Equation.3">
                    <p:embed/>
                    <p:pic>
                      <p:nvPicPr>
                        <p:cNvPr id="0" name="图片 6543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9" y="1343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0441" name="Picture 15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0240" name="Group 160"/>
          <p:cNvGrpSpPr/>
          <p:nvPr/>
        </p:nvGrpSpPr>
        <p:grpSpPr bwMode="auto">
          <a:xfrm>
            <a:off x="2674939" y="1301758"/>
            <a:ext cx="1374776" cy="338138"/>
            <a:chOff x="1319" y="3310"/>
            <a:chExt cx="866" cy="213"/>
          </a:xfrm>
        </p:grpSpPr>
        <p:sp>
          <p:nvSpPr>
            <p:cNvPr id="430241" name="Rectangle 161"/>
            <p:cNvSpPr>
              <a:spLocks noChangeArrowheads="1"/>
            </p:cNvSpPr>
            <p:nvPr/>
          </p:nvSpPr>
          <p:spPr bwMode="auto">
            <a:xfrm>
              <a:off x="1376" y="3327"/>
              <a:ext cx="743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242" name="Rectangle 162"/>
            <p:cNvSpPr>
              <a:spLocks noChangeArrowheads="1"/>
            </p:cNvSpPr>
            <p:nvPr/>
          </p:nvSpPr>
          <p:spPr bwMode="auto">
            <a:xfrm>
              <a:off x="1319" y="3310"/>
              <a:ext cx="866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138</a:t>
              </a:r>
              <a:r>
                <a:rPr kumimoji="0"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6.15  </a:t>
              </a:r>
              <a:endParaRPr kumimoji="0" lang="en-US" altLang="zh-CN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430253" name="Group 173"/>
          <p:cNvGrpSpPr/>
          <p:nvPr/>
        </p:nvGrpSpPr>
        <p:grpSpPr bwMode="auto">
          <a:xfrm>
            <a:off x="531813" y="508000"/>
            <a:ext cx="8485187" cy="1187450"/>
            <a:chOff x="335" y="320"/>
            <a:chExt cx="5345" cy="748"/>
          </a:xfrm>
        </p:grpSpPr>
        <p:sp>
          <p:nvSpPr>
            <p:cNvPr id="430237" name="Rectangle 157"/>
            <p:cNvSpPr>
              <a:spLocks noChangeArrowheads="1"/>
            </p:cNvSpPr>
            <p:nvPr/>
          </p:nvSpPr>
          <p:spPr bwMode="auto">
            <a:xfrm>
              <a:off x="660" y="780"/>
              <a:ext cx="11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上半平面。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grpSp>
          <p:nvGrpSpPr>
            <p:cNvPr id="60476" name="Group 172"/>
            <p:cNvGrpSpPr/>
            <p:nvPr/>
          </p:nvGrpSpPr>
          <p:grpSpPr bwMode="auto">
            <a:xfrm>
              <a:off x="335" y="320"/>
              <a:ext cx="5345" cy="496"/>
              <a:chOff x="335" y="320"/>
              <a:chExt cx="5345" cy="496"/>
            </a:xfrm>
          </p:grpSpPr>
          <p:sp>
            <p:nvSpPr>
              <p:cNvPr id="430236" name="Rectangle 156"/>
              <p:cNvSpPr>
                <a:spLocks noChangeArrowheads="1"/>
              </p:cNvSpPr>
              <p:nvPr/>
            </p:nvSpPr>
            <p:spPr bwMode="auto">
              <a:xfrm>
                <a:off x="335" y="403"/>
                <a:ext cx="40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solidFill>
                      <a:srgbClr val="0000FF"/>
                    </a:solidFill>
                  </a:rPr>
                  <a:t>例</a:t>
                </a:r>
                <a:r>
                  <a:rPr kumimoji="0" lang="en-US" altLang="zh-CN">
                    <a:solidFill>
                      <a:srgbClr val="0000FF"/>
                    </a:solidFill>
                  </a:rPr>
                  <a:t>  </a:t>
                </a:r>
                <a:endParaRPr kumimoji="0"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30238" name="Rectangle 158"/>
              <p:cNvSpPr>
                <a:spLocks noChangeArrowheads="1"/>
              </p:cNvSpPr>
              <p:nvPr/>
            </p:nvSpPr>
            <p:spPr bwMode="auto">
              <a:xfrm>
                <a:off x="660" y="402"/>
                <a:ext cx="502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/>
                  <a:t>设区域</a:t>
                </a:r>
                <a:r>
                  <a:rPr kumimoji="0" lang="en-US" altLang="zh-CN"/>
                  <a:t>                                           </a:t>
                </a:r>
                <a:r>
                  <a:rPr kumimoji="0" lang="zh-CN" altLang="en-US"/>
                  <a:t>求一共形映射将</a:t>
                </a:r>
                <a:r>
                  <a:rPr kumimoji="0" lang="en-US" altLang="zh-CN"/>
                  <a:t> </a:t>
                </a:r>
                <a:r>
                  <a:rPr kumimoji="0" lang="en-US" altLang="zh-CN" i="1"/>
                  <a:t>D </a:t>
                </a:r>
                <a:r>
                  <a:rPr kumimoji="0" lang="zh-CN" altLang="en-US"/>
                  <a:t>映射成</a:t>
                </a:r>
                <a:r>
                  <a:rPr kumimoji="0" lang="en-US" altLang="zh-CN"/>
                  <a:t>  </a:t>
                </a:r>
                <a:endParaRPr kumimoji="0" lang="en-US" altLang="zh-CN"/>
              </a:p>
            </p:txBody>
          </p:sp>
          <p:grpSp>
            <p:nvGrpSpPr>
              <p:cNvPr id="60479" name="Group 171"/>
              <p:cNvGrpSpPr/>
              <p:nvPr/>
            </p:nvGrpSpPr>
            <p:grpSpPr bwMode="auto">
              <a:xfrm>
                <a:off x="1347" y="320"/>
                <a:ext cx="1907" cy="496"/>
                <a:chOff x="1347" y="296"/>
                <a:chExt cx="1907" cy="496"/>
              </a:xfrm>
            </p:grpSpPr>
            <p:graphicFrame>
              <p:nvGraphicFramePr>
                <p:cNvPr id="60480" name="Object 159"/>
                <p:cNvGraphicFramePr/>
                <p:nvPr/>
              </p:nvGraphicFramePr>
              <p:xfrm>
                <a:off x="1347" y="296"/>
                <a:ext cx="1907" cy="4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4345" name="公式" r:id="rId19" imgW="3022600" imgH="787400" progId="Equation.3">
                        <p:embed/>
                      </p:oleObj>
                    </mc:Choice>
                    <mc:Fallback>
                      <p:oleObj name="公式" r:id="rId19" imgW="3022600" imgH="787400" progId="Equation.3">
                        <p:embed/>
                        <p:pic>
                          <p:nvPicPr>
                            <p:cNvPr id="0" name="图片 65434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47" y="296"/>
                              <a:ext cx="1907" cy="4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481" name="Object 169"/>
                <p:cNvGraphicFramePr>
                  <a:graphicFrameLocks noChangeAspect="1"/>
                </p:cNvGraphicFramePr>
                <p:nvPr/>
              </p:nvGraphicFramePr>
              <p:xfrm>
                <a:off x="2057" y="378"/>
                <a:ext cx="136" cy="1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4346" name="公式" r:id="rId21" imgW="215900" imgH="203200" progId="Equation.3">
                        <p:embed/>
                      </p:oleObj>
                    </mc:Choice>
                    <mc:Fallback>
                      <p:oleObj name="公式" r:id="rId21" imgW="215900" imgH="203200" progId="Equation.3">
                        <p:embed/>
                        <p:pic>
                          <p:nvPicPr>
                            <p:cNvPr id="0" name="图片 6543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57" y="378"/>
                              <a:ext cx="136" cy="1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482" name="Object 170"/>
                <p:cNvGraphicFramePr>
                  <a:graphicFrameLocks noChangeAspect="1"/>
                </p:cNvGraphicFramePr>
                <p:nvPr/>
              </p:nvGraphicFramePr>
              <p:xfrm>
                <a:off x="2065" y="550"/>
                <a:ext cx="120" cy="1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4347" name="公式" r:id="rId23" imgW="190500" imgH="266700" progId="Equation.3">
                        <p:embed/>
                      </p:oleObj>
                    </mc:Choice>
                    <mc:Fallback>
                      <p:oleObj name="公式" r:id="rId23" imgW="190500" imgH="266700" progId="Equation.3">
                        <p:embed/>
                        <p:pic>
                          <p:nvPicPr>
                            <p:cNvPr id="0" name="图片 65434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65" y="550"/>
                              <a:ext cx="120" cy="1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430256" name="Group 176"/>
          <p:cNvGrpSpPr/>
          <p:nvPr/>
        </p:nvGrpSpPr>
        <p:grpSpPr bwMode="auto">
          <a:xfrm>
            <a:off x="796925" y="4876800"/>
            <a:ext cx="3467100" cy="1371600"/>
            <a:chOff x="502" y="3072"/>
            <a:chExt cx="2184" cy="864"/>
          </a:xfrm>
        </p:grpSpPr>
        <p:sp>
          <p:nvSpPr>
            <p:cNvPr id="430160" name="Rectangle 80"/>
            <p:cNvSpPr>
              <a:spLocks noChangeArrowheads="1"/>
            </p:cNvSpPr>
            <p:nvPr/>
          </p:nvSpPr>
          <p:spPr bwMode="auto">
            <a:xfrm>
              <a:off x="502" y="3484"/>
              <a:ext cx="1092" cy="3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CB9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161" name="Rectangle 81"/>
            <p:cNvSpPr>
              <a:spLocks noChangeArrowheads="1"/>
            </p:cNvSpPr>
            <p:nvPr/>
          </p:nvSpPr>
          <p:spPr bwMode="auto">
            <a:xfrm rot="10800000">
              <a:off x="1594" y="3484"/>
              <a:ext cx="1092" cy="3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CB9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163" name="Line 83"/>
            <p:cNvSpPr>
              <a:spLocks noChangeShapeType="1"/>
            </p:cNvSpPr>
            <p:nvPr/>
          </p:nvSpPr>
          <p:spPr bwMode="auto">
            <a:xfrm flipV="1">
              <a:off x="792" y="3484"/>
              <a:ext cx="807" cy="0"/>
            </a:xfrm>
            <a:prstGeom prst="line">
              <a:avLst/>
            </a:prstGeom>
            <a:noFill/>
            <a:ln w="3175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164" name="Line 84"/>
            <p:cNvSpPr>
              <a:spLocks noChangeShapeType="1"/>
            </p:cNvSpPr>
            <p:nvPr/>
          </p:nvSpPr>
          <p:spPr bwMode="auto">
            <a:xfrm flipV="1">
              <a:off x="1599" y="3484"/>
              <a:ext cx="807" cy="0"/>
            </a:xfrm>
            <a:prstGeom prst="line">
              <a:avLst/>
            </a:prstGeom>
            <a:noFill/>
            <a:ln w="3175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468" name="Line 86"/>
            <p:cNvSpPr>
              <a:spLocks noChangeShapeType="1"/>
            </p:cNvSpPr>
            <p:nvPr/>
          </p:nvSpPr>
          <p:spPr bwMode="auto">
            <a:xfrm>
              <a:off x="1597" y="3072"/>
              <a:ext cx="0" cy="86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0469" name="Object 88"/>
            <p:cNvGraphicFramePr>
              <a:graphicFrameLocks noChangeAspect="1"/>
            </p:cNvGraphicFramePr>
            <p:nvPr/>
          </p:nvGraphicFramePr>
          <p:xfrm>
            <a:off x="1659" y="3209"/>
            <a:ext cx="102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48" name="公式" r:id="rId25" imgW="215900" imgH="203200" progId="Equation.3">
                    <p:embed/>
                  </p:oleObj>
                </mc:Choice>
                <mc:Fallback>
                  <p:oleObj name="公式" r:id="rId25" imgW="215900" imgH="203200" progId="Equation.3">
                    <p:embed/>
                    <p:pic>
                      <p:nvPicPr>
                        <p:cNvPr id="0" name="图片 6543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9" y="3209"/>
                          <a:ext cx="102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70" name="Object 89"/>
            <p:cNvGraphicFramePr>
              <a:graphicFrameLocks noChangeAspect="1"/>
            </p:cNvGraphicFramePr>
            <p:nvPr/>
          </p:nvGraphicFramePr>
          <p:xfrm>
            <a:off x="1663" y="3318"/>
            <a:ext cx="90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49" name="公式" r:id="rId27" imgW="190500" imgH="266700" progId="Equation.3">
                    <p:embed/>
                  </p:oleObj>
                </mc:Choice>
                <mc:Fallback>
                  <p:oleObj name="公式" r:id="rId27" imgW="190500" imgH="266700" progId="Equation.3">
                    <p:embed/>
                    <p:pic>
                      <p:nvPicPr>
                        <p:cNvPr id="0" name="图片 6543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3" y="3318"/>
                          <a:ext cx="90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70" name="Line 90"/>
            <p:cNvSpPr>
              <a:spLocks noChangeShapeType="1"/>
            </p:cNvSpPr>
            <p:nvPr/>
          </p:nvSpPr>
          <p:spPr bwMode="auto">
            <a:xfrm>
              <a:off x="1634" y="331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0472" name="Object 91"/>
            <p:cNvGraphicFramePr>
              <a:graphicFrameLocks noChangeAspect="1"/>
            </p:cNvGraphicFramePr>
            <p:nvPr/>
          </p:nvGraphicFramePr>
          <p:xfrm>
            <a:off x="1777" y="3234"/>
            <a:ext cx="66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50" name="公式" r:id="rId28" imgW="139700" imgH="279400" progId="Equation.3">
                    <p:embed/>
                  </p:oleObj>
                </mc:Choice>
                <mc:Fallback>
                  <p:oleObj name="公式" r:id="rId28" imgW="139700" imgH="279400" progId="Equation.3">
                    <p:embed/>
                    <p:pic>
                      <p:nvPicPr>
                        <p:cNvPr id="0" name="图片 6543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7" y="3234"/>
                          <a:ext cx="66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73" name="Object 115"/>
            <p:cNvGraphicFramePr>
              <a:graphicFrameLocks noChangeAspect="1"/>
            </p:cNvGraphicFramePr>
            <p:nvPr/>
          </p:nvGraphicFramePr>
          <p:xfrm>
            <a:off x="2088" y="3101"/>
            <a:ext cx="23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51" name="公式" r:id="rId29" imgW="508000" imgH="368300" progId="Equation.3">
                    <p:embed/>
                  </p:oleObj>
                </mc:Choice>
                <mc:Fallback>
                  <p:oleObj name="公式" r:id="rId29" imgW="508000" imgH="368300" progId="Equation.3">
                    <p:embed/>
                    <p:pic>
                      <p:nvPicPr>
                        <p:cNvPr id="0" name="图片 6543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8" y="3101"/>
                          <a:ext cx="23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74" name="Line 85"/>
            <p:cNvSpPr>
              <a:spLocks noChangeAspect="1" noChangeShapeType="1"/>
            </p:cNvSpPr>
            <p:nvPr/>
          </p:nvSpPr>
          <p:spPr bwMode="auto">
            <a:xfrm flipV="1">
              <a:off x="726" y="3798"/>
              <a:ext cx="175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30260" name="Group 180"/>
          <p:cNvGrpSpPr/>
          <p:nvPr/>
        </p:nvGrpSpPr>
        <p:grpSpPr bwMode="auto">
          <a:xfrm>
            <a:off x="6221413" y="2116138"/>
            <a:ext cx="2441575" cy="1439862"/>
            <a:chOff x="3919" y="1333"/>
            <a:chExt cx="1538" cy="907"/>
          </a:xfrm>
        </p:grpSpPr>
        <p:sp>
          <p:nvSpPr>
            <p:cNvPr id="430083" name="Rectangle 3"/>
            <p:cNvSpPr>
              <a:spLocks noChangeAspect="1" noChangeArrowheads="1"/>
            </p:cNvSpPr>
            <p:nvPr/>
          </p:nvSpPr>
          <p:spPr bwMode="auto">
            <a:xfrm>
              <a:off x="3919" y="1470"/>
              <a:ext cx="769" cy="558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084" name="Rectangle 4"/>
            <p:cNvSpPr>
              <a:spLocks noChangeAspect="1" noChangeArrowheads="1"/>
            </p:cNvSpPr>
            <p:nvPr/>
          </p:nvSpPr>
          <p:spPr bwMode="auto">
            <a:xfrm rot="10800000">
              <a:off x="4688" y="1470"/>
              <a:ext cx="769" cy="558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461" name="Line 12"/>
            <p:cNvSpPr>
              <a:spLocks noChangeShapeType="1"/>
            </p:cNvSpPr>
            <p:nvPr/>
          </p:nvSpPr>
          <p:spPr bwMode="auto">
            <a:xfrm>
              <a:off x="4689" y="1333"/>
              <a:ext cx="0" cy="90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0462" name="Object 117"/>
            <p:cNvGraphicFramePr>
              <a:graphicFrameLocks noChangeAspect="1"/>
            </p:cNvGraphicFramePr>
            <p:nvPr/>
          </p:nvGraphicFramePr>
          <p:xfrm>
            <a:off x="4988" y="1471"/>
            <a:ext cx="2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52" name="公式" r:id="rId31" imgW="469900" imgH="342900" progId="Equation.3">
                    <p:embed/>
                  </p:oleObj>
                </mc:Choice>
                <mc:Fallback>
                  <p:oleObj name="公式" r:id="rId31" imgW="469900" imgH="342900" progId="Equation.3">
                    <p:embed/>
                    <p:pic>
                      <p:nvPicPr>
                        <p:cNvPr id="0" name="图片 6543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1471"/>
                          <a:ext cx="22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63" name="Line 15"/>
            <p:cNvSpPr>
              <a:spLocks noChangeShapeType="1"/>
            </p:cNvSpPr>
            <p:nvPr/>
          </p:nvSpPr>
          <p:spPr bwMode="auto">
            <a:xfrm flipV="1">
              <a:off x="4022" y="2028"/>
              <a:ext cx="132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30258" name="Group 178"/>
          <p:cNvGrpSpPr/>
          <p:nvPr/>
        </p:nvGrpSpPr>
        <p:grpSpPr bwMode="auto">
          <a:xfrm>
            <a:off x="5772150" y="4578350"/>
            <a:ext cx="3324225" cy="1666875"/>
            <a:chOff x="3636" y="2884"/>
            <a:chExt cx="2094" cy="1050"/>
          </a:xfrm>
        </p:grpSpPr>
        <p:graphicFrame>
          <p:nvGraphicFramePr>
            <p:cNvPr id="60451" name="Object 63"/>
            <p:cNvGraphicFramePr>
              <a:graphicFrameLocks noChangeAspect="1"/>
            </p:cNvGraphicFramePr>
            <p:nvPr/>
          </p:nvGraphicFramePr>
          <p:xfrm>
            <a:off x="4724" y="3011"/>
            <a:ext cx="156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53" name="公式" r:id="rId33" imgW="330200" imgH="342900" progId="Equation.3">
                    <p:embed/>
                  </p:oleObj>
                </mc:Choice>
                <mc:Fallback>
                  <p:oleObj name="公式" r:id="rId33" imgW="330200" imgH="342900" progId="Equation.3">
                    <p:embed/>
                    <p:pic>
                      <p:nvPicPr>
                        <p:cNvPr id="0" name="图片 6543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" y="3011"/>
                          <a:ext cx="156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77" name="Rectangle 97"/>
            <p:cNvSpPr>
              <a:spLocks noChangeArrowheads="1"/>
            </p:cNvSpPr>
            <p:nvPr/>
          </p:nvSpPr>
          <p:spPr bwMode="auto">
            <a:xfrm>
              <a:off x="3636" y="3170"/>
              <a:ext cx="1047" cy="63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CB9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178" name="Rectangle 98"/>
            <p:cNvSpPr>
              <a:spLocks noChangeArrowheads="1"/>
            </p:cNvSpPr>
            <p:nvPr/>
          </p:nvSpPr>
          <p:spPr bwMode="auto">
            <a:xfrm rot="10800000">
              <a:off x="4683" y="3170"/>
              <a:ext cx="1047" cy="63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CB9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180" name="Line 100"/>
            <p:cNvSpPr>
              <a:spLocks noChangeShapeType="1"/>
            </p:cNvSpPr>
            <p:nvPr/>
          </p:nvSpPr>
          <p:spPr bwMode="auto">
            <a:xfrm flipV="1">
              <a:off x="3884" y="3171"/>
              <a:ext cx="807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181" name="Line 101"/>
            <p:cNvSpPr>
              <a:spLocks noChangeShapeType="1"/>
            </p:cNvSpPr>
            <p:nvPr/>
          </p:nvSpPr>
          <p:spPr bwMode="auto">
            <a:xfrm flipV="1">
              <a:off x="4691" y="3171"/>
              <a:ext cx="807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456" name="Line 103"/>
            <p:cNvSpPr>
              <a:spLocks noChangeShapeType="1"/>
            </p:cNvSpPr>
            <p:nvPr/>
          </p:nvSpPr>
          <p:spPr bwMode="auto">
            <a:xfrm>
              <a:off x="4689" y="2884"/>
              <a:ext cx="0" cy="105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0457" name="Object 116"/>
            <p:cNvGraphicFramePr>
              <a:graphicFrameLocks noChangeAspect="1"/>
            </p:cNvGraphicFramePr>
            <p:nvPr/>
          </p:nvGraphicFramePr>
          <p:xfrm>
            <a:off x="5174" y="2908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54" name="公式" r:id="rId35" imgW="520700" imgH="368300" progId="Equation.3">
                    <p:embed/>
                  </p:oleObj>
                </mc:Choice>
                <mc:Fallback>
                  <p:oleObj name="公式" r:id="rId35" imgW="520700" imgH="368300" progId="Equation.3">
                    <p:embed/>
                    <p:pic>
                      <p:nvPicPr>
                        <p:cNvPr id="0" name="图片 6543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4" y="2908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58" name="Line 102"/>
            <p:cNvSpPr>
              <a:spLocks noChangeAspect="1" noChangeShapeType="1"/>
            </p:cNvSpPr>
            <p:nvPr/>
          </p:nvSpPr>
          <p:spPr bwMode="auto">
            <a:xfrm flipV="1">
              <a:off x="3818" y="3802"/>
              <a:ext cx="175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30261" name="Group 181"/>
          <p:cNvGrpSpPr/>
          <p:nvPr/>
        </p:nvGrpSpPr>
        <p:grpSpPr bwMode="auto">
          <a:xfrm>
            <a:off x="4187825" y="2206625"/>
            <a:ext cx="2070100" cy="800100"/>
            <a:chOff x="2638" y="1390"/>
            <a:chExt cx="1304" cy="504"/>
          </a:xfrm>
        </p:grpSpPr>
        <p:sp>
          <p:nvSpPr>
            <p:cNvPr id="60448" name="Line 17"/>
            <p:cNvSpPr>
              <a:spLocks noChangeShapeType="1"/>
            </p:cNvSpPr>
            <p:nvPr/>
          </p:nvSpPr>
          <p:spPr bwMode="auto">
            <a:xfrm rot="16200000" flipV="1">
              <a:off x="3290" y="1242"/>
              <a:ext cx="0" cy="1304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stealth" w="lg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099" name="Rectangle 19"/>
            <p:cNvSpPr>
              <a:spLocks noChangeArrowheads="1"/>
            </p:cNvSpPr>
            <p:nvPr/>
          </p:nvSpPr>
          <p:spPr bwMode="auto">
            <a:xfrm>
              <a:off x="2700" y="1392"/>
              <a:ext cx="1110" cy="426"/>
            </a:xfrm>
            <a:prstGeom prst="rect">
              <a:avLst/>
            </a:prstGeom>
            <a:solidFill>
              <a:srgbClr val="DC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0450" name="Object 20"/>
            <p:cNvGraphicFramePr/>
            <p:nvPr/>
          </p:nvGraphicFramePr>
          <p:xfrm>
            <a:off x="2752" y="1390"/>
            <a:ext cx="101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55" name="Equation" r:id="rId37" imgW="1612900" imgH="609600" progId="Equation.DSMT4">
                    <p:embed/>
                  </p:oleObj>
                </mc:Choice>
                <mc:Fallback>
                  <p:oleObj name="Equation" r:id="rId37" imgW="1612900" imgH="609600" progId="Equation.DSMT4">
                    <p:embed/>
                    <p:pic>
                      <p:nvPicPr>
                        <p:cNvPr id="0" name="图片 6543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2" y="1390"/>
                          <a:ext cx="101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3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3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3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3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3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3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3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43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43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3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3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01942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66" name="Picture 3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01783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67" name="Picture 3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18160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68" name="Picture 3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18001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69" name="Picture 3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33425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70" name="Picture 3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33425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71" name="Picture 3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510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72" name="Picture 3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495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73" name="Picture 3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132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74" name="Picture 4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116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75" name="Picture 4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659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76" name="Picture 4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643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77" name="Picture 4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017838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78" name="Picture 4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016250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79" name="Picture 4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180013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80" name="Picture 4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178425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81" name="Picture 4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332663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82" name="Picture 4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331075" y="5002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83" name="Picture 5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534988" y="566738"/>
            <a:ext cx="24955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三、</a:t>
            </a:r>
            <a:r>
              <a:rPr kumimoji="0" lang="zh-CN" altLang="en-US" sz="2800">
                <a:solidFill>
                  <a:srgbClr val="000099"/>
                </a:solidFill>
              </a:rPr>
              <a:t>综合举例</a:t>
            </a:r>
            <a:r>
              <a:rPr kumimoji="0"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1350963" y="1751013"/>
            <a:ext cx="1987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(1) 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预处理。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20519" name="Rectangle 7"/>
          <p:cNvSpPr>
            <a:spLocks noChangeArrowheads="1"/>
          </p:cNvSpPr>
          <p:nvPr/>
        </p:nvSpPr>
        <p:spPr bwMode="auto">
          <a:xfrm>
            <a:off x="1781175" y="2868613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工具</a:t>
            </a:r>
            <a:r>
              <a:rPr lang="en-US" altLang="zh-CN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CC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20520" name="Rectangle 8"/>
          <p:cNvSpPr>
            <a:spLocks noChangeArrowheads="1"/>
          </p:cNvSpPr>
          <p:nvPr/>
        </p:nvSpPr>
        <p:spPr bwMode="auto">
          <a:xfrm>
            <a:off x="1781175" y="2316163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目标</a:t>
            </a:r>
            <a:r>
              <a:rPr lang="en-US" altLang="zh-CN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CC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20521" name="Rectangle 9"/>
          <p:cNvSpPr>
            <a:spLocks noChangeArrowheads="1"/>
          </p:cNvSpPr>
          <p:nvPr/>
        </p:nvSpPr>
        <p:spPr bwMode="auto">
          <a:xfrm>
            <a:off x="1349375" y="3560763"/>
            <a:ext cx="5721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(2) 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将区域映射为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角形域</a:t>
            </a:r>
            <a:r>
              <a:rPr lang="en-US" altLang="zh-CN">
                <a:solidFill>
                  <a:srgbClr val="006600"/>
                </a:solidFill>
                <a:latin typeface="宋体" panose="02010600030101010101" charset="-122"/>
              </a:rPr>
              <a:t>(</a:t>
            </a:r>
            <a:r>
              <a:rPr lang="en-US" altLang="zh-CN" sz="8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或者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带形域</a:t>
            </a:r>
            <a:r>
              <a:rPr lang="en-US" altLang="zh-CN" sz="800">
                <a:solidFill>
                  <a:srgbClr val="006600"/>
                </a:solidFill>
                <a:latin typeface="宋体" panose="02010600030101010101" charset="-122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宋体" panose="02010600030101010101" charset="-122"/>
              </a:rPr>
              <a:t>)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20534" name="Rectangle 22"/>
          <p:cNvSpPr>
            <a:spLocks noChangeArrowheads="1"/>
          </p:cNvSpPr>
          <p:nvPr/>
        </p:nvSpPr>
        <p:spPr bwMode="auto">
          <a:xfrm>
            <a:off x="533400" y="1193800"/>
            <a:ext cx="5467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Pct val="85000"/>
              <a:buFontTx/>
              <a:buBlip>
                <a:blip r:embed="rId3"/>
              </a:buBlip>
              <a:defRPr/>
            </a:pPr>
            <a:r>
              <a:rPr kumimoji="0" lang="en-US" altLang="zh-CN">
                <a:solidFill>
                  <a:srgbClr val="000099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zh-CN" altLang="en-US">
                <a:solidFill>
                  <a:srgbClr val="000099"/>
                </a:solidFill>
                <a:ea typeface="楷体" panose="02010609060101010101" charset="-122"/>
                <a:cs typeface="楷体" panose="02010609060101010101" charset="-122"/>
              </a:rPr>
              <a:t>求共形映射的一般方法与</a:t>
            </a:r>
            <a:r>
              <a:rPr lang="zh-CN" altLang="en-US">
                <a:solidFill>
                  <a:srgbClr val="000099"/>
                </a:solidFill>
                <a:ea typeface="楷体" panose="02010609060101010101" charset="-122"/>
                <a:cs typeface="楷体" panose="02010609060101010101" charset="-122"/>
              </a:rPr>
              <a:t>主要步骤。</a:t>
            </a:r>
            <a:r>
              <a:rPr lang="en-US" altLang="zh-CN">
                <a:solidFill>
                  <a:srgbClr val="000099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99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20523" name="Rectangle 11"/>
          <p:cNvSpPr>
            <a:spLocks noChangeArrowheads="1"/>
          </p:cNvSpPr>
          <p:nvPr/>
        </p:nvSpPr>
        <p:spPr bwMode="auto">
          <a:xfrm>
            <a:off x="1781175" y="4127500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lang="en-US" altLang="zh-CN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CC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20531" name="Rectangle 19"/>
          <p:cNvSpPr>
            <a:spLocks noChangeArrowheads="1"/>
          </p:cNvSpPr>
          <p:nvPr/>
        </p:nvSpPr>
        <p:spPr bwMode="auto">
          <a:xfrm>
            <a:off x="1781175" y="5459413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工具</a:t>
            </a:r>
            <a:r>
              <a:rPr lang="en-US" altLang="zh-CN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CC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320532" name="Object 20"/>
          <p:cNvGraphicFramePr/>
          <p:nvPr/>
        </p:nvGraphicFramePr>
        <p:xfrm>
          <a:off x="2763838" y="5318125"/>
          <a:ext cx="16875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61" name="公式" r:id="rId4" imgW="1689100" imgH="838200" progId="Equation.3">
                  <p:embed/>
                </p:oleObj>
              </mc:Choice>
              <mc:Fallback>
                <p:oleObj name="公式" r:id="rId4" imgW="1689100" imgH="838200" progId="Equation.3">
                  <p:embed/>
                  <p:pic>
                    <p:nvPicPr>
                      <p:cNvPr id="0" name="图片 65536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5318125"/>
                        <a:ext cx="16875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0571" name="Group 59"/>
          <p:cNvGrpSpPr/>
          <p:nvPr/>
        </p:nvGrpSpPr>
        <p:grpSpPr bwMode="auto">
          <a:xfrm>
            <a:off x="4583113" y="5267325"/>
            <a:ext cx="2481262" cy="838200"/>
            <a:chOff x="2887" y="3318"/>
            <a:chExt cx="1563" cy="528"/>
          </a:xfrm>
        </p:grpSpPr>
        <p:graphicFrame>
          <p:nvGraphicFramePr>
            <p:cNvPr id="62509" name="Object 25"/>
            <p:cNvGraphicFramePr/>
            <p:nvPr/>
          </p:nvGraphicFramePr>
          <p:xfrm>
            <a:off x="3379" y="3318"/>
            <a:ext cx="1071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362" name="公式" r:id="rId6" imgW="1701800" imgH="838200" progId="Equation.3">
                    <p:embed/>
                  </p:oleObj>
                </mc:Choice>
                <mc:Fallback>
                  <p:oleObj name="公式" r:id="rId6" imgW="1701800" imgH="838200" progId="Equation.3">
                    <p:embed/>
                    <p:pic>
                      <p:nvPicPr>
                        <p:cNvPr id="0" name="图片 6553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3318"/>
                          <a:ext cx="1071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0538" name="Rectangle 26"/>
            <p:cNvSpPr>
              <a:spLocks noChangeArrowheads="1"/>
            </p:cNvSpPr>
            <p:nvPr/>
          </p:nvSpPr>
          <p:spPr bwMode="auto">
            <a:xfrm>
              <a:off x="2887" y="3439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或者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pic>
        <p:nvPicPr>
          <p:cNvPr id="62494" name="Picture 5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568" name="Group 56"/>
          <p:cNvGrpSpPr/>
          <p:nvPr/>
        </p:nvGrpSpPr>
        <p:grpSpPr bwMode="auto">
          <a:xfrm>
            <a:off x="534988" y="1754188"/>
            <a:ext cx="946150" cy="773112"/>
            <a:chOff x="337" y="1105"/>
            <a:chExt cx="596" cy="487"/>
          </a:xfrm>
        </p:grpSpPr>
        <p:sp>
          <p:nvSpPr>
            <p:cNvPr id="320535" name="Rectangle 23"/>
            <p:cNvSpPr>
              <a:spLocks noChangeArrowheads="1"/>
            </p:cNvSpPr>
            <p:nvPr/>
          </p:nvSpPr>
          <p:spPr bwMode="auto">
            <a:xfrm>
              <a:off x="339" y="138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rPr>
                <a:t>一般</a:t>
              </a:r>
              <a:r>
                <a:rPr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600">
                <a:solidFill>
                  <a:srgbClr val="B2B2B2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20564" name="Rectangle 52"/>
            <p:cNvSpPr>
              <a:spLocks noChangeArrowheads="1"/>
            </p:cNvSpPr>
            <p:nvPr/>
          </p:nvSpPr>
          <p:spPr bwMode="auto">
            <a:xfrm>
              <a:off x="337" y="1105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步骤</a:t>
              </a: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sp>
        <p:nvSpPr>
          <p:cNvPr id="320565" name="Rectangle 53"/>
          <p:cNvSpPr>
            <a:spLocks noChangeArrowheads="1"/>
          </p:cNvSpPr>
          <p:nvPr/>
        </p:nvSpPr>
        <p:spPr bwMode="auto">
          <a:xfrm>
            <a:off x="2679700" y="2316163"/>
            <a:ext cx="5518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使区域的边界至多由两个圆弧段构成。</a:t>
            </a: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20566" name="Rectangle 54"/>
          <p:cNvSpPr>
            <a:spLocks noChangeArrowheads="1"/>
          </p:cNvSpPr>
          <p:nvPr/>
        </p:nvSpPr>
        <p:spPr bwMode="auto">
          <a:xfrm>
            <a:off x="2679700" y="2868613"/>
            <a:ext cx="5518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分式线性映射、幂函数、指数函数等。</a:t>
            </a: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320569" name="Group 57"/>
          <p:cNvGrpSpPr/>
          <p:nvPr/>
        </p:nvGrpSpPr>
        <p:grpSpPr bwMode="auto">
          <a:xfrm>
            <a:off x="2679700" y="4094163"/>
            <a:ext cx="4873625" cy="496887"/>
            <a:chOff x="1688" y="2579"/>
            <a:chExt cx="3070" cy="313"/>
          </a:xfrm>
        </p:grpSpPr>
        <p:sp>
          <p:nvSpPr>
            <p:cNvPr id="320567" name="Rectangle 55"/>
            <p:cNvSpPr>
              <a:spLocks noChangeArrowheads="1"/>
            </p:cNvSpPr>
            <p:nvPr/>
          </p:nvSpPr>
          <p:spPr bwMode="auto">
            <a:xfrm>
              <a:off x="1688" y="2604"/>
              <a:ext cx="29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将区域边界的一个交点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    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映射为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20524" name="Rectangle 12"/>
            <p:cNvSpPr>
              <a:spLocks noChangeArrowheads="1"/>
            </p:cNvSpPr>
            <p:nvPr/>
          </p:nvSpPr>
          <p:spPr bwMode="auto">
            <a:xfrm>
              <a:off x="3687" y="2579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i="1">
                  <a:ea typeface="楷体" panose="02010609060101010101" charset="-122"/>
                  <a:cs typeface="楷体" panose="02010609060101010101" charset="-122"/>
                </a:rPr>
                <a:t>z</a:t>
              </a:r>
              <a:r>
                <a:rPr lang="en-US" altLang="zh-CN" baseline="-25000">
                  <a:ea typeface="楷体" panose="02010609060101010101" charset="-122"/>
                  <a:cs typeface="楷体" panose="02010609060101010101" charset="-122"/>
                </a:rPr>
                <a:t>1 </a:t>
              </a:r>
              <a:r>
                <a:rPr lang="en-US" altLang="zh-CN" sz="1000" baseline="-25000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baseline="-25000"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baseline="-25000"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62506" name="Object 24"/>
            <p:cNvGraphicFramePr/>
            <p:nvPr/>
          </p:nvGraphicFramePr>
          <p:xfrm>
            <a:off x="4526" y="2701"/>
            <a:ext cx="23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363" name="Equation" r:id="rId8" imgW="368300" imgH="279400" progId="Equation.DSMT4">
                    <p:embed/>
                  </p:oleObj>
                </mc:Choice>
                <mc:Fallback>
                  <p:oleObj name="Equation" r:id="rId8" imgW="368300" imgH="279400" progId="Equation.DSMT4">
                    <p:embed/>
                    <p:pic>
                      <p:nvPicPr>
                        <p:cNvPr id="0" name="图片 6553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6" y="2701"/>
                          <a:ext cx="23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0570" name="Group 58"/>
          <p:cNvGrpSpPr/>
          <p:nvPr/>
        </p:nvGrpSpPr>
        <p:grpSpPr bwMode="auto">
          <a:xfrm>
            <a:off x="2727325" y="4624388"/>
            <a:ext cx="4260850" cy="496887"/>
            <a:chOff x="1718" y="2913"/>
            <a:chExt cx="2684" cy="313"/>
          </a:xfrm>
        </p:grpSpPr>
        <p:sp>
          <p:nvSpPr>
            <p:cNvPr id="320526" name="Rectangle 14"/>
            <p:cNvSpPr>
              <a:spLocks noChangeArrowheads="1"/>
            </p:cNvSpPr>
            <p:nvPr/>
          </p:nvSpPr>
          <p:spPr bwMode="auto">
            <a:xfrm>
              <a:off x="1790" y="2938"/>
              <a:ext cx="26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另一个</a:t>
              </a:r>
              <a:r>
                <a:rPr lang="en-US" altLang="zh-CN">
                  <a:solidFill>
                    <a:srgbClr val="777777"/>
                  </a:solidFill>
                  <a:latin typeface="宋体" panose="02010600030101010101" charset="-122"/>
                </a:rPr>
                <a:t>(</a:t>
              </a:r>
              <a:r>
                <a:rPr lang="zh-CN" altLang="en-US">
                  <a:solidFill>
                    <a:srgbClr val="777777"/>
                  </a:solidFill>
                  <a:ea typeface="楷体" panose="02010609060101010101" charset="-122"/>
                  <a:cs typeface="楷体" panose="02010609060101010101" charset="-122"/>
                </a:rPr>
                <a:t>交</a:t>
              </a:r>
              <a:r>
                <a:rPr lang="en-US" altLang="zh-CN">
                  <a:solidFill>
                    <a:srgbClr val="777777"/>
                  </a:solidFill>
                  <a:latin typeface="宋体" panose="02010600030101010101" charset="-122"/>
                </a:rPr>
                <a:t>)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点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映射为</a:t>
              </a:r>
              <a:r>
                <a:rPr lang="en-US" altLang="zh-CN" baseline="-250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0  </a:t>
              </a:r>
              <a:r>
                <a:rPr lang="en-US" altLang="zh-CN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20528" name="Rectangle 16"/>
            <p:cNvSpPr>
              <a:spLocks noChangeArrowheads="1"/>
            </p:cNvSpPr>
            <p:nvPr/>
          </p:nvSpPr>
          <p:spPr bwMode="auto">
            <a:xfrm>
              <a:off x="1718" y="2913"/>
              <a:ext cx="32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[ 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20529" name="Rectangle 17"/>
            <p:cNvSpPr>
              <a:spLocks noChangeArrowheads="1"/>
            </p:cNvSpPr>
            <p:nvPr/>
          </p:nvSpPr>
          <p:spPr bwMode="auto">
            <a:xfrm>
              <a:off x="3933" y="2913"/>
              <a:ext cx="32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] 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20527" name="Rectangle 15"/>
            <p:cNvSpPr>
              <a:spLocks noChangeArrowheads="1"/>
            </p:cNvSpPr>
            <p:nvPr/>
          </p:nvSpPr>
          <p:spPr bwMode="auto">
            <a:xfrm>
              <a:off x="3020" y="2913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i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z</a:t>
              </a:r>
              <a:r>
                <a:rPr lang="en-US" altLang="zh-CN" baseline="-250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2    </a:t>
              </a:r>
              <a:endParaRPr lang="en-US" altLang="zh-CN" baseline="-250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2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2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2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2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2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7" grpId="0"/>
      <p:bldP spid="320518" grpId="0"/>
      <p:bldP spid="320519" grpId="0"/>
      <p:bldP spid="320520" grpId="0"/>
      <p:bldP spid="320521" grpId="0"/>
      <p:bldP spid="320534" grpId="0"/>
      <p:bldP spid="320523" grpId="0"/>
      <p:bldP spid="320531" grpId="0"/>
      <p:bldP spid="320565" grpId="0"/>
      <p:bldP spid="3205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62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2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3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62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4" name="Picture 7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5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6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9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7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8" name="Picture 74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9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0" name="Picture 7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1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2" name="Picture 7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3" name="Picture 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4" name="Picture 8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5" name="Picture 8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6" name="Picture 8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7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65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8" name="Picture 8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64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9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0" name="Picture 8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442" name="Rectangle 58"/>
          <p:cNvSpPr>
            <a:spLocks noChangeArrowheads="1"/>
          </p:cNvSpPr>
          <p:nvPr/>
        </p:nvSpPr>
        <p:spPr bwMode="auto">
          <a:xfrm>
            <a:off x="534988" y="2183130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pic>
        <p:nvPicPr>
          <p:cNvPr id="25628" name="Picture 9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8492" name="Group 108"/>
          <p:cNvGrpSpPr/>
          <p:nvPr/>
        </p:nvGrpSpPr>
        <p:grpSpPr bwMode="auto">
          <a:xfrm>
            <a:off x="1347788" y="2037080"/>
            <a:ext cx="7758112" cy="785813"/>
            <a:chOff x="849" y="1846"/>
            <a:chExt cx="4887" cy="495"/>
          </a:xfrm>
        </p:grpSpPr>
        <p:sp>
          <p:nvSpPr>
            <p:cNvPr id="528443" name="Rectangle 59"/>
            <p:cNvSpPr>
              <a:spLocks noChangeArrowheads="1"/>
            </p:cNvSpPr>
            <p:nvPr/>
          </p:nvSpPr>
          <p:spPr bwMode="auto">
            <a:xfrm>
              <a:off x="849" y="1937"/>
              <a:ext cx="488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分式线性映射</a:t>
              </a:r>
              <a:r>
                <a:rPr lang="en-US" altLang="zh-CN">
                  <a:solidFill>
                    <a:srgbClr val="000000"/>
                  </a:solidFill>
                </a:rPr>
                <a:t>                     </a:t>
              </a:r>
              <a:r>
                <a:rPr lang="zh-CN" altLang="en-US">
                  <a:solidFill>
                    <a:srgbClr val="000000"/>
                  </a:solidFill>
                </a:rPr>
                <a:t>在扩充复平面上是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共形映射</a:t>
              </a:r>
              <a:r>
                <a:rPr lang="zh-CN" altLang="en-US">
                  <a:solidFill>
                    <a:srgbClr val="000000"/>
                  </a:solidFill>
                </a:rPr>
                <a:t>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25635" name="Object 102"/>
            <p:cNvGraphicFramePr/>
            <p:nvPr/>
          </p:nvGraphicFramePr>
          <p:xfrm>
            <a:off x="2108" y="1846"/>
            <a:ext cx="92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938" name="Equation" r:id="rId3" imgW="1473200" imgH="787400" progId="Equation.DSMT4">
                    <p:embed/>
                  </p:oleObj>
                </mc:Choice>
                <mc:Fallback>
                  <p:oleObj name="Equation" r:id="rId3" imgW="1473200" imgH="787400" progId="Equation.DSMT4">
                    <p:embed/>
                    <p:pic>
                      <p:nvPicPr>
                        <p:cNvPr id="0" name="图片 4659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8" y="1846"/>
                          <a:ext cx="92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8490" name="Rectangle 106"/>
          <p:cNvSpPr>
            <a:spLocks noChangeArrowheads="1"/>
          </p:cNvSpPr>
          <p:nvPr/>
        </p:nvSpPr>
        <p:spPr bwMode="auto">
          <a:xfrm>
            <a:off x="534988" y="1286828"/>
            <a:ext cx="18002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2800" dirty="0">
                <a:solidFill>
                  <a:srgbClr val="000099"/>
                </a:solidFill>
              </a:rPr>
              <a:t>1</a:t>
            </a:r>
            <a:r>
              <a:rPr lang="zh-CN" altLang="en-US" sz="2800" dirty="0">
                <a:solidFill>
                  <a:srgbClr val="000099"/>
                </a:solidFill>
              </a:rPr>
              <a:t>、</a:t>
            </a:r>
            <a:r>
              <a:rPr kumimoji="0" lang="zh-CN" altLang="en-US" sz="2800" dirty="0">
                <a:solidFill>
                  <a:srgbClr val="000099"/>
                </a:solidFill>
              </a:rPr>
              <a:t>保形性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</a:t>
            </a:r>
            <a:endParaRPr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529410" name="Rectangle 2"/>
          <p:cNvSpPr>
            <a:spLocks noChangeArrowheads="1"/>
          </p:cNvSpPr>
          <p:nvPr/>
        </p:nvSpPr>
        <p:spPr bwMode="auto">
          <a:xfrm>
            <a:off x="580708" y="2891473"/>
            <a:ext cx="18002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p>
            <a:pPr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99"/>
                </a:solidFill>
              </a:rPr>
              <a:t>2、</a:t>
            </a:r>
            <a:r>
              <a:rPr kumimoji="0" lang="zh-CN" altLang="en-US" sz="2800" dirty="0">
                <a:solidFill>
                  <a:srgbClr val="000099"/>
                </a:solidFill>
              </a:rPr>
              <a:t>保圆性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  </a:t>
            </a:r>
            <a:endParaRPr kumimoji="0"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530473" name="Rectangle 41"/>
          <p:cNvSpPr>
            <a:spLocks noChangeArrowheads="1"/>
          </p:cNvSpPr>
          <p:nvPr/>
        </p:nvSpPr>
        <p:spPr bwMode="auto">
          <a:xfrm>
            <a:off x="554673" y="3789680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约定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30474" name="Rectangle 42"/>
          <p:cNvSpPr>
            <a:spLocks noChangeArrowheads="1"/>
          </p:cNvSpPr>
          <p:nvPr/>
        </p:nvSpPr>
        <p:spPr bwMode="auto">
          <a:xfrm>
            <a:off x="1367473" y="3788093"/>
            <a:ext cx="49323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p>
            <a:pPr>
              <a:defRPr/>
            </a:pP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将</a:t>
            </a:r>
            <a:r>
              <a:rPr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直线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看作是半径为无穷大的</a:t>
            </a:r>
            <a:r>
              <a:rPr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圆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30507" name="Rectangle 75"/>
          <p:cNvSpPr>
            <a:spLocks noChangeArrowheads="1"/>
          </p:cNvSpPr>
          <p:nvPr/>
        </p:nvSpPr>
        <p:spPr bwMode="auto">
          <a:xfrm>
            <a:off x="557848" y="4402455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30508" name="Rectangle 76"/>
          <p:cNvSpPr>
            <a:spLocks noChangeArrowheads="1"/>
          </p:cNvSpPr>
          <p:nvPr/>
        </p:nvSpPr>
        <p:spPr bwMode="auto">
          <a:xfrm>
            <a:off x="1370648" y="4400868"/>
            <a:ext cx="67706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在扩充复平面上，分式线性映射能把</a:t>
            </a:r>
            <a:r>
              <a:rPr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圆变成圆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8025" name="Rectangle 57"/>
          <p:cNvSpPr>
            <a:spLocks noChangeArrowheads="1"/>
          </p:cNvSpPr>
          <p:nvPr/>
        </p:nvSpPr>
        <p:spPr bwMode="auto">
          <a:xfrm>
            <a:off x="534988" y="566738"/>
            <a:ext cx="4852987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p>
            <a:pPr>
              <a:defRPr/>
            </a:pPr>
            <a:r>
              <a:rPr lang="zh-CN" altLang="en-US" sz="2800" b="0" dirty="0">
                <a:solidFill>
                  <a:srgbClr val="000099"/>
                </a:solidFill>
                <a:latin typeface="SimSun" panose="02010600030101010101" charset="-122"/>
              </a:rPr>
              <a:t>三、分式线性映射的几种特性</a:t>
            </a:r>
            <a:endParaRPr kumimoji="0" lang="en-US" altLang="zh-CN" sz="2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2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2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3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3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3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442" grpId="0" bldLvl="0" animBg="1"/>
      <p:bldP spid="529410" grpId="0" bldLvl="0" animBg="1"/>
      <p:bldP spid="530473" grpId="0" bldLvl="0" animBg="1"/>
      <p:bldP spid="530474" grpId="0" bldLvl="0" animBg="1"/>
      <p:bldP spid="530507" grpId="0" bldLvl="0" animBg="1"/>
      <p:bldP spid="530508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01942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90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01783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91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18160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92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18001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93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33425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94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33425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95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510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96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495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97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132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98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116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99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659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00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643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01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966" name="Rectangle 22"/>
          <p:cNvSpPr>
            <a:spLocks noChangeArrowheads="1"/>
          </p:cNvSpPr>
          <p:nvPr/>
        </p:nvSpPr>
        <p:spPr bwMode="auto">
          <a:xfrm>
            <a:off x="534988" y="566738"/>
            <a:ext cx="25050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三、</a:t>
            </a:r>
            <a:r>
              <a:rPr kumimoji="0" lang="zh-CN" altLang="en-US" sz="2800">
                <a:solidFill>
                  <a:srgbClr val="000099"/>
                </a:solidFill>
              </a:rPr>
              <a:t>综合举例</a:t>
            </a:r>
            <a:r>
              <a:rPr kumimoji="0"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466967" name="Rectangle 23"/>
          <p:cNvSpPr>
            <a:spLocks noChangeArrowheads="1"/>
          </p:cNvSpPr>
          <p:nvPr/>
        </p:nvSpPr>
        <p:spPr bwMode="auto">
          <a:xfrm>
            <a:off x="1350963" y="1751013"/>
            <a:ext cx="61833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(3) 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将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角形域</a:t>
            </a:r>
            <a:r>
              <a:rPr lang="en-US" altLang="zh-CN">
                <a:solidFill>
                  <a:srgbClr val="006600"/>
                </a:solidFill>
                <a:latin typeface="宋体" panose="02010600030101010101" charset="-122"/>
              </a:rPr>
              <a:t>(</a:t>
            </a:r>
            <a:r>
              <a:rPr lang="en-US" altLang="zh-CN" sz="8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或者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带形域</a:t>
            </a:r>
            <a:r>
              <a:rPr lang="en-US" altLang="zh-CN" sz="8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宋体" panose="02010600030101010101" charset="-122"/>
              </a:rPr>
              <a:t>)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映射为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上半平面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66969" name="Rectangle 25"/>
          <p:cNvSpPr>
            <a:spLocks noChangeArrowheads="1"/>
          </p:cNvSpPr>
          <p:nvPr/>
        </p:nvSpPr>
        <p:spPr bwMode="auto">
          <a:xfrm>
            <a:off x="1781175" y="23542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工具</a:t>
            </a:r>
            <a:r>
              <a:rPr lang="en-US" altLang="zh-CN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CC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66974" name="Rectangle 30"/>
          <p:cNvSpPr>
            <a:spLocks noChangeArrowheads="1"/>
          </p:cNvSpPr>
          <p:nvPr/>
        </p:nvSpPr>
        <p:spPr bwMode="auto">
          <a:xfrm>
            <a:off x="533400" y="1193800"/>
            <a:ext cx="5492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Pct val="85000"/>
              <a:buFontTx/>
              <a:buBlip>
                <a:blip r:embed="rId3"/>
              </a:buBlip>
              <a:defRPr/>
            </a:pPr>
            <a:r>
              <a:rPr kumimoji="0" lang="en-US" altLang="zh-CN">
                <a:solidFill>
                  <a:srgbClr val="000099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zh-CN" altLang="en-US">
                <a:solidFill>
                  <a:srgbClr val="000099"/>
                </a:solidFill>
                <a:ea typeface="楷体" panose="02010609060101010101" charset="-122"/>
                <a:cs typeface="楷体" panose="02010609060101010101" charset="-122"/>
              </a:rPr>
              <a:t>求共形映射的一般方法与</a:t>
            </a:r>
            <a:r>
              <a:rPr lang="zh-CN" altLang="en-US">
                <a:solidFill>
                  <a:srgbClr val="000099"/>
                </a:solidFill>
                <a:ea typeface="楷体" panose="02010609060101010101" charset="-122"/>
                <a:cs typeface="楷体" panose="02010609060101010101" charset="-122"/>
              </a:rPr>
              <a:t>主要步骤。</a:t>
            </a:r>
            <a:r>
              <a:rPr lang="en-US" altLang="zh-CN">
                <a:solidFill>
                  <a:srgbClr val="000099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99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66975" name="Rectangle 31"/>
          <p:cNvSpPr>
            <a:spLocks noChangeArrowheads="1"/>
          </p:cNvSpPr>
          <p:nvPr/>
        </p:nvSpPr>
        <p:spPr bwMode="auto">
          <a:xfrm>
            <a:off x="538163" y="2190750"/>
            <a:ext cx="90170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1600">
                <a:solidFill>
                  <a:srgbClr val="B2B2B2"/>
                </a:solidFill>
                <a:latin typeface="宋体" panose="02010600030101010101" charset="-122"/>
              </a:rPr>
              <a:t>(</a:t>
            </a:r>
            <a:r>
              <a:rPr lang="zh-CN" altLang="en-US" sz="1600">
                <a:solidFill>
                  <a:srgbClr val="B2B2B2"/>
                </a:solidFill>
                <a:ea typeface="楷体" panose="02010609060101010101" charset="-122"/>
                <a:cs typeface="楷体" panose="02010609060101010101" charset="-122"/>
              </a:rPr>
              <a:t>一般</a:t>
            </a:r>
            <a:r>
              <a:rPr lang="en-US" altLang="zh-CN" sz="1600">
                <a:solidFill>
                  <a:srgbClr val="B2B2B2"/>
                </a:solidFill>
                <a:latin typeface="宋体" panose="02010600030101010101" charset="-122"/>
              </a:rPr>
              <a:t>)</a:t>
            </a:r>
            <a:r>
              <a:rPr lang="en-US" altLang="zh-CN" sz="1600">
                <a:solidFill>
                  <a:srgbClr val="B2B2B2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 sz="1600">
              <a:solidFill>
                <a:srgbClr val="B2B2B2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66976" name="Rectangle 32"/>
          <p:cNvSpPr>
            <a:spLocks noChangeArrowheads="1"/>
          </p:cNvSpPr>
          <p:nvPr/>
        </p:nvSpPr>
        <p:spPr bwMode="auto">
          <a:xfrm>
            <a:off x="1781175" y="4279900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工具</a:t>
            </a:r>
            <a:r>
              <a:rPr lang="en-US" altLang="zh-CN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CC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3508" name="Picture 3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982" name="Rectangle 38"/>
          <p:cNvSpPr>
            <a:spLocks noChangeArrowheads="1"/>
          </p:cNvSpPr>
          <p:nvPr/>
        </p:nvSpPr>
        <p:spPr bwMode="auto">
          <a:xfrm>
            <a:off x="534988" y="175418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步骤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466990" name="Rectangle 46"/>
          <p:cNvSpPr>
            <a:spLocks noChangeArrowheads="1"/>
          </p:cNvSpPr>
          <p:nvPr/>
        </p:nvSpPr>
        <p:spPr bwMode="auto">
          <a:xfrm>
            <a:off x="5110163" y="2365375"/>
            <a:ext cx="22272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solidFill>
                  <a:schemeClr val="hlink"/>
                </a:solidFill>
                <a:latin typeface="宋体" panose="02010600030101010101" charset="-122"/>
              </a:rPr>
              <a:t>(</a:t>
            </a:r>
            <a:r>
              <a:rPr lang="en-US" altLang="zh-CN" sz="8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对于角形域</a:t>
            </a:r>
            <a:r>
              <a:rPr lang="en-US" altLang="zh-CN" sz="8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宋体" panose="02010600030101010101" charset="-122"/>
              </a:rPr>
              <a:t>)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466991" name="Object 47"/>
          <p:cNvGraphicFramePr/>
          <p:nvPr/>
        </p:nvGraphicFramePr>
        <p:xfrm>
          <a:off x="2763838" y="2355850"/>
          <a:ext cx="22209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85" name="公式" r:id="rId4" imgW="2222500" imgH="444500" progId="Equation.3">
                  <p:embed/>
                </p:oleObj>
              </mc:Choice>
              <mc:Fallback>
                <p:oleObj name="公式" r:id="rId4" imgW="2222500" imgH="444500" progId="Equation.3">
                  <p:embed/>
                  <p:pic>
                    <p:nvPicPr>
                      <p:cNvPr id="0" name="图片 65638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2355850"/>
                        <a:ext cx="22209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93" name="Rectangle 49"/>
          <p:cNvSpPr>
            <a:spLocks noChangeArrowheads="1"/>
          </p:cNvSpPr>
          <p:nvPr/>
        </p:nvSpPr>
        <p:spPr bwMode="auto">
          <a:xfrm>
            <a:off x="5110163" y="2936875"/>
            <a:ext cx="23034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solidFill>
                  <a:schemeClr val="hlink"/>
                </a:solidFill>
                <a:latin typeface="宋体" panose="02010600030101010101" charset="-122"/>
              </a:rPr>
              <a:t>(</a:t>
            </a:r>
            <a:r>
              <a:rPr lang="en-US" altLang="zh-CN" sz="8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对于带形域</a:t>
            </a:r>
            <a:r>
              <a:rPr lang="en-US" altLang="zh-CN" sz="8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宋体" panose="02010600030101010101" charset="-122"/>
              </a:rPr>
              <a:t>)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466994" name="Object 50"/>
          <p:cNvGraphicFramePr/>
          <p:nvPr/>
        </p:nvGraphicFramePr>
        <p:xfrm>
          <a:off x="2763838" y="2944813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86" name="公式" r:id="rId6" imgW="965200" imgH="431800" progId="Equation.3">
                  <p:embed/>
                </p:oleObj>
              </mc:Choice>
              <mc:Fallback>
                <p:oleObj name="公式" r:id="rId6" imgW="965200" imgH="431800" progId="Equation.3">
                  <p:embed/>
                  <p:pic>
                    <p:nvPicPr>
                      <p:cNvPr id="0" name="图片 65638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2944813"/>
                        <a:ext cx="965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96" name="Rectangle 52"/>
          <p:cNvSpPr>
            <a:spLocks noChangeArrowheads="1"/>
          </p:cNvSpPr>
          <p:nvPr/>
        </p:nvSpPr>
        <p:spPr bwMode="auto">
          <a:xfrm>
            <a:off x="5110163" y="4306888"/>
            <a:ext cx="23034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solidFill>
                  <a:schemeClr val="hlink"/>
                </a:solidFill>
                <a:latin typeface="宋体" panose="02010600030101010101" charset="-122"/>
              </a:rPr>
              <a:t>(</a:t>
            </a:r>
            <a:r>
              <a:rPr lang="en-US" altLang="zh-CN" sz="8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无附加条件</a:t>
            </a:r>
            <a:r>
              <a:rPr lang="en-US" altLang="zh-CN" sz="8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宋体" panose="02010600030101010101" charset="-122"/>
              </a:rPr>
              <a:t>)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466997" name="Object 53"/>
          <p:cNvGraphicFramePr/>
          <p:nvPr/>
        </p:nvGraphicFramePr>
        <p:xfrm>
          <a:off x="2763838" y="4157663"/>
          <a:ext cx="13446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87" name="公式" r:id="rId8" imgW="1346200" imgH="736600" progId="Equation.3">
                  <p:embed/>
                </p:oleObj>
              </mc:Choice>
              <mc:Fallback>
                <p:oleObj name="公式" r:id="rId8" imgW="1346200" imgH="736600" progId="Equation.3">
                  <p:embed/>
                  <p:pic>
                    <p:nvPicPr>
                      <p:cNvPr id="0" name="图片 65638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4157663"/>
                        <a:ext cx="13446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7004" name="Group 60"/>
          <p:cNvGrpSpPr/>
          <p:nvPr/>
        </p:nvGrpSpPr>
        <p:grpSpPr bwMode="auto">
          <a:xfrm>
            <a:off x="5110163" y="5265738"/>
            <a:ext cx="3805237" cy="457200"/>
            <a:chOff x="3219" y="3317"/>
            <a:chExt cx="2397" cy="288"/>
          </a:xfrm>
        </p:grpSpPr>
        <p:sp>
          <p:nvSpPr>
            <p:cNvPr id="467000" name="Rectangle 56"/>
            <p:cNvSpPr>
              <a:spLocks noChangeArrowheads="1"/>
            </p:cNvSpPr>
            <p:nvPr/>
          </p:nvSpPr>
          <p:spPr bwMode="auto">
            <a:xfrm>
              <a:off x="3219" y="3317"/>
              <a:ext cx="23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lang="en-US" altLang="zh-CN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由附加条件确定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63524" name="Object 58"/>
            <p:cNvGraphicFramePr/>
            <p:nvPr/>
          </p:nvGraphicFramePr>
          <p:xfrm>
            <a:off x="4764" y="3354"/>
            <a:ext cx="47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388" name="公式" r:id="rId10" imgW="761365" imgH="381000" progId="Equation.3">
                    <p:embed/>
                  </p:oleObj>
                </mc:Choice>
                <mc:Fallback>
                  <p:oleObj name="公式" r:id="rId10" imgW="761365" imgH="381000" progId="Equation.3">
                    <p:embed/>
                    <p:pic>
                      <p:nvPicPr>
                        <p:cNvPr id="0" name="图片 6563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" y="3354"/>
                          <a:ext cx="47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7005" name="Group 61"/>
          <p:cNvGrpSpPr/>
          <p:nvPr/>
        </p:nvGrpSpPr>
        <p:grpSpPr bwMode="auto">
          <a:xfrm>
            <a:off x="2763838" y="5094288"/>
            <a:ext cx="1989137" cy="850900"/>
            <a:chOff x="1741" y="3209"/>
            <a:chExt cx="1253" cy="536"/>
          </a:xfrm>
        </p:grpSpPr>
        <p:graphicFrame>
          <p:nvGraphicFramePr>
            <p:cNvPr id="63521" name="Object 57"/>
            <p:cNvGraphicFramePr/>
            <p:nvPr/>
          </p:nvGraphicFramePr>
          <p:xfrm>
            <a:off x="1741" y="3209"/>
            <a:ext cx="1253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389" name="Equation" r:id="rId12" imgW="1993900" imgH="850900" progId="Equation.DSMT4">
                    <p:embed/>
                  </p:oleObj>
                </mc:Choice>
                <mc:Fallback>
                  <p:oleObj name="Equation" r:id="rId12" imgW="1993900" imgH="850900" progId="Equation.DSMT4">
                    <p:embed/>
                    <p:pic>
                      <p:nvPicPr>
                        <p:cNvPr id="0" name="图片 6563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1" y="3209"/>
                          <a:ext cx="1253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6999" name="Line 55"/>
            <p:cNvSpPr>
              <a:spLocks noChangeShapeType="1"/>
            </p:cNvSpPr>
            <p:nvPr/>
          </p:nvSpPr>
          <p:spPr bwMode="auto">
            <a:xfrm>
              <a:off x="2707" y="3553"/>
              <a:ext cx="1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67009" name="Rectangle 65"/>
          <p:cNvSpPr>
            <a:spLocks noChangeArrowheads="1"/>
          </p:cNvSpPr>
          <p:nvPr/>
        </p:nvSpPr>
        <p:spPr bwMode="auto">
          <a:xfrm>
            <a:off x="1349375" y="3560763"/>
            <a:ext cx="5721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solidFill>
                  <a:srgbClr val="969696"/>
                </a:solidFill>
                <a:ea typeface="楷体" panose="02010609060101010101" charset="-122"/>
                <a:cs typeface="楷体" panose="02010609060101010101" charset="-122"/>
              </a:rPr>
              <a:t>(2) </a:t>
            </a:r>
            <a:r>
              <a:rPr lang="zh-CN" altLang="en-US">
                <a:solidFill>
                  <a:srgbClr val="969696"/>
                </a:solidFill>
                <a:ea typeface="楷体" panose="02010609060101010101" charset="-122"/>
                <a:cs typeface="楷体" panose="02010609060101010101" charset="-122"/>
              </a:rPr>
              <a:t>将区域映射为</a:t>
            </a:r>
            <a:r>
              <a:rPr lang="zh-CN" altLang="en-US" u="sng">
                <a:solidFill>
                  <a:srgbClr val="98BC00"/>
                </a:solidFill>
                <a:ea typeface="楷体" panose="02010609060101010101" charset="-122"/>
                <a:cs typeface="楷体" panose="02010609060101010101" charset="-122"/>
              </a:rPr>
              <a:t>角形域</a:t>
            </a:r>
            <a:r>
              <a:rPr lang="en-US" altLang="zh-CN">
                <a:solidFill>
                  <a:srgbClr val="969696"/>
                </a:solidFill>
                <a:latin typeface="宋体" panose="02010600030101010101" charset="-122"/>
              </a:rPr>
              <a:t>(</a:t>
            </a:r>
            <a:r>
              <a:rPr lang="en-US" altLang="zh-CN" sz="800">
                <a:solidFill>
                  <a:srgbClr val="969696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969696"/>
                </a:solidFill>
                <a:ea typeface="楷体" panose="02010609060101010101" charset="-122"/>
                <a:cs typeface="楷体" panose="02010609060101010101" charset="-122"/>
              </a:rPr>
              <a:t>或者</a:t>
            </a:r>
            <a:r>
              <a:rPr lang="zh-CN" altLang="en-US" u="sng">
                <a:solidFill>
                  <a:srgbClr val="98BC00"/>
                </a:solidFill>
                <a:ea typeface="楷体" panose="02010609060101010101" charset="-122"/>
                <a:cs typeface="楷体" panose="02010609060101010101" charset="-122"/>
              </a:rPr>
              <a:t>带形域</a:t>
            </a:r>
            <a:r>
              <a:rPr lang="en-US" altLang="zh-CN" sz="800">
                <a:solidFill>
                  <a:srgbClr val="006600"/>
                </a:solidFill>
                <a:latin typeface="宋体" panose="02010600030101010101" charset="-122"/>
              </a:rPr>
              <a:t> </a:t>
            </a:r>
            <a:r>
              <a:rPr lang="en-US" altLang="zh-CN">
                <a:solidFill>
                  <a:srgbClr val="969696"/>
                </a:solidFill>
                <a:latin typeface="宋体" panose="02010600030101010101" charset="-122"/>
              </a:rPr>
              <a:t>)</a:t>
            </a:r>
            <a:r>
              <a:rPr lang="zh-CN" altLang="en-US">
                <a:solidFill>
                  <a:srgbClr val="969696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67010" name="Rectangle 66"/>
          <p:cNvSpPr>
            <a:spLocks noChangeArrowheads="1"/>
          </p:cNvSpPr>
          <p:nvPr/>
        </p:nvSpPr>
        <p:spPr bwMode="auto">
          <a:xfrm>
            <a:off x="1400175" y="3571875"/>
            <a:ext cx="53340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66970" name="Rectangle 26"/>
          <p:cNvSpPr>
            <a:spLocks noChangeArrowheads="1"/>
          </p:cNvSpPr>
          <p:nvPr/>
        </p:nvSpPr>
        <p:spPr bwMode="auto">
          <a:xfrm>
            <a:off x="1349375" y="3589338"/>
            <a:ext cx="47513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(4) 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将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上半平面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映射为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单位圆域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6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6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6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46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6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6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6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46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6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46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67" grpId="0"/>
      <p:bldP spid="466969" grpId="0"/>
      <p:bldP spid="466976" grpId="0"/>
      <p:bldP spid="466990" grpId="0"/>
      <p:bldP spid="466993" grpId="0"/>
      <p:bldP spid="466996" grpId="0"/>
      <p:bldP spid="467010" grpId="0" animBg="1"/>
      <p:bldP spid="46697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15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14" name="Picture 12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05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15" name="Picture 12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03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16" name="Picture 13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05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17" name="Picture 131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03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18" name="Picture 13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19" name="Picture 13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924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20" name="Picture 13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21" name="Picture 135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22" name="Picture 136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23" name="Picture 13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24" name="Picture 13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25" name="Picture 139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26" name="Picture 14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70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27" name="Picture 141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68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28" name="Picture 14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70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29" name="Picture 14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68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30" name="Picture 14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80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31" name="Picture 145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78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32" name="Picture 14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6402" name="Group 178"/>
          <p:cNvGrpSpPr/>
          <p:nvPr/>
        </p:nvGrpSpPr>
        <p:grpSpPr bwMode="auto">
          <a:xfrm>
            <a:off x="3902075" y="4668838"/>
            <a:ext cx="1681163" cy="506412"/>
            <a:chOff x="2458" y="2941"/>
            <a:chExt cx="1059" cy="319"/>
          </a:xfrm>
        </p:grpSpPr>
        <p:graphicFrame>
          <p:nvGraphicFramePr>
            <p:cNvPr id="64633" name="Object 19"/>
            <p:cNvGraphicFramePr/>
            <p:nvPr/>
          </p:nvGraphicFramePr>
          <p:xfrm>
            <a:off x="2679" y="2941"/>
            <a:ext cx="55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09" name="公式" r:id="rId3" imgW="888365" imgH="431800" progId="Equation.3">
                    <p:embed/>
                  </p:oleObj>
                </mc:Choice>
                <mc:Fallback>
                  <p:oleObj name="公式" r:id="rId3" imgW="888365" imgH="431800" progId="Equation.3">
                    <p:embed/>
                    <p:pic>
                      <p:nvPicPr>
                        <p:cNvPr id="0" name="图片 6574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" y="2941"/>
                          <a:ext cx="55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634" name="Line 20"/>
            <p:cNvSpPr>
              <a:spLocks noChangeShapeType="1"/>
            </p:cNvSpPr>
            <p:nvPr/>
          </p:nvSpPr>
          <p:spPr bwMode="auto">
            <a:xfrm flipV="1">
              <a:off x="2458" y="3260"/>
              <a:ext cx="1059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36404" name="Group 180"/>
          <p:cNvGrpSpPr/>
          <p:nvPr/>
        </p:nvGrpSpPr>
        <p:grpSpPr bwMode="auto">
          <a:xfrm>
            <a:off x="7427913" y="3189288"/>
            <a:ext cx="1452562" cy="787400"/>
            <a:chOff x="4679" y="2009"/>
            <a:chExt cx="915" cy="496"/>
          </a:xfrm>
        </p:grpSpPr>
        <p:sp>
          <p:nvSpPr>
            <p:cNvPr id="64631" name="Line 14"/>
            <p:cNvSpPr>
              <a:spLocks noChangeShapeType="1"/>
            </p:cNvSpPr>
            <p:nvPr/>
          </p:nvSpPr>
          <p:spPr bwMode="auto">
            <a:xfrm>
              <a:off x="4679" y="2061"/>
              <a:ext cx="0" cy="38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lg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4632" name="Object 59"/>
            <p:cNvGraphicFramePr/>
            <p:nvPr/>
          </p:nvGraphicFramePr>
          <p:xfrm>
            <a:off x="4732" y="2009"/>
            <a:ext cx="86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10" name="公式" r:id="rId5" imgW="1371600" imgH="787400" progId="Equation.3">
                    <p:embed/>
                  </p:oleObj>
                </mc:Choice>
                <mc:Fallback>
                  <p:oleObj name="公式" r:id="rId5" imgW="1371600" imgH="787400" progId="Equation.3">
                    <p:embed/>
                    <p:pic>
                      <p:nvPicPr>
                        <p:cNvPr id="0" name="图片 6574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2" y="2009"/>
                          <a:ext cx="86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6406" name="Group 182"/>
          <p:cNvGrpSpPr/>
          <p:nvPr/>
        </p:nvGrpSpPr>
        <p:grpSpPr bwMode="auto">
          <a:xfrm>
            <a:off x="3797300" y="2311400"/>
            <a:ext cx="2479675" cy="2051050"/>
            <a:chOff x="2392" y="1456"/>
            <a:chExt cx="1562" cy="1292"/>
          </a:xfrm>
        </p:grpSpPr>
        <p:sp>
          <p:nvSpPr>
            <p:cNvPr id="64623" name="Line 15"/>
            <p:cNvSpPr>
              <a:spLocks noChangeShapeType="1"/>
            </p:cNvSpPr>
            <p:nvPr/>
          </p:nvSpPr>
          <p:spPr bwMode="auto">
            <a:xfrm rot="16200000" flipV="1">
              <a:off x="3173" y="675"/>
              <a:ext cx="0" cy="1562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stealth" w="lg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4624" name="Group 82"/>
            <p:cNvGrpSpPr/>
            <p:nvPr/>
          </p:nvGrpSpPr>
          <p:grpSpPr bwMode="auto">
            <a:xfrm>
              <a:off x="2436" y="1566"/>
              <a:ext cx="1467" cy="1182"/>
              <a:chOff x="2412" y="1590"/>
              <a:chExt cx="1467" cy="1182"/>
            </a:xfrm>
          </p:grpSpPr>
          <p:sp>
            <p:nvSpPr>
              <p:cNvPr id="436240" name="Rectangle 16"/>
              <p:cNvSpPr>
                <a:spLocks noChangeArrowheads="1"/>
              </p:cNvSpPr>
              <p:nvPr/>
            </p:nvSpPr>
            <p:spPr bwMode="auto">
              <a:xfrm>
                <a:off x="2412" y="1590"/>
                <a:ext cx="1446" cy="1182"/>
              </a:xfrm>
              <a:prstGeom prst="rect">
                <a:avLst/>
              </a:prstGeom>
              <a:solidFill>
                <a:srgbClr val="DCFFFF"/>
              </a:solidFill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64626" name="Object 62"/>
              <p:cNvGraphicFramePr/>
              <p:nvPr/>
            </p:nvGraphicFramePr>
            <p:xfrm>
              <a:off x="2802" y="1641"/>
              <a:ext cx="1046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411" name="公式" r:id="rId7" imgW="1663700" imgH="787400" progId="Equation.3">
                      <p:embed/>
                    </p:oleObj>
                  </mc:Choice>
                  <mc:Fallback>
                    <p:oleObj name="公式" r:id="rId7" imgW="1663700" imgH="787400" progId="Equation.3">
                      <p:embed/>
                      <p:pic>
                        <p:nvPicPr>
                          <p:cNvPr id="0" name="图片 6574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2" y="1641"/>
                            <a:ext cx="1046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627" name="Object 63"/>
              <p:cNvGraphicFramePr/>
              <p:nvPr/>
            </p:nvGraphicFramePr>
            <p:xfrm>
              <a:off x="2791" y="1601"/>
              <a:ext cx="824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412" name="公式" r:id="rId9" imgW="1308100" imgH="850900" progId="Equation.3">
                      <p:embed/>
                    </p:oleObj>
                  </mc:Choice>
                  <mc:Fallback>
                    <p:oleObj name="公式" r:id="rId9" imgW="1308100" imgH="850900" progId="Equation.3">
                      <p:embed/>
                      <p:pic>
                        <p:nvPicPr>
                          <p:cNvPr id="0" name="图片 65741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1" y="1601"/>
                            <a:ext cx="824" cy="5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628" name="Object 64"/>
              <p:cNvGraphicFramePr/>
              <p:nvPr/>
            </p:nvGraphicFramePr>
            <p:xfrm>
              <a:off x="2426" y="1947"/>
              <a:ext cx="1453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413" name="公式" r:id="rId11" imgW="2311400" imgH="787400" progId="Equation.3">
                      <p:embed/>
                    </p:oleObj>
                  </mc:Choice>
                  <mc:Fallback>
                    <p:oleObj name="公式" r:id="rId11" imgW="2311400" imgH="787400" progId="Equation.3">
                      <p:embed/>
                      <p:pic>
                        <p:nvPicPr>
                          <p:cNvPr id="0" name="图片 6574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6" y="1947"/>
                            <a:ext cx="1453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629" name="Object 65"/>
              <p:cNvGraphicFramePr/>
              <p:nvPr/>
            </p:nvGraphicFramePr>
            <p:xfrm>
              <a:off x="2789" y="2200"/>
              <a:ext cx="824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414" name="公式" r:id="rId13" imgW="1308100" imgH="850900" progId="Equation.3">
                      <p:embed/>
                    </p:oleObj>
                  </mc:Choice>
                  <mc:Fallback>
                    <p:oleObj name="公式" r:id="rId13" imgW="1308100" imgH="850900" progId="Equation.3">
                      <p:embed/>
                      <p:pic>
                        <p:nvPicPr>
                          <p:cNvPr id="0" name="图片 65741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9" y="2200"/>
                            <a:ext cx="824" cy="5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630" name="Object 66"/>
              <p:cNvGraphicFramePr/>
              <p:nvPr/>
            </p:nvGraphicFramePr>
            <p:xfrm>
              <a:off x="2790" y="2252"/>
              <a:ext cx="1054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415" name="公式" r:id="rId15" imgW="1676400" imgH="787400" progId="Equation.3">
                      <p:embed/>
                    </p:oleObj>
                  </mc:Choice>
                  <mc:Fallback>
                    <p:oleObj name="公式" r:id="rId15" imgW="1676400" imgH="787400" progId="Equation.3">
                      <p:embed/>
                      <p:pic>
                        <p:nvPicPr>
                          <p:cNvPr id="0" name="图片 65741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0" y="2252"/>
                            <a:ext cx="1054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36300" name="Rectangle 76"/>
          <p:cNvSpPr>
            <a:spLocks noChangeArrowheads="1"/>
          </p:cNvSpPr>
          <p:nvPr/>
        </p:nvSpPr>
        <p:spPr bwMode="auto">
          <a:xfrm>
            <a:off x="531813" y="5824538"/>
            <a:ext cx="7191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FF0000"/>
                </a:solidFill>
              </a:rPr>
              <a:t>附</a:t>
            </a:r>
            <a:r>
              <a:rPr kumimoji="0" lang="en-US" altLang="zh-CN">
                <a:solidFill>
                  <a:srgbClr val="FF0000"/>
                </a:solidFill>
              </a:rPr>
              <a:t>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436407" name="Group 183"/>
          <p:cNvGrpSpPr/>
          <p:nvPr/>
        </p:nvGrpSpPr>
        <p:grpSpPr bwMode="auto">
          <a:xfrm>
            <a:off x="1046163" y="5586413"/>
            <a:ext cx="6997700" cy="850900"/>
            <a:chOff x="659" y="3519"/>
            <a:chExt cx="4408" cy="536"/>
          </a:xfrm>
        </p:grpSpPr>
        <p:sp>
          <p:nvSpPr>
            <p:cNvPr id="436301" name="Rectangle 77"/>
            <p:cNvSpPr>
              <a:spLocks noChangeArrowheads="1"/>
            </p:cNvSpPr>
            <p:nvPr/>
          </p:nvSpPr>
          <p:spPr bwMode="auto">
            <a:xfrm>
              <a:off x="659" y="3673"/>
              <a:ext cx="33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从</a:t>
              </a:r>
              <a:r>
                <a:rPr kumimoji="0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上半单位圆域</a:t>
              </a:r>
              <a:r>
                <a:rPr kumimoji="0"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到</a:t>
              </a:r>
              <a:r>
                <a:rPr kumimoji="0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上半平面</a:t>
              </a:r>
              <a:r>
                <a:rPr kumimoji="0"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的映射为</a:t>
              </a:r>
              <a:r>
                <a:rPr kumimoji="0"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endParaRPr kumimoji="0"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pSp>
          <p:nvGrpSpPr>
            <p:cNvPr id="64620" name="Group 80"/>
            <p:cNvGrpSpPr/>
            <p:nvPr/>
          </p:nvGrpSpPr>
          <p:grpSpPr bwMode="auto">
            <a:xfrm>
              <a:off x="3838" y="3519"/>
              <a:ext cx="1229" cy="536"/>
              <a:chOff x="4132" y="3537"/>
              <a:chExt cx="1229" cy="536"/>
            </a:xfrm>
          </p:grpSpPr>
          <p:graphicFrame>
            <p:nvGraphicFramePr>
              <p:cNvPr id="64621" name="Object 78"/>
              <p:cNvGraphicFramePr/>
              <p:nvPr/>
            </p:nvGraphicFramePr>
            <p:xfrm>
              <a:off x="4473" y="3537"/>
              <a:ext cx="888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416" name="公式" r:id="rId17" imgW="1409065" imgH="850265" progId="Equation.3">
                      <p:embed/>
                    </p:oleObj>
                  </mc:Choice>
                  <mc:Fallback>
                    <p:oleObj name="公式" r:id="rId17" imgW="1409065" imgH="850265" progId="Equation.3">
                      <p:embed/>
                      <p:pic>
                        <p:nvPicPr>
                          <p:cNvPr id="0" name="图片 65741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3" y="3537"/>
                            <a:ext cx="888" cy="5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622" name="Object 79"/>
              <p:cNvGraphicFramePr/>
              <p:nvPr/>
            </p:nvGraphicFramePr>
            <p:xfrm>
              <a:off x="4132" y="3591"/>
              <a:ext cx="1006" cy="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417" name="公式" r:id="rId19" imgW="1600200" imgH="736600" progId="Equation.3">
                      <p:embed/>
                    </p:oleObj>
                  </mc:Choice>
                  <mc:Fallback>
                    <p:oleObj name="公式" r:id="rId19" imgW="1600200" imgH="736600" progId="Equation.3">
                      <p:embed/>
                      <p:pic>
                        <p:nvPicPr>
                          <p:cNvPr id="0" name="图片 65741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2" y="3591"/>
                            <a:ext cx="1006" cy="4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531813" y="1636713"/>
            <a:ext cx="7191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436403" name="Group 179"/>
          <p:cNvGrpSpPr/>
          <p:nvPr/>
        </p:nvGrpSpPr>
        <p:grpSpPr bwMode="auto">
          <a:xfrm>
            <a:off x="6211888" y="4068763"/>
            <a:ext cx="2441575" cy="1382712"/>
            <a:chOff x="3913" y="2563"/>
            <a:chExt cx="1538" cy="871"/>
          </a:xfrm>
        </p:grpSpPr>
        <p:sp>
          <p:nvSpPr>
            <p:cNvPr id="436233" name="Rectangle 9"/>
            <p:cNvSpPr>
              <a:spLocks noChangeAspect="1" noChangeArrowheads="1"/>
            </p:cNvSpPr>
            <p:nvPr/>
          </p:nvSpPr>
          <p:spPr bwMode="auto">
            <a:xfrm>
              <a:off x="3913" y="2700"/>
              <a:ext cx="769" cy="558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6234" name="Rectangle 10"/>
            <p:cNvSpPr>
              <a:spLocks noChangeAspect="1" noChangeArrowheads="1"/>
            </p:cNvSpPr>
            <p:nvPr/>
          </p:nvSpPr>
          <p:spPr bwMode="auto">
            <a:xfrm rot="10800000">
              <a:off x="4682" y="2700"/>
              <a:ext cx="769" cy="558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615" name="Line 12"/>
            <p:cNvSpPr>
              <a:spLocks noChangeShapeType="1"/>
            </p:cNvSpPr>
            <p:nvPr/>
          </p:nvSpPr>
          <p:spPr bwMode="auto">
            <a:xfrm flipV="1">
              <a:off x="4131" y="3259"/>
              <a:ext cx="104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4616" name="Line 13"/>
            <p:cNvSpPr>
              <a:spLocks noChangeShapeType="1"/>
            </p:cNvSpPr>
            <p:nvPr/>
          </p:nvSpPr>
          <p:spPr bwMode="auto">
            <a:xfrm flipV="1">
              <a:off x="4016" y="3258"/>
              <a:ext cx="132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4617" name="Object 92"/>
            <p:cNvGraphicFramePr>
              <a:graphicFrameLocks noChangeAspect="1"/>
            </p:cNvGraphicFramePr>
            <p:nvPr/>
          </p:nvGraphicFramePr>
          <p:xfrm>
            <a:off x="4961" y="2736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18" name="公式" r:id="rId21" imgW="520700" imgH="368300" progId="Equation.3">
                    <p:embed/>
                  </p:oleObj>
                </mc:Choice>
                <mc:Fallback>
                  <p:oleObj name="公式" r:id="rId21" imgW="520700" imgH="368300" progId="Equation.3">
                    <p:embed/>
                    <p:pic>
                      <p:nvPicPr>
                        <p:cNvPr id="0" name="图片 6574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1" y="2736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618" name="Line 11"/>
            <p:cNvSpPr>
              <a:spLocks noChangeShapeType="1"/>
            </p:cNvSpPr>
            <p:nvPr/>
          </p:nvSpPr>
          <p:spPr bwMode="auto">
            <a:xfrm>
              <a:off x="4683" y="2563"/>
              <a:ext cx="0" cy="87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36408" name="Group 184"/>
          <p:cNvGrpSpPr/>
          <p:nvPr/>
        </p:nvGrpSpPr>
        <p:grpSpPr bwMode="auto">
          <a:xfrm>
            <a:off x="1193800" y="1776413"/>
            <a:ext cx="1941513" cy="1230312"/>
            <a:chOff x="752" y="1119"/>
            <a:chExt cx="1223" cy="775"/>
          </a:xfrm>
        </p:grpSpPr>
        <p:graphicFrame>
          <p:nvGraphicFramePr>
            <p:cNvPr id="64605" name="Object 72"/>
            <p:cNvGraphicFramePr>
              <a:graphicFrameLocks noChangeAspect="1"/>
            </p:cNvGraphicFramePr>
            <p:nvPr/>
          </p:nvGraphicFramePr>
          <p:xfrm>
            <a:off x="1369" y="1683"/>
            <a:ext cx="90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19" name="公式" r:id="rId23" imgW="190500" imgH="279400" progId="Equation.3">
                    <p:embed/>
                  </p:oleObj>
                </mc:Choice>
                <mc:Fallback>
                  <p:oleObj name="公式" r:id="rId23" imgW="190500" imgH="279400" progId="Equation.3">
                    <p:embed/>
                    <p:pic>
                      <p:nvPicPr>
                        <p:cNvPr id="0" name="图片 6574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1683"/>
                          <a:ext cx="90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6250" name="弧 26"/>
            <p:cNvSpPr>
              <a:spLocks noChangeAspect="1"/>
            </p:cNvSpPr>
            <p:nvPr/>
          </p:nvSpPr>
          <p:spPr bwMode="auto">
            <a:xfrm rot="-5400000">
              <a:off x="1168" y="1129"/>
              <a:ext cx="351" cy="701"/>
            </a:xfrm>
            <a:custGeom>
              <a:avLst/>
              <a:gdLst>
                <a:gd name="G0" fmla="+- 62 0 0"/>
                <a:gd name="G1" fmla="+- 21600 0 0"/>
                <a:gd name="G2" fmla="+- 21600 0 0"/>
                <a:gd name="T0" fmla="*/ 0 w 21662"/>
                <a:gd name="T1" fmla="*/ 0 h 43200"/>
                <a:gd name="T2" fmla="*/ 123 w 21662"/>
                <a:gd name="T3" fmla="*/ 43200 h 43200"/>
                <a:gd name="T4" fmla="*/ 62 w 2166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2" h="43200" fill="none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</a:path>
                <a:path w="21662" h="43200" stroke="0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  <a:lnTo>
                    <a:pt x="62" y="21600"/>
                  </a:lnTo>
                  <a:close/>
                </a:path>
              </a:pathLst>
            </a:custGeom>
            <a:solidFill>
              <a:srgbClr val="FFDCB9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607" name="Line 25"/>
            <p:cNvSpPr>
              <a:spLocks noChangeShapeType="1"/>
            </p:cNvSpPr>
            <p:nvPr/>
          </p:nvSpPr>
          <p:spPr bwMode="auto">
            <a:xfrm flipV="1">
              <a:off x="752" y="1662"/>
              <a:ext cx="122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4608" name="Line 24"/>
            <p:cNvSpPr>
              <a:spLocks noChangeShapeType="1"/>
            </p:cNvSpPr>
            <p:nvPr/>
          </p:nvSpPr>
          <p:spPr bwMode="auto">
            <a:xfrm flipH="1">
              <a:off x="1346" y="1119"/>
              <a:ext cx="0" cy="77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4609" name="Object 58"/>
            <p:cNvGraphicFramePr>
              <a:graphicFrameLocks noChangeAspect="1"/>
            </p:cNvGraphicFramePr>
            <p:nvPr/>
          </p:nvGraphicFramePr>
          <p:xfrm>
            <a:off x="1659" y="1688"/>
            <a:ext cx="78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20" name="公式" r:id="rId25" imgW="165100" imgH="266065" progId="Equation.3">
                    <p:embed/>
                  </p:oleObj>
                </mc:Choice>
                <mc:Fallback>
                  <p:oleObj name="公式" r:id="rId25" imgW="165100" imgH="266065" progId="Equation.3">
                    <p:embed/>
                    <p:pic>
                      <p:nvPicPr>
                        <p:cNvPr id="0" name="图片 6574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9" y="1688"/>
                          <a:ext cx="78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610" name="Object 71"/>
            <p:cNvGraphicFramePr>
              <a:graphicFrameLocks noChangeAspect="1"/>
            </p:cNvGraphicFramePr>
            <p:nvPr/>
          </p:nvGraphicFramePr>
          <p:xfrm>
            <a:off x="907" y="1686"/>
            <a:ext cx="16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21" name="公式" r:id="rId27" imgW="355600" imgH="342900" progId="Equation.3">
                    <p:embed/>
                  </p:oleObj>
                </mc:Choice>
                <mc:Fallback>
                  <p:oleObj name="公式" r:id="rId27" imgW="355600" imgH="342900" progId="Equation.3">
                    <p:embed/>
                    <p:pic>
                      <p:nvPicPr>
                        <p:cNvPr id="0" name="图片 6574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1686"/>
                          <a:ext cx="168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611" name="Object 90"/>
            <p:cNvGraphicFramePr>
              <a:graphicFrameLocks noChangeAspect="1"/>
            </p:cNvGraphicFramePr>
            <p:nvPr/>
          </p:nvGraphicFramePr>
          <p:xfrm>
            <a:off x="1645" y="1156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22" name="公式" r:id="rId29" imgW="393700" imgH="342900" progId="Equation.3">
                    <p:embed/>
                  </p:oleObj>
                </mc:Choice>
                <mc:Fallback>
                  <p:oleObj name="公式" r:id="rId29" imgW="393700" imgH="342900" progId="Equation.3">
                    <p:embed/>
                    <p:pic>
                      <p:nvPicPr>
                        <p:cNvPr id="0" name="图片 6574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5" y="1156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612" name="Line 70"/>
            <p:cNvSpPr>
              <a:spLocks noChangeShapeType="1"/>
            </p:cNvSpPr>
            <p:nvPr/>
          </p:nvSpPr>
          <p:spPr bwMode="auto">
            <a:xfrm flipV="1">
              <a:off x="990" y="1657"/>
              <a:ext cx="70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36254" name="Oval 30"/>
          <p:cNvSpPr>
            <a:spLocks noChangeAspect="1" noChangeArrowheads="1"/>
          </p:cNvSpPr>
          <p:nvPr/>
        </p:nvSpPr>
        <p:spPr bwMode="auto">
          <a:xfrm>
            <a:off x="2109788" y="2608263"/>
            <a:ext cx="53975" cy="5397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36332" name="Oval 108"/>
          <p:cNvSpPr>
            <a:spLocks noChangeAspect="1" noChangeArrowheads="1"/>
          </p:cNvSpPr>
          <p:nvPr/>
        </p:nvSpPr>
        <p:spPr bwMode="auto">
          <a:xfrm>
            <a:off x="2654300" y="2608263"/>
            <a:ext cx="53975" cy="5397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36405" name="Group 181"/>
          <p:cNvGrpSpPr/>
          <p:nvPr/>
        </p:nvGrpSpPr>
        <p:grpSpPr bwMode="auto">
          <a:xfrm>
            <a:off x="6543675" y="1500188"/>
            <a:ext cx="1939925" cy="1531937"/>
            <a:chOff x="4122" y="945"/>
            <a:chExt cx="1222" cy="965"/>
          </a:xfrm>
        </p:grpSpPr>
        <p:sp>
          <p:nvSpPr>
            <p:cNvPr id="436276" name="Oval 52"/>
            <p:cNvSpPr>
              <a:spLocks noChangeAspect="1" noChangeArrowheads="1"/>
            </p:cNvSpPr>
            <p:nvPr/>
          </p:nvSpPr>
          <p:spPr bwMode="auto">
            <a:xfrm>
              <a:off x="4326" y="1101"/>
              <a:ext cx="701" cy="70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1A3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600" name="Line 53"/>
            <p:cNvSpPr>
              <a:spLocks noChangeShapeType="1"/>
            </p:cNvSpPr>
            <p:nvPr/>
          </p:nvSpPr>
          <p:spPr bwMode="auto">
            <a:xfrm flipV="1">
              <a:off x="4122" y="1456"/>
              <a:ext cx="122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4601" name="Line 54"/>
            <p:cNvSpPr>
              <a:spLocks noChangeShapeType="1"/>
            </p:cNvSpPr>
            <p:nvPr/>
          </p:nvSpPr>
          <p:spPr bwMode="auto">
            <a:xfrm>
              <a:off x="4685" y="945"/>
              <a:ext cx="0" cy="96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4602" name="Object 55"/>
            <p:cNvGraphicFramePr>
              <a:graphicFrameLocks noChangeAspect="1"/>
            </p:cNvGraphicFramePr>
            <p:nvPr/>
          </p:nvGraphicFramePr>
          <p:xfrm>
            <a:off x="5066" y="1474"/>
            <a:ext cx="7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23" name="公式" r:id="rId31" imgW="165100" imgH="266065" progId="Equation.3">
                    <p:embed/>
                  </p:oleObj>
                </mc:Choice>
                <mc:Fallback>
                  <p:oleObj name="公式" r:id="rId31" imgW="165100" imgH="266065" progId="Equation.3">
                    <p:embed/>
                    <p:pic>
                      <p:nvPicPr>
                        <p:cNvPr id="0" name="图片 6574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6" y="1474"/>
                          <a:ext cx="78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603" name="Object 56"/>
            <p:cNvGraphicFramePr>
              <a:graphicFrameLocks noChangeAspect="1"/>
            </p:cNvGraphicFramePr>
            <p:nvPr/>
          </p:nvGraphicFramePr>
          <p:xfrm>
            <a:off x="4145" y="1478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24" name="公式" r:id="rId33" imgW="355600" imgH="342900" progId="Equation.3">
                    <p:embed/>
                  </p:oleObj>
                </mc:Choice>
                <mc:Fallback>
                  <p:oleObj name="公式" r:id="rId33" imgW="355600" imgH="342900" progId="Equation.3">
                    <p:embed/>
                    <p:pic>
                      <p:nvPicPr>
                        <p:cNvPr id="0" name="图片 6574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1478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604" name="Object 91"/>
            <p:cNvGraphicFramePr>
              <a:graphicFrameLocks noChangeAspect="1"/>
            </p:cNvGraphicFramePr>
            <p:nvPr/>
          </p:nvGraphicFramePr>
          <p:xfrm>
            <a:off x="5026" y="984"/>
            <a:ext cx="23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25" name="公式" r:id="rId35" imgW="508000" imgH="368300" progId="Equation.3">
                    <p:embed/>
                  </p:oleObj>
                </mc:Choice>
                <mc:Fallback>
                  <p:oleObj name="公式" r:id="rId35" imgW="508000" imgH="368300" progId="Equation.3">
                    <p:embed/>
                    <p:pic>
                      <p:nvPicPr>
                        <p:cNvPr id="0" name="图片 6574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6" y="984"/>
                          <a:ext cx="23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6391" name="Group 167"/>
          <p:cNvGrpSpPr/>
          <p:nvPr/>
        </p:nvGrpSpPr>
        <p:grpSpPr bwMode="auto">
          <a:xfrm>
            <a:off x="531813" y="581025"/>
            <a:ext cx="8291512" cy="1009650"/>
            <a:chOff x="335" y="366"/>
            <a:chExt cx="5223" cy="636"/>
          </a:xfrm>
        </p:grpSpPr>
        <p:sp>
          <p:nvSpPr>
            <p:cNvPr id="436378" name="Rectangle 154"/>
            <p:cNvSpPr>
              <a:spLocks noChangeArrowheads="1"/>
            </p:cNvSpPr>
            <p:nvPr/>
          </p:nvSpPr>
          <p:spPr bwMode="auto">
            <a:xfrm>
              <a:off x="335" y="367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</a:rPr>
                <a:t>  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36379" name="Rectangle 155"/>
            <p:cNvSpPr>
              <a:spLocks noChangeArrowheads="1"/>
            </p:cNvSpPr>
            <p:nvPr/>
          </p:nvSpPr>
          <p:spPr bwMode="auto">
            <a:xfrm>
              <a:off x="659" y="714"/>
              <a:ext cx="141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为单位圆域。</a:t>
              </a:r>
              <a:r>
                <a:rPr kumimoji="0" lang="en-US" altLang="zh-CN"/>
                <a:t>   </a:t>
              </a:r>
              <a:endParaRPr kumimoji="0" lang="en-US" altLang="zh-CN"/>
            </a:p>
          </p:txBody>
        </p:sp>
        <p:sp>
          <p:nvSpPr>
            <p:cNvPr id="436380" name="Rectangle 156"/>
            <p:cNvSpPr>
              <a:spLocks noChangeArrowheads="1"/>
            </p:cNvSpPr>
            <p:nvPr/>
          </p:nvSpPr>
          <p:spPr bwMode="auto">
            <a:xfrm>
              <a:off x="659" y="366"/>
              <a:ext cx="489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设区域</a:t>
              </a:r>
              <a:r>
                <a:rPr kumimoji="0" lang="en-US" altLang="zh-CN"/>
                <a:t>                                              </a:t>
              </a:r>
              <a:r>
                <a:rPr kumimoji="0" lang="en-US" altLang="zh-CN" sz="1200"/>
                <a:t> </a:t>
              </a:r>
              <a:r>
                <a:rPr kumimoji="0" lang="zh-CN" altLang="en-US"/>
                <a:t>求一共形映射将</a:t>
              </a:r>
              <a:r>
                <a:rPr kumimoji="0" lang="en-US" altLang="zh-CN"/>
                <a:t> </a:t>
              </a:r>
              <a:r>
                <a:rPr kumimoji="0" lang="en-US" altLang="zh-CN" i="1"/>
                <a:t>D </a:t>
              </a:r>
              <a:r>
                <a:rPr kumimoji="0" lang="zh-CN" altLang="en-US"/>
                <a:t>映射</a:t>
              </a:r>
              <a:endParaRPr kumimoji="0" lang="zh-CN" altLang="en-US"/>
            </a:p>
          </p:txBody>
        </p:sp>
        <p:graphicFrame>
          <p:nvGraphicFramePr>
            <p:cNvPr id="64598" name="Object 157"/>
            <p:cNvGraphicFramePr/>
            <p:nvPr/>
          </p:nvGraphicFramePr>
          <p:xfrm>
            <a:off x="1337" y="418"/>
            <a:ext cx="208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26" name="公式" r:id="rId37" imgW="3302000" imgH="342900" progId="Equation.3">
                    <p:embed/>
                  </p:oleObj>
                </mc:Choice>
                <mc:Fallback>
                  <p:oleObj name="公式" r:id="rId37" imgW="3302000" imgH="342900" progId="Equation.3">
                    <p:embed/>
                    <p:pic>
                      <p:nvPicPr>
                        <p:cNvPr id="0" name="图片 6574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418"/>
                          <a:ext cx="208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6382" name="Group 158"/>
          <p:cNvGrpSpPr/>
          <p:nvPr/>
        </p:nvGrpSpPr>
        <p:grpSpPr bwMode="auto">
          <a:xfrm>
            <a:off x="2903539" y="1187458"/>
            <a:ext cx="1374776" cy="338138"/>
            <a:chOff x="1319" y="3310"/>
            <a:chExt cx="866" cy="213"/>
          </a:xfrm>
        </p:grpSpPr>
        <p:sp>
          <p:nvSpPr>
            <p:cNvPr id="436383" name="Rectangle 159"/>
            <p:cNvSpPr>
              <a:spLocks noChangeArrowheads="1"/>
            </p:cNvSpPr>
            <p:nvPr/>
          </p:nvSpPr>
          <p:spPr bwMode="auto">
            <a:xfrm>
              <a:off x="1376" y="3327"/>
              <a:ext cx="743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6384" name="Rectangle 160"/>
            <p:cNvSpPr>
              <a:spLocks noChangeArrowheads="1"/>
            </p:cNvSpPr>
            <p:nvPr/>
          </p:nvSpPr>
          <p:spPr bwMode="auto">
            <a:xfrm>
              <a:off x="1319" y="3310"/>
              <a:ext cx="866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140</a:t>
              </a:r>
              <a:r>
                <a:rPr kumimoji="0"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6.18  </a:t>
              </a:r>
              <a:endParaRPr kumimoji="0" lang="en-US" altLang="zh-CN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436386" name="Line 162"/>
          <p:cNvSpPr>
            <a:spLocks noChangeShapeType="1"/>
          </p:cNvSpPr>
          <p:nvPr/>
        </p:nvSpPr>
        <p:spPr bwMode="auto">
          <a:xfrm>
            <a:off x="1838325" y="2632075"/>
            <a:ext cx="179388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36387" name="Line 163"/>
          <p:cNvSpPr>
            <a:spLocks noChangeShapeType="1"/>
          </p:cNvSpPr>
          <p:nvPr/>
        </p:nvSpPr>
        <p:spPr bwMode="auto">
          <a:xfrm flipH="1">
            <a:off x="1719263" y="2147888"/>
            <a:ext cx="125412" cy="104775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36401" name="Group 177"/>
          <p:cNvGrpSpPr/>
          <p:nvPr/>
        </p:nvGrpSpPr>
        <p:grpSpPr bwMode="auto">
          <a:xfrm>
            <a:off x="1190625" y="4094163"/>
            <a:ext cx="1941513" cy="1354137"/>
            <a:chOff x="750" y="2579"/>
            <a:chExt cx="1223" cy="853"/>
          </a:xfrm>
        </p:grpSpPr>
        <p:sp>
          <p:nvSpPr>
            <p:cNvPr id="436297" name="Rectangle 73"/>
            <p:cNvSpPr>
              <a:spLocks noChangeAspect="1" noChangeArrowheads="1"/>
            </p:cNvSpPr>
            <p:nvPr/>
          </p:nvSpPr>
          <p:spPr bwMode="auto">
            <a:xfrm rot="10800000">
              <a:off x="990" y="2704"/>
              <a:ext cx="769" cy="558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576" name="Line 42"/>
            <p:cNvSpPr>
              <a:spLocks noChangeShapeType="1"/>
            </p:cNvSpPr>
            <p:nvPr/>
          </p:nvSpPr>
          <p:spPr bwMode="auto">
            <a:xfrm flipV="1">
              <a:off x="750" y="3258"/>
              <a:ext cx="1223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4577" name="Object 93"/>
            <p:cNvGraphicFramePr>
              <a:graphicFrameLocks noChangeAspect="1"/>
            </p:cNvGraphicFramePr>
            <p:nvPr/>
          </p:nvGraphicFramePr>
          <p:xfrm>
            <a:off x="1344" y="2778"/>
            <a:ext cx="2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27" name="公式" r:id="rId39" imgW="469900" imgH="342900" progId="Equation.3">
                    <p:embed/>
                  </p:oleObj>
                </mc:Choice>
                <mc:Fallback>
                  <p:oleObj name="公式" r:id="rId39" imgW="469900" imgH="342900" progId="Equation.3">
                    <p:embed/>
                    <p:pic>
                      <p:nvPicPr>
                        <p:cNvPr id="0" name="图片 6574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778"/>
                          <a:ext cx="22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78" name="Line 43"/>
            <p:cNvSpPr>
              <a:spLocks noChangeShapeType="1"/>
            </p:cNvSpPr>
            <p:nvPr/>
          </p:nvSpPr>
          <p:spPr bwMode="auto">
            <a:xfrm>
              <a:off x="987" y="2579"/>
              <a:ext cx="0" cy="85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79" name="Line 74"/>
            <p:cNvSpPr>
              <a:spLocks noChangeAspect="1" noChangeShapeType="1"/>
            </p:cNvSpPr>
            <p:nvPr/>
          </p:nvSpPr>
          <p:spPr bwMode="auto">
            <a:xfrm rot="16200000" flipV="1">
              <a:off x="724" y="2988"/>
              <a:ext cx="533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80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718" y="2984"/>
              <a:ext cx="541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4581" name="Group 101"/>
            <p:cNvGrpSpPr/>
            <p:nvPr/>
          </p:nvGrpSpPr>
          <p:grpSpPr bwMode="auto">
            <a:xfrm>
              <a:off x="992" y="3160"/>
              <a:ext cx="91" cy="91"/>
              <a:chOff x="418" y="2172"/>
              <a:chExt cx="91" cy="91"/>
            </a:xfrm>
          </p:grpSpPr>
          <p:sp>
            <p:nvSpPr>
              <p:cNvPr id="436326" name="Line 102"/>
              <p:cNvSpPr>
                <a:spLocks noChangeShapeType="1"/>
              </p:cNvSpPr>
              <p:nvPr/>
            </p:nvSpPr>
            <p:spPr bwMode="auto">
              <a:xfrm flipH="1">
                <a:off x="504" y="217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6327" name="Line 103"/>
              <p:cNvSpPr>
                <a:spLocks noChangeShapeType="1"/>
              </p:cNvSpPr>
              <p:nvPr/>
            </p:nvSpPr>
            <p:spPr bwMode="auto">
              <a:xfrm rot="16200000" flipH="1">
                <a:off x="464" y="213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64582" name="Object 34"/>
            <p:cNvGraphicFramePr>
              <a:graphicFrameLocks noChangeAspect="1"/>
            </p:cNvGraphicFramePr>
            <p:nvPr/>
          </p:nvGraphicFramePr>
          <p:xfrm>
            <a:off x="1277" y="3289"/>
            <a:ext cx="78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28" name="公式" r:id="rId41" imgW="165100" imgH="266065" progId="Equation.3">
                    <p:embed/>
                  </p:oleObj>
                </mc:Choice>
                <mc:Fallback>
                  <p:oleObj name="公式" r:id="rId41" imgW="165100" imgH="266065" progId="Equation.3">
                    <p:embed/>
                    <p:pic>
                      <p:nvPicPr>
                        <p:cNvPr id="0" name="图片 6574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7" y="3289"/>
                          <a:ext cx="78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83" name="Line 45"/>
            <p:cNvSpPr>
              <a:spLocks noChangeAspect="1" noChangeShapeType="1"/>
            </p:cNvSpPr>
            <p:nvPr/>
          </p:nvSpPr>
          <p:spPr bwMode="auto">
            <a:xfrm flipV="1">
              <a:off x="985" y="3256"/>
              <a:ext cx="80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36281" name="Oval 57"/>
            <p:cNvSpPr>
              <a:spLocks noChangeAspect="1" noChangeArrowheads="1"/>
            </p:cNvSpPr>
            <p:nvPr/>
          </p:nvSpPr>
          <p:spPr bwMode="auto">
            <a:xfrm>
              <a:off x="1292" y="3241"/>
              <a:ext cx="34" cy="3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6328" name="Oval 104"/>
            <p:cNvSpPr>
              <a:spLocks noChangeAspect="1" noChangeArrowheads="1"/>
            </p:cNvSpPr>
            <p:nvPr/>
          </p:nvSpPr>
          <p:spPr bwMode="auto">
            <a:xfrm>
              <a:off x="974" y="3241"/>
              <a:ext cx="34" cy="3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4586" name="Object 105"/>
            <p:cNvGraphicFramePr>
              <a:graphicFrameLocks noChangeAspect="1"/>
            </p:cNvGraphicFramePr>
            <p:nvPr/>
          </p:nvGraphicFramePr>
          <p:xfrm>
            <a:off x="1013" y="3280"/>
            <a:ext cx="90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29" name="公式" r:id="rId42" imgW="190500" imgH="279400" progId="Equation.3">
                    <p:embed/>
                  </p:oleObj>
                </mc:Choice>
                <mc:Fallback>
                  <p:oleObj name="公式" r:id="rId42" imgW="190500" imgH="279400" progId="Equation.3">
                    <p:embed/>
                    <p:pic>
                      <p:nvPicPr>
                        <p:cNvPr id="0" name="图片 6574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" y="3280"/>
                          <a:ext cx="90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6330" name="Oval 106"/>
            <p:cNvSpPr>
              <a:spLocks noChangeAspect="1" noChangeArrowheads="1"/>
            </p:cNvSpPr>
            <p:nvPr/>
          </p:nvSpPr>
          <p:spPr bwMode="auto">
            <a:xfrm>
              <a:off x="1700" y="3241"/>
              <a:ext cx="34" cy="3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4588" name="Object 107"/>
            <p:cNvGraphicFramePr>
              <a:graphicFrameLocks noChangeAspect="1"/>
            </p:cNvGraphicFramePr>
            <p:nvPr/>
          </p:nvGraphicFramePr>
          <p:xfrm>
            <a:off x="1661" y="3301"/>
            <a:ext cx="126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30" name="公式" r:id="rId43" imgW="266700" imgH="190500" progId="Equation.3">
                    <p:embed/>
                  </p:oleObj>
                </mc:Choice>
                <mc:Fallback>
                  <p:oleObj name="公式" r:id="rId43" imgW="266700" imgH="190500" progId="Equation.3">
                    <p:embed/>
                    <p:pic>
                      <p:nvPicPr>
                        <p:cNvPr id="0" name="图片 6574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1" y="3301"/>
                          <a:ext cx="126" cy="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6388" name="Line 164"/>
            <p:cNvSpPr>
              <a:spLocks noChangeShapeType="1"/>
            </p:cNvSpPr>
            <p:nvPr/>
          </p:nvSpPr>
          <p:spPr bwMode="auto">
            <a:xfrm>
              <a:off x="1129" y="3252"/>
              <a:ext cx="113" cy="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6390" name="Line 166"/>
            <p:cNvSpPr>
              <a:spLocks noChangeShapeType="1"/>
            </p:cNvSpPr>
            <p:nvPr/>
          </p:nvSpPr>
          <p:spPr bwMode="auto">
            <a:xfrm rot="5400000">
              <a:off x="929" y="2986"/>
              <a:ext cx="113" cy="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36400" name="Group 176"/>
          <p:cNvGrpSpPr/>
          <p:nvPr/>
        </p:nvGrpSpPr>
        <p:grpSpPr bwMode="auto">
          <a:xfrm>
            <a:off x="1341438" y="3160713"/>
            <a:ext cx="2328862" cy="803275"/>
            <a:chOff x="845" y="1991"/>
            <a:chExt cx="1467" cy="506"/>
          </a:xfrm>
        </p:grpSpPr>
        <p:graphicFrame>
          <p:nvGraphicFramePr>
            <p:cNvPr id="64568" name="Object 17"/>
            <p:cNvGraphicFramePr/>
            <p:nvPr/>
          </p:nvGraphicFramePr>
          <p:xfrm>
            <a:off x="1394" y="1991"/>
            <a:ext cx="918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31" name="公式" r:id="rId45" imgW="1460500" imgH="736600" progId="Equation.3">
                    <p:embed/>
                  </p:oleObj>
                </mc:Choice>
                <mc:Fallback>
                  <p:oleObj name="公式" r:id="rId45" imgW="1460500" imgH="736600" progId="Equation.3">
                    <p:embed/>
                    <p:pic>
                      <p:nvPicPr>
                        <p:cNvPr id="0" name="图片 6574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1991"/>
                          <a:ext cx="918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69" name="Line 18"/>
            <p:cNvSpPr>
              <a:spLocks noChangeShapeType="1"/>
            </p:cNvSpPr>
            <p:nvPr/>
          </p:nvSpPr>
          <p:spPr bwMode="auto">
            <a:xfrm rot="5400000" flipV="1">
              <a:off x="1149" y="2257"/>
              <a:ext cx="38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4570" name="Group 168"/>
            <p:cNvGrpSpPr/>
            <p:nvPr/>
          </p:nvGrpSpPr>
          <p:grpSpPr bwMode="auto">
            <a:xfrm>
              <a:off x="845" y="1995"/>
              <a:ext cx="422" cy="502"/>
              <a:chOff x="813" y="525"/>
              <a:chExt cx="422" cy="502"/>
            </a:xfrm>
          </p:grpSpPr>
          <p:sp>
            <p:nvSpPr>
              <p:cNvPr id="436393" name="Rectangle 169"/>
              <p:cNvSpPr>
                <a:spLocks noChangeArrowheads="1"/>
              </p:cNvSpPr>
              <p:nvPr/>
            </p:nvSpPr>
            <p:spPr bwMode="auto">
              <a:xfrm>
                <a:off x="867" y="537"/>
                <a:ext cx="317" cy="480"/>
              </a:xfrm>
              <a:prstGeom prst="rect">
                <a:avLst/>
              </a:prstGeom>
              <a:solidFill>
                <a:srgbClr val="F0F0F0"/>
              </a:solidFill>
              <a:ln w="3175">
                <a:solidFill>
                  <a:srgbClr val="969696"/>
                </a:solidFill>
                <a:prstDash val="dash"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6394" name="Rectangle 170"/>
              <p:cNvSpPr>
                <a:spLocks noChangeArrowheads="1"/>
              </p:cNvSpPr>
              <p:nvPr/>
            </p:nvSpPr>
            <p:spPr bwMode="auto">
              <a:xfrm>
                <a:off x="813" y="525"/>
                <a:ext cx="422" cy="1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400" dirty="0">
                    <a:solidFill>
                      <a:srgbClr val="B2B2B2"/>
                    </a:solidFill>
                    <a:ea typeface="楷体" panose="02010609060101010101" charset="-122"/>
                    <a:cs typeface="楷体" panose="02010609060101010101" charset="-122"/>
                  </a:rPr>
                  <a:t>  P</a:t>
                </a:r>
                <a:r>
                  <a:rPr kumimoji="0" lang="en-US" altLang="zh-CN" sz="500" dirty="0">
                    <a:solidFill>
                      <a:srgbClr val="B2B2B2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en-US" altLang="zh-CN" sz="1400" dirty="0" smtClean="0">
                    <a:solidFill>
                      <a:srgbClr val="B2B2B2"/>
                    </a:solidFill>
                    <a:ea typeface="楷体" panose="02010609060101010101" charset="-122"/>
                    <a:cs typeface="楷体" panose="02010609060101010101" charset="-122"/>
                  </a:rPr>
                  <a:t>133  </a:t>
                </a:r>
                <a:endParaRPr kumimoji="0" lang="en-US" altLang="zh-CN" sz="1400" dirty="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436395" name="Rectangle 171"/>
              <p:cNvSpPr>
                <a:spLocks noChangeArrowheads="1"/>
              </p:cNvSpPr>
              <p:nvPr/>
            </p:nvSpPr>
            <p:spPr bwMode="auto">
              <a:xfrm>
                <a:off x="836" y="672"/>
                <a:ext cx="373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600">
                    <a:solidFill>
                      <a:srgbClr val="B2B2B2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kumimoji="0" lang="zh-CN" altLang="en-US" sz="1600">
                    <a:solidFill>
                      <a:srgbClr val="B2B2B2"/>
                    </a:solidFill>
                    <a:ea typeface="楷体" panose="02010609060101010101" charset="-122"/>
                    <a:cs typeface="楷体" panose="02010609060101010101" charset="-122"/>
                  </a:rPr>
                  <a:t>例</a:t>
                </a:r>
                <a:r>
                  <a:rPr kumimoji="0" lang="en-US" altLang="zh-CN" sz="1600">
                    <a:solidFill>
                      <a:srgbClr val="B2B2B2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kumimoji="0" lang="en-US" altLang="zh-CN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436396" name="Rectangle 172"/>
              <p:cNvSpPr>
                <a:spLocks noChangeArrowheads="1"/>
              </p:cNvSpPr>
              <p:nvPr/>
            </p:nvSpPr>
            <p:spPr bwMode="auto">
              <a:xfrm>
                <a:off x="826" y="815"/>
                <a:ext cx="404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600">
                    <a:solidFill>
                      <a:srgbClr val="B2B2B2"/>
                    </a:solidFill>
                    <a:ea typeface="楷体" panose="02010609060101010101" charset="-122"/>
                    <a:cs typeface="楷体" panose="02010609060101010101" charset="-122"/>
                  </a:rPr>
                  <a:t>  6.9  </a:t>
                </a:r>
                <a:endParaRPr kumimoji="0" lang="en-US" altLang="zh-CN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  <p:grpSp>
        <p:nvGrpSpPr>
          <p:cNvPr id="436399" name="Group 175"/>
          <p:cNvGrpSpPr/>
          <p:nvPr/>
        </p:nvGrpSpPr>
        <p:grpSpPr bwMode="auto">
          <a:xfrm>
            <a:off x="1568450" y="2143125"/>
            <a:ext cx="144463" cy="495300"/>
            <a:chOff x="988" y="1350"/>
            <a:chExt cx="91" cy="312"/>
          </a:xfrm>
        </p:grpSpPr>
        <p:sp>
          <p:nvSpPr>
            <p:cNvPr id="436321" name="Line 97"/>
            <p:cNvSpPr>
              <a:spLocks noChangeShapeType="1"/>
            </p:cNvSpPr>
            <p:nvPr/>
          </p:nvSpPr>
          <p:spPr bwMode="auto">
            <a:xfrm flipH="1">
              <a:off x="990" y="1350"/>
              <a:ext cx="0" cy="31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4565" name="Group 100"/>
            <p:cNvGrpSpPr/>
            <p:nvPr/>
          </p:nvGrpSpPr>
          <p:grpSpPr bwMode="auto">
            <a:xfrm>
              <a:off x="988" y="1560"/>
              <a:ext cx="91" cy="91"/>
              <a:chOff x="418" y="2172"/>
              <a:chExt cx="91" cy="91"/>
            </a:xfrm>
          </p:grpSpPr>
          <p:sp>
            <p:nvSpPr>
              <p:cNvPr id="436322" name="Line 98"/>
              <p:cNvSpPr>
                <a:spLocks noChangeShapeType="1"/>
              </p:cNvSpPr>
              <p:nvPr/>
            </p:nvSpPr>
            <p:spPr bwMode="auto">
              <a:xfrm flipH="1">
                <a:off x="504" y="217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6323" name="Line 99"/>
              <p:cNvSpPr>
                <a:spLocks noChangeShapeType="1"/>
              </p:cNvSpPr>
              <p:nvPr/>
            </p:nvSpPr>
            <p:spPr bwMode="auto">
              <a:xfrm rot="16200000" flipH="1">
                <a:off x="464" y="213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436334" name="Oval 110"/>
          <p:cNvSpPr>
            <a:spLocks noChangeAspect="1" noChangeArrowheads="1"/>
          </p:cNvSpPr>
          <p:nvPr/>
        </p:nvSpPr>
        <p:spPr bwMode="auto">
          <a:xfrm>
            <a:off x="1550988" y="2608263"/>
            <a:ext cx="53975" cy="5397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36411" name="Group 187"/>
          <p:cNvGrpSpPr/>
          <p:nvPr/>
        </p:nvGrpSpPr>
        <p:grpSpPr bwMode="auto">
          <a:xfrm>
            <a:off x="4000500" y="1766888"/>
            <a:ext cx="1304925" cy="481012"/>
            <a:chOff x="2520" y="1112"/>
            <a:chExt cx="822" cy="303"/>
          </a:xfrm>
        </p:grpSpPr>
        <p:graphicFrame>
          <p:nvGraphicFramePr>
            <p:cNvPr id="64562" name="Object 188"/>
            <p:cNvGraphicFramePr/>
            <p:nvPr/>
          </p:nvGraphicFramePr>
          <p:xfrm>
            <a:off x="2520" y="1112"/>
            <a:ext cx="52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32" name="公式" r:id="rId47" imgW="838200" imgH="381000" progId="Equation.3">
                    <p:embed/>
                  </p:oleObj>
                </mc:Choice>
                <mc:Fallback>
                  <p:oleObj name="公式" r:id="rId47" imgW="838200" imgH="381000" progId="Equation.3">
                    <p:embed/>
                    <p:pic>
                      <p:nvPicPr>
                        <p:cNvPr id="0" name="图片 6574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" y="1112"/>
                          <a:ext cx="52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6413" name="Rectangle 189"/>
            <p:cNvSpPr>
              <a:spLocks noChangeArrowheads="1"/>
            </p:cNvSpPr>
            <p:nvPr/>
          </p:nvSpPr>
          <p:spPr bwMode="auto">
            <a:xfrm>
              <a:off x="3034" y="112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>
                  <a:solidFill>
                    <a:srgbClr val="FF0000"/>
                  </a:solidFill>
                </a:rPr>
                <a:t>?  </a:t>
              </a:r>
              <a:endParaRPr kumimoji="0"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436415" name="Group 191"/>
          <p:cNvGrpSpPr/>
          <p:nvPr/>
        </p:nvGrpSpPr>
        <p:grpSpPr bwMode="auto">
          <a:xfrm>
            <a:off x="3981450" y="1766888"/>
            <a:ext cx="1323975" cy="481012"/>
            <a:chOff x="2508" y="1113"/>
            <a:chExt cx="834" cy="303"/>
          </a:xfrm>
        </p:grpSpPr>
        <p:sp>
          <p:nvSpPr>
            <p:cNvPr id="436414" name="Rectangle 190"/>
            <p:cNvSpPr>
              <a:spLocks noChangeArrowheads="1"/>
            </p:cNvSpPr>
            <p:nvPr/>
          </p:nvSpPr>
          <p:spPr bwMode="auto">
            <a:xfrm>
              <a:off x="2508" y="1122"/>
              <a:ext cx="696" cy="2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4559" name="Group 185"/>
            <p:cNvGrpSpPr/>
            <p:nvPr/>
          </p:nvGrpSpPr>
          <p:grpSpPr bwMode="auto">
            <a:xfrm>
              <a:off x="2520" y="1113"/>
              <a:ext cx="822" cy="303"/>
              <a:chOff x="2520" y="1112"/>
              <a:chExt cx="822" cy="303"/>
            </a:xfrm>
          </p:grpSpPr>
          <p:graphicFrame>
            <p:nvGraphicFramePr>
              <p:cNvPr id="64560" name="Object 88"/>
              <p:cNvGraphicFramePr/>
              <p:nvPr/>
            </p:nvGraphicFramePr>
            <p:xfrm>
              <a:off x="2520" y="1112"/>
              <a:ext cx="52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433" name="Equation" r:id="rId49" imgW="838200" imgH="381000" progId="Equation.DSMT4">
                      <p:embed/>
                    </p:oleObj>
                  </mc:Choice>
                  <mc:Fallback>
                    <p:oleObj name="Equation" r:id="rId49" imgW="838200" imgH="381000" progId="Equation.DSMT4">
                      <p:embed/>
                      <p:pic>
                        <p:nvPicPr>
                          <p:cNvPr id="0" name="图片 65743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0" y="1112"/>
                            <a:ext cx="52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6313" name="Rectangle 89"/>
              <p:cNvSpPr>
                <a:spLocks noChangeArrowheads="1"/>
              </p:cNvSpPr>
              <p:nvPr/>
            </p:nvSpPr>
            <p:spPr bwMode="auto">
              <a:xfrm>
                <a:off x="3034" y="1127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en-US" altLang="zh-CN">
                    <a:solidFill>
                      <a:srgbClr val="808080"/>
                    </a:solidFill>
                  </a:rPr>
                  <a:t>?  </a:t>
                </a:r>
                <a:endParaRPr kumimoji="0" lang="en-US" altLang="zh-CN">
                  <a:solidFill>
                    <a:srgbClr val="808080"/>
                  </a:solidFill>
                </a:endParaRPr>
              </a:p>
            </p:txBody>
          </p:sp>
        </p:grpSp>
      </p:grpSp>
      <p:grpSp>
        <p:nvGrpSpPr>
          <p:cNvPr id="436410" name="Group 186"/>
          <p:cNvGrpSpPr/>
          <p:nvPr/>
        </p:nvGrpSpPr>
        <p:grpSpPr bwMode="auto">
          <a:xfrm>
            <a:off x="5003800" y="1782763"/>
            <a:ext cx="1411288" cy="461962"/>
            <a:chOff x="3152" y="1123"/>
            <a:chExt cx="889" cy="291"/>
          </a:xfrm>
        </p:grpSpPr>
        <p:sp>
          <p:nvSpPr>
            <p:cNvPr id="436308" name="Rectangle 84"/>
            <p:cNvSpPr>
              <a:spLocks noChangeArrowheads="1"/>
            </p:cNvSpPr>
            <p:nvPr/>
          </p:nvSpPr>
          <p:spPr bwMode="auto">
            <a:xfrm>
              <a:off x="3152" y="1123"/>
              <a:ext cx="88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>
                  <a:solidFill>
                    <a:srgbClr val="808080"/>
                  </a:solidFill>
                  <a:latin typeface="宋体" panose="02010600030101010101" charset="-122"/>
                </a:rPr>
                <a:t>(</a:t>
              </a:r>
              <a:r>
                <a:rPr kumimoji="0" lang="zh-CN" altLang="en-US">
                  <a:solidFill>
                    <a:srgbClr val="808080"/>
                  </a:solidFill>
                  <a:ea typeface="楷体" panose="02010609060101010101" charset="-122"/>
                  <a:cs typeface="楷体" panose="02010609060101010101" charset="-122"/>
                </a:rPr>
                <a:t>错</a:t>
              </a:r>
              <a:r>
                <a:rPr kumimoji="0" lang="en-US" altLang="zh-CN">
                  <a:solidFill>
                    <a:srgbClr val="808080"/>
                  </a:solidFill>
                </a:rPr>
                <a:t>    </a:t>
              </a:r>
              <a:r>
                <a:rPr kumimoji="0" lang="en-US" altLang="zh-CN">
                  <a:solidFill>
                    <a:srgbClr val="808080"/>
                  </a:solidFill>
                  <a:latin typeface="宋体" panose="02010600030101010101" charset="-122"/>
                </a:rPr>
                <a:t>)  </a:t>
              </a:r>
              <a:endParaRPr kumimoji="0" lang="en-US" altLang="zh-CN">
                <a:solidFill>
                  <a:srgbClr val="808080"/>
                </a:solidFill>
                <a:latin typeface="宋体" panose="02010600030101010101" charset="-122"/>
              </a:endParaRPr>
            </a:p>
          </p:txBody>
        </p:sp>
        <p:sp>
          <p:nvSpPr>
            <p:cNvPr id="436309" name="Rectangle 85"/>
            <p:cNvSpPr>
              <a:spLocks noChangeArrowheads="1"/>
            </p:cNvSpPr>
            <p:nvPr/>
          </p:nvSpPr>
          <p:spPr bwMode="auto">
            <a:xfrm>
              <a:off x="3540" y="1123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>
                  <a:solidFill>
                    <a:srgbClr val="808080"/>
                  </a:solidFill>
                </a:rPr>
                <a:t>!  </a:t>
              </a:r>
              <a:endParaRPr kumimoji="0" lang="en-US" altLang="zh-CN">
                <a:solidFill>
                  <a:srgbClr val="808080"/>
                </a:solidFill>
              </a:endParaRPr>
            </a:p>
          </p:txBody>
        </p:sp>
        <p:sp>
          <p:nvSpPr>
            <p:cNvPr id="436310" name="Rectangle 86"/>
            <p:cNvSpPr>
              <a:spLocks noChangeArrowheads="1"/>
            </p:cNvSpPr>
            <p:nvPr/>
          </p:nvSpPr>
          <p:spPr bwMode="auto">
            <a:xfrm>
              <a:off x="3462" y="1126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>
                  <a:solidFill>
                    <a:srgbClr val="808080"/>
                  </a:solidFill>
                </a:rPr>
                <a:t>!  </a:t>
              </a:r>
              <a:endParaRPr kumimoji="0" lang="en-US" altLang="zh-CN">
                <a:solidFill>
                  <a:srgbClr val="80808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3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3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43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3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3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3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3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43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43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43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3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3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3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43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43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43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3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43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43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43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43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300" grpId="0"/>
      <p:bldP spid="436230" grpId="0"/>
      <p:bldP spid="436254" grpId="0" animBg="1"/>
      <p:bldP spid="436332" grpId="0" animBg="1"/>
      <p:bldP spid="43633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62" name="Picture 2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9119" name="Group 127"/>
          <p:cNvGrpSpPr/>
          <p:nvPr/>
        </p:nvGrpSpPr>
        <p:grpSpPr bwMode="auto">
          <a:xfrm>
            <a:off x="7118350" y="5584825"/>
            <a:ext cx="1955800" cy="850900"/>
            <a:chOff x="3838" y="3519"/>
            <a:chExt cx="1232" cy="536"/>
          </a:xfrm>
        </p:grpSpPr>
        <p:grpSp>
          <p:nvGrpSpPr>
            <p:cNvPr id="66629" name="Group 128"/>
            <p:cNvGrpSpPr/>
            <p:nvPr/>
          </p:nvGrpSpPr>
          <p:grpSpPr bwMode="auto">
            <a:xfrm>
              <a:off x="3838" y="3519"/>
              <a:ext cx="1229" cy="536"/>
              <a:chOff x="4132" y="3537"/>
              <a:chExt cx="1229" cy="536"/>
            </a:xfrm>
          </p:grpSpPr>
          <p:graphicFrame>
            <p:nvGraphicFramePr>
              <p:cNvPr id="66631" name="Object 129"/>
              <p:cNvGraphicFramePr/>
              <p:nvPr/>
            </p:nvGraphicFramePr>
            <p:xfrm>
              <a:off x="4473" y="3537"/>
              <a:ext cx="888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8433" name="公式" r:id="rId2" imgW="1409065" imgH="850265" progId="Equation.3">
                      <p:embed/>
                    </p:oleObj>
                  </mc:Choice>
                  <mc:Fallback>
                    <p:oleObj name="公式" r:id="rId2" imgW="1409065" imgH="850265" progId="Equation.3">
                      <p:embed/>
                      <p:pic>
                        <p:nvPicPr>
                          <p:cNvPr id="0" name="图片 65843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3" y="3537"/>
                            <a:ext cx="888" cy="5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32" name="Object 130"/>
              <p:cNvGraphicFramePr/>
              <p:nvPr/>
            </p:nvGraphicFramePr>
            <p:xfrm>
              <a:off x="4132" y="3591"/>
              <a:ext cx="1006" cy="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8434" name="公式" r:id="rId4" imgW="1600200" imgH="736600" progId="Equation.3">
                      <p:embed/>
                    </p:oleObj>
                  </mc:Choice>
                  <mc:Fallback>
                    <p:oleObj name="公式" r:id="rId4" imgW="1600200" imgH="736600" progId="Equation.3">
                      <p:embed/>
                      <p:pic>
                        <p:nvPicPr>
                          <p:cNvPr id="0" name="图片 65843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2" y="3591"/>
                            <a:ext cx="1006" cy="4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69123" name="Rectangle 131"/>
            <p:cNvSpPr>
              <a:spLocks noChangeArrowheads="1"/>
            </p:cNvSpPr>
            <p:nvPr/>
          </p:nvSpPr>
          <p:spPr bwMode="auto">
            <a:xfrm>
              <a:off x="4986" y="3798"/>
              <a:ext cx="84" cy="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69134" name="Rectangle 142"/>
          <p:cNvSpPr>
            <a:spLocks noChangeArrowheads="1"/>
          </p:cNvSpPr>
          <p:nvPr/>
        </p:nvSpPr>
        <p:spPr bwMode="auto">
          <a:xfrm>
            <a:off x="7077075" y="5562600"/>
            <a:ext cx="1943100" cy="89535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69135" name="Group 143"/>
          <p:cNvGrpSpPr/>
          <p:nvPr/>
        </p:nvGrpSpPr>
        <p:grpSpPr bwMode="auto">
          <a:xfrm>
            <a:off x="2159000" y="3619500"/>
            <a:ext cx="1047750" cy="1116013"/>
            <a:chOff x="1360" y="2280"/>
            <a:chExt cx="660" cy="703"/>
          </a:xfrm>
        </p:grpSpPr>
        <p:graphicFrame>
          <p:nvGraphicFramePr>
            <p:cNvPr id="66627" name="Object 144"/>
            <p:cNvGraphicFramePr/>
            <p:nvPr/>
          </p:nvGraphicFramePr>
          <p:xfrm>
            <a:off x="1421" y="2475"/>
            <a:ext cx="59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35" name="公式" r:id="rId6" imgW="951865" imgH="419100" progId="Equation.3">
                    <p:embed/>
                  </p:oleObj>
                </mc:Choice>
                <mc:Fallback>
                  <p:oleObj name="公式" r:id="rId6" imgW="951865" imgH="419100" progId="Equation.3">
                    <p:embed/>
                    <p:pic>
                      <p:nvPicPr>
                        <p:cNvPr id="0" name="图片 6584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1" y="2475"/>
                          <a:ext cx="59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28" name="Line 145"/>
            <p:cNvSpPr>
              <a:spLocks noChangeShapeType="1"/>
            </p:cNvSpPr>
            <p:nvPr/>
          </p:nvSpPr>
          <p:spPr bwMode="auto">
            <a:xfrm rot="5400000" flipV="1">
              <a:off x="1008" y="2632"/>
              <a:ext cx="703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69138" name="Group 146"/>
          <p:cNvGrpSpPr/>
          <p:nvPr/>
        </p:nvGrpSpPr>
        <p:grpSpPr bwMode="auto">
          <a:xfrm>
            <a:off x="7294563" y="3557588"/>
            <a:ext cx="1462087" cy="1068387"/>
            <a:chOff x="4595" y="2241"/>
            <a:chExt cx="921" cy="673"/>
          </a:xfrm>
        </p:grpSpPr>
        <p:sp>
          <p:nvSpPr>
            <p:cNvPr id="66625" name="Line 147"/>
            <p:cNvSpPr>
              <a:spLocks noChangeShapeType="1"/>
            </p:cNvSpPr>
            <p:nvPr/>
          </p:nvSpPr>
          <p:spPr bwMode="auto">
            <a:xfrm>
              <a:off x="4595" y="2241"/>
              <a:ext cx="0" cy="673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lg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6626" name="Object 148"/>
            <p:cNvGraphicFramePr/>
            <p:nvPr/>
          </p:nvGraphicFramePr>
          <p:xfrm>
            <a:off x="4654" y="2363"/>
            <a:ext cx="86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36" name="公式" r:id="rId8" imgW="1371600" imgH="787400" progId="Equation.3">
                    <p:embed/>
                  </p:oleObj>
                </mc:Choice>
                <mc:Fallback>
                  <p:oleObj name="公式" r:id="rId8" imgW="1371600" imgH="787400" progId="Equation.3">
                    <p:embed/>
                    <p:pic>
                      <p:nvPicPr>
                        <p:cNvPr id="0" name="图片 6584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4" y="2363"/>
                          <a:ext cx="86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9141" name="Rectangle 149"/>
          <p:cNvSpPr>
            <a:spLocks noChangeArrowheads="1"/>
          </p:cNvSpPr>
          <p:nvPr/>
        </p:nvSpPr>
        <p:spPr bwMode="auto">
          <a:xfrm>
            <a:off x="531813" y="1665288"/>
            <a:ext cx="6429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469142" name="Group 150"/>
          <p:cNvGrpSpPr/>
          <p:nvPr/>
        </p:nvGrpSpPr>
        <p:grpSpPr bwMode="auto">
          <a:xfrm>
            <a:off x="3654425" y="5053013"/>
            <a:ext cx="2090738" cy="969962"/>
            <a:chOff x="2302" y="3183"/>
            <a:chExt cx="1317" cy="611"/>
          </a:xfrm>
        </p:grpSpPr>
        <p:sp>
          <p:nvSpPr>
            <p:cNvPr id="66621" name="Line 151"/>
            <p:cNvSpPr>
              <a:spLocks noChangeShapeType="1"/>
            </p:cNvSpPr>
            <p:nvPr/>
          </p:nvSpPr>
          <p:spPr bwMode="auto">
            <a:xfrm flipV="1">
              <a:off x="2302" y="3794"/>
              <a:ext cx="1317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6622" name="Group 152"/>
            <p:cNvGrpSpPr/>
            <p:nvPr/>
          </p:nvGrpSpPr>
          <p:grpSpPr bwMode="auto">
            <a:xfrm>
              <a:off x="2342" y="3183"/>
              <a:ext cx="1225" cy="540"/>
              <a:chOff x="2240" y="3519"/>
              <a:chExt cx="1225" cy="540"/>
            </a:xfrm>
          </p:grpSpPr>
          <p:graphicFrame>
            <p:nvGraphicFramePr>
              <p:cNvPr id="66623" name="Object 153"/>
              <p:cNvGraphicFramePr/>
              <p:nvPr/>
            </p:nvGraphicFramePr>
            <p:xfrm>
              <a:off x="2601" y="3519"/>
              <a:ext cx="864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8437" name="公式" r:id="rId10" imgW="1371600" imgH="850900" progId="Equation.3">
                      <p:embed/>
                    </p:oleObj>
                  </mc:Choice>
                  <mc:Fallback>
                    <p:oleObj name="公式" r:id="rId10" imgW="1371600" imgH="850900" progId="Equation.3">
                      <p:embed/>
                      <p:pic>
                        <p:nvPicPr>
                          <p:cNvPr id="0" name="图片 65843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1" y="3519"/>
                            <a:ext cx="864" cy="5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24" name="Object 154"/>
              <p:cNvGraphicFramePr/>
              <p:nvPr/>
            </p:nvGraphicFramePr>
            <p:xfrm>
              <a:off x="2240" y="3563"/>
              <a:ext cx="1094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8438" name="公式" r:id="rId12" imgW="1739900" imgH="787400" progId="Equation.3">
                      <p:embed/>
                    </p:oleObj>
                  </mc:Choice>
                  <mc:Fallback>
                    <p:oleObj name="公式" r:id="rId12" imgW="1739900" imgH="787400" progId="Equation.3">
                      <p:embed/>
                      <p:pic>
                        <p:nvPicPr>
                          <p:cNvPr id="0" name="图片 65843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0" y="3563"/>
                            <a:ext cx="1094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69147" name="Group 155"/>
          <p:cNvGrpSpPr/>
          <p:nvPr/>
        </p:nvGrpSpPr>
        <p:grpSpPr bwMode="auto">
          <a:xfrm>
            <a:off x="3549650" y="2559050"/>
            <a:ext cx="2613025" cy="2060575"/>
            <a:chOff x="2236" y="1612"/>
            <a:chExt cx="1646" cy="1298"/>
          </a:xfrm>
        </p:grpSpPr>
        <p:sp>
          <p:nvSpPr>
            <p:cNvPr id="66614" name="Line 156"/>
            <p:cNvSpPr>
              <a:spLocks noChangeShapeType="1"/>
            </p:cNvSpPr>
            <p:nvPr/>
          </p:nvSpPr>
          <p:spPr bwMode="auto">
            <a:xfrm rot="16200000" flipV="1">
              <a:off x="3059" y="789"/>
              <a:ext cx="0" cy="1646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stealth" w="lg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69149" name="Rectangle 157"/>
            <p:cNvSpPr>
              <a:spLocks noChangeArrowheads="1"/>
            </p:cNvSpPr>
            <p:nvPr/>
          </p:nvSpPr>
          <p:spPr bwMode="auto">
            <a:xfrm>
              <a:off x="2244" y="1728"/>
              <a:ext cx="1602" cy="1182"/>
            </a:xfrm>
            <a:prstGeom prst="rect">
              <a:avLst/>
            </a:prstGeom>
            <a:solidFill>
              <a:srgbClr val="DC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6616" name="Object 158"/>
            <p:cNvGraphicFramePr/>
            <p:nvPr/>
          </p:nvGraphicFramePr>
          <p:xfrm>
            <a:off x="2634" y="1767"/>
            <a:ext cx="119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39" name="公式" r:id="rId14" imgW="1892300" imgH="825500" progId="Equation.3">
                    <p:embed/>
                  </p:oleObj>
                </mc:Choice>
                <mc:Fallback>
                  <p:oleObj name="公式" r:id="rId14" imgW="1892300" imgH="825500" progId="Equation.3">
                    <p:embed/>
                    <p:pic>
                      <p:nvPicPr>
                        <p:cNvPr id="0" name="图片 6584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4" y="1767"/>
                          <a:ext cx="1190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17" name="Object 159"/>
            <p:cNvGraphicFramePr/>
            <p:nvPr/>
          </p:nvGraphicFramePr>
          <p:xfrm>
            <a:off x="2651" y="1739"/>
            <a:ext cx="936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40" name="公式" r:id="rId16" imgW="1485900" imgH="850900" progId="Equation.3">
                    <p:embed/>
                  </p:oleObj>
                </mc:Choice>
                <mc:Fallback>
                  <p:oleObj name="公式" r:id="rId16" imgW="1485900" imgH="850900" progId="Equation.3">
                    <p:embed/>
                    <p:pic>
                      <p:nvPicPr>
                        <p:cNvPr id="0" name="图片 6584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1" y="1739"/>
                          <a:ext cx="936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18" name="Object 160"/>
            <p:cNvGraphicFramePr/>
            <p:nvPr/>
          </p:nvGraphicFramePr>
          <p:xfrm>
            <a:off x="2276" y="2085"/>
            <a:ext cx="1549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41" name="公式" r:id="rId18" imgW="2463800" imgH="787400" progId="Equation.3">
                    <p:embed/>
                  </p:oleObj>
                </mc:Choice>
                <mc:Fallback>
                  <p:oleObj name="公式" r:id="rId18" imgW="2463800" imgH="787400" progId="Equation.3">
                    <p:embed/>
                    <p:pic>
                      <p:nvPicPr>
                        <p:cNvPr id="0" name="图片 6584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6" y="2085"/>
                          <a:ext cx="1549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19" name="Object 161"/>
            <p:cNvGraphicFramePr/>
            <p:nvPr/>
          </p:nvGraphicFramePr>
          <p:xfrm>
            <a:off x="2632" y="2384"/>
            <a:ext cx="119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42" name="公式" r:id="rId20" imgW="1892300" imgH="825500" progId="Equation.3">
                    <p:embed/>
                  </p:oleObj>
                </mc:Choice>
                <mc:Fallback>
                  <p:oleObj name="公式" r:id="rId20" imgW="1892300" imgH="825500" progId="Equation.3">
                    <p:embed/>
                    <p:pic>
                      <p:nvPicPr>
                        <p:cNvPr id="0" name="图片 6584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2" y="2384"/>
                          <a:ext cx="1190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20" name="Object 162"/>
            <p:cNvGraphicFramePr/>
            <p:nvPr/>
          </p:nvGraphicFramePr>
          <p:xfrm>
            <a:off x="2649" y="2338"/>
            <a:ext cx="936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43" name="公式" r:id="rId22" imgW="1485900" imgH="850900" progId="Equation.3">
                    <p:embed/>
                  </p:oleObj>
                </mc:Choice>
                <mc:Fallback>
                  <p:oleObj name="公式" r:id="rId22" imgW="1485900" imgH="850900" progId="Equation.3">
                    <p:embed/>
                    <p:pic>
                      <p:nvPicPr>
                        <p:cNvPr id="0" name="图片 6584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" y="2338"/>
                          <a:ext cx="936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9155" name="Group 163"/>
          <p:cNvGrpSpPr/>
          <p:nvPr/>
        </p:nvGrpSpPr>
        <p:grpSpPr bwMode="auto">
          <a:xfrm>
            <a:off x="1263650" y="1735138"/>
            <a:ext cx="1939925" cy="1531937"/>
            <a:chOff x="796" y="1093"/>
            <a:chExt cx="1222" cy="965"/>
          </a:xfrm>
        </p:grpSpPr>
        <p:sp>
          <p:nvSpPr>
            <p:cNvPr id="469156" name="Oval 164"/>
            <p:cNvSpPr>
              <a:spLocks noChangeAspect="1" noChangeArrowheads="1"/>
            </p:cNvSpPr>
            <p:nvPr/>
          </p:nvSpPr>
          <p:spPr bwMode="auto">
            <a:xfrm>
              <a:off x="1002" y="1243"/>
              <a:ext cx="701" cy="701"/>
            </a:xfrm>
            <a:prstGeom prst="ellipse">
              <a:avLst/>
            </a:prstGeom>
            <a:gradFill rotWithShape="1">
              <a:gsLst>
                <a:gs pos="0">
                  <a:srgbClr val="FFF7EF"/>
                </a:gs>
                <a:gs pos="100000">
                  <a:srgbClr val="FFD1A3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9157" name="Rectangle 165"/>
            <p:cNvSpPr>
              <a:spLocks noChangeArrowheads="1"/>
            </p:cNvSpPr>
            <p:nvPr/>
          </p:nvSpPr>
          <p:spPr bwMode="auto">
            <a:xfrm rot="-5400000">
              <a:off x="1519" y="1419"/>
              <a:ext cx="47" cy="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9158" name="Line 166"/>
            <p:cNvSpPr>
              <a:spLocks noChangeShapeType="1"/>
            </p:cNvSpPr>
            <p:nvPr/>
          </p:nvSpPr>
          <p:spPr bwMode="auto">
            <a:xfrm rot="5400000" flipV="1">
              <a:off x="1530" y="1457"/>
              <a:ext cx="0" cy="3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9159" name="Line 167"/>
            <p:cNvSpPr>
              <a:spLocks noChangeShapeType="1"/>
            </p:cNvSpPr>
            <p:nvPr/>
          </p:nvSpPr>
          <p:spPr bwMode="auto">
            <a:xfrm rot="5400000" flipV="1">
              <a:off x="1532" y="1407"/>
              <a:ext cx="0" cy="33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9160" name="Line 168"/>
            <p:cNvSpPr>
              <a:spLocks noChangeShapeType="1"/>
            </p:cNvSpPr>
            <p:nvPr/>
          </p:nvSpPr>
          <p:spPr bwMode="auto">
            <a:xfrm rot="5400000" flipH="1">
              <a:off x="1341" y="1599"/>
              <a:ext cx="4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6608" name="Object 169"/>
            <p:cNvGraphicFramePr>
              <a:graphicFrameLocks noChangeAspect="1"/>
            </p:cNvGraphicFramePr>
            <p:nvPr/>
          </p:nvGraphicFramePr>
          <p:xfrm>
            <a:off x="1740" y="1634"/>
            <a:ext cx="7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44" name="公式" r:id="rId24" imgW="165100" imgH="266065" progId="Equation.3">
                    <p:embed/>
                  </p:oleObj>
                </mc:Choice>
                <mc:Fallback>
                  <p:oleObj name="公式" r:id="rId24" imgW="165100" imgH="266065" progId="Equation.3">
                    <p:embed/>
                    <p:pic>
                      <p:nvPicPr>
                        <p:cNvPr id="0" name="图片 6584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0" y="1634"/>
                          <a:ext cx="78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9" name="Object 170"/>
            <p:cNvGraphicFramePr>
              <a:graphicFrameLocks noChangeAspect="1"/>
            </p:cNvGraphicFramePr>
            <p:nvPr/>
          </p:nvGraphicFramePr>
          <p:xfrm>
            <a:off x="819" y="1638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45" name="公式" r:id="rId26" imgW="355600" imgH="342900" progId="Equation.3">
                    <p:embed/>
                  </p:oleObj>
                </mc:Choice>
                <mc:Fallback>
                  <p:oleObj name="公式" r:id="rId26" imgW="355600" imgH="342900" progId="Equation.3">
                    <p:embed/>
                    <p:pic>
                      <p:nvPicPr>
                        <p:cNvPr id="0" name="图片 6584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" y="1638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10" name="Line 171"/>
            <p:cNvSpPr>
              <a:spLocks noChangeShapeType="1"/>
            </p:cNvSpPr>
            <p:nvPr/>
          </p:nvSpPr>
          <p:spPr bwMode="auto">
            <a:xfrm flipV="1">
              <a:off x="796" y="1600"/>
              <a:ext cx="122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11" name="Line 172"/>
            <p:cNvSpPr>
              <a:spLocks noChangeShapeType="1"/>
            </p:cNvSpPr>
            <p:nvPr/>
          </p:nvSpPr>
          <p:spPr bwMode="auto">
            <a:xfrm>
              <a:off x="1359" y="1093"/>
              <a:ext cx="0" cy="96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6612" name="Object 173"/>
            <p:cNvGraphicFramePr>
              <a:graphicFrameLocks noChangeAspect="1"/>
            </p:cNvGraphicFramePr>
            <p:nvPr/>
          </p:nvGraphicFramePr>
          <p:xfrm>
            <a:off x="1372" y="1641"/>
            <a:ext cx="90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46" name="公式" r:id="rId28" imgW="190500" imgH="279400" progId="Equation.3">
                    <p:embed/>
                  </p:oleObj>
                </mc:Choice>
                <mc:Fallback>
                  <p:oleObj name="公式" r:id="rId28" imgW="190500" imgH="279400" progId="Equation.3">
                    <p:embed/>
                    <p:pic>
                      <p:nvPicPr>
                        <p:cNvPr id="0" name="图片 6584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1641"/>
                          <a:ext cx="90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13" name="Object 174"/>
            <p:cNvGraphicFramePr>
              <a:graphicFrameLocks noChangeAspect="1"/>
            </p:cNvGraphicFramePr>
            <p:nvPr/>
          </p:nvGraphicFramePr>
          <p:xfrm>
            <a:off x="1696" y="1146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47" name="公式" r:id="rId30" imgW="393700" imgH="342900" progId="Equation.3">
                    <p:embed/>
                  </p:oleObj>
                </mc:Choice>
                <mc:Fallback>
                  <p:oleObj name="公式" r:id="rId30" imgW="393700" imgH="342900" progId="Equation.3">
                    <p:embed/>
                    <p:pic>
                      <p:nvPicPr>
                        <p:cNvPr id="0" name="图片 6584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6" y="1146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9167" name="Group 175"/>
          <p:cNvGrpSpPr/>
          <p:nvPr/>
        </p:nvGrpSpPr>
        <p:grpSpPr bwMode="auto">
          <a:xfrm>
            <a:off x="1190625" y="5049838"/>
            <a:ext cx="1941513" cy="1344612"/>
            <a:chOff x="750" y="3181"/>
            <a:chExt cx="1223" cy="847"/>
          </a:xfrm>
        </p:grpSpPr>
        <p:sp>
          <p:nvSpPr>
            <p:cNvPr id="469168" name="弧 176"/>
            <p:cNvSpPr>
              <a:spLocks noChangeAspect="1"/>
            </p:cNvSpPr>
            <p:nvPr/>
          </p:nvSpPr>
          <p:spPr bwMode="auto">
            <a:xfrm rot="-5400000">
              <a:off x="1166" y="3269"/>
              <a:ext cx="351" cy="701"/>
            </a:xfrm>
            <a:custGeom>
              <a:avLst/>
              <a:gdLst>
                <a:gd name="G0" fmla="+- 62 0 0"/>
                <a:gd name="G1" fmla="+- 21600 0 0"/>
                <a:gd name="G2" fmla="+- 21600 0 0"/>
                <a:gd name="T0" fmla="*/ 0 w 21662"/>
                <a:gd name="T1" fmla="*/ 0 h 43200"/>
                <a:gd name="T2" fmla="*/ 123 w 21662"/>
                <a:gd name="T3" fmla="*/ 43200 h 43200"/>
                <a:gd name="T4" fmla="*/ 62 w 2166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2" h="43200" fill="none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</a:path>
                <a:path w="21662" h="43200" stroke="0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  <a:lnTo>
                    <a:pt x="62" y="21600"/>
                  </a:lnTo>
                  <a:close/>
                </a:path>
              </a:pathLst>
            </a:custGeom>
            <a:solidFill>
              <a:srgbClr val="FFDCB9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596" name="Line 177"/>
            <p:cNvSpPr>
              <a:spLocks noChangeShapeType="1"/>
            </p:cNvSpPr>
            <p:nvPr/>
          </p:nvSpPr>
          <p:spPr bwMode="auto">
            <a:xfrm flipV="1">
              <a:off x="750" y="3796"/>
              <a:ext cx="122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97" name="Line 178"/>
            <p:cNvSpPr>
              <a:spLocks noChangeShapeType="1"/>
            </p:cNvSpPr>
            <p:nvPr/>
          </p:nvSpPr>
          <p:spPr bwMode="auto">
            <a:xfrm flipV="1">
              <a:off x="989" y="3798"/>
              <a:ext cx="70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98" name="Line 179"/>
            <p:cNvSpPr>
              <a:spLocks noChangeShapeType="1"/>
            </p:cNvSpPr>
            <p:nvPr/>
          </p:nvSpPr>
          <p:spPr bwMode="auto">
            <a:xfrm flipH="1">
              <a:off x="1344" y="3181"/>
              <a:ext cx="0" cy="84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6599" name="Object 180"/>
            <p:cNvGraphicFramePr>
              <a:graphicFrameLocks noChangeAspect="1"/>
            </p:cNvGraphicFramePr>
            <p:nvPr/>
          </p:nvGraphicFramePr>
          <p:xfrm>
            <a:off x="1669" y="3822"/>
            <a:ext cx="78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48" name="公式" r:id="rId32" imgW="165100" imgH="266065" progId="Equation.3">
                    <p:embed/>
                  </p:oleObj>
                </mc:Choice>
                <mc:Fallback>
                  <p:oleObj name="公式" r:id="rId32" imgW="165100" imgH="266065" progId="Equation.3">
                    <p:embed/>
                    <p:pic>
                      <p:nvPicPr>
                        <p:cNvPr id="0" name="图片 6584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9" y="3822"/>
                          <a:ext cx="78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0" name="Object 181"/>
            <p:cNvGraphicFramePr>
              <a:graphicFrameLocks noChangeAspect="1"/>
            </p:cNvGraphicFramePr>
            <p:nvPr/>
          </p:nvGraphicFramePr>
          <p:xfrm>
            <a:off x="902" y="3820"/>
            <a:ext cx="16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49" name="公式" r:id="rId34" imgW="355600" imgH="342900" progId="Equation.3">
                    <p:embed/>
                  </p:oleObj>
                </mc:Choice>
                <mc:Fallback>
                  <p:oleObj name="公式" r:id="rId34" imgW="355600" imgH="342900" progId="Equation.3">
                    <p:embed/>
                    <p:pic>
                      <p:nvPicPr>
                        <p:cNvPr id="0" name="图片 6584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" y="3820"/>
                          <a:ext cx="168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1" name="Object 182"/>
            <p:cNvGraphicFramePr>
              <a:graphicFrameLocks noChangeAspect="1"/>
            </p:cNvGraphicFramePr>
            <p:nvPr/>
          </p:nvGraphicFramePr>
          <p:xfrm>
            <a:off x="1367" y="3817"/>
            <a:ext cx="90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50" name="公式" r:id="rId36" imgW="190500" imgH="279400" progId="Equation.3">
                    <p:embed/>
                  </p:oleObj>
                </mc:Choice>
                <mc:Fallback>
                  <p:oleObj name="公式" r:id="rId36" imgW="190500" imgH="279400" progId="Equation.3">
                    <p:embed/>
                    <p:pic>
                      <p:nvPicPr>
                        <p:cNvPr id="0" name="图片 6584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7" y="3817"/>
                          <a:ext cx="90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2" name="Object 183"/>
            <p:cNvGraphicFramePr>
              <a:graphicFrameLocks noChangeAspect="1"/>
            </p:cNvGraphicFramePr>
            <p:nvPr/>
          </p:nvGraphicFramePr>
          <p:xfrm>
            <a:off x="1657" y="3238"/>
            <a:ext cx="23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51" name="公式" r:id="rId38" imgW="508000" imgH="368300" progId="Equation.3">
                    <p:embed/>
                  </p:oleObj>
                </mc:Choice>
                <mc:Fallback>
                  <p:oleObj name="公式" r:id="rId38" imgW="508000" imgH="368300" progId="Equation.3">
                    <p:embed/>
                    <p:pic>
                      <p:nvPicPr>
                        <p:cNvPr id="0" name="图片 6584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7" y="3238"/>
                          <a:ext cx="23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9183" name="Group 191"/>
          <p:cNvGrpSpPr/>
          <p:nvPr/>
        </p:nvGrpSpPr>
        <p:grpSpPr bwMode="auto">
          <a:xfrm>
            <a:off x="6410325" y="1747838"/>
            <a:ext cx="1939925" cy="1531937"/>
            <a:chOff x="4038" y="1101"/>
            <a:chExt cx="1222" cy="965"/>
          </a:xfrm>
        </p:grpSpPr>
        <p:sp>
          <p:nvSpPr>
            <p:cNvPr id="469184" name="Oval 192"/>
            <p:cNvSpPr>
              <a:spLocks noChangeAspect="1" noChangeArrowheads="1"/>
            </p:cNvSpPr>
            <p:nvPr/>
          </p:nvSpPr>
          <p:spPr bwMode="auto">
            <a:xfrm>
              <a:off x="4242" y="1254"/>
              <a:ext cx="701" cy="701"/>
            </a:xfrm>
            <a:prstGeom prst="ellipse">
              <a:avLst/>
            </a:prstGeom>
            <a:gradFill rotWithShape="1">
              <a:gsLst>
                <a:gs pos="0">
                  <a:srgbClr val="FFF7EF"/>
                </a:gs>
                <a:gs pos="100000">
                  <a:srgbClr val="FFD1A3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590" name="Line 193"/>
            <p:cNvSpPr>
              <a:spLocks noChangeShapeType="1"/>
            </p:cNvSpPr>
            <p:nvPr/>
          </p:nvSpPr>
          <p:spPr bwMode="auto">
            <a:xfrm flipV="1">
              <a:off x="4038" y="1612"/>
              <a:ext cx="122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91" name="Line 194"/>
            <p:cNvSpPr>
              <a:spLocks noChangeShapeType="1"/>
            </p:cNvSpPr>
            <p:nvPr/>
          </p:nvSpPr>
          <p:spPr bwMode="auto">
            <a:xfrm>
              <a:off x="4601" y="1101"/>
              <a:ext cx="0" cy="96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6592" name="Object 195"/>
            <p:cNvGraphicFramePr>
              <a:graphicFrameLocks noChangeAspect="1"/>
            </p:cNvGraphicFramePr>
            <p:nvPr/>
          </p:nvGraphicFramePr>
          <p:xfrm>
            <a:off x="4982" y="1630"/>
            <a:ext cx="7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52" name="公式" r:id="rId40" imgW="165100" imgH="266065" progId="Equation.3">
                    <p:embed/>
                  </p:oleObj>
                </mc:Choice>
                <mc:Fallback>
                  <p:oleObj name="公式" r:id="rId40" imgW="165100" imgH="266065" progId="Equation.3">
                    <p:embed/>
                    <p:pic>
                      <p:nvPicPr>
                        <p:cNvPr id="0" name="图片 6584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2" y="1630"/>
                          <a:ext cx="78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3" name="Object 196"/>
            <p:cNvGraphicFramePr>
              <a:graphicFrameLocks noChangeAspect="1"/>
            </p:cNvGraphicFramePr>
            <p:nvPr/>
          </p:nvGraphicFramePr>
          <p:xfrm>
            <a:off x="4064" y="1634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53" name="公式" r:id="rId41" imgW="355600" imgH="342900" progId="Equation.3">
                    <p:embed/>
                  </p:oleObj>
                </mc:Choice>
                <mc:Fallback>
                  <p:oleObj name="公式" r:id="rId41" imgW="355600" imgH="342900" progId="Equation.3">
                    <p:embed/>
                    <p:pic>
                      <p:nvPicPr>
                        <p:cNvPr id="0" name="图片 6584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4" y="1634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4" name="Object 197"/>
            <p:cNvGraphicFramePr>
              <a:graphicFrameLocks noChangeAspect="1"/>
            </p:cNvGraphicFramePr>
            <p:nvPr/>
          </p:nvGraphicFramePr>
          <p:xfrm>
            <a:off x="4914" y="1145"/>
            <a:ext cx="2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54" name="公式" r:id="rId42" imgW="469900" imgH="342900" progId="Equation.3">
                    <p:embed/>
                  </p:oleObj>
                </mc:Choice>
                <mc:Fallback>
                  <p:oleObj name="公式" r:id="rId42" imgW="469900" imgH="342900" progId="Equation.3">
                    <p:embed/>
                    <p:pic>
                      <p:nvPicPr>
                        <p:cNvPr id="0" name="图片 6584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" y="1145"/>
                          <a:ext cx="22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9190" name="Group 198"/>
          <p:cNvGrpSpPr/>
          <p:nvPr/>
        </p:nvGrpSpPr>
        <p:grpSpPr bwMode="auto">
          <a:xfrm>
            <a:off x="531813" y="501650"/>
            <a:ext cx="8420100" cy="1069975"/>
            <a:chOff x="335" y="316"/>
            <a:chExt cx="5304" cy="674"/>
          </a:xfrm>
        </p:grpSpPr>
        <p:sp>
          <p:nvSpPr>
            <p:cNvPr id="469191" name="Rectangle 199"/>
            <p:cNvSpPr>
              <a:spLocks noChangeArrowheads="1"/>
            </p:cNvSpPr>
            <p:nvPr/>
          </p:nvSpPr>
          <p:spPr bwMode="auto">
            <a:xfrm>
              <a:off x="335" y="355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</a:rPr>
                <a:t>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69192" name="Rectangle 200"/>
            <p:cNvSpPr>
              <a:spLocks noChangeArrowheads="1"/>
            </p:cNvSpPr>
            <p:nvPr/>
          </p:nvSpPr>
          <p:spPr bwMode="auto">
            <a:xfrm>
              <a:off x="660" y="702"/>
              <a:ext cx="21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将</a:t>
              </a:r>
              <a:r>
                <a:rPr kumimoji="0" lang="en-US" altLang="zh-CN"/>
                <a:t> </a:t>
              </a:r>
              <a:r>
                <a:rPr kumimoji="0" lang="en-US" altLang="zh-CN" i="1"/>
                <a:t>D </a:t>
              </a:r>
              <a:r>
                <a:rPr kumimoji="0" lang="zh-CN" altLang="en-US"/>
                <a:t>映射成单位圆域。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grpSp>
          <p:nvGrpSpPr>
            <p:cNvPr id="66584" name="Group 201"/>
            <p:cNvGrpSpPr/>
            <p:nvPr/>
          </p:nvGrpSpPr>
          <p:grpSpPr bwMode="auto">
            <a:xfrm>
              <a:off x="660" y="316"/>
              <a:ext cx="4979" cy="327"/>
              <a:chOff x="660" y="316"/>
              <a:chExt cx="4979" cy="327"/>
            </a:xfrm>
          </p:grpSpPr>
          <p:sp>
            <p:nvSpPr>
              <p:cNvPr id="469194" name="Rectangle 202"/>
              <p:cNvSpPr>
                <a:spLocks noChangeArrowheads="1"/>
              </p:cNvSpPr>
              <p:nvPr/>
            </p:nvSpPr>
            <p:spPr bwMode="auto">
              <a:xfrm>
                <a:off x="660" y="354"/>
                <a:ext cx="497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/>
                  <a:t>设区域</a:t>
                </a:r>
                <a:r>
                  <a:rPr kumimoji="0" lang="en-US" altLang="zh-CN"/>
                  <a:t>                            </a:t>
                </a:r>
                <a:r>
                  <a:rPr kumimoji="0" lang="zh-CN" altLang="en-US" u="sng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沿</a:t>
                </a:r>
                <a:r>
                  <a:rPr kumimoji="0" lang="en-US" altLang="zh-CN" u="sng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0 </a:t>
                </a:r>
                <a:r>
                  <a:rPr kumimoji="0" lang="zh-CN" altLang="en-US" u="sng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到</a:t>
                </a:r>
                <a:r>
                  <a:rPr kumimoji="0" lang="en-US" altLang="zh-CN" u="sng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1 </a:t>
                </a:r>
                <a:r>
                  <a:rPr kumimoji="0" lang="zh-CN" altLang="en-US" u="sng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有割痕</a:t>
                </a:r>
                <a:r>
                  <a:rPr kumimoji="0" lang="en-US" altLang="zh-CN"/>
                  <a:t>   </a:t>
                </a:r>
                <a:r>
                  <a:rPr kumimoji="0" lang="zh-CN" altLang="en-US"/>
                  <a:t>，求一共形映射</a:t>
                </a:r>
                <a:r>
                  <a:rPr kumimoji="0" lang="en-US" altLang="zh-CN"/>
                  <a:t>  </a:t>
                </a:r>
                <a:endParaRPr kumimoji="0" lang="en-US" altLang="zh-CN"/>
              </a:p>
            </p:txBody>
          </p:sp>
          <p:graphicFrame>
            <p:nvGraphicFramePr>
              <p:cNvPr id="66586" name="Object 203"/>
              <p:cNvGraphicFramePr/>
              <p:nvPr/>
            </p:nvGraphicFramePr>
            <p:xfrm>
              <a:off x="1337" y="406"/>
              <a:ext cx="124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8455" name="公式" r:id="rId44" imgW="1968500" imgH="342900" progId="Equation.3">
                      <p:embed/>
                    </p:oleObj>
                  </mc:Choice>
                  <mc:Fallback>
                    <p:oleObj name="公式" r:id="rId44" imgW="1968500" imgH="342900" progId="Equation.3">
                      <p:embed/>
                      <p:pic>
                        <p:nvPicPr>
                          <p:cNvPr id="0" name="图片 65845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7" y="406"/>
                            <a:ext cx="124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9196" name="Rectangle 204"/>
              <p:cNvSpPr>
                <a:spLocks noChangeArrowheads="1"/>
              </p:cNvSpPr>
              <p:nvPr/>
            </p:nvSpPr>
            <p:spPr bwMode="auto">
              <a:xfrm>
                <a:off x="3960" y="316"/>
                <a:ext cx="316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en-US" altLang="zh-CN" sz="2800">
                    <a:solidFill>
                      <a:srgbClr val="008000"/>
                    </a:solidFill>
                  </a:rPr>
                  <a:t>}  </a:t>
                </a:r>
                <a:endParaRPr kumimoji="0" lang="en-US" altLang="zh-CN" sz="2800">
                  <a:solidFill>
                    <a:srgbClr val="008000"/>
                  </a:solidFill>
                </a:endParaRPr>
              </a:p>
            </p:txBody>
          </p:sp>
          <p:sp>
            <p:nvSpPr>
              <p:cNvPr id="469197" name="Rectangle 205"/>
              <p:cNvSpPr>
                <a:spLocks noChangeArrowheads="1"/>
              </p:cNvSpPr>
              <p:nvPr/>
            </p:nvSpPr>
            <p:spPr bwMode="auto">
              <a:xfrm>
                <a:off x="1632" y="316"/>
                <a:ext cx="316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en-US" altLang="zh-CN" sz="2800">
                    <a:solidFill>
                      <a:srgbClr val="008000"/>
                    </a:solidFill>
                  </a:rPr>
                  <a:t>{  </a:t>
                </a:r>
                <a:endParaRPr kumimoji="0" lang="en-US" altLang="zh-CN" sz="2800">
                  <a:solidFill>
                    <a:srgbClr val="008000"/>
                  </a:solidFill>
                </a:endParaRPr>
              </a:p>
            </p:txBody>
          </p:sp>
        </p:grpSp>
      </p:grpSp>
      <p:sp>
        <p:nvSpPr>
          <p:cNvPr id="469198" name="Rectangle 206"/>
          <p:cNvSpPr>
            <a:spLocks noChangeArrowheads="1"/>
          </p:cNvSpPr>
          <p:nvPr/>
        </p:nvSpPr>
        <p:spPr bwMode="auto">
          <a:xfrm>
            <a:off x="7038975" y="5534025"/>
            <a:ext cx="2019300" cy="9429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69176" name="Group 184"/>
          <p:cNvGrpSpPr/>
          <p:nvPr/>
        </p:nvGrpSpPr>
        <p:grpSpPr bwMode="auto">
          <a:xfrm>
            <a:off x="6078538" y="4916488"/>
            <a:ext cx="2441575" cy="1382712"/>
            <a:chOff x="3829" y="3097"/>
            <a:chExt cx="1538" cy="871"/>
          </a:xfrm>
        </p:grpSpPr>
        <p:sp>
          <p:nvSpPr>
            <p:cNvPr id="469177" name="Rectangle 185"/>
            <p:cNvSpPr>
              <a:spLocks noChangeAspect="1" noChangeArrowheads="1"/>
            </p:cNvSpPr>
            <p:nvPr/>
          </p:nvSpPr>
          <p:spPr bwMode="auto">
            <a:xfrm>
              <a:off x="3829" y="3234"/>
              <a:ext cx="769" cy="558"/>
            </a:xfrm>
            <a:prstGeom prst="rect">
              <a:avLst/>
            </a:prstGeom>
            <a:gradFill rotWithShape="1">
              <a:gsLst>
                <a:gs pos="0">
                  <a:srgbClr val="FFCD9B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9178" name="Rectangle 186"/>
            <p:cNvSpPr>
              <a:spLocks noChangeAspect="1" noChangeArrowheads="1"/>
            </p:cNvSpPr>
            <p:nvPr/>
          </p:nvSpPr>
          <p:spPr bwMode="auto">
            <a:xfrm rot="10800000">
              <a:off x="4598" y="3234"/>
              <a:ext cx="769" cy="558"/>
            </a:xfrm>
            <a:prstGeom prst="rect">
              <a:avLst/>
            </a:prstGeom>
            <a:gradFill rotWithShape="1">
              <a:gsLst>
                <a:gs pos="0">
                  <a:srgbClr val="FFCD9B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578" name="Line 187"/>
            <p:cNvSpPr>
              <a:spLocks noChangeShapeType="1"/>
            </p:cNvSpPr>
            <p:nvPr/>
          </p:nvSpPr>
          <p:spPr bwMode="auto">
            <a:xfrm flipV="1">
              <a:off x="4047" y="3793"/>
              <a:ext cx="104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79" name="Line 188"/>
            <p:cNvSpPr>
              <a:spLocks noChangeShapeType="1"/>
            </p:cNvSpPr>
            <p:nvPr/>
          </p:nvSpPr>
          <p:spPr bwMode="auto">
            <a:xfrm flipV="1">
              <a:off x="3932" y="3792"/>
              <a:ext cx="132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80" name="Line 189"/>
            <p:cNvSpPr>
              <a:spLocks noChangeShapeType="1"/>
            </p:cNvSpPr>
            <p:nvPr/>
          </p:nvSpPr>
          <p:spPr bwMode="auto">
            <a:xfrm>
              <a:off x="4599" y="3097"/>
              <a:ext cx="0" cy="87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6581" name="Object 190"/>
            <p:cNvGraphicFramePr>
              <a:graphicFrameLocks noChangeAspect="1"/>
            </p:cNvGraphicFramePr>
            <p:nvPr/>
          </p:nvGraphicFramePr>
          <p:xfrm>
            <a:off x="4979" y="3214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56" name="Equation" r:id="rId46" imgW="520700" imgH="368300" progId="Equation.DSMT4">
                    <p:embed/>
                  </p:oleObj>
                </mc:Choice>
                <mc:Fallback>
                  <p:oleObj name="Equation" r:id="rId46" imgW="520700" imgH="368300" progId="Equation.DSMT4">
                    <p:embed/>
                    <p:pic>
                      <p:nvPicPr>
                        <p:cNvPr id="0" name="图片 6584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9" y="3214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1.11111E-6 L 2.5E-6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69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46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6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6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46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46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6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6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46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46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46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6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134" grpId="0" animBg="1"/>
      <p:bldP spid="469141" grpId="0"/>
      <p:bldP spid="46919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Picture 14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43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0" name="Picture 15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1" name="Picture 15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43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2" name="Picture 15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3" name="Picture 15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4" name="Picture 15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305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5" name="Picture 15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0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6" name="Picture 15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01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7" name="Picture 15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0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8" name="Picture 15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01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9" name="Picture 15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0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0" name="Picture 160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01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1" name="Picture 16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32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2" name="Picture 16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30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3" name="Picture 16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32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4" name="Picture 16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30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5" name="Picture 16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6" name="Picture 16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7" name="Picture 16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2790" name="Group 182"/>
          <p:cNvGrpSpPr/>
          <p:nvPr/>
        </p:nvGrpSpPr>
        <p:grpSpPr bwMode="auto">
          <a:xfrm>
            <a:off x="3805238" y="5540375"/>
            <a:ext cx="1631950" cy="465138"/>
            <a:chOff x="2397" y="3490"/>
            <a:chExt cx="1028" cy="293"/>
          </a:xfrm>
        </p:grpSpPr>
        <p:sp>
          <p:nvSpPr>
            <p:cNvPr id="68712" name="Line 31"/>
            <p:cNvSpPr>
              <a:spLocks noChangeShapeType="1"/>
            </p:cNvSpPr>
            <p:nvPr/>
          </p:nvSpPr>
          <p:spPr bwMode="auto">
            <a:xfrm rot="16200000" flipV="1">
              <a:off x="2911" y="3269"/>
              <a:ext cx="0" cy="102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8713" name="Object 37"/>
            <p:cNvGraphicFramePr/>
            <p:nvPr/>
          </p:nvGraphicFramePr>
          <p:xfrm>
            <a:off x="2596" y="3490"/>
            <a:ext cx="6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57" name="公式" r:id="rId3" imgW="1040765" imgH="381000" progId="Equation.3">
                    <p:embed/>
                  </p:oleObj>
                </mc:Choice>
                <mc:Fallback>
                  <p:oleObj name="公式" r:id="rId3" imgW="1040765" imgH="381000" progId="Equation.3">
                    <p:embed/>
                    <p:pic>
                      <p:nvPicPr>
                        <p:cNvPr id="0" name="图片 6594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" y="3490"/>
                          <a:ext cx="65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793" name="Group 185"/>
          <p:cNvGrpSpPr/>
          <p:nvPr/>
        </p:nvGrpSpPr>
        <p:grpSpPr bwMode="auto">
          <a:xfrm>
            <a:off x="6856413" y="2714625"/>
            <a:ext cx="1474787" cy="800100"/>
            <a:chOff x="4319" y="1710"/>
            <a:chExt cx="929" cy="504"/>
          </a:xfrm>
        </p:grpSpPr>
        <p:sp>
          <p:nvSpPr>
            <p:cNvPr id="68710" name="Line 30"/>
            <p:cNvSpPr>
              <a:spLocks noChangeShapeType="1"/>
            </p:cNvSpPr>
            <p:nvPr/>
          </p:nvSpPr>
          <p:spPr bwMode="auto">
            <a:xfrm>
              <a:off x="4319" y="1797"/>
              <a:ext cx="0" cy="29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8711" name="Object 39"/>
            <p:cNvGraphicFramePr/>
            <p:nvPr/>
          </p:nvGraphicFramePr>
          <p:xfrm>
            <a:off x="4384" y="1710"/>
            <a:ext cx="864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58" name="公式" r:id="rId5" imgW="1371600" imgH="800100" progId="Equation.3">
                    <p:embed/>
                  </p:oleObj>
                </mc:Choice>
                <mc:Fallback>
                  <p:oleObj name="公式" r:id="rId5" imgW="1371600" imgH="800100" progId="Equation.3">
                    <p:embed/>
                    <p:pic>
                      <p:nvPicPr>
                        <p:cNvPr id="0" name="图片 6594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4" y="1710"/>
                          <a:ext cx="864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786" name="Group 178"/>
          <p:cNvGrpSpPr/>
          <p:nvPr/>
        </p:nvGrpSpPr>
        <p:grpSpPr bwMode="auto">
          <a:xfrm>
            <a:off x="1209675" y="2847975"/>
            <a:ext cx="1033463" cy="787400"/>
            <a:chOff x="762" y="1794"/>
            <a:chExt cx="651" cy="496"/>
          </a:xfrm>
        </p:grpSpPr>
        <p:sp>
          <p:nvSpPr>
            <p:cNvPr id="68705" name="Line 28"/>
            <p:cNvSpPr>
              <a:spLocks noChangeShapeType="1"/>
            </p:cNvSpPr>
            <p:nvPr/>
          </p:nvSpPr>
          <p:spPr bwMode="auto">
            <a:xfrm flipV="1">
              <a:off x="1413" y="1915"/>
              <a:ext cx="0" cy="28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8706" name="Group 67"/>
            <p:cNvGrpSpPr/>
            <p:nvPr/>
          </p:nvGrpSpPr>
          <p:grpSpPr bwMode="auto">
            <a:xfrm>
              <a:off x="762" y="1794"/>
              <a:ext cx="576" cy="496"/>
              <a:chOff x="522" y="1746"/>
              <a:chExt cx="576" cy="496"/>
            </a:xfrm>
          </p:grpSpPr>
          <p:graphicFrame>
            <p:nvGraphicFramePr>
              <p:cNvPr id="68707" name="Object 68"/>
              <p:cNvGraphicFramePr/>
              <p:nvPr/>
            </p:nvGraphicFramePr>
            <p:xfrm>
              <a:off x="522" y="1746"/>
              <a:ext cx="576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9459" name="公式" r:id="rId7" imgW="914400" imgH="787400" progId="Equation.3">
                      <p:embed/>
                    </p:oleObj>
                  </mc:Choice>
                  <mc:Fallback>
                    <p:oleObj name="公式" r:id="rId7" imgW="914400" imgH="787400" progId="Equation.3">
                      <p:embed/>
                      <p:pic>
                        <p:nvPicPr>
                          <p:cNvPr id="0" name="图片 65945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" y="1746"/>
                            <a:ext cx="576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708" name="Object 69"/>
              <p:cNvGraphicFramePr/>
              <p:nvPr/>
            </p:nvGraphicFramePr>
            <p:xfrm>
              <a:off x="928" y="2004"/>
              <a:ext cx="120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9460" name="公式" r:id="rId9" imgW="190500" imgH="266700" progId="Equation.3">
                      <p:embed/>
                    </p:oleObj>
                  </mc:Choice>
                  <mc:Fallback>
                    <p:oleObj name="公式" r:id="rId9" imgW="190500" imgH="266700" progId="Equation.3">
                      <p:embed/>
                      <p:pic>
                        <p:nvPicPr>
                          <p:cNvPr id="0" name="图片 65945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8" y="2004"/>
                            <a:ext cx="120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709" name="Object 70"/>
              <p:cNvGraphicFramePr/>
              <p:nvPr/>
            </p:nvGraphicFramePr>
            <p:xfrm>
              <a:off x="930" y="1826"/>
              <a:ext cx="11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9461" name="公式" r:id="rId11" imgW="177800" imgH="215900" progId="Equation.3">
                      <p:embed/>
                    </p:oleObj>
                  </mc:Choice>
                  <mc:Fallback>
                    <p:oleObj name="公式" r:id="rId11" imgW="177800" imgH="215900" progId="Equation.3">
                      <p:embed/>
                      <p:pic>
                        <p:nvPicPr>
                          <p:cNvPr id="0" name="图片 65946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0" y="1826"/>
                            <a:ext cx="11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52787" name="Group 179"/>
          <p:cNvGrpSpPr/>
          <p:nvPr/>
        </p:nvGrpSpPr>
        <p:grpSpPr bwMode="auto">
          <a:xfrm>
            <a:off x="1193800" y="4759325"/>
            <a:ext cx="1046163" cy="787400"/>
            <a:chOff x="752" y="2998"/>
            <a:chExt cx="659" cy="496"/>
          </a:xfrm>
        </p:grpSpPr>
        <p:sp>
          <p:nvSpPr>
            <p:cNvPr id="68701" name="Line 11"/>
            <p:cNvSpPr>
              <a:spLocks noChangeShapeType="1"/>
            </p:cNvSpPr>
            <p:nvPr/>
          </p:nvSpPr>
          <p:spPr bwMode="auto">
            <a:xfrm flipV="1">
              <a:off x="1411" y="3083"/>
              <a:ext cx="0" cy="31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8702" name="Object 117"/>
            <p:cNvGraphicFramePr/>
            <p:nvPr/>
          </p:nvGraphicFramePr>
          <p:xfrm>
            <a:off x="752" y="2998"/>
            <a:ext cx="59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62" name="公式" r:id="rId13" imgW="939800" imgH="787400" progId="Equation.3">
                    <p:embed/>
                  </p:oleObj>
                </mc:Choice>
                <mc:Fallback>
                  <p:oleObj name="公式" r:id="rId13" imgW="939800" imgH="787400" progId="Equation.3">
                    <p:embed/>
                    <p:pic>
                      <p:nvPicPr>
                        <p:cNvPr id="0" name="图片 6594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" y="2998"/>
                          <a:ext cx="59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03" name="Object 118"/>
            <p:cNvGraphicFramePr/>
            <p:nvPr/>
          </p:nvGraphicFramePr>
          <p:xfrm>
            <a:off x="1172" y="3206"/>
            <a:ext cx="16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63" name="公式" r:id="rId15" imgW="266700" imgH="368300" progId="Equation.3">
                    <p:embed/>
                  </p:oleObj>
                </mc:Choice>
                <mc:Fallback>
                  <p:oleObj name="公式" r:id="rId15" imgW="266700" imgH="368300" progId="Equation.3">
                    <p:embed/>
                    <p:pic>
                      <p:nvPicPr>
                        <p:cNvPr id="0" name="图片 6594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3206"/>
                          <a:ext cx="16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04" name="Object 119"/>
            <p:cNvGraphicFramePr/>
            <p:nvPr/>
          </p:nvGraphicFramePr>
          <p:xfrm>
            <a:off x="1196" y="3044"/>
            <a:ext cx="10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64" name="公式" r:id="rId17" imgW="165100" imgH="266065" progId="Equation.3">
                    <p:embed/>
                  </p:oleObj>
                </mc:Choice>
                <mc:Fallback>
                  <p:oleObj name="公式" r:id="rId17" imgW="165100" imgH="266065" progId="Equation.3">
                    <p:embed/>
                    <p:pic>
                      <p:nvPicPr>
                        <p:cNvPr id="0" name="图片 6594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3044"/>
                          <a:ext cx="10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792" name="Group 184"/>
          <p:cNvGrpSpPr/>
          <p:nvPr/>
        </p:nvGrpSpPr>
        <p:grpSpPr bwMode="auto">
          <a:xfrm>
            <a:off x="6859588" y="4576763"/>
            <a:ext cx="2046287" cy="863600"/>
            <a:chOff x="4321" y="2943"/>
            <a:chExt cx="1289" cy="544"/>
          </a:xfrm>
        </p:grpSpPr>
        <p:sp>
          <p:nvSpPr>
            <p:cNvPr id="68697" name="Line 29"/>
            <p:cNvSpPr>
              <a:spLocks noChangeShapeType="1"/>
            </p:cNvSpPr>
            <p:nvPr/>
          </p:nvSpPr>
          <p:spPr bwMode="auto">
            <a:xfrm>
              <a:off x="4321" y="3077"/>
              <a:ext cx="0" cy="30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8698" name="Group 120"/>
            <p:cNvGrpSpPr/>
            <p:nvPr/>
          </p:nvGrpSpPr>
          <p:grpSpPr bwMode="auto">
            <a:xfrm>
              <a:off x="4381" y="2943"/>
              <a:ext cx="1229" cy="544"/>
              <a:chOff x="2236" y="3519"/>
              <a:chExt cx="1229" cy="544"/>
            </a:xfrm>
          </p:grpSpPr>
          <p:graphicFrame>
            <p:nvGraphicFramePr>
              <p:cNvPr id="68699" name="Object 121"/>
              <p:cNvGraphicFramePr/>
              <p:nvPr/>
            </p:nvGraphicFramePr>
            <p:xfrm>
              <a:off x="2601" y="3519"/>
              <a:ext cx="864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9465" name="公式" r:id="rId19" imgW="1371600" imgH="850900" progId="Equation.3">
                      <p:embed/>
                    </p:oleObj>
                  </mc:Choice>
                  <mc:Fallback>
                    <p:oleObj name="公式" r:id="rId19" imgW="1371600" imgH="850900" progId="Equation.3">
                      <p:embed/>
                      <p:pic>
                        <p:nvPicPr>
                          <p:cNvPr id="0" name="图片 65946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1" y="3519"/>
                            <a:ext cx="864" cy="5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700" name="Object 122"/>
              <p:cNvGraphicFramePr/>
              <p:nvPr/>
            </p:nvGraphicFramePr>
            <p:xfrm>
              <a:off x="2236" y="3559"/>
              <a:ext cx="1102" cy="5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9466" name="公式" r:id="rId21" imgW="1752600" imgH="800100" progId="Equation.3">
                      <p:embed/>
                    </p:oleObj>
                  </mc:Choice>
                  <mc:Fallback>
                    <p:oleObj name="公式" r:id="rId21" imgW="1752600" imgH="800100" progId="Equation.3">
                      <p:embed/>
                      <p:pic>
                        <p:nvPicPr>
                          <p:cNvPr id="0" name="图片 65946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36" y="3559"/>
                            <a:ext cx="1102" cy="5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52627" name="Rectangle 19"/>
          <p:cNvSpPr>
            <a:spLocks noChangeArrowheads="1"/>
          </p:cNvSpPr>
          <p:nvPr/>
        </p:nvSpPr>
        <p:spPr bwMode="auto">
          <a:xfrm>
            <a:off x="530225" y="1703388"/>
            <a:ext cx="717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452785" name="Group 177"/>
          <p:cNvGrpSpPr/>
          <p:nvPr/>
        </p:nvGrpSpPr>
        <p:grpSpPr bwMode="auto">
          <a:xfrm>
            <a:off x="1008063" y="1673225"/>
            <a:ext cx="2441575" cy="1114425"/>
            <a:chOff x="635" y="1054"/>
            <a:chExt cx="1538" cy="702"/>
          </a:xfrm>
        </p:grpSpPr>
        <p:sp>
          <p:nvSpPr>
            <p:cNvPr id="452701" name="Rectangle 93"/>
            <p:cNvSpPr>
              <a:spLocks noChangeAspect="1" noChangeArrowheads="1"/>
            </p:cNvSpPr>
            <p:nvPr/>
          </p:nvSpPr>
          <p:spPr bwMode="auto">
            <a:xfrm>
              <a:off x="635" y="1054"/>
              <a:ext cx="769" cy="510"/>
            </a:xfrm>
            <a:prstGeom prst="rect">
              <a:avLst/>
            </a:prstGeom>
            <a:gradFill rotWithShape="1">
              <a:gsLst>
                <a:gs pos="0">
                  <a:srgbClr val="FFBE7D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2702" name="Rectangle 94"/>
            <p:cNvSpPr>
              <a:spLocks noChangeAspect="1" noChangeArrowheads="1"/>
            </p:cNvSpPr>
            <p:nvPr/>
          </p:nvSpPr>
          <p:spPr bwMode="auto">
            <a:xfrm rot="10800000">
              <a:off x="1404" y="1054"/>
              <a:ext cx="769" cy="510"/>
            </a:xfrm>
            <a:prstGeom prst="rect">
              <a:avLst/>
            </a:prstGeom>
            <a:gradFill rotWithShape="1">
              <a:gsLst>
                <a:gs pos="0">
                  <a:srgbClr val="FFBE7D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8691" name="Object 33"/>
            <p:cNvGraphicFramePr>
              <a:graphicFrameLocks noChangeAspect="1"/>
            </p:cNvGraphicFramePr>
            <p:nvPr/>
          </p:nvGraphicFramePr>
          <p:xfrm>
            <a:off x="1631" y="1578"/>
            <a:ext cx="89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67" name="公式" r:id="rId23" imgW="190500" imgH="266700" progId="Equation.3">
                    <p:embed/>
                  </p:oleObj>
                </mc:Choice>
                <mc:Fallback>
                  <p:oleObj name="公式" r:id="rId23" imgW="190500" imgH="266700" progId="Equation.3">
                    <p:embed/>
                    <p:pic>
                      <p:nvPicPr>
                        <p:cNvPr id="0" name="图片 6594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1" y="1578"/>
                          <a:ext cx="89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92" name="Object 47"/>
            <p:cNvGraphicFramePr>
              <a:graphicFrameLocks noChangeAspect="1"/>
            </p:cNvGraphicFramePr>
            <p:nvPr/>
          </p:nvGraphicFramePr>
          <p:xfrm>
            <a:off x="1042" y="1582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68" name="公式" r:id="rId25" imgW="393700" imgH="342900" progId="Equation.3">
                    <p:embed/>
                  </p:oleObj>
                </mc:Choice>
                <mc:Fallback>
                  <p:oleObj name="公式" r:id="rId25" imgW="393700" imgH="342900" progId="Equation.3">
                    <p:embed/>
                    <p:pic>
                      <p:nvPicPr>
                        <p:cNvPr id="0" name="图片 6594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" y="1582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2697" name="弧 89"/>
            <p:cNvSpPr>
              <a:spLocks noChangeAspect="1"/>
            </p:cNvSpPr>
            <p:nvPr/>
          </p:nvSpPr>
          <p:spPr bwMode="auto">
            <a:xfrm rot="-5400000">
              <a:off x="1269" y="1157"/>
              <a:ext cx="272" cy="542"/>
            </a:xfrm>
            <a:custGeom>
              <a:avLst/>
              <a:gdLst>
                <a:gd name="G0" fmla="+- 62 0 0"/>
                <a:gd name="G1" fmla="+- 21600 0 0"/>
                <a:gd name="G2" fmla="+- 21600 0 0"/>
                <a:gd name="T0" fmla="*/ 0 w 21662"/>
                <a:gd name="T1" fmla="*/ 0 h 43200"/>
                <a:gd name="T2" fmla="*/ 123 w 21662"/>
                <a:gd name="T3" fmla="*/ 43200 h 43200"/>
                <a:gd name="T4" fmla="*/ 62 w 2166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2" h="43200" fill="none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</a:path>
                <a:path w="21662" h="43200" stroke="0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  <a:lnTo>
                    <a:pt x="62" y="2160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694" name="Line 35"/>
            <p:cNvSpPr>
              <a:spLocks noChangeShapeType="1"/>
            </p:cNvSpPr>
            <p:nvPr/>
          </p:nvSpPr>
          <p:spPr bwMode="auto">
            <a:xfrm>
              <a:off x="1405" y="1061"/>
              <a:ext cx="0" cy="69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95" name="Line 46"/>
            <p:cNvSpPr>
              <a:spLocks noChangeShapeType="1"/>
            </p:cNvSpPr>
            <p:nvPr/>
          </p:nvSpPr>
          <p:spPr bwMode="auto">
            <a:xfrm flipV="1">
              <a:off x="774" y="1564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8696" name="Object 130"/>
            <p:cNvGraphicFramePr>
              <a:graphicFrameLocks noChangeAspect="1"/>
            </p:cNvGraphicFramePr>
            <p:nvPr/>
          </p:nvGraphicFramePr>
          <p:xfrm>
            <a:off x="1698" y="1155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69" name="公式" r:id="rId27" imgW="393700" imgH="342900" progId="Equation.3">
                    <p:embed/>
                  </p:oleObj>
                </mc:Choice>
                <mc:Fallback>
                  <p:oleObj name="公式" r:id="rId27" imgW="393700" imgH="342900" progId="Equation.3">
                    <p:embed/>
                    <p:pic>
                      <p:nvPicPr>
                        <p:cNvPr id="0" name="图片 6594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" y="1155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788" name="Group 180"/>
          <p:cNvGrpSpPr/>
          <p:nvPr/>
        </p:nvGrpSpPr>
        <p:grpSpPr bwMode="auto">
          <a:xfrm>
            <a:off x="1014413" y="3660775"/>
            <a:ext cx="2441575" cy="1008063"/>
            <a:chOff x="639" y="2306"/>
            <a:chExt cx="1538" cy="635"/>
          </a:xfrm>
        </p:grpSpPr>
        <p:grpSp>
          <p:nvGrpSpPr>
            <p:cNvPr id="68680" name="Group 95"/>
            <p:cNvGrpSpPr/>
            <p:nvPr/>
          </p:nvGrpSpPr>
          <p:grpSpPr bwMode="auto">
            <a:xfrm>
              <a:off x="639" y="2306"/>
              <a:ext cx="1538" cy="456"/>
              <a:chOff x="795" y="1052"/>
              <a:chExt cx="1538" cy="588"/>
            </a:xfrm>
          </p:grpSpPr>
          <p:sp>
            <p:nvSpPr>
              <p:cNvPr id="452704" name="Rectangle 96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BE7D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2705" name="Rectangle 97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BE7D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68681" name="Object 98"/>
            <p:cNvGraphicFramePr>
              <a:graphicFrameLocks noChangeAspect="1"/>
            </p:cNvGraphicFramePr>
            <p:nvPr/>
          </p:nvGraphicFramePr>
          <p:xfrm>
            <a:off x="1563" y="2776"/>
            <a:ext cx="77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70" name="公式" r:id="rId29" imgW="165100" imgH="266065" progId="Equation.3">
                    <p:embed/>
                  </p:oleObj>
                </mc:Choice>
                <mc:Fallback>
                  <p:oleObj name="公式" r:id="rId29" imgW="165100" imgH="266065" progId="Equation.3">
                    <p:embed/>
                    <p:pic>
                      <p:nvPicPr>
                        <p:cNvPr id="0" name="图片 6594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" y="2776"/>
                          <a:ext cx="77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82" name="Object 99"/>
            <p:cNvGraphicFramePr>
              <a:graphicFrameLocks noChangeAspect="1"/>
            </p:cNvGraphicFramePr>
            <p:nvPr/>
          </p:nvGraphicFramePr>
          <p:xfrm>
            <a:off x="1097" y="2780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71" name="公式" r:id="rId31" imgW="355600" imgH="342900" progId="Equation.3">
                    <p:embed/>
                  </p:oleObj>
                </mc:Choice>
                <mc:Fallback>
                  <p:oleObj name="公式" r:id="rId31" imgW="355600" imgH="342900" progId="Equation.3">
                    <p:embed/>
                    <p:pic>
                      <p:nvPicPr>
                        <p:cNvPr id="0" name="图片 659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7" y="2780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2708" name="弧 100"/>
            <p:cNvSpPr>
              <a:spLocks noChangeAspect="1"/>
            </p:cNvSpPr>
            <p:nvPr/>
          </p:nvSpPr>
          <p:spPr bwMode="auto">
            <a:xfrm rot="-5400000">
              <a:off x="1316" y="2477"/>
              <a:ext cx="188" cy="376"/>
            </a:xfrm>
            <a:custGeom>
              <a:avLst/>
              <a:gdLst>
                <a:gd name="G0" fmla="+- 62 0 0"/>
                <a:gd name="G1" fmla="+- 21600 0 0"/>
                <a:gd name="G2" fmla="+- 21600 0 0"/>
                <a:gd name="T0" fmla="*/ 0 w 21662"/>
                <a:gd name="T1" fmla="*/ 0 h 43200"/>
                <a:gd name="T2" fmla="*/ 123 w 21662"/>
                <a:gd name="T3" fmla="*/ 43200 h 43200"/>
                <a:gd name="T4" fmla="*/ 62 w 2166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2" h="43200" fill="none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</a:path>
                <a:path w="21662" h="43200" stroke="0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  <a:lnTo>
                    <a:pt x="62" y="2160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684" name="Line 101"/>
            <p:cNvSpPr>
              <a:spLocks noChangeShapeType="1"/>
            </p:cNvSpPr>
            <p:nvPr/>
          </p:nvSpPr>
          <p:spPr bwMode="auto">
            <a:xfrm>
              <a:off x="1409" y="2337"/>
              <a:ext cx="0" cy="5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85" name="Line 102"/>
            <p:cNvSpPr>
              <a:spLocks noChangeShapeType="1"/>
            </p:cNvSpPr>
            <p:nvPr/>
          </p:nvSpPr>
          <p:spPr bwMode="auto">
            <a:xfrm flipV="1">
              <a:off x="778" y="2762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8686" name="Object 131"/>
            <p:cNvGraphicFramePr>
              <a:graphicFrameLocks noChangeAspect="1"/>
            </p:cNvGraphicFramePr>
            <p:nvPr/>
          </p:nvGraphicFramePr>
          <p:xfrm>
            <a:off x="1678" y="2389"/>
            <a:ext cx="23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72" name="公式" r:id="rId33" imgW="508000" imgH="368300" progId="Equation.3">
                    <p:embed/>
                  </p:oleObj>
                </mc:Choice>
                <mc:Fallback>
                  <p:oleObj name="公式" r:id="rId33" imgW="508000" imgH="368300" progId="Equation.3">
                    <p:embed/>
                    <p:pic>
                      <p:nvPicPr>
                        <p:cNvPr id="0" name="图片 6594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2389"/>
                          <a:ext cx="23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789" name="Group 181"/>
          <p:cNvGrpSpPr/>
          <p:nvPr/>
        </p:nvGrpSpPr>
        <p:grpSpPr bwMode="auto">
          <a:xfrm>
            <a:off x="1241425" y="5548313"/>
            <a:ext cx="2016125" cy="836612"/>
            <a:chOff x="782" y="3495"/>
            <a:chExt cx="1270" cy="527"/>
          </a:xfrm>
        </p:grpSpPr>
        <p:graphicFrame>
          <p:nvGraphicFramePr>
            <p:cNvPr id="68674" name="Object 106"/>
            <p:cNvGraphicFramePr>
              <a:graphicFrameLocks noChangeAspect="1"/>
            </p:cNvGraphicFramePr>
            <p:nvPr/>
          </p:nvGraphicFramePr>
          <p:xfrm>
            <a:off x="1567" y="3596"/>
            <a:ext cx="77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73" name="公式" r:id="rId35" imgW="165100" imgH="266065" progId="Equation.3">
                    <p:embed/>
                  </p:oleObj>
                </mc:Choice>
                <mc:Fallback>
                  <p:oleObj name="公式" r:id="rId35" imgW="165100" imgH="266065" progId="Equation.3">
                    <p:embed/>
                    <p:pic>
                      <p:nvPicPr>
                        <p:cNvPr id="0" name="图片 6594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3596"/>
                          <a:ext cx="77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75" name="Object 107"/>
            <p:cNvGraphicFramePr>
              <a:graphicFrameLocks noChangeAspect="1"/>
            </p:cNvGraphicFramePr>
            <p:nvPr/>
          </p:nvGraphicFramePr>
          <p:xfrm>
            <a:off x="1119" y="3600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74" name="公式" r:id="rId36" imgW="355600" imgH="342900" progId="Equation.3">
                    <p:embed/>
                  </p:oleObj>
                </mc:Choice>
                <mc:Fallback>
                  <p:oleObj name="公式" r:id="rId36" imgW="355600" imgH="342900" progId="Equation.3">
                    <p:embed/>
                    <p:pic>
                      <p:nvPicPr>
                        <p:cNvPr id="0" name="图片 6594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9" y="3600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2716" name="弧 108"/>
            <p:cNvSpPr>
              <a:spLocks noChangeAspect="1"/>
            </p:cNvSpPr>
            <p:nvPr/>
          </p:nvSpPr>
          <p:spPr bwMode="auto">
            <a:xfrm rot="5400000" flipV="1">
              <a:off x="1319" y="3659"/>
              <a:ext cx="186" cy="372"/>
            </a:xfrm>
            <a:custGeom>
              <a:avLst/>
              <a:gdLst>
                <a:gd name="G0" fmla="+- 62 0 0"/>
                <a:gd name="G1" fmla="+- 21600 0 0"/>
                <a:gd name="G2" fmla="+- 21600 0 0"/>
                <a:gd name="T0" fmla="*/ 0 w 21662"/>
                <a:gd name="T1" fmla="*/ 0 h 43200"/>
                <a:gd name="T2" fmla="*/ 123 w 21662"/>
                <a:gd name="T3" fmla="*/ 43200 h 43200"/>
                <a:gd name="T4" fmla="*/ 62 w 2166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2" h="43200" fill="none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</a:path>
                <a:path w="21662" h="43200" stroke="0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  <a:lnTo>
                    <a:pt x="62" y="21600"/>
                  </a:lnTo>
                  <a:close/>
                </a:path>
              </a:pathLst>
            </a:custGeom>
            <a:solidFill>
              <a:srgbClr val="FFDCB9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677" name="Line 109"/>
            <p:cNvSpPr>
              <a:spLocks noChangeShapeType="1"/>
            </p:cNvSpPr>
            <p:nvPr/>
          </p:nvSpPr>
          <p:spPr bwMode="auto">
            <a:xfrm>
              <a:off x="1413" y="3523"/>
              <a:ext cx="0" cy="49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78" name="Line 110"/>
            <p:cNvSpPr>
              <a:spLocks noChangeShapeType="1"/>
            </p:cNvSpPr>
            <p:nvPr/>
          </p:nvSpPr>
          <p:spPr bwMode="auto">
            <a:xfrm flipV="1">
              <a:off x="782" y="3750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8679" name="Object 132"/>
            <p:cNvGraphicFramePr>
              <a:graphicFrameLocks noChangeAspect="1"/>
            </p:cNvGraphicFramePr>
            <p:nvPr/>
          </p:nvGraphicFramePr>
          <p:xfrm>
            <a:off x="1744" y="3495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75" name="公式" r:id="rId37" imgW="520700" imgH="368300" progId="Equation.3">
                    <p:embed/>
                  </p:oleObj>
                </mc:Choice>
                <mc:Fallback>
                  <p:oleObj name="公式" r:id="rId37" imgW="520700" imgH="368300" progId="Equation.3">
                    <p:embed/>
                    <p:pic>
                      <p:nvPicPr>
                        <p:cNvPr id="0" name="图片 6594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4" y="3495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795" name="Group 187"/>
          <p:cNvGrpSpPr/>
          <p:nvPr/>
        </p:nvGrpSpPr>
        <p:grpSpPr bwMode="auto">
          <a:xfrm>
            <a:off x="5838825" y="1604963"/>
            <a:ext cx="2016125" cy="941387"/>
            <a:chOff x="3678" y="1011"/>
            <a:chExt cx="1270" cy="593"/>
          </a:xfrm>
        </p:grpSpPr>
        <p:sp>
          <p:nvSpPr>
            <p:cNvPr id="452626" name="Oval 18"/>
            <p:cNvSpPr>
              <a:spLocks noChangeAspect="1" noChangeArrowheads="1"/>
            </p:cNvSpPr>
            <p:nvPr/>
          </p:nvSpPr>
          <p:spPr bwMode="auto">
            <a:xfrm>
              <a:off x="4125" y="1140"/>
              <a:ext cx="372" cy="3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1A3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669" name="Line 23"/>
            <p:cNvSpPr>
              <a:spLocks noChangeShapeType="1"/>
            </p:cNvSpPr>
            <p:nvPr/>
          </p:nvSpPr>
          <p:spPr bwMode="auto">
            <a:xfrm flipV="1">
              <a:off x="3678" y="1330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70" name="Line 34"/>
            <p:cNvSpPr>
              <a:spLocks noChangeShapeType="1"/>
            </p:cNvSpPr>
            <p:nvPr/>
          </p:nvSpPr>
          <p:spPr bwMode="auto">
            <a:xfrm>
              <a:off x="4319" y="1011"/>
              <a:ext cx="0" cy="59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8671" name="Object 87"/>
            <p:cNvGraphicFramePr>
              <a:graphicFrameLocks noChangeAspect="1"/>
            </p:cNvGraphicFramePr>
            <p:nvPr/>
          </p:nvGraphicFramePr>
          <p:xfrm>
            <a:off x="4520" y="1348"/>
            <a:ext cx="7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76" name="公式" r:id="rId39" imgW="165100" imgH="266065" progId="Equation.3">
                    <p:embed/>
                  </p:oleObj>
                </mc:Choice>
                <mc:Fallback>
                  <p:oleObj name="公式" r:id="rId39" imgW="165100" imgH="266065" progId="Equation.3">
                    <p:embed/>
                    <p:pic>
                      <p:nvPicPr>
                        <p:cNvPr id="0" name="图片 6594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1348"/>
                          <a:ext cx="78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72" name="Object 88"/>
            <p:cNvGraphicFramePr>
              <a:graphicFrameLocks noChangeAspect="1"/>
            </p:cNvGraphicFramePr>
            <p:nvPr/>
          </p:nvGraphicFramePr>
          <p:xfrm>
            <a:off x="3935" y="1352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77" name="公式" r:id="rId41" imgW="355600" imgH="342900" progId="Equation.3">
                    <p:embed/>
                  </p:oleObj>
                </mc:Choice>
                <mc:Fallback>
                  <p:oleObj name="公式" r:id="rId41" imgW="355600" imgH="342900" progId="Equation.3">
                    <p:embed/>
                    <p:pic>
                      <p:nvPicPr>
                        <p:cNvPr id="0" name="图片 6594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5" y="1352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73" name="Object 133"/>
            <p:cNvGraphicFramePr>
              <a:graphicFrameLocks noChangeAspect="1"/>
            </p:cNvGraphicFramePr>
            <p:nvPr/>
          </p:nvGraphicFramePr>
          <p:xfrm>
            <a:off x="4598" y="1040"/>
            <a:ext cx="2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78" name="公式" r:id="rId43" imgW="469900" imgH="342900" progId="Equation.3">
                    <p:embed/>
                  </p:oleObj>
                </mc:Choice>
                <mc:Fallback>
                  <p:oleObj name="公式" r:id="rId43" imgW="469900" imgH="342900" progId="Equation.3">
                    <p:embed/>
                    <p:pic>
                      <p:nvPicPr>
                        <p:cNvPr id="0" name="图片 6594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8" y="1040"/>
                          <a:ext cx="22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797" name="Group 189"/>
          <p:cNvGrpSpPr/>
          <p:nvPr/>
        </p:nvGrpSpPr>
        <p:grpSpPr bwMode="auto">
          <a:xfrm>
            <a:off x="5848350" y="5418138"/>
            <a:ext cx="2016125" cy="873125"/>
            <a:chOff x="3684" y="3497"/>
            <a:chExt cx="1270" cy="550"/>
          </a:xfrm>
        </p:grpSpPr>
        <p:graphicFrame>
          <p:nvGraphicFramePr>
            <p:cNvPr id="68661" name="Object 112"/>
            <p:cNvGraphicFramePr>
              <a:graphicFrameLocks noChangeAspect="1"/>
            </p:cNvGraphicFramePr>
            <p:nvPr/>
          </p:nvGraphicFramePr>
          <p:xfrm>
            <a:off x="4021" y="3886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79" name="公式" r:id="rId45" imgW="355600" imgH="342900" progId="Equation.3">
                    <p:embed/>
                  </p:oleObj>
                </mc:Choice>
                <mc:Fallback>
                  <p:oleObj name="公式" r:id="rId45" imgW="355600" imgH="342900" progId="Equation.3">
                    <p:embed/>
                    <p:pic>
                      <p:nvPicPr>
                        <p:cNvPr id="0" name="图片 6594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1" y="3886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8662" name="Group 183"/>
            <p:cNvGrpSpPr/>
            <p:nvPr/>
          </p:nvGrpSpPr>
          <p:grpSpPr bwMode="auto">
            <a:xfrm>
              <a:off x="3684" y="3497"/>
              <a:ext cx="1270" cy="523"/>
              <a:chOff x="3684" y="3497"/>
              <a:chExt cx="1270" cy="523"/>
            </a:xfrm>
          </p:grpSpPr>
          <p:graphicFrame>
            <p:nvGraphicFramePr>
              <p:cNvPr id="68663" name="Object 111"/>
              <p:cNvGraphicFramePr>
                <a:graphicFrameLocks noChangeAspect="1"/>
              </p:cNvGraphicFramePr>
              <p:nvPr/>
            </p:nvGraphicFramePr>
            <p:xfrm>
              <a:off x="4469" y="3888"/>
              <a:ext cx="77" cy="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9480" name="公式" r:id="rId46" imgW="165100" imgH="266065" progId="Equation.3">
                      <p:embed/>
                    </p:oleObj>
                  </mc:Choice>
                  <mc:Fallback>
                    <p:oleObj name="公式" r:id="rId46" imgW="165100" imgH="266065" progId="Equation.3">
                      <p:embed/>
                      <p:pic>
                        <p:nvPicPr>
                          <p:cNvPr id="0" name="图片 6594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9" y="3888"/>
                            <a:ext cx="77" cy="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2721" name="弧 113"/>
              <p:cNvSpPr>
                <a:spLocks noChangeAspect="1"/>
              </p:cNvSpPr>
              <p:nvPr/>
            </p:nvSpPr>
            <p:spPr bwMode="auto">
              <a:xfrm rot="-5400000">
                <a:off x="4227" y="3580"/>
                <a:ext cx="186" cy="372"/>
              </a:xfrm>
              <a:custGeom>
                <a:avLst/>
                <a:gdLst>
                  <a:gd name="G0" fmla="+- 62 0 0"/>
                  <a:gd name="G1" fmla="+- 21600 0 0"/>
                  <a:gd name="G2" fmla="+- 21600 0 0"/>
                  <a:gd name="T0" fmla="*/ 0 w 21662"/>
                  <a:gd name="T1" fmla="*/ 0 h 43200"/>
                  <a:gd name="T2" fmla="*/ 123 w 21662"/>
                  <a:gd name="T3" fmla="*/ 43200 h 43200"/>
                  <a:gd name="T4" fmla="*/ 62 w 2166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62" h="43200" fill="none" extrusionOk="0">
                    <a:moveTo>
                      <a:pt x="0" y="0"/>
                    </a:moveTo>
                    <a:cubicBezTo>
                      <a:pt x="20" y="0"/>
                      <a:pt x="41" y="-1"/>
                      <a:pt x="62" y="-1"/>
                    </a:cubicBezTo>
                    <a:cubicBezTo>
                      <a:pt x="11991" y="0"/>
                      <a:pt x="21662" y="9670"/>
                      <a:pt x="21662" y="21600"/>
                    </a:cubicBezTo>
                    <a:cubicBezTo>
                      <a:pt x="21662" y="33505"/>
                      <a:pt x="12028" y="43166"/>
                      <a:pt x="122" y="43199"/>
                    </a:cubicBezTo>
                  </a:path>
                  <a:path w="21662" h="43200" stroke="0" extrusionOk="0">
                    <a:moveTo>
                      <a:pt x="0" y="0"/>
                    </a:moveTo>
                    <a:cubicBezTo>
                      <a:pt x="20" y="0"/>
                      <a:pt x="41" y="-1"/>
                      <a:pt x="62" y="-1"/>
                    </a:cubicBezTo>
                    <a:cubicBezTo>
                      <a:pt x="11991" y="0"/>
                      <a:pt x="21662" y="9670"/>
                      <a:pt x="21662" y="21600"/>
                    </a:cubicBezTo>
                    <a:cubicBezTo>
                      <a:pt x="21662" y="33505"/>
                      <a:pt x="12028" y="43166"/>
                      <a:pt x="122" y="43199"/>
                    </a:cubicBezTo>
                    <a:lnTo>
                      <a:pt x="62" y="21600"/>
                    </a:lnTo>
                    <a:close/>
                  </a:path>
                </a:pathLst>
              </a:custGeom>
              <a:solidFill>
                <a:srgbClr val="FFDCB9"/>
              </a:solidFill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665" name="Line 114"/>
              <p:cNvSpPr>
                <a:spLocks noChangeShapeType="1"/>
              </p:cNvSpPr>
              <p:nvPr/>
            </p:nvSpPr>
            <p:spPr bwMode="auto">
              <a:xfrm flipH="1">
                <a:off x="4321" y="3497"/>
                <a:ext cx="0" cy="52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666" name="Line 115"/>
              <p:cNvSpPr>
                <a:spLocks noChangeShapeType="1"/>
              </p:cNvSpPr>
              <p:nvPr/>
            </p:nvSpPr>
            <p:spPr bwMode="auto">
              <a:xfrm flipV="1">
                <a:off x="3684" y="3862"/>
                <a:ext cx="1270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tailEnd type="stealth" w="med" len="lg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68667" name="Object 134"/>
              <p:cNvGraphicFramePr>
                <a:graphicFrameLocks noChangeAspect="1"/>
              </p:cNvGraphicFramePr>
              <p:nvPr/>
            </p:nvGraphicFramePr>
            <p:xfrm>
              <a:off x="4546" y="3586"/>
              <a:ext cx="244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9481" name="公式" r:id="rId47" imgW="520700" imgH="381000" progId="Equation.3">
                      <p:embed/>
                    </p:oleObj>
                  </mc:Choice>
                  <mc:Fallback>
                    <p:oleObj name="公式" r:id="rId47" imgW="520700" imgH="381000" progId="Equation.3">
                      <p:embed/>
                      <p:pic>
                        <p:nvPicPr>
                          <p:cNvPr id="0" name="图片 6594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46" y="3586"/>
                            <a:ext cx="244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52794" name="Group 186"/>
          <p:cNvGrpSpPr/>
          <p:nvPr/>
        </p:nvGrpSpPr>
        <p:grpSpPr bwMode="auto">
          <a:xfrm>
            <a:off x="5630863" y="3586163"/>
            <a:ext cx="2441575" cy="989012"/>
            <a:chOff x="3547" y="2307"/>
            <a:chExt cx="1538" cy="623"/>
          </a:xfrm>
        </p:grpSpPr>
        <p:grpSp>
          <p:nvGrpSpPr>
            <p:cNvPr id="68654" name="Group 15"/>
            <p:cNvGrpSpPr/>
            <p:nvPr/>
          </p:nvGrpSpPr>
          <p:grpSpPr bwMode="auto">
            <a:xfrm>
              <a:off x="3547" y="2307"/>
              <a:ext cx="1538" cy="456"/>
              <a:chOff x="795" y="1052"/>
              <a:chExt cx="1538" cy="588"/>
            </a:xfrm>
          </p:grpSpPr>
          <p:sp>
            <p:nvSpPr>
              <p:cNvPr id="452624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CD9B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2625" name="Rectangle 17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CD9B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8655" name="Line 22"/>
            <p:cNvSpPr>
              <a:spLocks noChangeShapeType="1"/>
            </p:cNvSpPr>
            <p:nvPr/>
          </p:nvSpPr>
          <p:spPr bwMode="auto">
            <a:xfrm flipH="1">
              <a:off x="4317" y="2341"/>
              <a:ext cx="0" cy="5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56" name="Line 26"/>
            <p:cNvSpPr>
              <a:spLocks noChangeShapeType="1"/>
            </p:cNvSpPr>
            <p:nvPr/>
          </p:nvSpPr>
          <p:spPr bwMode="auto">
            <a:xfrm flipV="1">
              <a:off x="3765" y="2764"/>
              <a:ext cx="104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57" name="Line 27"/>
            <p:cNvSpPr>
              <a:spLocks noChangeShapeType="1"/>
            </p:cNvSpPr>
            <p:nvPr/>
          </p:nvSpPr>
          <p:spPr bwMode="auto">
            <a:xfrm flipV="1">
              <a:off x="3680" y="2766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8658" name="Object 135"/>
            <p:cNvGraphicFramePr>
              <a:graphicFrameLocks noChangeAspect="1"/>
            </p:cNvGraphicFramePr>
            <p:nvPr/>
          </p:nvGraphicFramePr>
          <p:xfrm>
            <a:off x="4553" y="2393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82" name="公式" r:id="rId49" imgW="520700" imgH="368300" progId="Equation.3">
                    <p:embed/>
                  </p:oleObj>
                </mc:Choice>
                <mc:Fallback>
                  <p:oleObj name="公式" r:id="rId49" imgW="520700" imgH="368300" progId="Equation.3">
                    <p:embed/>
                    <p:pic>
                      <p:nvPicPr>
                        <p:cNvPr id="0" name="图片 6594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3" y="2393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796" name="Group 188"/>
          <p:cNvGrpSpPr/>
          <p:nvPr/>
        </p:nvGrpSpPr>
        <p:grpSpPr bwMode="auto">
          <a:xfrm>
            <a:off x="3448050" y="2116138"/>
            <a:ext cx="2295525" cy="2027237"/>
            <a:chOff x="2172" y="1333"/>
            <a:chExt cx="1446" cy="1277"/>
          </a:xfrm>
        </p:grpSpPr>
        <p:sp>
          <p:nvSpPr>
            <p:cNvPr id="68647" name="Line 32"/>
            <p:cNvSpPr>
              <a:spLocks noChangeShapeType="1"/>
            </p:cNvSpPr>
            <p:nvPr/>
          </p:nvSpPr>
          <p:spPr bwMode="auto">
            <a:xfrm rot="16200000" flipV="1">
              <a:off x="2861" y="777"/>
              <a:ext cx="0" cy="1112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52732" name="Rectangle 124"/>
            <p:cNvSpPr>
              <a:spLocks noChangeArrowheads="1"/>
            </p:cNvSpPr>
            <p:nvPr/>
          </p:nvSpPr>
          <p:spPr bwMode="auto">
            <a:xfrm>
              <a:off x="2172" y="1428"/>
              <a:ext cx="1446" cy="1182"/>
            </a:xfrm>
            <a:prstGeom prst="rect">
              <a:avLst/>
            </a:prstGeom>
            <a:solidFill>
              <a:srgbClr val="DC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8649" name="Object 125"/>
            <p:cNvGraphicFramePr/>
            <p:nvPr/>
          </p:nvGraphicFramePr>
          <p:xfrm>
            <a:off x="2587" y="1479"/>
            <a:ext cx="959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83" name="公式" r:id="rId51" imgW="1524000" imgH="787400" progId="Equation.3">
                    <p:embed/>
                  </p:oleObj>
                </mc:Choice>
                <mc:Fallback>
                  <p:oleObj name="公式" r:id="rId51" imgW="1524000" imgH="787400" progId="Equation.3">
                    <p:embed/>
                    <p:pic>
                      <p:nvPicPr>
                        <p:cNvPr id="0" name="图片 6594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7" y="1479"/>
                          <a:ext cx="959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0" name="Object 126"/>
            <p:cNvGraphicFramePr/>
            <p:nvPr/>
          </p:nvGraphicFramePr>
          <p:xfrm>
            <a:off x="2605" y="1439"/>
            <a:ext cx="68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84" name="公式" r:id="rId53" imgW="1078865" imgH="850265" progId="Equation.3">
                    <p:embed/>
                  </p:oleObj>
                </mc:Choice>
                <mc:Fallback>
                  <p:oleObj name="公式" r:id="rId53" imgW="1078865" imgH="850265" progId="Equation.3">
                    <p:embed/>
                    <p:pic>
                      <p:nvPicPr>
                        <p:cNvPr id="0" name="图片 6594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5" y="1439"/>
                          <a:ext cx="680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1" name="Object 127"/>
            <p:cNvGraphicFramePr/>
            <p:nvPr/>
          </p:nvGraphicFramePr>
          <p:xfrm>
            <a:off x="2204" y="1785"/>
            <a:ext cx="1381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85" name="公式" r:id="rId55" imgW="2197100" imgH="787400" progId="Equation.3">
                    <p:embed/>
                  </p:oleObj>
                </mc:Choice>
                <mc:Fallback>
                  <p:oleObj name="公式" r:id="rId55" imgW="2197100" imgH="787400" progId="Equation.3">
                    <p:embed/>
                    <p:pic>
                      <p:nvPicPr>
                        <p:cNvPr id="0" name="图片 6594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4" y="1785"/>
                          <a:ext cx="1381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2" name="Object 129"/>
            <p:cNvGraphicFramePr/>
            <p:nvPr/>
          </p:nvGraphicFramePr>
          <p:xfrm>
            <a:off x="2592" y="2090"/>
            <a:ext cx="95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86" name="公式" r:id="rId57" imgW="1524000" imgH="787400" progId="Equation.3">
                    <p:embed/>
                  </p:oleObj>
                </mc:Choice>
                <mc:Fallback>
                  <p:oleObj name="公式" r:id="rId57" imgW="1524000" imgH="787400" progId="Equation.3">
                    <p:embed/>
                    <p:pic>
                      <p:nvPicPr>
                        <p:cNvPr id="0" name="图片 6594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090"/>
                          <a:ext cx="95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3" name="Object 128"/>
            <p:cNvGraphicFramePr/>
            <p:nvPr/>
          </p:nvGraphicFramePr>
          <p:xfrm>
            <a:off x="2603" y="2038"/>
            <a:ext cx="68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87" name="公式" r:id="rId59" imgW="1078865" imgH="850265" progId="Equation.3">
                    <p:embed/>
                  </p:oleObj>
                </mc:Choice>
                <mc:Fallback>
                  <p:oleObj name="公式" r:id="rId59" imgW="1078865" imgH="850265" progId="Equation.3">
                    <p:embed/>
                    <p:pic>
                      <p:nvPicPr>
                        <p:cNvPr id="0" name="图片 6594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3" y="2038"/>
                          <a:ext cx="680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8641" name="Picture 16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2784" name="Group 176"/>
          <p:cNvGrpSpPr/>
          <p:nvPr/>
        </p:nvGrpSpPr>
        <p:grpSpPr bwMode="auto">
          <a:xfrm>
            <a:off x="533400" y="571500"/>
            <a:ext cx="8558213" cy="990600"/>
            <a:chOff x="336" y="360"/>
            <a:chExt cx="5391" cy="624"/>
          </a:xfrm>
        </p:grpSpPr>
        <p:sp>
          <p:nvSpPr>
            <p:cNvPr id="452780" name="Rectangle 172"/>
            <p:cNvSpPr>
              <a:spLocks noChangeArrowheads="1"/>
            </p:cNvSpPr>
            <p:nvPr/>
          </p:nvSpPr>
          <p:spPr bwMode="auto">
            <a:xfrm>
              <a:off x="336" y="361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</a:rPr>
                <a:t> 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52781" name="Rectangle 173"/>
            <p:cNvSpPr>
              <a:spLocks noChangeArrowheads="1"/>
            </p:cNvSpPr>
            <p:nvPr/>
          </p:nvSpPr>
          <p:spPr bwMode="auto">
            <a:xfrm>
              <a:off x="660" y="696"/>
              <a:ext cx="13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为单位圆域。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sp>
          <p:nvSpPr>
            <p:cNvPr id="452782" name="Rectangle 174"/>
            <p:cNvSpPr>
              <a:spLocks noChangeArrowheads="1"/>
            </p:cNvSpPr>
            <p:nvPr/>
          </p:nvSpPr>
          <p:spPr bwMode="auto">
            <a:xfrm>
              <a:off x="660" y="360"/>
              <a:ext cx="506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设区域</a:t>
              </a:r>
              <a:r>
                <a:rPr kumimoji="0" lang="en-US" altLang="zh-CN"/>
                <a:t>                                               </a:t>
              </a:r>
              <a:r>
                <a:rPr kumimoji="0" lang="zh-CN" altLang="en-US"/>
                <a:t>求一共形映射将</a:t>
              </a:r>
              <a:r>
                <a:rPr kumimoji="0" lang="en-US" altLang="zh-CN"/>
                <a:t> </a:t>
              </a:r>
              <a:r>
                <a:rPr kumimoji="0" lang="en-US" altLang="zh-CN" i="1"/>
                <a:t>D </a:t>
              </a:r>
              <a:r>
                <a:rPr kumimoji="0" lang="zh-CN" altLang="en-US"/>
                <a:t>映射</a:t>
              </a:r>
              <a:r>
                <a:rPr kumimoji="0" lang="en-US" altLang="zh-CN"/>
                <a:t>   </a:t>
              </a:r>
              <a:endParaRPr kumimoji="0" lang="en-US" altLang="zh-CN"/>
            </a:p>
          </p:txBody>
        </p:sp>
        <p:graphicFrame>
          <p:nvGraphicFramePr>
            <p:cNvPr id="68646" name="Object 175"/>
            <p:cNvGraphicFramePr/>
            <p:nvPr/>
          </p:nvGraphicFramePr>
          <p:xfrm>
            <a:off x="1343" y="412"/>
            <a:ext cx="210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88" name="Equation" r:id="rId61" imgW="3340100" imgH="342900" progId="Equation.DSMT4">
                    <p:embed/>
                  </p:oleObj>
                </mc:Choice>
                <mc:Fallback>
                  <p:oleObj name="Equation" r:id="rId61" imgW="3340100" imgH="342900" progId="Equation.DSMT4">
                    <p:embed/>
                    <p:pic>
                      <p:nvPicPr>
                        <p:cNvPr id="0" name="图片 6594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" y="412"/>
                          <a:ext cx="210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5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5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5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45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45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5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5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45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45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45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45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45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2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1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58" name="Picture 1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59" name="Picture 18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60" name="Picture 18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61" name="Picture 1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62" name="Picture 18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63" name="Picture 1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64" name="Picture 186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65" name="Picture 18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66" name="Picture 18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67" name="Picture 18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68" name="Picture 19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69" name="Picture 19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1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70" name="Picture 19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1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71" name="Picture 19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1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72" name="Picture 19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1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73" name="Picture 19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74" name="Picture 19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75" name="Picture 19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76" name="Picture 19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328" name="Rectangle 152"/>
          <p:cNvSpPr>
            <a:spLocks noChangeArrowheads="1"/>
          </p:cNvSpPr>
          <p:nvPr/>
        </p:nvSpPr>
        <p:spPr bwMode="auto">
          <a:xfrm>
            <a:off x="4000500" y="1933575"/>
            <a:ext cx="3476625" cy="2962275"/>
          </a:xfrm>
          <a:prstGeom prst="rect">
            <a:avLst/>
          </a:prstGeom>
          <a:solidFill>
            <a:srgbClr val="FFF5F5"/>
          </a:solidFill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34329" name="Group 153"/>
          <p:cNvGrpSpPr/>
          <p:nvPr/>
        </p:nvGrpSpPr>
        <p:grpSpPr bwMode="auto">
          <a:xfrm>
            <a:off x="4079875" y="2011363"/>
            <a:ext cx="2600325" cy="457200"/>
            <a:chOff x="2570" y="1267"/>
            <a:chExt cx="1638" cy="288"/>
          </a:xfrm>
        </p:grpSpPr>
        <p:sp>
          <p:nvSpPr>
            <p:cNvPr id="434330" name="Rectangle 154"/>
            <p:cNvSpPr>
              <a:spLocks noChangeArrowheads="1"/>
            </p:cNvSpPr>
            <p:nvPr/>
          </p:nvSpPr>
          <p:spPr bwMode="auto">
            <a:xfrm>
              <a:off x="2570" y="1267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将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graphicFrame>
          <p:nvGraphicFramePr>
            <p:cNvPr id="70794" name="Object 155"/>
            <p:cNvGraphicFramePr>
              <a:graphicFrameLocks noChangeAspect="1"/>
            </p:cNvGraphicFramePr>
            <p:nvPr/>
          </p:nvGraphicFramePr>
          <p:xfrm>
            <a:off x="3198" y="1329"/>
            <a:ext cx="18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81" name="公式" r:id="rId3" imgW="292100" imgH="342900" progId="Equation.3">
                    <p:embed/>
                  </p:oleObj>
                </mc:Choice>
                <mc:Fallback>
                  <p:oleObj name="公式" r:id="rId3" imgW="292100" imgH="342900" progId="Equation.3">
                    <p:embed/>
                    <p:pic>
                      <p:nvPicPr>
                        <p:cNvPr id="0" name="图片 6604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329"/>
                          <a:ext cx="18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95" name="Object 156"/>
            <p:cNvGraphicFramePr>
              <a:graphicFrameLocks noChangeAspect="1"/>
            </p:cNvGraphicFramePr>
            <p:nvPr/>
          </p:nvGraphicFramePr>
          <p:xfrm>
            <a:off x="3976" y="1361"/>
            <a:ext cx="23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82" name="公式" r:id="rId5" imgW="368300" imgH="279400" progId="Equation.3">
                    <p:embed/>
                  </p:oleObj>
                </mc:Choice>
                <mc:Fallback>
                  <p:oleObj name="公式" r:id="rId5" imgW="368300" imgH="279400" progId="Equation.3">
                    <p:embed/>
                    <p:pic>
                      <p:nvPicPr>
                        <p:cNvPr id="0" name="图片 6604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6" y="1361"/>
                          <a:ext cx="23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333" name="Line 157"/>
            <p:cNvSpPr>
              <a:spLocks noChangeShapeType="1"/>
            </p:cNvSpPr>
            <p:nvPr/>
          </p:nvSpPr>
          <p:spPr bwMode="auto">
            <a:xfrm>
              <a:off x="2994" y="1422"/>
              <a:ext cx="159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4334" name="Line 158"/>
            <p:cNvSpPr>
              <a:spLocks noChangeShapeType="1"/>
            </p:cNvSpPr>
            <p:nvPr/>
          </p:nvSpPr>
          <p:spPr bwMode="auto">
            <a:xfrm>
              <a:off x="3756" y="1422"/>
              <a:ext cx="159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70798" name="Object 159"/>
            <p:cNvGraphicFramePr>
              <a:graphicFrameLocks noChangeAspect="1"/>
            </p:cNvGraphicFramePr>
            <p:nvPr/>
          </p:nvGraphicFramePr>
          <p:xfrm>
            <a:off x="2882" y="1333"/>
            <a:ext cx="8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83" name="公式" r:id="rId7" imgW="139700" imgH="279400" progId="Equation.3">
                    <p:embed/>
                  </p:oleObj>
                </mc:Choice>
                <mc:Fallback>
                  <p:oleObj name="公式" r:id="rId7" imgW="139700" imgH="279400" progId="Equation.3">
                    <p:embed/>
                    <p:pic>
                      <p:nvPicPr>
                        <p:cNvPr id="0" name="图片 6604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2" y="1333"/>
                          <a:ext cx="8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99" name="Object 160"/>
            <p:cNvGraphicFramePr>
              <a:graphicFrameLocks noChangeAspect="1"/>
            </p:cNvGraphicFramePr>
            <p:nvPr/>
          </p:nvGraphicFramePr>
          <p:xfrm>
            <a:off x="3462" y="1333"/>
            <a:ext cx="23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84" name="公式" r:id="rId9" imgW="368300" imgH="279400" progId="Equation.3">
                    <p:embed/>
                  </p:oleObj>
                </mc:Choice>
                <mc:Fallback>
                  <p:oleObj name="公式" r:id="rId9" imgW="368300" imgH="279400" progId="Equation.3">
                    <p:embed/>
                    <p:pic>
                      <p:nvPicPr>
                        <p:cNvPr id="0" name="图片 6604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2" y="1333"/>
                          <a:ext cx="23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4337" name="Group 161"/>
          <p:cNvGrpSpPr/>
          <p:nvPr/>
        </p:nvGrpSpPr>
        <p:grpSpPr bwMode="auto">
          <a:xfrm>
            <a:off x="4073525" y="3994150"/>
            <a:ext cx="3241675" cy="735013"/>
            <a:chOff x="2566" y="2516"/>
            <a:chExt cx="2042" cy="463"/>
          </a:xfrm>
        </p:grpSpPr>
        <p:sp>
          <p:nvSpPr>
            <p:cNvPr id="434338" name="Rectangle 162"/>
            <p:cNvSpPr>
              <a:spLocks noChangeArrowheads="1"/>
            </p:cNvSpPr>
            <p:nvPr/>
          </p:nvSpPr>
          <p:spPr bwMode="auto">
            <a:xfrm>
              <a:off x="3396" y="2615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故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70790" name="Object 163"/>
            <p:cNvGraphicFramePr/>
            <p:nvPr/>
          </p:nvGraphicFramePr>
          <p:xfrm>
            <a:off x="3696" y="2516"/>
            <a:ext cx="912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85" name="公式" r:id="rId11" imgW="1447800" imgH="736600" progId="Equation.3">
                    <p:embed/>
                  </p:oleObj>
                </mc:Choice>
                <mc:Fallback>
                  <p:oleObj name="公式" r:id="rId11" imgW="1447800" imgH="736600" progId="Equation.3">
                    <p:embed/>
                    <p:pic>
                      <p:nvPicPr>
                        <p:cNvPr id="0" name="图片 6604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516"/>
                          <a:ext cx="912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340" name="Rectangle 164"/>
            <p:cNvSpPr>
              <a:spLocks noChangeArrowheads="1"/>
            </p:cNvSpPr>
            <p:nvPr/>
          </p:nvSpPr>
          <p:spPr bwMode="auto">
            <a:xfrm>
              <a:off x="2566" y="2613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得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70792" name="Object 165"/>
            <p:cNvGraphicFramePr>
              <a:graphicFrameLocks noChangeAspect="1"/>
            </p:cNvGraphicFramePr>
            <p:nvPr/>
          </p:nvGraphicFramePr>
          <p:xfrm>
            <a:off x="2872" y="2679"/>
            <a:ext cx="4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86" name="公式" r:id="rId13" imgW="736600" imgH="342900" progId="Equation.3">
                    <p:embed/>
                  </p:oleObj>
                </mc:Choice>
                <mc:Fallback>
                  <p:oleObj name="公式" r:id="rId13" imgW="736600" imgH="342900" progId="Equation.3">
                    <p:embed/>
                    <p:pic>
                      <p:nvPicPr>
                        <p:cNvPr id="0" name="图片 6604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2" y="2679"/>
                          <a:ext cx="46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4342" name="Group 166"/>
          <p:cNvGrpSpPr/>
          <p:nvPr/>
        </p:nvGrpSpPr>
        <p:grpSpPr bwMode="auto">
          <a:xfrm>
            <a:off x="4079875" y="2590800"/>
            <a:ext cx="2073275" cy="735013"/>
            <a:chOff x="2570" y="1632"/>
            <a:chExt cx="1306" cy="463"/>
          </a:xfrm>
        </p:grpSpPr>
        <p:sp>
          <p:nvSpPr>
            <p:cNvPr id="434343" name="Rectangle 167"/>
            <p:cNvSpPr>
              <a:spLocks noChangeArrowheads="1"/>
            </p:cNvSpPr>
            <p:nvPr/>
          </p:nvSpPr>
          <p:spPr bwMode="auto">
            <a:xfrm>
              <a:off x="2570" y="1735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有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pSp>
          <p:nvGrpSpPr>
            <p:cNvPr id="70786" name="Group 168"/>
            <p:cNvGrpSpPr/>
            <p:nvPr/>
          </p:nvGrpSpPr>
          <p:grpSpPr bwMode="auto">
            <a:xfrm>
              <a:off x="2860" y="1632"/>
              <a:ext cx="1016" cy="463"/>
              <a:chOff x="3010" y="1596"/>
              <a:chExt cx="1016" cy="463"/>
            </a:xfrm>
          </p:grpSpPr>
          <p:graphicFrame>
            <p:nvGraphicFramePr>
              <p:cNvPr id="70787" name="Object 169"/>
              <p:cNvGraphicFramePr/>
              <p:nvPr/>
            </p:nvGraphicFramePr>
            <p:xfrm>
              <a:off x="3010" y="1596"/>
              <a:ext cx="1016" cy="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0487" name="公式" r:id="rId15" imgW="1612900" imgH="736600" progId="Equation.3">
                      <p:embed/>
                    </p:oleObj>
                  </mc:Choice>
                  <mc:Fallback>
                    <p:oleObj name="公式" r:id="rId15" imgW="1612900" imgH="736600" progId="Equation.3">
                      <p:embed/>
                      <p:pic>
                        <p:nvPicPr>
                          <p:cNvPr id="0" name="图片 66048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0" y="1596"/>
                            <a:ext cx="1016" cy="4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788" name="Object 170"/>
              <p:cNvGraphicFramePr/>
              <p:nvPr/>
            </p:nvGraphicFramePr>
            <p:xfrm>
              <a:off x="3370" y="1736"/>
              <a:ext cx="136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0488" name="公式" r:id="rId17" imgW="215900" imgH="279400" progId="Equation.3">
                      <p:embed/>
                    </p:oleObj>
                  </mc:Choice>
                  <mc:Fallback>
                    <p:oleObj name="公式" r:id="rId17" imgW="215900" imgH="279400" progId="Equation.3">
                      <p:embed/>
                      <p:pic>
                        <p:nvPicPr>
                          <p:cNvPr id="0" name="图片 66048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0" y="1736"/>
                            <a:ext cx="136" cy="175"/>
                          </a:xfrm>
                          <a:prstGeom prst="rect">
                            <a:avLst/>
                          </a:prstGeom>
                          <a:solidFill>
                            <a:srgbClr val="FFF5F5"/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34347" name="Group 171"/>
          <p:cNvGrpSpPr/>
          <p:nvPr/>
        </p:nvGrpSpPr>
        <p:grpSpPr bwMode="auto">
          <a:xfrm>
            <a:off x="4076700" y="3522663"/>
            <a:ext cx="2279650" cy="457200"/>
            <a:chOff x="2568" y="2219"/>
            <a:chExt cx="1436" cy="288"/>
          </a:xfrm>
        </p:grpSpPr>
        <p:sp>
          <p:nvSpPr>
            <p:cNvPr id="434348" name="Rectangle 172"/>
            <p:cNvSpPr>
              <a:spLocks noChangeArrowheads="1"/>
            </p:cNvSpPr>
            <p:nvPr/>
          </p:nvSpPr>
          <p:spPr bwMode="auto">
            <a:xfrm>
              <a:off x="2568" y="2219"/>
              <a:ext cx="103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再要求将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graphicFrame>
          <p:nvGraphicFramePr>
            <p:cNvPr id="70782" name="Object 173"/>
            <p:cNvGraphicFramePr>
              <a:graphicFrameLocks noChangeAspect="1"/>
            </p:cNvGraphicFramePr>
            <p:nvPr/>
          </p:nvGraphicFramePr>
          <p:xfrm>
            <a:off x="3474" y="2267"/>
            <a:ext cx="10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89" name="公式" r:id="rId19" imgW="165100" imgH="266065" progId="Equation.3">
                    <p:embed/>
                  </p:oleObj>
                </mc:Choice>
                <mc:Fallback>
                  <p:oleObj name="公式" r:id="rId19" imgW="165100" imgH="266065" progId="Equation.3">
                    <p:embed/>
                    <p:pic>
                      <p:nvPicPr>
                        <p:cNvPr id="0" name="图片 6604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4" y="2267"/>
                          <a:ext cx="10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83" name="Object 174"/>
            <p:cNvGraphicFramePr>
              <a:graphicFrameLocks noChangeAspect="1"/>
            </p:cNvGraphicFramePr>
            <p:nvPr/>
          </p:nvGraphicFramePr>
          <p:xfrm>
            <a:off x="3836" y="2271"/>
            <a:ext cx="16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90" name="公式" r:id="rId21" imgW="266700" imgH="342900" progId="Equation.3">
                    <p:embed/>
                  </p:oleObj>
                </mc:Choice>
                <mc:Fallback>
                  <p:oleObj name="公式" r:id="rId21" imgW="266700" imgH="342900" progId="Equation.3">
                    <p:embed/>
                    <p:pic>
                      <p:nvPicPr>
                        <p:cNvPr id="0" name="图片 6604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2271"/>
                          <a:ext cx="16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351" name="Line 175"/>
            <p:cNvSpPr>
              <a:spLocks noChangeShapeType="1"/>
            </p:cNvSpPr>
            <p:nvPr/>
          </p:nvSpPr>
          <p:spPr bwMode="auto">
            <a:xfrm>
              <a:off x="3604" y="2368"/>
              <a:ext cx="159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34352" name="Rectangle 176"/>
          <p:cNvSpPr>
            <a:spLocks noChangeArrowheads="1"/>
          </p:cNvSpPr>
          <p:nvPr/>
        </p:nvSpPr>
        <p:spPr bwMode="auto">
          <a:xfrm>
            <a:off x="3976688" y="1909763"/>
            <a:ext cx="3533775" cy="30289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34353" name="Rectangle 177"/>
          <p:cNvSpPr>
            <a:spLocks noChangeArrowheads="1"/>
          </p:cNvSpPr>
          <p:nvPr/>
        </p:nvSpPr>
        <p:spPr bwMode="auto">
          <a:xfrm>
            <a:off x="531813" y="1770063"/>
            <a:ext cx="6429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434188" name="Rectangle 12"/>
          <p:cNvSpPr>
            <a:spLocks noChangeArrowheads="1"/>
          </p:cNvSpPr>
          <p:nvPr/>
        </p:nvSpPr>
        <p:spPr bwMode="auto">
          <a:xfrm>
            <a:off x="1047750" y="1171575"/>
            <a:ext cx="5305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/>
              <a:t>求一共形映射将</a:t>
            </a:r>
            <a:r>
              <a:rPr kumimoji="0" lang="en-US" altLang="zh-CN"/>
              <a:t> </a:t>
            </a:r>
            <a:r>
              <a:rPr kumimoji="0" lang="en-US" altLang="zh-CN" i="1"/>
              <a:t>D </a:t>
            </a:r>
            <a:r>
              <a:rPr kumimoji="0" lang="zh-CN" altLang="en-US"/>
              <a:t>映射成单位圆域。</a:t>
            </a:r>
            <a:r>
              <a:rPr kumimoji="0" lang="en-US" altLang="zh-CN"/>
              <a:t>  </a:t>
            </a:r>
            <a:endParaRPr kumimoji="0" lang="en-US" altLang="zh-CN"/>
          </a:p>
        </p:txBody>
      </p:sp>
      <p:grpSp>
        <p:nvGrpSpPr>
          <p:cNvPr id="434392" name="Group 216"/>
          <p:cNvGrpSpPr/>
          <p:nvPr/>
        </p:nvGrpSpPr>
        <p:grpSpPr bwMode="auto">
          <a:xfrm>
            <a:off x="531813" y="638175"/>
            <a:ext cx="6230937" cy="458788"/>
            <a:chOff x="335" y="402"/>
            <a:chExt cx="3925" cy="289"/>
          </a:xfrm>
        </p:grpSpPr>
        <p:sp>
          <p:nvSpPr>
            <p:cNvPr id="434187" name="Rectangle 11"/>
            <p:cNvSpPr>
              <a:spLocks noChangeArrowheads="1"/>
            </p:cNvSpPr>
            <p:nvPr/>
          </p:nvSpPr>
          <p:spPr bwMode="auto">
            <a:xfrm>
              <a:off x="335" y="403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</a:rPr>
                <a:t> 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34189" name="Rectangle 13"/>
            <p:cNvSpPr>
              <a:spLocks noChangeArrowheads="1"/>
            </p:cNvSpPr>
            <p:nvPr/>
          </p:nvSpPr>
          <p:spPr bwMode="auto">
            <a:xfrm>
              <a:off x="660" y="402"/>
              <a:ext cx="36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设区域</a:t>
              </a:r>
              <a:r>
                <a:rPr kumimoji="0" lang="en-US" altLang="zh-CN"/>
                <a:t> </a:t>
              </a:r>
              <a:r>
                <a:rPr kumimoji="0" lang="en-US" altLang="zh-CN" i="1"/>
                <a:t>D</a:t>
              </a:r>
              <a:r>
                <a:rPr kumimoji="0" lang="en-US" altLang="zh-CN"/>
                <a:t> </a:t>
              </a:r>
              <a:r>
                <a:rPr kumimoji="0" lang="zh-CN" altLang="en-US"/>
                <a:t>由两个圆弧围成</a:t>
              </a:r>
              <a:r>
                <a:rPr kumimoji="0" lang="en-US" altLang="zh-CN">
                  <a:latin typeface="宋体" panose="02010600030101010101" charset="-122"/>
                </a:rPr>
                <a:t>(</a:t>
              </a:r>
              <a:r>
                <a:rPr kumimoji="0" lang="zh-CN" altLang="en-US">
                  <a:ea typeface="楷体" panose="02010609060101010101" charset="-122"/>
                  <a:cs typeface="楷体" panose="02010609060101010101" charset="-122"/>
                </a:rPr>
                <a:t>如图所示</a:t>
              </a:r>
              <a:r>
                <a:rPr kumimoji="0" lang="en-US" altLang="zh-CN" sz="800"/>
                <a:t> </a:t>
              </a:r>
              <a:r>
                <a:rPr kumimoji="0" lang="en-US" altLang="zh-CN">
                  <a:latin typeface="宋体" panose="02010600030101010101" charset="-122"/>
                </a:rPr>
                <a:t>)</a:t>
              </a:r>
              <a:r>
                <a:rPr kumimoji="0" lang="zh-CN" altLang="en-US"/>
                <a:t>，</a:t>
              </a:r>
              <a:r>
                <a:rPr kumimoji="0" lang="en-US" altLang="zh-CN"/>
                <a:t>   </a:t>
              </a:r>
              <a:endParaRPr kumimoji="0" lang="en-US" altLang="zh-CN"/>
            </a:p>
          </p:txBody>
        </p:sp>
      </p:grpSp>
      <p:grpSp>
        <p:nvGrpSpPr>
          <p:cNvPr id="434319" name="Group 143"/>
          <p:cNvGrpSpPr/>
          <p:nvPr/>
        </p:nvGrpSpPr>
        <p:grpSpPr bwMode="auto">
          <a:xfrm>
            <a:off x="1654175" y="4027488"/>
            <a:ext cx="1533525" cy="736600"/>
            <a:chOff x="1042" y="2513"/>
            <a:chExt cx="966" cy="464"/>
          </a:xfrm>
        </p:grpSpPr>
        <p:graphicFrame>
          <p:nvGraphicFramePr>
            <p:cNvPr id="70777" name="Object 63"/>
            <p:cNvGraphicFramePr/>
            <p:nvPr/>
          </p:nvGraphicFramePr>
          <p:xfrm>
            <a:off x="1122" y="2513"/>
            <a:ext cx="886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91" name="公式" r:id="rId23" imgW="1409700" imgH="736600" progId="Equation.3">
                    <p:embed/>
                  </p:oleObj>
                </mc:Choice>
                <mc:Fallback>
                  <p:oleObj name="公式" r:id="rId23" imgW="1409700" imgH="736600" progId="Equation.3">
                    <p:embed/>
                    <p:pic>
                      <p:nvPicPr>
                        <p:cNvPr id="0" name="图片 6604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2" y="2513"/>
                          <a:ext cx="886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778" name="Line 64"/>
            <p:cNvSpPr>
              <a:spLocks noChangeShapeType="1"/>
            </p:cNvSpPr>
            <p:nvPr/>
          </p:nvSpPr>
          <p:spPr bwMode="auto">
            <a:xfrm rot="5400000" flipV="1">
              <a:off x="849" y="2779"/>
              <a:ext cx="38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4323" name="Group 147"/>
          <p:cNvGrpSpPr/>
          <p:nvPr/>
        </p:nvGrpSpPr>
        <p:grpSpPr bwMode="auto">
          <a:xfrm>
            <a:off x="4073525" y="5326063"/>
            <a:ext cx="1319213" cy="506412"/>
            <a:chOff x="2566" y="3313"/>
            <a:chExt cx="831" cy="319"/>
          </a:xfrm>
        </p:grpSpPr>
        <p:graphicFrame>
          <p:nvGraphicFramePr>
            <p:cNvPr id="70775" name="Object 65"/>
            <p:cNvGraphicFramePr/>
            <p:nvPr/>
          </p:nvGraphicFramePr>
          <p:xfrm>
            <a:off x="2683" y="3313"/>
            <a:ext cx="55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92" name="公式" r:id="rId25" imgW="876300" imgH="431800" progId="Equation.3">
                    <p:embed/>
                  </p:oleObj>
                </mc:Choice>
                <mc:Fallback>
                  <p:oleObj name="公式" r:id="rId25" imgW="876300" imgH="431800" progId="Equation.3">
                    <p:embed/>
                    <p:pic>
                      <p:nvPicPr>
                        <p:cNvPr id="0" name="图片 6604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3" y="3313"/>
                          <a:ext cx="55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776" name="Line 66"/>
            <p:cNvSpPr>
              <a:spLocks noChangeShapeType="1"/>
            </p:cNvSpPr>
            <p:nvPr/>
          </p:nvSpPr>
          <p:spPr bwMode="auto">
            <a:xfrm flipV="1">
              <a:off x="2566" y="3632"/>
              <a:ext cx="831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4269" name="PubPieSlice"/>
          <p:cNvSpPr>
            <a:spLocks noEditPoints="1" noChangeArrowheads="1"/>
          </p:cNvSpPr>
          <p:nvPr/>
        </p:nvSpPr>
        <p:spPr bwMode="auto">
          <a:xfrm rot="17899647">
            <a:off x="-155575" y="4232275"/>
            <a:ext cx="3598863" cy="3598863"/>
          </a:xfrm>
          <a:custGeom>
            <a:avLst/>
            <a:gdLst>
              <a:gd name="G0" fmla="+- 0 0 0"/>
              <a:gd name="G1" fmla="sin 10800 4013199"/>
              <a:gd name="G2" fmla="cos 10800 4013199"/>
              <a:gd name="G3" fmla="sin 10800 2111470"/>
              <a:gd name="G4" fmla="cos 10800 2111470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T0" fmla="*/ 15996 w 21600"/>
              <a:gd name="T1" fmla="*/ 20267 h 21600"/>
              <a:gd name="T2" fmla="*/ 10800 w 21600"/>
              <a:gd name="T3" fmla="*/ 10800 h 21600"/>
              <a:gd name="T4" fmla="*/ 19937 w 21600"/>
              <a:gd name="T5" fmla="*/ 16558 h 21600"/>
              <a:gd name="T6" fmla="*/ 3163 w 21600"/>
              <a:gd name="T7" fmla="*/ 3163 h 21600"/>
              <a:gd name="T8" fmla="*/ 18437 w 21600"/>
              <a:gd name="T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5996" y="20267"/>
                </a:moveTo>
                <a:cubicBezTo>
                  <a:pt x="17603" y="19385"/>
                  <a:pt x="18959" y="18108"/>
                  <a:pt x="19937" y="16558"/>
                </a:cubicBezTo>
                <a:lnTo>
                  <a:pt x="10800" y="10800"/>
                </a:lnTo>
                <a:close/>
              </a:path>
            </a:pathLst>
          </a:custGeom>
          <a:gradFill rotWithShape="1">
            <a:gsLst>
              <a:gs pos="0">
                <a:srgbClr val="FF8913">
                  <a:alpha val="52000"/>
                </a:srgbClr>
              </a:gs>
              <a:gs pos="100000">
                <a:srgbClr val="FFFFFF">
                  <a:alpha val="39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34325" name="Group 149"/>
          <p:cNvGrpSpPr/>
          <p:nvPr/>
        </p:nvGrpSpPr>
        <p:grpSpPr bwMode="auto">
          <a:xfrm>
            <a:off x="7246938" y="3875088"/>
            <a:ext cx="1500187" cy="787400"/>
            <a:chOff x="4565" y="2369"/>
            <a:chExt cx="945" cy="496"/>
          </a:xfrm>
        </p:grpSpPr>
        <p:sp>
          <p:nvSpPr>
            <p:cNvPr id="70773" name="Line 19"/>
            <p:cNvSpPr>
              <a:spLocks noChangeShapeType="1"/>
            </p:cNvSpPr>
            <p:nvPr/>
          </p:nvSpPr>
          <p:spPr bwMode="auto">
            <a:xfrm>
              <a:off x="4565" y="2421"/>
              <a:ext cx="0" cy="38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lg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0774" name="Object 115"/>
            <p:cNvGraphicFramePr/>
            <p:nvPr/>
          </p:nvGraphicFramePr>
          <p:xfrm>
            <a:off x="4648" y="2369"/>
            <a:ext cx="86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93" name="公式" r:id="rId27" imgW="1371600" imgH="787400" progId="Equation.3">
                    <p:embed/>
                  </p:oleObj>
                </mc:Choice>
                <mc:Fallback>
                  <p:oleObj name="公式" r:id="rId27" imgW="1371600" imgH="787400" progId="Equation.3">
                    <p:embed/>
                    <p:pic>
                      <p:nvPicPr>
                        <p:cNvPr id="0" name="图片 6604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" y="2369"/>
                          <a:ext cx="86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4327" name="Group 151"/>
          <p:cNvGrpSpPr/>
          <p:nvPr/>
        </p:nvGrpSpPr>
        <p:grpSpPr bwMode="auto">
          <a:xfrm>
            <a:off x="3738563" y="2690813"/>
            <a:ext cx="2479675" cy="2041525"/>
            <a:chOff x="2356" y="1696"/>
            <a:chExt cx="1562" cy="1286"/>
          </a:xfrm>
        </p:grpSpPr>
        <p:sp>
          <p:nvSpPr>
            <p:cNvPr id="70764" name="Line 20"/>
            <p:cNvSpPr>
              <a:spLocks noChangeShapeType="1"/>
            </p:cNvSpPr>
            <p:nvPr/>
          </p:nvSpPr>
          <p:spPr bwMode="auto">
            <a:xfrm rot="16200000" flipV="1">
              <a:off x="3137" y="915"/>
              <a:ext cx="0" cy="1562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stealth" w="lg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4198" name="Rectangle 22"/>
            <p:cNvSpPr>
              <a:spLocks noChangeArrowheads="1"/>
            </p:cNvSpPr>
            <p:nvPr/>
          </p:nvSpPr>
          <p:spPr bwMode="auto">
            <a:xfrm>
              <a:off x="2412" y="1800"/>
              <a:ext cx="1446" cy="1182"/>
            </a:xfrm>
            <a:prstGeom prst="rect">
              <a:avLst/>
            </a:prstGeom>
            <a:solidFill>
              <a:srgbClr val="DC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0766" name="Group 124"/>
            <p:cNvGrpSpPr/>
            <p:nvPr/>
          </p:nvGrpSpPr>
          <p:grpSpPr bwMode="auto">
            <a:xfrm>
              <a:off x="2444" y="1811"/>
              <a:ext cx="1381" cy="1153"/>
              <a:chOff x="2426" y="1961"/>
              <a:chExt cx="1381" cy="1153"/>
            </a:xfrm>
          </p:grpSpPr>
          <p:grpSp>
            <p:nvGrpSpPr>
              <p:cNvPr id="70767" name="Group 121"/>
              <p:cNvGrpSpPr/>
              <p:nvPr/>
            </p:nvGrpSpPr>
            <p:grpSpPr bwMode="auto">
              <a:xfrm>
                <a:off x="2816" y="1961"/>
                <a:ext cx="982" cy="536"/>
                <a:chOff x="2726" y="1763"/>
                <a:chExt cx="982" cy="536"/>
              </a:xfrm>
            </p:grpSpPr>
            <p:graphicFrame>
              <p:nvGraphicFramePr>
                <p:cNvPr id="70771" name="Object 116"/>
                <p:cNvGraphicFramePr/>
                <p:nvPr/>
              </p:nvGraphicFramePr>
              <p:xfrm>
                <a:off x="2726" y="1803"/>
                <a:ext cx="982" cy="4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0494" name="公式" r:id="rId29" imgW="1562100" imgH="787400" progId="Equation.3">
                        <p:embed/>
                      </p:oleObj>
                    </mc:Choice>
                    <mc:Fallback>
                      <p:oleObj name="公式" r:id="rId29" imgW="1562100" imgH="787400" progId="Equation.3">
                        <p:embed/>
                        <p:pic>
                          <p:nvPicPr>
                            <p:cNvPr id="0" name="图片 66049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26" y="1803"/>
                              <a:ext cx="982" cy="4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0772" name="Object 117"/>
                <p:cNvGraphicFramePr/>
                <p:nvPr/>
              </p:nvGraphicFramePr>
              <p:xfrm>
                <a:off x="2727" y="1763"/>
                <a:ext cx="736" cy="5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0495" name="公式" r:id="rId31" imgW="1168400" imgH="850900" progId="Equation.3">
                        <p:embed/>
                      </p:oleObj>
                    </mc:Choice>
                    <mc:Fallback>
                      <p:oleObj name="公式" r:id="rId31" imgW="1168400" imgH="850900" progId="Equation.3">
                        <p:embed/>
                        <p:pic>
                          <p:nvPicPr>
                            <p:cNvPr id="0" name="图片 66049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27" y="1763"/>
                              <a:ext cx="736" cy="5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70768" name="Object 119"/>
              <p:cNvGraphicFramePr/>
              <p:nvPr/>
            </p:nvGraphicFramePr>
            <p:xfrm>
              <a:off x="2426" y="2307"/>
              <a:ext cx="1381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0496" name="公式" r:id="rId33" imgW="2197100" imgH="787400" progId="Equation.3">
                      <p:embed/>
                    </p:oleObj>
                  </mc:Choice>
                  <mc:Fallback>
                    <p:oleObj name="公式" r:id="rId33" imgW="2197100" imgH="787400" progId="Equation.3">
                      <p:embed/>
                      <p:pic>
                        <p:nvPicPr>
                          <p:cNvPr id="0" name="图片 66049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6" y="2307"/>
                            <a:ext cx="1381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769" name="Object 118"/>
              <p:cNvGraphicFramePr/>
              <p:nvPr/>
            </p:nvGraphicFramePr>
            <p:xfrm>
              <a:off x="2815" y="2560"/>
              <a:ext cx="736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0497" name="公式" r:id="rId35" imgW="1168400" imgH="850900" progId="Equation.3">
                      <p:embed/>
                    </p:oleObj>
                  </mc:Choice>
                  <mc:Fallback>
                    <p:oleObj name="公式" r:id="rId35" imgW="1168400" imgH="850900" progId="Equation.3">
                      <p:embed/>
                      <p:pic>
                        <p:nvPicPr>
                          <p:cNvPr id="0" name="图片 66049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5" y="2560"/>
                            <a:ext cx="736" cy="5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770" name="Object 120"/>
              <p:cNvGraphicFramePr/>
              <p:nvPr/>
            </p:nvGraphicFramePr>
            <p:xfrm>
              <a:off x="2808" y="2618"/>
              <a:ext cx="982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0498" name="公式" r:id="rId37" imgW="1562100" imgH="787400" progId="Equation.3">
                      <p:embed/>
                    </p:oleObj>
                  </mc:Choice>
                  <mc:Fallback>
                    <p:oleObj name="公式" r:id="rId37" imgW="1562100" imgH="787400" progId="Equation.3">
                      <p:embed/>
                      <p:pic>
                        <p:nvPicPr>
                          <p:cNvPr id="0" name="图片 66049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8" y="2618"/>
                            <a:ext cx="982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34404" name="Group 228"/>
          <p:cNvGrpSpPr/>
          <p:nvPr/>
        </p:nvGrpSpPr>
        <p:grpSpPr bwMode="auto">
          <a:xfrm>
            <a:off x="6030913" y="4935538"/>
            <a:ext cx="2441575" cy="1439862"/>
            <a:chOff x="3799" y="3109"/>
            <a:chExt cx="1538" cy="907"/>
          </a:xfrm>
        </p:grpSpPr>
        <p:grpSp>
          <p:nvGrpSpPr>
            <p:cNvPr id="70757" name="Group 8"/>
            <p:cNvGrpSpPr/>
            <p:nvPr/>
          </p:nvGrpSpPr>
          <p:grpSpPr bwMode="auto">
            <a:xfrm>
              <a:off x="3799" y="3246"/>
              <a:ext cx="1538" cy="558"/>
              <a:chOff x="795" y="1052"/>
              <a:chExt cx="1538" cy="588"/>
            </a:xfrm>
          </p:grpSpPr>
          <p:sp>
            <p:nvSpPr>
              <p:cNvPr id="434185" name="Rectangle 9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CD9B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4186" name="Rectangle 10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CD9B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0758" name="Line 16"/>
            <p:cNvSpPr>
              <a:spLocks noChangeShapeType="1"/>
            </p:cNvSpPr>
            <p:nvPr/>
          </p:nvSpPr>
          <p:spPr bwMode="auto">
            <a:xfrm>
              <a:off x="4569" y="3109"/>
              <a:ext cx="0" cy="90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9" name="Line 17"/>
            <p:cNvSpPr>
              <a:spLocks noChangeShapeType="1"/>
            </p:cNvSpPr>
            <p:nvPr/>
          </p:nvSpPr>
          <p:spPr bwMode="auto">
            <a:xfrm flipV="1">
              <a:off x="4017" y="3802"/>
              <a:ext cx="104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60" name="Line 18"/>
            <p:cNvSpPr>
              <a:spLocks noChangeShapeType="1"/>
            </p:cNvSpPr>
            <p:nvPr/>
          </p:nvSpPr>
          <p:spPr bwMode="auto">
            <a:xfrm flipV="1">
              <a:off x="3902" y="3804"/>
              <a:ext cx="132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0761" name="Object 127"/>
            <p:cNvGraphicFramePr>
              <a:graphicFrameLocks noChangeAspect="1"/>
            </p:cNvGraphicFramePr>
            <p:nvPr/>
          </p:nvGraphicFramePr>
          <p:xfrm>
            <a:off x="4867" y="3329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99" name="公式" r:id="rId39" imgW="520700" imgH="368300" progId="Equation.3">
                    <p:embed/>
                  </p:oleObj>
                </mc:Choice>
                <mc:Fallback>
                  <p:oleObj name="公式" r:id="rId39" imgW="520700" imgH="368300" progId="Equation.3">
                    <p:embed/>
                    <p:pic>
                      <p:nvPicPr>
                        <p:cNvPr id="0" name="图片 6604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7" y="3329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4405" name="Group 229"/>
          <p:cNvGrpSpPr/>
          <p:nvPr/>
        </p:nvGrpSpPr>
        <p:grpSpPr bwMode="auto">
          <a:xfrm>
            <a:off x="6362700" y="1843088"/>
            <a:ext cx="1939925" cy="1760537"/>
            <a:chOff x="4008" y="1161"/>
            <a:chExt cx="1222" cy="1109"/>
          </a:xfrm>
        </p:grpSpPr>
        <p:sp>
          <p:nvSpPr>
            <p:cNvPr id="434278" name="Oval 102"/>
            <p:cNvSpPr>
              <a:spLocks noChangeAspect="1" noChangeArrowheads="1"/>
            </p:cNvSpPr>
            <p:nvPr/>
          </p:nvSpPr>
          <p:spPr bwMode="auto">
            <a:xfrm>
              <a:off x="4212" y="1338"/>
              <a:ext cx="701" cy="70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1A3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752" name="Line 103"/>
            <p:cNvSpPr>
              <a:spLocks noChangeShapeType="1"/>
            </p:cNvSpPr>
            <p:nvPr/>
          </p:nvSpPr>
          <p:spPr bwMode="auto">
            <a:xfrm flipV="1">
              <a:off x="4008" y="1696"/>
              <a:ext cx="122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3" name="Line 104"/>
            <p:cNvSpPr>
              <a:spLocks noChangeShapeType="1"/>
            </p:cNvSpPr>
            <p:nvPr/>
          </p:nvSpPr>
          <p:spPr bwMode="auto">
            <a:xfrm>
              <a:off x="4571" y="1161"/>
              <a:ext cx="0" cy="110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0754" name="Object 105"/>
            <p:cNvGraphicFramePr>
              <a:graphicFrameLocks noChangeAspect="1"/>
            </p:cNvGraphicFramePr>
            <p:nvPr/>
          </p:nvGraphicFramePr>
          <p:xfrm>
            <a:off x="4952" y="1714"/>
            <a:ext cx="7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00" name="公式" r:id="rId41" imgW="165100" imgH="266065" progId="Equation.3">
                    <p:embed/>
                  </p:oleObj>
                </mc:Choice>
                <mc:Fallback>
                  <p:oleObj name="公式" r:id="rId41" imgW="165100" imgH="266065" progId="Equation.3">
                    <p:embed/>
                    <p:pic>
                      <p:nvPicPr>
                        <p:cNvPr id="0" name="图片 6604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2" y="1714"/>
                          <a:ext cx="78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55" name="Object 106"/>
            <p:cNvGraphicFramePr>
              <a:graphicFrameLocks noChangeAspect="1"/>
            </p:cNvGraphicFramePr>
            <p:nvPr/>
          </p:nvGraphicFramePr>
          <p:xfrm>
            <a:off x="4034" y="1718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01" name="公式" r:id="rId43" imgW="355600" imgH="342900" progId="Equation.3">
                    <p:embed/>
                  </p:oleObj>
                </mc:Choice>
                <mc:Fallback>
                  <p:oleObj name="公式" r:id="rId43" imgW="355600" imgH="342900" progId="Equation.3">
                    <p:embed/>
                    <p:pic>
                      <p:nvPicPr>
                        <p:cNvPr id="0" name="图片 6605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4" y="1718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56" name="Object 128"/>
            <p:cNvGraphicFramePr>
              <a:graphicFrameLocks noChangeAspect="1"/>
            </p:cNvGraphicFramePr>
            <p:nvPr/>
          </p:nvGraphicFramePr>
          <p:xfrm>
            <a:off x="4920" y="1220"/>
            <a:ext cx="2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02" name="公式" r:id="rId45" imgW="469900" imgH="342900" progId="Equation.3">
                    <p:embed/>
                  </p:oleObj>
                </mc:Choice>
                <mc:Fallback>
                  <p:oleObj name="公式" r:id="rId45" imgW="469900" imgH="342900" progId="Equation.3">
                    <p:embed/>
                    <p:pic>
                      <p:nvPicPr>
                        <p:cNvPr id="0" name="图片 6605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0" y="1220"/>
                          <a:ext cx="22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4396" name="Group 220"/>
          <p:cNvGrpSpPr/>
          <p:nvPr/>
        </p:nvGrpSpPr>
        <p:grpSpPr bwMode="auto">
          <a:xfrm>
            <a:off x="1649413" y="2071688"/>
            <a:ext cx="1050925" cy="441325"/>
            <a:chOff x="1039" y="1305"/>
            <a:chExt cx="662" cy="278"/>
          </a:xfrm>
        </p:grpSpPr>
        <p:grpSp>
          <p:nvGrpSpPr>
            <p:cNvPr id="70746" name="Group 207"/>
            <p:cNvGrpSpPr/>
            <p:nvPr/>
          </p:nvGrpSpPr>
          <p:grpSpPr bwMode="auto">
            <a:xfrm>
              <a:off x="1565" y="1305"/>
              <a:ext cx="136" cy="247"/>
              <a:chOff x="1565" y="1305"/>
              <a:chExt cx="136" cy="247"/>
            </a:xfrm>
          </p:grpSpPr>
          <p:graphicFrame>
            <p:nvGraphicFramePr>
              <p:cNvPr id="70748" name="Object 87"/>
              <p:cNvGraphicFramePr>
                <a:graphicFrameLocks noChangeAspect="1"/>
              </p:cNvGraphicFramePr>
              <p:nvPr/>
            </p:nvGraphicFramePr>
            <p:xfrm>
              <a:off x="1584" y="1305"/>
              <a:ext cx="102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0503" name="公式" r:id="rId47" imgW="215900" imgH="203200" progId="Equation.3">
                      <p:embed/>
                    </p:oleObj>
                  </mc:Choice>
                  <mc:Fallback>
                    <p:oleObj name="公式" r:id="rId47" imgW="215900" imgH="203200" progId="Equation.3">
                      <p:embed/>
                      <p:pic>
                        <p:nvPicPr>
                          <p:cNvPr id="0" name="图片 6605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1305"/>
                            <a:ext cx="102" cy="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749" name="Object 88"/>
              <p:cNvGraphicFramePr>
                <a:graphicFrameLocks noChangeAspect="1"/>
              </p:cNvGraphicFramePr>
              <p:nvPr/>
            </p:nvGraphicFramePr>
            <p:xfrm>
              <a:off x="1594" y="1420"/>
              <a:ext cx="90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0504" name="公式" r:id="rId49" imgW="190500" imgH="279400" progId="Equation.3">
                      <p:embed/>
                    </p:oleObj>
                  </mc:Choice>
                  <mc:Fallback>
                    <p:oleObj name="公式" r:id="rId49" imgW="190500" imgH="279400" progId="Equation.3">
                      <p:embed/>
                      <p:pic>
                        <p:nvPicPr>
                          <p:cNvPr id="0" name="图片 6605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94" y="1420"/>
                            <a:ext cx="90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4265" name="Line 89"/>
              <p:cNvSpPr>
                <a:spLocks noChangeShapeType="1"/>
              </p:cNvSpPr>
              <p:nvPr/>
            </p:nvSpPr>
            <p:spPr bwMode="auto">
              <a:xfrm>
                <a:off x="1565" y="1412"/>
                <a:ext cx="13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34268" name="弧 92"/>
            <p:cNvSpPr>
              <a:spLocks noChangeAspect="1"/>
            </p:cNvSpPr>
            <p:nvPr/>
          </p:nvSpPr>
          <p:spPr bwMode="auto">
            <a:xfrm>
              <a:off x="1039" y="1343"/>
              <a:ext cx="476" cy="240"/>
            </a:xfrm>
            <a:custGeom>
              <a:avLst/>
              <a:gdLst>
                <a:gd name="G0" fmla="+- 0 0 0"/>
                <a:gd name="G1" fmla="+- 10930 0 0"/>
                <a:gd name="G2" fmla="+- 21600 0 0"/>
                <a:gd name="T0" fmla="*/ 18630 w 21600"/>
                <a:gd name="T1" fmla="*/ 0 h 10930"/>
                <a:gd name="T2" fmla="*/ 21600 w 21600"/>
                <a:gd name="T3" fmla="*/ 10930 h 10930"/>
                <a:gd name="T4" fmla="*/ 0 w 21600"/>
                <a:gd name="T5" fmla="*/ 10930 h 10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0930" fill="none" extrusionOk="0">
                  <a:moveTo>
                    <a:pt x="18630" y="-1"/>
                  </a:moveTo>
                  <a:cubicBezTo>
                    <a:pt x="20574" y="3314"/>
                    <a:pt x="21600" y="7087"/>
                    <a:pt x="21600" y="10930"/>
                  </a:cubicBezTo>
                </a:path>
                <a:path w="21600" h="10930" stroke="0" extrusionOk="0">
                  <a:moveTo>
                    <a:pt x="18630" y="-1"/>
                  </a:moveTo>
                  <a:cubicBezTo>
                    <a:pt x="20574" y="3314"/>
                    <a:pt x="21600" y="7087"/>
                    <a:pt x="21600" y="10930"/>
                  </a:cubicBezTo>
                  <a:lnTo>
                    <a:pt x="0" y="10930"/>
                  </a:lnTo>
                  <a:close/>
                </a:path>
              </a:pathLst>
            </a:custGeom>
            <a:noFill/>
            <a:ln w="19050" cmpd="dbl">
              <a:solidFill>
                <a:srgbClr val="0000FF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70694" name="Picture 20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4393" name="Group 217"/>
          <p:cNvGrpSpPr/>
          <p:nvPr/>
        </p:nvGrpSpPr>
        <p:grpSpPr bwMode="auto">
          <a:xfrm>
            <a:off x="6357938" y="636588"/>
            <a:ext cx="1514475" cy="457200"/>
            <a:chOff x="4005" y="401"/>
            <a:chExt cx="954" cy="288"/>
          </a:xfrm>
        </p:grpSpPr>
        <p:sp>
          <p:nvSpPr>
            <p:cNvPr id="434314" name="Rectangle 138"/>
            <p:cNvSpPr>
              <a:spLocks noChangeArrowheads="1"/>
            </p:cNvSpPr>
            <p:nvPr/>
          </p:nvSpPr>
          <p:spPr bwMode="auto">
            <a:xfrm>
              <a:off x="4005" y="401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其中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graphicFrame>
          <p:nvGraphicFramePr>
            <p:cNvPr id="70745" name="Object 14"/>
            <p:cNvGraphicFramePr/>
            <p:nvPr/>
          </p:nvGraphicFramePr>
          <p:xfrm>
            <a:off x="4502" y="442"/>
            <a:ext cx="45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05" name="公式" r:id="rId51" imgW="723900" imgH="342900" progId="Equation.3">
                    <p:embed/>
                  </p:oleObj>
                </mc:Choice>
                <mc:Fallback>
                  <p:oleObj name="公式" r:id="rId51" imgW="723900" imgH="342900" progId="Equation.3">
                    <p:embed/>
                    <p:pic>
                      <p:nvPicPr>
                        <p:cNvPr id="0" name="图片 6605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442"/>
                          <a:ext cx="45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4401" name="Group 225"/>
          <p:cNvGrpSpPr/>
          <p:nvPr/>
        </p:nvGrpSpPr>
        <p:grpSpPr bwMode="auto">
          <a:xfrm>
            <a:off x="1646238" y="5597525"/>
            <a:ext cx="1079500" cy="439738"/>
            <a:chOff x="1037" y="3526"/>
            <a:chExt cx="680" cy="277"/>
          </a:xfrm>
        </p:grpSpPr>
        <p:sp>
          <p:nvSpPr>
            <p:cNvPr id="434277" name="弧 101"/>
            <p:cNvSpPr>
              <a:spLocks noChangeAspect="1"/>
            </p:cNvSpPr>
            <p:nvPr/>
          </p:nvSpPr>
          <p:spPr bwMode="auto">
            <a:xfrm>
              <a:off x="1037" y="3563"/>
              <a:ext cx="476" cy="240"/>
            </a:xfrm>
            <a:custGeom>
              <a:avLst/>
              <a:gdLst>
                <a:gd name="G0" fmla="+- 0 0 0"/>
                <a:gd name="G1" fmla="+- 10930 0 0"/>
                <a:gd name="G2" fmla="+- 21600 0 0"/>
                <a:gd name="T0" fmla="*/ 18630 w 21600"/>
                <a:gd name="T1" fmla="*/ 0 h 10930"/>
                <a:gd name="T2" fmla="*/ 21600 w 21600"/>
                <a:gd name="T3" fmla="*/ 10930 h 10930"/>
                <a:gd name="T4" fmla="*/ 0 w 21600"/>
                <a:gd name="T5" fmla="*/ 10930 h 10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0930" fill="none" extrusionOk="0">
                  <a:moveTo>
                    <a:pt x="18630" y="-1"/>
                  </a:moveTo>
                  <a:cubicBezTo>
                    <a:pt x="20574" y="3314"/>
                    <a:pt x="21600" y="7087"/>
                    <a:pt x="21600" y="10930"/>
                  </a:cubicBezTo>
                </a:path>
                <a:path w="21600" h="10930" stroke="0" extrusionOk="0">
                  <a:moveTo>
                    <a:pt x="18630" y="-1"/>
                  </a:moveTo>
                  <a:cubicBezTo>
                    <a:pt x="20574" y="3314"/>
                    <a:pt x="21600" y="7087"/>
                    <a:pt x="21600" y="10930"/>
                  </a:cubicBezTo>
                  <a:lnTo>
                    <a:pt x="0" y="10930"/>
                  </a:lnTo>
                  <a:close/>
                </a:path>
              </a:pathLst>
            </a:custGeom>
            <a:noFill/>
            <a:ln w="19050" cmpd="dbl">
              <a:solidFill>
                <a:srgbClr val="0000FF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0740" name="Group 208"/>
            <p:cNvGrpSpPr/>
            <p:nvPr/>
          </p:nvGrpSpPr>
          <p:grpSpPr bwMode="auto">
            <a:xfrm>
              <a:off x="1581" y="3526"/>
              <a:ext cx="136" cy="247"/>
              <a:chOff x="1565" y="1305"/>
              <a:chExt cx="136" cy="247"/>
            </a:xfrm>
          </p:grpSpPr>
          <p:graphicFrame>
            <p:nvGraphicFramePr>
              <p:cNvPr id="70741" name="Object 209"/>
              <p:cNvGraphicFramePr>
                <a:graphicFrameLocks noChangeAspect="1"/>
              </p:cNvGraphicFramePr>
              <p:nvPr/>
            </p:nvGraphicFramePr>
            <p:xfrm>
              <a:off x="1584" y="1305"/>
              <a:ext cx="102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0506" name="公式" r:id="rId53" imgW="215900" imgH="203200" progId="Equation.3">
                      <p:embed/>
                    </p:oleObj>
                  </mc:Choice>
                  <mc:Fallback>
                    <p:oleObj name="公式" r:id="rId53" imgW="215900" imgH="203200" progId="Equation.3">
                      <p:embed/>
                      <p:pic>
                        <p:nvPicPr>
                          <p:cNvPr id="0" name="图片 6605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1305"/>
                            <a:ext cx="102" cy="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742" name="Object 210"/>
              <p:cNvGraphicFramePr>
                <a:graphicFrameLocks noChangeAspect="1"/>
              </p:cNvGraphicFramePr>
              <p:nvPr/>
            </p:nvGraphicFramePr>
            <p:xfrm>
              <a:off x="1594" y="1420"/>
              <a:ext cx="90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0507" name="公式" r:id="rId54" imgW="190500" imgH="279400" progId="Equation.3">
                      <p:embed/>
                    </p:oleObj>
                  </mc:Choice>
                  <mc:Fallback>
                    <p:oleObj name="公式" r:id="rId54" imgW="190500" imgH="279400" progId="Equation.3">
                      <p:embed/>
                      <p:pic>
                        <p:nvPicPr>
                          <p:cNvPr id="0" name="图片 6605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94" y="1420"/>
                            <a:ext cx="90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4387" name="Line 211"/>
              <p:cNvSpPr>
                <a:spLocks noChangeShapeType="1"/>
              </p:cNvSpPr>
              <p:nvPr/>
            </p:nvSpPr>
            <p:spPr bwMode="auto">
              <a:xfrm>
                <a:off x="1565" y="1412"/>
                <a:ext cx="13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434402" name="Group 226"/>
          <p:cNvGrpSpPr/>
          <p:nvPr/>
        </p:nvGrpSpPr>
        <p:grpSpPr bwMode="auto">
          <a:xfrm>
            <a:off x="1547813" y="5661025"/>
            <a:ext cx="1492250" cy="163513"/>
            <a:chOff x="975" y="3566"/>
            <a:chExt cx="940" cy="103"/>
          </a:xfrm>
        </p:grpSpPr>
        <p:sp>
          <p:nvSpPr>
            <p:cNvPr id="70737" name="Line 95"/>
            <p:cNvSpPr>
              <a:spLocks noChangeAspect="1" noChangeShapeType="1"/>
            </p:cNvSpPr>
            <p:nvPr/>
          </p:nvSpPr>
          <p:spPr bwMode="auto">
            <a:xfrm rot="19800000" flipV="1">
              <a:off x="975" y="3566"/>
              <a:ext cx="940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4391" name="Line 215"/>
            <p:cNvSpPr>
              <a:spLocks noChangeShapeType="1"/>
            </p:cNvSpPr>
            <p:nvPr/>
          </p:nvSpPr>
          <p:spPr bwMode="auto">
            <a:xfrm rot="5400000">
              <a:off x="1284" y="3604"/>
              <a:ext cx="48" cy="8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34400" name="Group 224"/>
          <p:cNvGrpSpPr/>
          <p:nvPr/>
        </p:nvGrpSpPr>
        <p:grpSpPr bwMode="auto">
          <a:xfrm>
            <a:off x="1095375" y="1817688"/>
            <a:ext cx="2335213" cy="2081212"/>
            <a:chOff x="690" y="1145"/>
            <a:chExt cx="1471" cy="1311"/>
          </a:xfrm>
        </p:grpSpPr>
        <p:sp>
          <p:nvSpPr>
            <p:cNvPr id="434244" name="Oval 68"/>
            <p:cNvSpPr>
              <a:spLocks noChangeAspect="1" noChangeArrowheads="1"/>
            </p:cNvSpPr>
            <p:nvPr/>
          </p:nvSpPr>
          <p:spPr bwMode="auto">
            <a:xfrm>
              <a:off x="834" y="1523"/>
              <a:ext cx="816" cy="816"/>
            </a:xfrm>
            <a:prstGeom prst="ellipse">
              <a:avLst/>
            </a:prstGeom>
            <a:solidFill>
              <a:srgbClr val="FFDCB9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4243" name="Oval 67"/>
            <p:cNvSpPr>
              <a:spLocks noChangeAspect="1" noChangeArrowheads="1"/>
            </p:cNvSpPr>
            <p:nvPr/>
          </p:nvSpPr>
          <p:spPr bwMode="auto">
            <a:xfrm>
              <a:off x="690" y="1581"/>
              <a:ext cx="701" cy="7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730" name="Line 25"/>
            <p:cNvSpPr>
              <a:spLocks noChangeAspect="1" noChangeShapeType="1"/>
            </p:cNvSpPr>
            <p:nvPr/>
          </p:nvSpPr>
          <p:spPr bwMode="auto">
            <a:xfrm>
              <a:off x="1039" y="1155"/>
              <a:ext cx="0" cy="130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31" name="Line 24"/>
            <p:cNvSpPr>
              <a:spLocks noChangeShapeType="1"/>
            </p:cNvSpPr>
            <p:nvPr/>
          </p:nvSpPr>
          <p:spPr bwMode="auto">
            <a:xfrm flipV="1">
              <a:off x="746" y="1934"/>
              <a:ext cx="1415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0732" name="Object 85"/>
            <p:cNvGraphicFramePr>
              <a:graphicFrameLocks noChangeAspect="1"/>
            </p:cNvGraphicFramePr>
            <p:nvPr/>
          </p:nvGraphicFramePr>
          <p:xfrm>
            <a:off x="1674" y="1973"/>
            <a:ext cx="8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08" name="公式" r:id="rId55" imgW="177800" imgH="203200" progId="Equation.3">
                    <p:embed/>
                  </p:oleObj>
                </mc:Choice>
                <mc:Fallback>
                  <p:oleObj name="公式" r:id="rId55" imgW="177800" imgH="203200" progId="Equation.3">
                    <p:embed/>
                    <p:pic>
                      <p:nvPicPr>
                        <p:cNvPr id="0" name="图片 6605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4" y="1973"/>
                          <a:ext cx="84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33" name="Object 114"/>
            <p:cNvGraphicFramePr>
              <a:graphicFrameLocks noChangeAspect="1"/>
            </p:cNvGraphicFramePr>
            <p:nvPr/>
          </p:nvGraphicFramePr>
          <p:xfrm>
            <a:off x="1413" y="1964"/>
            <a:ext cx="78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09" name="公式" r:id="rId57" imgW="165100" imgH="266065" progId="Equation.3">
                    <p:embed/>
                  </p:oleObj>
                </mc:Choice>
                <mc:Fallback>
                  <p:oleObj name="公式" r:id="rId57" imgW="165100" imgH="266065" progId="Equation.3">
                    <p:embed/>
                    <p:pic>
                      <p:nvPicPr>
                        <p:cNvPr id="0" name="图片 6605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3" y="1964"/>
                          <a:ext cx="78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34" name="Object 125"/>
            <p:cNvGraphicFramePr>
              <a:graphicFrameLocks noChangeAspect="1"/>
            </p:cNvGraphicFramePr>
            <p:nvPr/>
          </p:nvGraphicFramePr>
          <p:xfrm>
            <a:off x="1878" y="1145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10" name="公式" r:id="rId59" imgW="393700" imgH="342900" progId="Equation.3">
                    <p:embed/>
                  </p:oleObj>
                </mc:Choice>
                <mc:Fallback>
                  <p:oleObj name="公式" r:id="rId59" imgW="393700" imgH="342900" progId="Equation.3">
                    <p:embed/>
                    <p:pic>
                      <p:nvPicPr>
                        <p:cNvPr id="0" name="图片 6605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8" y="1145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35" name="Object 81"/>
            <p:cNvGraphicFramePr>
              <a:graphicFrameLocks noChangeAspect="1"/>
            </p:cNvGraphicFramePr>
            <p:nvPr/>
          </p:nvGraphicFramePr>
          <p:xfrm>
            <a:off x="933" y="1511"/>
            <a:ext cx="66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11" name="公式" r:id="rId61" imgW="139700" imgH="279400" progId="Equation.3">
                    <p:embed/>
                  </p:oleObj>
                </mc:Choice>
                <mc:Fallback>
                  <p:oleObj name="公式" r:id="rId61" imgW="139700" imgH="279400" progId="Equation.3">
                    <p:embed/>
                    <p:pic>
                      <p:nvPicPr>
                        <p:cNvPr id="0" name="图片 6605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" y="1511"/>
                          <a:ext cx="66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36" name="Object 82"/>
            <p:cNvGraphicFramePr>
              <a:graphicFrameLocks noChangeAspect="1"/>
            </p:cNvGraphicFramePr>
            <p:nvPr/>
          </p:nvGraphicFramePr>
          <p:xfrm>
            <a:off x="844" y="2202"/>
            <a:ext cx="156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12" name="公式" r:id="rId63" imgW="330200" imgH="342900" progId="Equation.3">
                    <p:embed/>
                  </p:oleObj>
                </mc:Choice>
                <mc:Fallback>
                  <p:oleObj name="公式" r:id="rId63" imgW="330200" imgH="342900" progId="Equation.3">
                    <p:embed/>
                    <p:pic>
                      <p:nvPicPr>
                        <p:cNvPr id="0" name="图片 6605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4" y="2202"/>
                          <a:ext cx="156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4313" name="弧 137"/>
          <p:cNvSpPr>
            <a:spLocks noChangeAspect="1"/>
          </p:cNvSpPr>
          <p:nvPr/>
        </p:nvSpPr>
        <p:spPr bwMode="auto">
          <a:xfrm>
            <a:off x="1649413" y="2505075"/>
            <a:ext cx="557212" cy="1112838"/>
          </a:xfrm>
          <a:custGeom>
            <a:avLst/>
            <a:gdLst>
              <a:gd name="G0" fmla="+- 62 0 0"/>
              <a:gd name="G1" fmla="+- 21600 0 0"/>
              <a:gd name="G2" fmla="+- 21600 0 0"/>
              <a:gd name="T0" fmla="*/ 0 w 21662"/>
              <a:gd name="T1" fmla="*/ 0 h 43200"/>
              <a:gd name="T2" fmla="*/ 123 w 21662"/>
              <a:gd name="T3" fmla="*/ 43200 h 43200"/>
              <a:gd name="T4" fmla="*/ 62 w 21662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62" h="43200" fill="none" extrusionOk="0">
                <a:moveTo>
                  <a:pt x="0" y="0"/>
                </a:moveTo>
                <a:cubicBezTo>
                  <a:pt x="20" y="0"/>
                  <a:pt x="41" y="-1"/>
                  <a:pt x="62" y="-1"/>
                </a:cubicBezTo>
                <a:cubicBezTo>
                  <a:pt x="11991" y="0"/>
                  <a:pt x="21662" y="9670"/>
                  <a:pt x="21662" y="21600"/>
                </a:cubicBezTo>
                <a:cubicBezTo>
                  <a:pt x="21662" y="33505"/>
                  <a:pt x="12028" y="43166"/>
                  <a:pt x="122" y="43199"/>
                </a:cubicBezTo>
              </a:path>
              <a:path w="21662" h="43200" stroke="0" extrusionOk="0">
                <a:moveTo>
                  <a:pt x="0" y="0"/>
                </a:moveTo>
                <a:cubicBezTo>
                  <a:pt x="20" y="0"/>
                  <a:pt x="41" y="-1"/>
                  <a:pt x="62" y="-1"/>
                </a:cubicBezTo>
                <a:cubicBezTo>
                  <a:pt x="11991" y="0"/>
                  <a:pt x="21662" y="9670"/>
                  <a:pt x="21662" y="21600"/>
                </a:cubicBezTo>
                <a:cubicBezTo>
                  <a:pt x="21662" y="33505"/>
                  <a:pt x="12028" y="43166"/>
                  <a:pt x="122" y="43199"/>
                </a:cubicBezTo>
                <a:lnTo>
                  <a:pt x="62" y="21600"/>
                </a:lnTo>
                <a:close/>
              </a:path>
            </a:pathLst>
          </a:custGeom>
          <a:noFill/>
          <a:ln w="6350">
            <a:solidFill>
              <a:srgbClr val="0000FF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34389" name="Line 213"/>
          <p:cNvSpPr>
            <a:spLocks noChangeShapeType="1"/>
          </p:cNvSpPr>
          <p:nvPr/>
        </p:nvSpPr>
        <p:spPr bwMode="auto">
          <a:xfrm flipH="1" flipV="1">
            <a:off x="2030413" y="2416175"/>
            <a:ext cx="153987" cy="3333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34398" name="Group 222"/>
          <p:cNvGrpSpPr/>
          <p:nvPr/>
        </p:nvGrpSpPr>
        <p:grpSpPr bwMode="auto">
          <a:xfrm>
            <a:off x="1570038" y="2219325"/>
            <a:ext cx="1265237" cy="284163"/>
            <a:chOff x="989" y="1398"/>
            <a:chExt cx="797" cy="179"/>
          </a:xfrm>
        </p:grpSpPr>
        <p:sp>
          <p:nvSpPr>
            <p:cNvPr id="70726" name="Line 70"/>
            <p:cNvSpPr>
              <a:spLocks noChangeAspect="1" noChangeShapeType="1"/>
            </p:cNvSpPr>
            <p:nvPr/>
          </p:nvSpPr>
          <p:spPr bwMode="auto">
            <a:xfrm flipV="1">
              <a:off x="1037" y="1577"/>
              <a:ext cx="749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27" name="Line 72"/>
            <p:cNvSpPr>
              <a:spLocks noChangeAspect="1" noChangeShapeType="1"/>
            </p:cNvSpPr>
            <p:nvPr/>
          </p:nvSpPr>
          <p:spPr bwMode="auto">
            <a:xfrm rot="19800000" flipV="1">
              <a:off x="989" y="1398"/>
              <a:ext cx="71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4414" name="Group 238"/>
          <p:cNvGrpSpPr/>
          <p:nvPr/>
        </p:nvGrpSpPr>
        <p:grpSpPr bwMode="auto">
          <a:xfrm>
            <a:off x="1181100" y="4933950"/>
            <a:ext cx="2246313" cy="1409700"/>
            <a:chOff x="744" y="3108"/>
            <a:chExt cx="1415" cy="888"/>
          </a:xfrm>
        </p:grpSpPr>
        <p:sp>
          <p:nvSpPr>
            <p:cNvPr id="70723" name="Line 42"/>
            <p:cNvSpPr>
              <a:spLocks noChangeShapeType="1"/>
            </p:cNvSpPr>
            <p:nvPr/>
          </p:nvSpPr>
          <p:spPr bwMode="auto">
            <a:xfrm flipV="1">
              <a:off x="744" y="3804"/>
              <a:ext cx="1415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24" name="Line 43"/>
            <p:cNvSpPr>
              <a:spLocks noChangeShapeType="1"/>
            </p:cNvSpPr>
            <p:nvPr/>
          </p:nvSpPr>
          <p:spPr bwMode="auto">
            <a:xfrm>
              <a:off x="1039" y="3108"/>
              <a:ext cx="0" cy="8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0725" name="Object 126"/>
            <p:cNvGraphicFramePr>
              <a:graphicFrameLocks noChangeAspect="1"/>
            </p:cNvGraphicFramePr>
            <p:nvPr/>
          </p:nvGraphicFramePr>
          <p:xfrm>
            <a:off x="1892" y="3288"/>
            <a:ext cx="23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13" name="公式" r:id="rId65" imgW="508000" imgH="368300" progId="Equation.3">
                    <p:embed/>
                  </p:oleObj>
                </mc:Choice>
                <mc:Fallback>
                  <p:oleObj name="公式" r:id="rId65" imgW="508000" imgH="368300" progId="Equation.3">
                    <p:embed/>
                    <p:pic>
                      <p:nvPicPr>
                        <p:cNvPr id="0" name="图片 6605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3288"/>
                          <a:ext cx="23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4413" name="Group 237"/>
          <p:cNvGrpSpPr/>
          <p:nvPr/>
        </p:nvGrpSpPr>
        <p:grpSpPr bwMode="auto">
          <a:xfrm>
            <a:off x="1620838" y="6008688"/>
            <a:ext cx="1568450" cy="285750"/>
            <a:chOff x="1021" y="3785"/>
            <a:chExt cx="988" cy="180"/>
          </a:xfrm>
        </p:grpSpPr>
        <p:graphicFrame>
          <p:nvGraphicFramePr>
            <p:cNvPr id="70715" name="Object 83"/>
            <p:cNvGraphicFramePr>
              <a:graphicFrameLocks noChangeAspect="1"/>
            </p:cNvGraphicFramePr>
            <p:nvPr/>
          </p:nvGraphicFramePr>
          <p:xfrm>
            <a:off x="1322" y="3838"/>
            <a:ext cx="78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14" name="公式" r:id="rId67" imgW="165100" imgH="266065" progId="Equation.3">
                    <p:embed/>
                  </p:oleObj>
                </mc:Choice>
                <mc:Fallback>
                  <p:oleObj name="公式" r:id="rId67" imgW="165100" imgH="266065" progId="Equation.3">
                    <p:embed/>
                    <p:pic>
                      <p:nvPicPr>
                        <p:cNvPr id="0" name="图片 6605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2" y="3838"/>
                          <a:ext cx="78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716" name="Line 94"/>
            <p:cNvSpPr>
              <a:spLocks noChangeAspect="1" noChangeShapeType="1"/>
            </p:cNvSpPr>
            <p:nvPr/>
          </p:nvSpPr>
          <p:spPr bwMode="auto">
            <a:xfrm flipV="1">
              <a:off x="1038" y="3803"/>
              <a:ext cx="971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4289" name="Oval 113"/>
            <p:cNvSpPr>
              <a:spLocks noChangeAspect="1" noChangeArrowheads="1"/>
            </p:cNvSpPr>
            <p:nvPr/>
          </p:nvSpPr>
          <p:spPr bwMode="auto">
            <a:xfrm>
              <a:off x="1346" y="3785"/>
              <a:ext cx="34" cy="3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4310" name="Oval 134"/>
            <p:cNvSpPr>
              <a:spLocks noChangeAspect="1" noChangeArrowheads="1"/>
            </p:cNvSpPr>
            <p:nvPr/>
          </p:nvSpPr>
          <p:spPr bwMode="auto">
            <a:xfrm>
              <a:off x="1916" y="3785"/>
              <a:ext cx="34" cy="3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70719" name="Object 135"/>
            <p:cNvGraphicFramePr>
              <a:graphicFrameLocks noChangeAspect="1"/>
            </p:cNvGraphicFramePr>
            <p:nvPr/>
          </p:nvGraphicFramePr>
          <p:xfrm>
            <a:off x="1059" y="3833"/>
            <a:ext cx="90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15" name="公式" r:id="rId68" imgW="190500" imgH="279400" progId="Equation.3">
                    <p:embed/>
                  </p:oleObj>
                </mc:Choice>
                <mc:Fallback>
                  <p:oleObj name="公式" r:id="rId68" imgW="190500" imgH="279400" progId="Equation.3">
                    <p:embed/>
                    <p:pic>
                      <p:nvPicPr>
                        <p:cNvPr id="0" name="图片 6605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9" y="3833"/>
                          <a:ext cx="90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20" name="Object 136"/>
            <p:cNvGraphicFramePr>
              <a:graphicFrameLocks noChangeAspect="1"/>
            </p:cNvGraphicFramePr>
            <p:nvPr/>
          </p:nvGraphicFramePr>
          <p:xfrm>
            <a:off x="1873" y="3840"/>
            <a:ext cx="126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16" name="Equation" r:id="rId70" imgW="266700" imgH="190500" progId="Equation.DSMT4">
                    <p:embed/>
                  </p:oleObj>
                </mc:Choice>
                <mc:Fallback>
                  <p:oleObj name="Equation" r:id="rId70" imgW="266700" imgH="190500" progId="Equation.DSMT4">
                    <p:embed/>
                    <p:pic>
                      <p:nvPicPr>
                        <p:cNvPr id="0" name="图片 6605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3" y="3840"/>
                          <a:ext cx="126" cy="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390" name="Line 214"/>
            <p:cNvSpPr>
              <a:spLocks noChangeShapeType="1"/>
            </p:cNvSpPr>
            <p:nvPr/>
          </p:nvSpPr>
          <p:spPr bwMode="auto">
            <a:xfrm>
              <a:off x="1183" y="3802"/>
              <a:ext cx="113" cy="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4309" name="Oval 133"/>
            <p:cNvSpPr>
              <a:spLocks noChangeAspect="1" noChangeArrowheads="1"/>
            </p:cNvSpPr>
            <p:nvPr/>
          </p:nvSpPr>
          <p:spPr bwMode="auto">
            <a:xfrm>
              <a:off x="1021" y="3785"/>
              <a:ext cx="34" cy="3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34406" name="Group 230"/>
          <p:cNvGrpSpPr/>
          <p:nvPr/>
        </p:nvGrpSpPr>
        <p:grpSpPr bwMode="auto">
          <a:xfrm>
            <a:off x="441325" y="1042988"/>
            <a:ext cx="682625" cy="738187"/>
            <a:chOff x="3200" y="495"/>
            <a:chExt cx="430" cy="465"/>
          </a:xfrm>
        </p:grpSpPr>
        <p:sp>
          <p:nvSpPr>
            <p:cNvPr id="434407" name="Rectangle 231"/>
            <p:cNvSpPr>
              <a:spLocks noChangeArrowheads="1"/>
            </p:cNvSpPr>
            <p:nvPr/>
          </p:nvSpPr>
          <p:spPr bwMode="auto">
            <a:xfrm>
              <a:off x="3260" y="510"/>
              <a:ext cx="308" cy="429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4408" name="Rectangle 232"/>
            <p:cNvSpPr>
              <a:spLocks noChangeArrowheads="1"/>
            </p:cNvSpPr>
            <p:nvPr/>
          </p:nvSpPr>
          <p:spPr bwMode="auto">
            <a:xfrm>
              <a:off x="3200" y="49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5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139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34409" name="Rectangle 233"/>
            <p:cNvSpPr>
              <a:spLocks noChangeArrowheads="1"/>
            </p:cNvSpPr>
            <p:nvPr/>
          </p:nvSpPr>
          <p:spPr bwMode="auto">
            <a:xfrm>
              <a:off x="3240" y="634"/>
              <a:ext cx="340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4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34410" name="Rectangle 234"/>
            <p:cNvSpPr>
              <a:spLocks noChangeArrowheads="1"/>
            </p:cNvSpPr>
            <p:nvPr/>
          </p:nvSpPr>
          <p:spPr bwMode="auto">
            <a:xfrm>
              <a:off x="3206" y="768"/>
              <a:ext cx="424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6.17  </a:t>
              </a:r>
              <a:endParaRPr kumimoji="0" lang="en-US" altLang="zh-CN" sz="14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434412" name="Group 236"/>
          <p:cNvGrpSpPr/>
          <p:nvPr/>
        </p:nvGrpSpPr>
        <p:grpSpPr bwMode="auto">
          <a:xfrm>
            <a:off x="1647825" y="2503488"/>
            <a:ext cx="557213" cy="1112837"/>
            <a:chOff x="1038" y="1577"/>
            <a:chExt cx="351" cy="701"/>
          </a:xfrm>
        </p:grpSpPr>
        <p:sp>
          <p:nvSpPr>
            <p:cNvPr id="434411" name="弧 235"/>
            <p:cNvSpPr>
              <a:spLocks noChangeAspect="1"/>
            </p:cNvSpPr>
            <p:nvPr/>
          </p:nvSpPr>
          <p:spPr bwMode="auto">
            <a:xfrm>
              <a:off x="1038" y="1577"/>
              <a:ext cx="351" cy="701"/>
            </a:xfrm>
            <a:custGeom>
              <a:avLst/>
              <a:gdLst>
                <a:gd name="G0" fmla="+- 62 0 0"/>
                <a:gd name="G1" fmla="+- 21600 0 0"/>
                <a:gd name="G2" fmla="+- 21600 0 0"/>
                <a:gd name="T0" fmla="*/ 0 w 21662"/>
                <a:gd name="T1" fmla="*/ 0 h 43200"/>
                <a:gd name="T2" fmla="*/ 123 w 21662"/>
                <a:gd name="T3" fmla="*/ 43200 h 43200"/>
                <a:gd name="T4" fmla="*/ 62 w 2166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2" h="43200" fill="none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</a:path>
                <a:path w="21662" h="43200" stroke="0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  <a:lnTo>
                    <a:pt x="62" y="21600"/>
                  </a:lnTo>
                  <a:close/>
                </a:path>
              </a:pathLst>
            </a:cu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4388" name="Line 212"/>
            <p:cNvSpPr>
              <a:spLocks noChangeShapeType="1"/>
            </p:cNvSpPr>
            <p:nvPr/>
          </p:nvSpPr>
          <p:spPr bwMode="auto">
            <a:xfrm>
              <a:off x="1280" y="1672"/>
              <a:ext cx="65" cy="8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34307" name="Oval 131"/>
          <p:cNvSpPr>
            <a:spLocks noChangeAspect="1" noChangeArrowheads="1"/>
          </p:cNvSpPr>
          <p:nvPr/>
        </p:nvSpPr>
        <p:spPr bwMode="auto">
          <a:xfrm>
            <a:off x="1619250" y="2479675"/>
            <a:ext cx="53975" cy="5397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34308" name="Oval 132"/>
          <p:cNvSpPr>
            <a:spLocks noChangeAspect="1" noChangeArrowheads="1"/>
          </p:cNvSpPr>
          <p:nvPr/>
        </p:nvSpPr>
        <p:spPr bwMode="auto">
          <a:xfrm>
            <a:off x="1619250" y="3597275"/>
            <a:ext cx="53975" cy="5397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34254" name="Oval 78"/>
          <p:cNvSpPr>
            <a:spLocks noChangeAspect="1" noChangeArrowheads="1"/>
          </p:cNvSpPr>
          <p:nvPr/>
        </p:nvSpPr>
        <p:spPr bwMode="auto">
          <a:xfrm>
            <a:off x="2174875" y="3038475"/>
            <a:ext cx="53975" cy="5397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3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3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3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3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43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3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3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3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3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3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3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3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3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3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3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3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43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43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43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43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43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43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43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1000"/>
                                        <p:tgtEl>
                                          <p:spTgt spid="43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1000"/>
                                        <p:tgtEl>
                                          <p:spTgt spid="43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1000"/>
                                        <p:tgtEl>
                                          <p:spTgt spid="43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1000"/>
                                        <p:tgtEl>
                                          <p:spTgt spid="43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43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43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43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43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1000"/>
                                        <p:tgtEl>
                                          <p:spTgt spid="43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1000"/>
                                        <p:tgtEl>
                                          <p:spTgt spid="43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43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328" grpId="0" animBg="1"/>
      <p:bldP spid="434352" grpId="0" animBg="1"/>
      <p:bldP spid="434353" grpId="0"/>
      <p:bldP spid="434188" grpId="0"/>
      <p:bldP spid="434307" grpId="0" animBg="1"/>
      <p:bldP spid="434307" grpId="1" animBg="1"/>
      <p:bldP spid="434308" grpId="0" animBg="1"/>
      <p:bldP spid="434308" grpId="1" animBg="1"/>
      <p:bldP spid="434254" grpId="0" animBg="1"/>
      <p:bldP spid="434254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4" name="Picture 1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5" name="Picture 1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05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6" name="Picture 17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03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7" name="Picture 1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Picture 1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9" name="Picture 17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6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0" name="Picture 17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6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1" name="Picture 17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6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2" name="Picture 1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6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3" name="Picture 1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6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4" name="Picture 18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6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5" name="Picture 18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6" name="Picture 18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7" name="Picture 18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8" name="Picture 1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9" name="Picture 18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0" name="Picture 18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1" name="Picture 18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797" name="Rectangle 141"/>
          <p:cNvSpPr>
            <a:spLocks noChangeArrowheads="1"/>
          </p:cNvSpPr>
          <p:nvPr/>
        </p:nvSpPr>
        <p:spPr bwMode="auto">
          <a:xfrm>
            <a:off x="4000500" y="1743075"/>
            <a:ext cx="3324225" cy="2962275"/>
          </a:xfrm>
          <a:prstGeom prst="rect">
            <a:avLst/>
          </a:prstGeom>
          <a:solidFill>
            <a:srgbClr val="FFF5F5"/>
          </a:solidFill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54798" name="Group 142"/>
          <p:cNvGrpSpPr/>
          <p:nvPr/>
        </p:nvGrpSpPr>
        <p:grpSpPr bwMode="auto">
          <a:xfrm>
            <a:off x="4079875" y="1820863"/>
            <a:ext cx="2441575" cy="457200"/>
            <a:chOff x="2570" y="1117"/>
            <a:chExt cx="1538" cy="288"/>
          </a:xfrm>
        </p:grpSpPr>
        <p:sp>
          <p:nvSpPr>
            <p:cNvPr id="454799" name="Rectangle 143"/>
            <p:cNvSpPr>
              <a:spLocks noChangeArrowheads="1"/>
            </p:cNvSpPr>
            <p:nvPr/>
          </p:nvSpPr>
          <p:spPr bwMode="auto">
            <a:xfrm>
              <a:off x="2570" y="1117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将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grpSp>
          <p:nvGrpSpPr>
            <p:cNvPr id="28859" name="Group 144"/>
            <p:cNvGrpSpPr/>
            <p:nvPr/>
          </p:nvGrpSpPr>
          <p:grpSpPr bwMode="auto">
            <a:xfrm>
              <a:off x="3562" y="1173"/>
              <a:ext cx="546" cy="216"/>
              <a:chOff x="3052" y="1179"/>
              <a:chExt cx="546" cy="216"/>
            </a:xfrm>
          </p:grpSpPr>
          <p:graphicFrame>
            <p:nvGraphicFramePr>
              <p:cNvPr id="28864" name="Object 145"/>
              <p:cNvGraphicFramePr>
                <a:graphicFrameLocks noChangeAspect="1"/>
              </p:cNvGraphicFramePr>
              <p:nvPr/>
            </p:nvGraphicFramePr>
            <p:xfrm>
              <a:off x="3414" y="1179"/>
              <a:ext cx="18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05" name="公式" r:id="rId3" imgW="292100" imgH="342900" progId="Equation.3">
                      <p:embed/>
                    </p:oleObj>
                  </mc:Choice>
                  <mc:Fallback>
                    <p:oleObj name="公式" r:id="rId3" imgW="292100" imgH="342900" progId="Equation.3">
                      <p:embed/>
                      <p:pic>
                        <p:nvPicPr>
                          <p:cNvPr id="0" name="图片 6615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14" y="1179"/>
                            <a:ext cx="18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4802" name="Line 146"/>
              <p:cNvSpPr>
                <a:spLocks noChangeShapeType="1"/>
              </p:cNvSpPr>
              <p:nvPr/>
            </p:nvSpPr>
            <p:spPr bwMode="auto">
              <a:xfrm>
                <a:off x="3210" y="1272"/>
                <a:ext cx="159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tailEnd type="stealth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28866" name="Object 147"/>
              <p:cNvGraphicFramePr>
                <a:graphicFrameLocks noChangeAspect="1"/>
              </p:cNvGraphicFramePr>
              <p:nvPr/>
            </p:nvGraphicFramePr>
            <p:xfrm>
              <a:off x="3052" y="1183"/>
              <a:ext cx="120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06" name="公式" r:id="rId5" imgW="190500" imgH="279400" progId="Equation.3">
                      <p:embed/>
                    </p:oleObj>
                  </mc:Choice>
                  <mc:Fallback>
                    <p:oleObj name="公式" r:id="rId5" imgW="190500" imgH="279400" progId="Equation.3">
                      <p:embed/>
                      <p:pic>
                        <p:nvPicPr>
                          <p:cNvPr id="0" name="图片 6615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2" y="1183"/>
                            <a:ext cx="120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860" name="Group 148"/>
            <p:cNvGrpSpPr/>
            <p:nvPr/>
          </p:nvGrpSpPr>
          <p:grpSpPr bwMode="auto">
            <a:xfrm>
              <a:off x="2882" y="1181"/>
              <a:ext cx="612" cy="200"/>
              <a:chOff x="3596" y="1187"/>
              <a:chExt cx="612" cy="200"/>
            </a:xfrm>
          </p:grpSpPr>
          <p:graphicFrame>
            <p:nvGraphicFramePr>
              <p:cNvPr id="28861" name="Object 149"/>
              <p:cNvGraphicFramePr>
                <a:graphicFrameLocks noChangeAspect="1"/>
              </p:cNvGraphicFramePr>
              <p:nvPr/>
            </p:nvGraphicFramePr>
            <p:xfrm>
              <a:off x="3976" y="1211"/>
              <a:ext cx="23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07" name="公式" r:id="rId7" imgW="368300" imgH="279400" progId="Equation.3">
                      <p:embed/>
                    </p:oleObj>
                  </mc:Choice>
                  <mc:Fallback>
                    <p:oleObj name="公式" r:id="rId7" imgW="368300" imgH="279400" progId="Equation.3">
                      <p:embed/>
                      <p:pic>
                        <p:nvPicPr>
                          <p:cNvPr id="0" name="图片 6615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6" y="1211"/>
                            <a:ext cx="23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4806" name="Line 150"/>
              <p:cNvSpPr>
                <a:spLocks noChangeShapeType="1"/>
              </p:cNvSpPr>
              <p:nvPr/>
            </p:nvSpPr>
            <p:spPr bwMode="auto">
              <a:xfrm>
                <a:off x="3756" y="1272"/>
                <a:ext cx="159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tailEnd type="stealth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28863" name="Object 151"/>
              <p:cNvGraphicFramePr>
                <a:graphicFrameLocks noChangeAspect="1"/>
              </p:cNvGraphicFramePr>
              <p:nvPr/>
            </p:nvGraphicFramePr>
            <p:xfrm>
              <a:off x="3596" y="1187"/>
              <a:ext cx="120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08" name="公式" r:id="rId9" imgW="190500" imgH="266700" progId="Equation.3">
                      <p:embed/>
                    </p:oleObj>
                  </mc:Choice>
                  <mc:Fallback>
                    <p:oleObj name="公式" r:id="rId9" imgW="190500" imgH="266700" progId="Equation.3">
                      <p:embed/>
                      <p:pic>
                        <p:nvPicPr>
                          <p:cNvPr id="0" name="图片 6615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6" y="1187"/>
                            <a:ext cx="120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54808" name="Group 152"/>
          <p:cNvGrpSpPr/>
          <p:nvPr/>
        </p:nvGrpSpPr>
        <p:grpSpPr bwMode="auto">
          <a:xfrm>
            <a:off x="4073525" y="3797300"/>
            <a:ext cx="3152775" cy="785813"/>
            <a:chOff x="2566" y="2362"/>
            <a:chExt cx="1986" cy="495"/>
          </a:xfrm>
        </p:grpSpPr>
        <p:sp>
          <p:nvSpPr>
            <p:cNvPr id="454809" name="Rectangle 153"/>
            <p:cNvSpPr>
              <a:spLocks noChangeArrowheads="1"/>
            </p:cNvSpPr>
            <p:nvPr/>
          </p:nvSpPr>
          <p:spPr bwMode="auto">
            <a:xfrm>
              <a:off x="3354" y="2465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故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28855" name="Object 154"/>
            <p:cNvGraphicFramePr/>
            <p:nvPr/>
          </p:nvGraphicFramePr>
          <p:xfrm>
            <a:off x="3656" y="2362"/>
            <a:ext cx="896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09" name="公式" r:id="rId11" imgW="1422400" imgH="787400" progId="Equation.3">
                    <p:embed/>
                  </p:oleObj>
                </mc:Choice>
                <mc:Fallback>
                  <p:oleObj name="公式" r:id="rId11" imgW="1422400" imgH="787400" progId="Equation.3">
                    <p:embed/>
                    <p:pic>
                      <p:nvPicPr>
                        <p:cNvPr id="0" name="图片 6615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2362"/>
                          <a:ext cx="896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4811" name="Rectangle 155"/>
            <p:cNvSpPr>
              <a:spLocks noChangeArrowheads="1"/>
            </p:cNvSpPr>
            <p:nvPr/>
          </p:nvSpPr>
          <p:spPr bwMode="auto">
            <a:xfrm>
              <a:off x="2566" y="2463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得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graphicFrame>
          <p:nvGraphicFramePr>
            <p:cNvPr id="28857" name="Object 156"/>
            <p:cNvGraphicFramePr>
              <a:graphicFrameLocks noChangeAspect="1"/>
            </p:cNvGraphicFramePr>
            <p:nvPr/>
          </p:nvGraphicFramePr>
          <p:xfrm>
            <a:off x="2864" y="2529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10" name="公式" r:id="rId13" imgW="761365" imgH="342900" progId="Equation.3">
                    <p:embed/>
                  </p:oleObj>
                </mc:Choice>
                <mc:Fallback>
                  <p:oleObj name="公式" r:id="rId13" imgW="761365" imgH="342900" progId="Equation.3">
                    <p:embed/>
                    <p:pic>
                      <p:nvPicPr>
                        <p:cNvPr id="0" name="图片 6615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2529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813" name="Group 157"/>
          <p:cNvGrpSpPr/>
          <p:nvPr/>
        </p:nvGrpSpPr>
        <p:grpSpPr bwMode="auto">
          <a:xfrm>
            <a:off x="4079875" y="2374900"/>
            <a:ext cx="2098675" cy="785813"/>
            <a:chOff x="2570" y="1466"/>
            <a:chExt cx="1322" cy="495"/>
          </a:xfrm>
        </p:grpSpPr>
        <p:sp>
          <p:nvSpPr>
            <p:cNvPr id="454814" name="Rectangle 158"/>
            <p:cNvSpPr>
              <a:spLocks noChangeArrowheads="1"/>
            </p:cNvSpPr>
            <p:nvPr/>
          </p:nvSpPr>
          <p:spPr bwMode="auto">
            <a:xfrm>
              <a:off x="2570" y="1585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有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graphicFrame>
          <p:nvGraphicFramePr>
            <p:cNvPr id="28852" name="Object 159"/>
            <p:cNvGraphicFramePr/>
            <p:nvPr/>
          </p:nvGraphicFramePr>
          <p:xfrm>
            <a:off x="2844" y="1466"/>
            <a:ext cx="104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11" name="公式" r:id="rId15" imgW="1663700" imgH="787400" progId="Equation.3">
                    <p:embed/>
                  </p:oleObj>
                </mc:Choice>
                <mc:Fallback>
                  <p:oleObj name="公式" r:id="rId15" imgW="1663700" imgH="787400" progId="Equation.3">
                    <p:embed/>
                    <p:pic>
                      <p:nvPicPr>
                        <p:cNvPr id="0" name="图片 6615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1466"/>
                          <a:ext cx="104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53" name="Object 160"/>
            <p:cNvGraphicFramePr/>
            <p:nvPr/>
          </p:nvGraphicFramePr>
          <p:xfrm>
            <a:off x="3208" y="1616"/>
            <a:ext cx="13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12" name="公式" r:id="rId17" imgW="215900" imgH="279400" progId="Equation.3">
                    <p:embed/>
                  </p:oleObj>
                </mc:Choice>
                <mc:Fallback>
                  <p:oleObj name="公式" r:id="rId17" imgW="215900" imgH="279400" progId="Equation.3">
                    <p:embed/>
                    <p:pic>
                      <p:nvPicPr>
                        <p:cNvPr id="0" name="图片 6615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" y="1616"/>
                          <a:ext cx="136" cy="175"/>
                        </a:xfrm>
                        <a:prstGeom prst="rect">
                          <a:avLst/>
                        </a:prstGeom>
                        <a:solidFill>
                          <a:srgbClr val="FFF5F5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817" name="Group 161"/>
          <p:cNvGrpSpPr/>
          <p:nvPr/>
        </p:nvGrpSpPr>
        <p:grpSpPr bwMode="auto">
          <a:xfrm>
            <a:off x="4076700" y="3313113"/>
            <a:ext cx="2854325" cy="457200"/>
            <a:chOff x="2568" y="2057"/>
            <a:chExt cx="1798" cy="288"/>
          </a:xfrm>
        </p:grpSpPr>
        <p:sp>
          <p:nvSpPr>
            <p:cNvPr id="454818" name="Rectangle 162"/>
            <p:cNvSpPr>
              <a:spLocks noChangeArrowheads="1"/>
            </p:cNvSpPr>
            <p:nvPr/>
          </p:nvSpPr>
          <p:spPr bwMode="auto">
            <a:xfrm>
              <a:off x="2568" y="2057"/>
              <a:ext cx="9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再要求将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28848" name="Object 163"/>
            <p:cNvGraphicFramePr>
              <a:graphicFrameLocks noChangeAspect="1"/>
            </p:cNvGraphicFramePr>
            <p:nvPr/>
          </p:nvGraphicFramePr>
          <p:xfrm>
            <a:off x="3468" y="2113"/>
            <a:ext cx="3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13" name="公式" r:id="rId19" imgW="546100" imgH="279400" progId="Equation.3">
                    <p:embed/>
                  </p:oleObj>
                </mc:Choice>
                <mc:Fallback>
                  <p:oleObj name="公式" r:id="rId19" imgW="546100" imgH="279400" progId="Equation.3">
                    <p:embed/>
                    <p:pic>
                      <p:nvPicPr>
                        <p:cNvPr id="0" name="图片 6615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8" y="2113"/>
                          <a:ext cx="3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49" name="Object 164"/>
            <p:cNvGraphicFramePr>
              <a:graphicFrameLocks noChangeAspect="1"/>
            </p:cNvGraphicFramePr>
            <p:nvPr/>
          </p:nvGraphicFramePr>
          <p:xfrm>
            <a:off x="4062" y="2109"/>
            <a:ext cx="30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14" name="公式" r:id="rId21" imgW="482600" imgH="342900" progId="Equation.3">
                    <p:embed/>
                  </p:oleObj>
                </mc:Choice>
                <mc:Fallback>
                  <p:oleObj name="公式" r:id="rId21" imgW="482600" imgH="342900" progId="Equation.3">
                    <p:embed/>
                    <p:pic>
                      <p:nvPicPr>
                        <p:cNvPr id="0" name="图片 6615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2" y="2109"/>
                          <a:ext cx="30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4821" name="Line 165"/>
            <p:cNvSpPr>
              <a:spLocks noChangeShapeType="1"/>
            </p:cNvSpPr>
            <p:nvPr/>
          </p:nvSpPr>
          <p:spPr bwMode="auto">
            <a:xfrm>
              <a:off x="3850" y="2206"/>
              <a:ext cx="159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54822" name="Rectangle 166"/>
          <p:cNvSpPr>
            <a:spLocks noChangeArrowheads="1"/>
          </p:cNvSpPr>
          <p:nvPr/>
        </p:nvSpPr>
        <p:spPr bwMode="auto">
          <a:xfrm>
            <a:off x="534988" y="1579563"/>
            <a:ext cx="7953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454823" name="Rectangle 167"/>
          <p:cNvSpPr>
            <a:spLocks noChangeArrowheads="1"/>
          </p:cNvSpPr>
          <p:nvPr/>
        </p:nvSpPr>
        <p:spPr bwMode="auto">
          <a:xfrm>
            <a:off x="3976688" y="1720850"/>
            <a:ext cx="3400425" cy="30289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54786" name="Group 130"/>
          <p:cNvGrpSpPr/>
          <p:nvPr/>
        </p:nvGrpSpPr>
        <p:grpSpPr bwMode="auto">
          <a:xfrm>
            <a:off x="2681288" y="3335338"/>
            <a:ext cx="252412" cy="1670050"/>
            <a:chOff x="1689" y="2083"/>
            <a:chExt cx="159" cy="1052"/>
          </a:xfrm>
        </p:grpSpPr>
        <p:sp>
          <p:nvSpPr>
            <p:cNvPr id="454665" name="Rectangle 9"/>
            <p:cNvSpPr>
              <a:spLocks noChangeArrowheads="1"/>
            </p:cNvSpPr>
            <p:nvPr/>
          </p:nvSpPr>
          <p:spPr bwMode="auto">
            <a:xfrm rot="-5400000">
              <a:off x="1449" y="2735"/>
              <a:ext cx="640" cy="15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1A3"/>
                </a:gs>
              </a:gsLst>
              <a:lin ang="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4666" name="Rectangle 10"/>
            <p:cNvSpPr>
              <a:spLocks noChangeArrowheads="1"/>
            </p:cNvSpPr>
            <p:nvPr/>
          </p:nvSpPr>
          <p:spPr bwMode="auto">
            <a:xfrm rot="5400000">
              <a:off x="1563" y="2209"/>
              <a:ext cx="411" cy="15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1A3"/>
                </a:gs>
              </a:gsLst>
              <a:lin ang="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54788" name="Group 132"/>
          <p:cNvGrpSpPr/>
          <p:nvPr/>
        </p:nvGrpSpPr>
        <p:grpSpPr bwMode="auto">
          <a:xfrm>
            <a:off x="1597025" y="4883150"/>
            <a:ext cx="1081088" cy="392113"/>
            <a:chOff x="1006" y="3070"/>
            <a:chExt cx="681" cy="247"/>
          </a:xfrm>
        </p:grpSpPr>
        <p:sp>
          <p:nvSpPr>
            <p:cNvPr id="28843" name="Line 11"/>
            <p:cNvSpPr>
              <a:spLocks noChangeShapeType="1"/>
            </p:cNvSpPr>
            <p:nvPr/>
          </p:nvSpPr>
          <p:spPr bwMode="auto">
            <a:xfrm flipV="1">
              <a:off x="1687" y="3113"/>
              <a:ext cx="0" cy="20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844" name="Object 36"/>
            <p:cNvGraphicFramePr/>
            <p:nvPr/>
          </p:nvGraphicFramePr>
          <p:xfrm>
            <a:off x="1006" y="3070"/>
            <a:ext cx="6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15" name="公式" r:id="rId23" imgW="951865" imgH="368300" progId="Equation.3">
                    <p:embed/>
                  </p:oleObj>
                </mc:Choice>
                <mc:Fallback>
                  <p:oleObj name="公式" r:id="rId23" imgW="951865" imgH="368300" progId="Equation.3">
                    <p:embed/>
                    <p:pic>
                      <p:nvPicPr>
                        <p:cNvPr id="0" name="图片 6615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6" y="3070"/>
                          <a:ext cx="6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790" name="Group 134"/>
          <p:cNvGrpSpPr/>
          <p:nvPr/>
        </p:nvGrpSpPr>
        <p:grpSpPr bwMode="auto">
          <a:xfrm>
            <a:off x="4148138" y="5635625"/>
            <a:ext cx="1631950" cy="465138"/>
            <a:chOff x="2613" y="3538"/>
            <a:chExt cx="1028" cy="293"/>
          </a:xfrm>
        </p:grpSpPr>
        <p:sp>
          <p:nvSpPr>
            <p:cNvPr id="28841" name="Line 31"/>
            <p:cNvSpPr>
              <a:spLocks noChangeShapeType="1"/>
            </p:cNvSpPr>
            <p:nvPr/>
          </p:nvSpPr>
          <p:spPr bwMode="auto">
            <a:xfrm rot="16200000" flipV="1">
              <a:off x="3127" y="3317"/>
              <a:ext cx="0" cy="102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842" name="Object 37"/>
            <p:cNvGraphicFramePr/>
            <p:nvPr/>
          </p:nvGraphicFramePr>
          <p:xfrm>
            <a:off x="2752" y="3538"/>
            <a:ext cx="7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16" name="公式" r:id="rId25" imgW="1231265" imgH="381000" progId="Equation.3">
                    <p:embed/>
                  </p:oleObj>
                </mc:Choice>
                <mc:Fallback>
                  <p:oleObj name="公式" r:id="rId25" imgW="1231265" imgH="381000" progId="Equation.3">
                    <p:embed/>
                    <p:pic>
                      <p:nvPicPr>
                        <p:cNvPr id="0" name="图片 6615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2" y="3538"/>
                          <a:ext cx="7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792" name="Group 136"/>
          <p:cNvGrpSpPr/>
          <p:nvPr/>
        </p:nvGrpSpPr>
        <p:grpSpPr bwMode="auto">
          <a:xfrm>
            <a:off x="7240588" y="4787900"/>
            <a:ext cx="1106487" cy="431800"/>
            <a:chOff x="4561" y="3022"/>
            <a:chExt cx="697" cy="272"/>
          </a:xfrm>
        </p:grpSpPr>
        <p:sp>
          <p:nvSpPr>
            <p:cNvPr id="28839" name="Line 29"/>
            <p:cNvSpPr>
              <a:spLocks noChangeShapeType="1"/>
            </p:cNvSpPr>
            <p:nvPr/>
          </p:nvSpPr>
          <p:spPr bwMode="auto">
            <a:xfrm>
              <a:off x="4561" y="3083"/>
              <a:ext cx="0" cy="20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840" name="Object 38"/>
            <p:cNvGraphicFramePr/>
            <p:nvPr/>
          </p:nvGraphicFramePr>
          <p:xfrm>
            <a:off x="4642" y="3022"/>
            <a:ext cx="6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17" name="公式" r:id="rId27" imgW="977900" imgH="431800" progId="Equation.3">
                    <p:embed/>
                  </p:oleObj>
                </mc:Choice>
                <mc:Fallback>
                  <p:oleObj name="公式" r:id="rId27" imgW="977900" imgH="431800" progId="Equation.3">
                    <p:embed/>
                    <p:pic>
                      <p:nvPicPr>
                        <p:cNvPr id="0" name="图片 6615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2" y="3022"/>
                          <a:ext cx="6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794" name="Group 138"/>
          <p:cNvGrpSpPr/>
          <p:nvPr/>
        </p:nvGrpSpPr>
        <p:grpSpPr bwMode="auto">
          <a:xfrm>
            <a:off x="7246938" y="2759075"/>
            <a:ext cx="1474787" cy="787400"/>
            <a:chOff x="4565" y="1714"/>
            <a:chExt cx="929" cy="496"/>
          </a:xfrm>
        </p:grpSpPr>
        <p:sp>
          <p:nvSpPr>
            <p:cNvPr id="28837" name="Line 30"/>
            <p:cNvSpPr>
              <a:spLocks noChangeShapeType="1"/>
            </p:cNvSpPr>
            <p:nvPr/>
          </p:nvSpPr>
          <p:spPr bwMode="auto">
            <a:xfrm>
              <a:off x="4565" y="1797"/>
              <a:ext cx="0" cy="29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838" name="Object 39"/>
            <p:cNvGraphicFramePr/>
            <p:nvPr/>
          </p:nvGraphicFramePr>
          <p:xfrm>
            <a:off x="4630" y="1714"/>
            <a:ext cx="86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18" name="公式" r:id="rId29" imgW="1371600" imgH="787400" progId="Equation.3">
                    <p:embed/>
                  </p:oleObj>
                </mc:Choice>
                <mc:Fallback>
                  <p:oleObj name="公式" r:id="rId29" imgW="1371600" imgH="787400" progId="Equation.3">
                    <p:embed/>
                    <p:pic>
                      <p:nvPicPr>
                        <p:cNvPr id="0" name="图片 6615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0" y="1714"/>
                          <a:ext cx="86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787" name="Group 131"/>
          <p:cNvGrpSpPr/>
          <p:nvPr/>
        </p:nvGrpSpPr>
        <p:grpSpPr bwMode="auto">
          <a:xfrm>
            <a:off x="1190625" y="2771775"/>
            <a:ext cx="1490663" cy="787400"/>
            <a:chOff x="750" y="1722"/>
            <a:chExt cx="939" cy="496"/>
          </a:xfrm>
        </p:grpSpPr>
        <p:sp>
          <p:nvSpPr>
            <p:cNvPr id="28832" name="Line 28"/>
            <p:cNvSpPr>
              <a:spLocks noChangeShapeType="1"/>
            </p:cNvSpPr>
            <p:nvPr/>
          </p:nvSpPr>
          <p:spPr bwMode="auto">
            <a:xfrm flipV="1">
              <a:off x="1689" y="1813"/>
              <a:ext cx="0" cy="24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833" name="Group 67"/>
            <p:cNvGrpSpPr/>
            <p:nvPr/>
          </p:nvGrpSpPr>
          <p:grpSpPr bwMode="auto">
            <a:xfrm>
              <a:off x="750" y="1722"/>
              <a:ext cx="840" cy="496"/>
              <a:chOff x="390" y="1746"/>
              <a:chExt cx="840" cy="496"/>
            </a:xfrm>
          </p:grpSpPr>
          <p:graphicFrame>
            <p:nvGraphicFramePr>
              <p:cNvPr id="28834" name="Object 68"/>
              <p:cNvGraphicFramePr/>
              <p:nvPr/>
            </p:nvGraphicFramePr>
            <p:xfrm>
              <a:off x="390" y="1746"/>
              <a:ext cx="840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19" name="公式" r:id="rId31" imgW="1333500" imgH="787400" progId="Equation.3">
                      <p:embed/>
                    </p:oleObj>
                  </mc:Choice>
                  <mc:Fallback>
                    <p:oleObj name="公式" r:id="rId31" imgW="1333500" imgH="787400" progId="Equation.3">
                      <p:embed/>
                      <p:pic>
                        <p:nvPicPr>
                          <p:cNvPr id="0" name="图片 66151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" y="1746"/>
                            <a:ext cx="840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835" name="Object 69"/>
              <p:cNvGraphicFramePr/>
              <p:nvPr/>
            </p:nvGraphicFramePr>
            <p:xfrm>
              <a:off x="796" y="1996"/>
              <a:ext cx="3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20" name="公式" r:id="rId33" imgW="609600" imgH="292100" progId="Equation.3">
                      <p:embed/>
                    </p:oleObj>
                  </mc:Choice>
                  <mc:Fallback>
                    <p:oleObj name="公式" r:id="rId33" imgW="609600" imgH="292100" progId="Equation.3">
                      <p:embed/>
                      <p:pic>
                        <p:nvPicPr>
                          <p:cNvPr id="0" name="图片 6615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6" y="1996"/>
                            <a:ext cx="38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836" name="Object 70"/>
              <p:cNvGraphicFramePr/>
              <p:nvPr/>
            </p:nvGraphicFramePr>
            <p:xfrm>
              <a:off x="930" y="1826"/>
              <a:ext cx="11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21" name="公式" r:id="rId35" imgW="177800" imgH="215900" progId="Equation.3">
                      <p:embed/>
                    </p:oleObj>
                  </mc:Choice>
                  <mc:Fallback>
                    <p:oleObj name="公式" r:id="rId35" imgW="177800" imgH="215900" progId="Equation.3">
                      <p:embed/>
                      <p:pic>
                        <p:nvPicPr>
                          <p:cNvPr id="0" name="图片 66152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0" y="1826"/>
                            <a:ext cx="11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54883" name="Group 227"/>
          <p:cNvGrpSpPr/>
          <p:nvPr/>
        </p:nvGrpSpPr>
        <p:grpSpPr bwMode="auto">
          <a:xfrm>
            <a:off x="1550988" y="5376863"/>
            <a:ext cx="2249487" cy="1008062"/>
            <a:chOff x="977" y="3387"/>
            <a:chExt cx="1417" cy="635"/>
          </a:xfrm>
        </p:grpSpPr>
        <p:grpSp>
          <p:nvGrpSpPr>
            <p:cNvPr id="28818" name="Group 2"/>
            <p:cNvGrpSpPr/>
            <p:nvPr/>
          </p:nvGrpSpPr>
          <p:grpSpPr bwMode="auto">
            <a:xfrm rot="-5400000">
              <a:off x="1606" y="3140"/>
              <a:ext cx="160" cy="1417"/>
              <a:chOff x="2275" y="2861"/>
              <a:chExt cx="160" cy="1195"/>
            </a:xfrm>
          </p:grpSpPr>
          <p:grpSp>
            <p:nvGrpSpPr>
              <p:cNvPr id="28827" name="Group 3"/>
              <p:cNvGrpSpPr/>
              <p:nvPr/>
            </p:nvGrpSpPr>
            <p:grpSpPr bwMode="auto">
              <a:xfrm rot="-5400000">
                <a:off x="1757" y="3379"/>
                <a:ext cx="1195" cy="159"/>
                <a:chOff x="480" y="2610"/>
                <a:chExt cx="2400" cy="342"/>
              </a:xfrm>
            </p:grpSpPr>
            <p:sp>
              <p:nvSpPr>
                <p:cNvPr id="454660" name="Rectangle 4"/>
                <p:cNvSpPr>
                  <a:spLocks noChangeArrowheads="1"/>
                </p:cNvSpPr>
                <p:nvPr/>
              </p:nvSpPr>
              <p:spPr bwMode="auto">
                <a:xfrm>
                  <a:off x="481" y="2611"/>
                  <a:ext cx="1201" cy="342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D1A3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4661" name="Rectangle 5"/>
                <p:cNvSpPr>
                  <a:spLocks noChangeArrowheads="1"/>
                </p:cNvSpPr>
                <p:nvPr/>
              </p:nvSpPr>
              <p:spPr bwMode="auto">
                <a:xfrm rot="10800000">
                  <a:off x="1682" y="2613"/>
                  <a:ext cx="1199" cy="342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D1A3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454662" name="Line 6"/>
              <p:cNvSpPr>
                <a:spLocks noChangeShapeType="1"/>
              </p:cNvSpPr>
              <p:nvPr/>
            </p:nvSpPr>
            <p:spPr bwMode="auto">
              <a:xfrm rot="5400000" flipH="1" flipV="1">
                <a:off x="2219" y="3679"/>
                <a:ext cx="433" cy="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4663" name="Line 7"/>
              <p:cNvSpPr>
                <a:spLocks noChangeShapeType="1"/>
              </p:cNvSpPr>
              <p:nvPr/>
            </p:nvSpPr>
            <p:spPr bwMode="auto">
              <a:xfrm rot="5400000" flipH="1" flipV="1">
                <a:off x="2218" y="3240"/>
                <a:ext cx="434" cy="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8819" name="Line 21"/>
            <p:cNvSpPr>
              <a:spLocks noChangeShapeType="1"/>
            </p:cNvSpPr>
            <p:nvPr/>
          </p:nvSpPr>
          <p:spPr bwMode="auto">
            <a:xfrm>
              <a:off x="1691" y="3387"/>
              <a:ext cx="0" cy="6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0" name="Line 24"/>
            <p:cNvSpPr>
              <a:spLocks noChangeShapeType="1"/>
            </p:cNvSpPr>
            <p:nvPr/>
          </p:nvSpPr>
          <p:spPr bwMode="auto">
            <a:xfrm flipV="1">
              <a:off x="1048" y="3926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821" name="Group 62"/>
            <p:cNvGrpSpPr/>
            <p:nvPr/>
          </p:nvGrpSpPr>
          <p:grpSpPr bwMode="auto">
            <a:xfrm>
              <a:off x="1724" y="3470"/>
              <a:ext cx="215" cy="274"/>
              <a:chOff x="1592" y="3308"/>
              <a:chExt cx="215" cy="274"/>
            </a:xfrm>
          </p:grpSpPr>
          <p:graphicFrame>
            <p:nvGraphicFramePr>
              <p:cNvPr id="28823" name="Object 63"/>
              <p:cNvGraphicFramePr>
                <a:graphicFrameLocks noChangeAspect="1"/>
              </p:cNvGraphicFramePr>
              <p:nvPr/>
            </p:nvGraphicFramePr>
            <p:xfrm>
              <a:off x="1629" y="3308"/>
              <a:ext cx="78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22" name="公式" r:id="rId37" imgW="165100" imgH="266065" progId="Equation.3">
                      <p:embed/>
                    </p:oleObj>
                  </mc:Choice>
                  <mc:Fallback>
                    <p:oleObj name="公式" r:id="rId37" imgW="165100" imgH="266065" progId="Equation.3">
                      <p:embed/>
                      <p:pic>
                        <p:nvPicPr>
                          <p:cNvPr id="0" name="图片 6615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9" y="3308"/>
                            <a:ext cx="78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824" name="Object 64"/>
              <p:cNvGraphicFramePr>
                <a:graphicFrameLocks noChangeAspect="1"/>
              </p:cNvGraphicFramePr>
              <p:nvPr/>
            </p:nvGraphicFramePr>
            <p:xfrm>
              <a:off x="1621" y="3456"/>
              <a:ext cx="90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23" name="公式" r:id="rId39" imgW="190500" imgH="266700" progId="Equation.3">
                      <p:embed/>
                    </p:oleObj>
                  </mc:Choice>
                  <mc:Fallback>
                    <p:oleObj name="公式" r:id="rId39" imgW="190500" imgH="266700" progId="Equation.3">
                      <p:embed/>
                      <p:pic>
                        <p:nvPicPr>
                          <p:cNvPr id="0" name="图片 6615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1" y="3456"/>
                            <a:ext cx="90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4721" name="Line 65"/>
              <p:cNvSpPr>
                <a:spLocks noChangeShapeType="1"/>
              </p:cNvSpPr>
              <p:nvPr/>
            </p:nvSpPr>
            <p:spPr bwMode="auto">
              <a:xfrm>
                <a:off x="1592" y="3451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28826" name="Object 66"/>
              <p:cNvGraphicFramePr>
                <a:graphicFrameLocks noChangeAspect="1"/>
              </p:cNvGraphicFramePr>
              <p:nvPr/>
            </p:nvGraphicFramePr>
            <p:xfrm>
              <a:off x="1741" y="3381"/>
              <a:ext cx="66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24" name="公式" r:id="rId41" imgW="139700" imgH="279400" progId="Equation.3">
                      <p:embed/>
                    </p:oleObj>
                  </mc:Choice>
                  <mc:Fallback>
                    <p:oleObj name="公式" r:id="rId41" imgW="139700" imgH="279400" progId="Equation.3">
                      <p:embed/>
                      <p:pic>
                        <p:nvPicPr>
                          <p:cNvPr id="0" name="图片 6615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1" y="3381"/>
                            <a:ext cx="66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822" name="Object 91"/>
            <p:cNvGraphicFramePr>
              <a:graphicFrameLocks noChangeAspect="1"/>
            </p:cNvGraphicFramePr>
            <p:nvPr/>
          </p:nvGraphicFramePr>
          <p:xfrm>
            <a:off x="2076" y="3396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25" name="公式" r:id="rId43" imgW="520700" imgH="368300" progId="Equation.3">
                    <p:embed/>
                  </p:oleObj>
                </mc:Choice>
                <mc:Fallback>
                  <p:oleObj name="公式" r:id="rId43" imgW="520700" imgH="368300" progId="Equation.3">
                    <p:embed/>
                    <p:pic>
                      <p:nvPicPr>
                        <p:cNvPr id="0" name="图片 6615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6" y="3396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795" name="Group 139"/>
          <p:cNvGrpSpPr/>
          <p:nvPr/>
        </p:nvGrpSpPr>
        <p:grpSpPr bwMode="auto">
          <a:xfrm>
            <a:off x="6229350" y="1633538"/>
            <a:ext cx="2016125" cy="1160462"/>
            <a:chOff x="3924" y="999"/>
            <a:chExt cx="1270" cy="731"/>
          </a:xfrm>
        </p:grpSpPr>
        <p:sp>
          <p:nvSpPr>
            <p:cNvPr id="454674" name="Oval 18"/>
            <p:cNvSpPr>
              <a:spLocks noChangeAspect="1" noChangeArrowheads="1"/>
            </p:cNvSpPr>
            <p:nvPr/>
          </p:nvSpPr>
          <p:spPr bwMode="auto">
            <a:xfrm>
              <a:off x="4374" y="1194"/>
              <a:ext cx="372" cy="3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1A3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813" name="Line 23"/>
            <p:cNvSpPr>
              <a:spLocks noChangeShapeType="1"/>
            </p:cNvSpPr>
            <p:nvPr/>
          </p:nvSpPr>
          <p:spPr bwMode="auto">
            <a:xfrm flipV="1">
              <a:off x="3924" y="1384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4" name="Line 34"/>
            <p:cNvSpPr>
              <a:spLocks noChangeShapeType="1"/>
            </p:cNvSpPr>
            <p:nvPr/>
          </p:nvSpPr>
          <p:spPr bwMode="auto">
            <a:xfrm>
              <a:off x="4565" y="999"/>
              <a:ext cx="0" cy="73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815" name="Object 87"/>
            <p:cNvGraphicFramePr>
              <a:graphicFrameLocks noChangeAspect="1"/>
            </p:cNvGraphicFramePr>
            <p:nvPr/>
          </p:nvGraphicFramePr>
          <p:xfrm>
            <a:off x="4766" y="1402"/>
            <a:ext cx="7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26" name="公式" r:id="rId45" imgW="165100" imgH="266065" progId="Equation.3">
                    <p:embed/>
                  </p:oleObj>
                </mc:Choice>
                <mc:Fallback>
                  <p:oleObj name="公式" r:id="rId45" imgW="165100" imgH="266065" progId="Equation.3">
                    <p:embed/>
                    <p:pic>
                      <p:nvPicPr>
                        <p:cNvPr id="0" name="图片 6615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" y="1402"/>
                          <a:ext cx="78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16" name="Object 88"/>
            <p:cNvGraphicFramePr>
              <a:graphicFrameLocks noChangeAspect="1"/>
            </p:cNvGraphicFramePr>
            <p:nvPr/>
          </p:nvGraphicFramePr>
          <p:xfrm>
            <a:off x="4181" y="1406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27" name="公式" r:id="rId47" imgW="355600" imgH="342900" progId="Equation.3">
                    <p:embed/>
                  </p:oleObj>
                </mc:Choice>
                <mc:Fallback>
                  <p:oleObj name="公式" r:id="rId47" imgW="355600" imgH="342900" progId="Equation.3">
                    <p:embed/>
                    <p:pic>
                      <p:nvPicPr>
                        <p:cNvPr id="0" name="图片 6615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" y="1406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17" name="Object 92"/>
            <p:cNvGraphicFramePr>
              <a:graphicFrameLocks noChangeAspect="1"/>
            </p:cNvGraphicFramePr>
            <p:nvPr/>
          </p:nvGraphicFramePr>
          <p:xfrm>
            <a:off x="4910" y="1025"/>
            <a:ext cx="2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28" name="公式" r:id="rId49" imgW="469900" imgH="342900" progId="Equation.3">
                    <p:embed/>
                  </p:oleObj>
                </mc:Choice>
                <mc:Fallback>
                  <p:oleObj name="公式" r:id="rId49" imgW="469900" imgH="342900" progId="Equation.3">
                    <p:embed/>
                    <p:pic>
                      <p:nvPicPr>
                        <p:cNvPr id="0" name="图片 6615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0" y="1025"/>
                          <a:ext cx="22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791" name="Group 135"/>
          <p:cNvGrpSpPr/>
          <p:nvPr/>
        </p:nvGrpSpPr>
        <p:grpSpPr bwMode="auto">
          <a:xfrm>
            <a:off x="6110288" y="5383213"/>
            <a:ext cx="2249487" cy="1008062"/>
            <a:chOff x="3849" y="3403"/>
            <a:chExt cx="1417" cy="635"/>
          </a:xfrm>
        </p:grpSpPr>
        <p:grpSp>
          <p:nvGrpSpPr>
            <p:cNvPr id="28803" name="Group 50"/>
            <p:cNvGrpSpPr/>
            <p:nvPr/>
          </p:nvGrpSpPr>
          <p:grpSpPr bwMode="auto">
            <a:xfrm rot="10800000">
              <a:off x="3849" y="3626"/>
              <a:ext cx="1417" cy="317"/>
              <a:chOff x="480" y="2610"/>
              <a:chExt cx="2400" cy="342"/>
            </a:xfrm>
          </p:grpSpPr>
          <p:sp>
            <p:nvSpPr>
              <p:cNvPr id="454707" name="Rectangle 51"/>
              <p:cNvSpPr>
                <a:spLocks noChangeArrowheads="1"/>
              </p:cNvSpPr>
              <p:nvPr/>
            </p:nvSpPr>
            <p:spPr bwMode="auto">
              <a:xfrm>
                <a:off x="482" y="2611"/>
                <a:ext cx="1201" cy="342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D1A3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4708" name="Rectangle 52"/>
              <p:cNvSpPr>
                <a:spLocks noChangeArrowheads="1"/>
              </p:cNvSpPr>
              <p:nvPr/>
            </p:nvSpPr>
            <p:spPr bwMode="auto">
              <a:xfrm rot="10800000">
                <a:off x="1681" y="2611"/>
                <a:ext cx="1199" cy="342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D1A3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54709" name="Line 53"/>
            <p:cNvSpPr>
              <a:spLocks noChangeShapeType="1"/>
            </p:cNvSpPr>
            <p:nvPr/>
          </p:nvSpPr>
          <p:spPr bwMode="auto">
            <a:xfrm flipH="1" flipV="1">
              <a:off x="4562" y="3629"/>
              <a:ext cx="514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4710" name="Line 54"/>
            <p:cNvSpPr>
              <a:spLocks noChangeShapeType="1"/>
            </p:cNvSpPr>
            <p:nvPr/>
          </p:nvSpPr>
          <p:spPr bwMode="auto">
            <a:xfrm flipH="1" flipV="1">
              <a:off x="4043" y="3629"/>
              <a:ext cx="515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806" name="Line 55"/>
            <p:cNvSpPr>
              <a:spLocks noChangeShapeType="1"/>
            </p:cNvSpPr>
            <p:nvPr/>
          </p:nvSpPr>
          <p:spPr bwMode="auto">
            <a:xfrm>
              <a:off x="4563" y="3403"/>
              <a:ext cx="0" cy="6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7" name="Line 56"/>
            <p:cNvSpPr>
              <a:spLocks noChangeShapeType="1"/>
            </p:cNvSpPr>
            <p:nvPr/>
          </p:nvSpPr>
          <p:spPr bwMode="auto">
            <a:xfrm flipV="1">
              <a:off x="3926" y="3942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808" name="Object 61"/>
            <p:cNvGraphicFramePr>
              <a:graphicFrameLocks noChangeAspect="1"/>
            </p:cNvGraphicFramePr>
            <p:nvPr/>
          </p:nvGraphicFramePr>
          <p:xfrm>
            <a:off x="4588" y="3474"/>
            <a:ext cx="156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29" name="公式" r:id="rId51" imgW="330200" imgH="342900" progId="Equation.3">
                    <p:embed/>
                  </p:oleObj>
                </mc:Choice>
                <mc:Fallback>
                  <p:oleObj name="公式" r:id="rId51" imgW="330200" imgH="342900" progId="Equation.3">
                    <p:embed/>
                    <p:pic>
                      <p:nvPicPr>
                        <p:cNvPr id="0" name="图片 6615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8" y="3474"/>
                          <a:ext cx="156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09" name="Object 93"/>
            <p:cNvGraphicFramePr>
              <a:graphicFrameLocks noChangeAspect="1"/>
            </p:cNvGraphicFramePr>
            <p:nvPr/>
          </p:nvGraphicFramePr>
          <p:xfrm>
            <a:off x="4950" y="3409"/>
            <a:ext cx="24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30" name="公式" r:id="rId53" imgW="520700" imgH="381000" progId="Equation.3">
                    <p:embed/>
                  </p:oleObj>
                </mc:Choice>
                <mc:Fallback>
                  <p:oleObj name="公式" r:id="rId53" imgW="520700" imgH="381000" progId="Equation.3">
                    <p:embed/>
                    <p:pic>
                      <p:nvPicPr>
                        <p:cNvPr id="0" name="图片 6615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0" y="3409"/>
                          <a:ext cx="24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793" name="Group 137"/>
          <p:cNvGrpSpPr/>
          <p:nvPr/>
        </p:nvGrpSpPr>
        <p:grpSpPr bwMode="auto">
          <a:xfrm>
            <a:off x="6021388" y="3449638"/>
            <a:ext cx="2441575" cy="1255712"/>
            <a:chOff x="3793" y="2155"/>
            <a:chExt cx="1538" cy="791"/>
          </a:xfrm>
        </p:grpSpPr>
        <p:grpSp>
          <p:nvGrpSpPr>
            <p:cNvPr id="28796" name="Group 15"/>
            <p:cNvGrpSpPr/>
            <p:nvPr/>
          </p:nvGrpSpPr>
          <p:grpSpPr bwMode="auto">
            <a:xfrm>
              <a:off x="3793" y="2268"/>
              <a:ext cx="1538" cy="510"/>
              <a:chOff x="795" y="1052"/>
              <a:chExt cx="1538" cy="588"/>
            </a:xfrm>
          </p:grpSpPr>
          <p:sp>
            <p:nvSpPr>
              <p:cNvPr id="454672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4673" name="Rectangle 17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8797" name="Line 22"/>
            <p:cNvSpPr>
              <a:spLocks noChangeShapeType="1"/>
            </p:cNvSpPr>
            <p:nvPr/>
          </p:nvSpPr>
          <p:spPr bwMode="auto">
            <a:xfrm flipH="1">
              <a:off x="4563" y="2155"/>
              <a:ext cx="0" cy="79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8" name="Line 26"/>
            <p:cNvSpPr>
              <a:spLocks noChangeShapeType="1"/>
            </p:cNvSpPr>
            <p:nvPr/>
          </p:nvSpPr>
          <p:spPr bwMode="auto">
            <a:xfrm flipV="1">
              <a:off x="4011" y="2776"/>
              <a:ext cx="104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9" name="Line 27"/>
            <p:cNvSpPr>
              <a:spLocks noChangeShapeType="1"/>
            </p:cNvSpPr>
            <p:nvPr/>
          </p:nvSpPr>
          <p:spPr bwMode="auto">
            <a:xfrm flipV="1">
              <a:off x="3926" y="2778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800" name="Object 94"/>
            <p:cNvGraphicFramePr>
              <a:graphicFrameLocks noChangeAspect="1"/>
            </p:cNvGraphicFramePr>
            <p:nvPr/>
          </p:nvGraphicFramePr>
          <p:xfrm>
            <a:off x="4856" y="2298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31" name="公式" r:id="rId55" imgW="520700" imgH="368300" progId="Equation.3">
                    <p:embed/>
                  </p:oleObj>
                </mc:Choice>
                <mc:Fallback>
                  <p:oleObj name="公式" r:id="rId55" imgW="520700" imgH="368300" progId="Equation.3">
                    <p:embed/>
                    <p:pic>
                      <p:nvPicPr>
                        <p:cNvPr id="0" name="图片 6615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6" y="2298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879" name="Group 223"/>
          <p:cNvGrpSpPr/>
          <p:nvPr/>
        </p:nvGrpSpPr>
        <p:grpSpPr bwMode="auto">
          <a:xfrm>
            <a:off x="2935288" y="3548063"/>
            <a:ext cx="109537" cy="1185862"/>
            <a:chOff x="1849" y="2235"/>
            <a:chExt cx="69" cy="747"/>
          </a:xfrm>
        </p:grpSpPr>
        <p:grpSp>
          <p:nvGrpSpPr>
            <p:cNvPr id="28790" name="Group 222"/>
            <p:cNvGrpSpPr/>
            <p:nvPr/>
          </p:nvGrpSpPr>
          <p:grpSpPr bwMode="auto">
            <a:xfrm>
              <a:off x="1849" y="2235"/>
              <a:ext cx="0" cy="747"/>
              <a:chOff x="1849" y="2235"/>
              <a:chExt cx="0" cy="747"/>
            </a:xfrm>
          </p:grpSpPr>
          <p:sp>
            <p:nvSpPr>
              <p:cNvPr id="454668" name="Line 12"/>
              <p:cNvSpPr>
                <a:spLocks noChangeShapeType="1"/>
              </p:cNvSpPr>
              <p:nvPr/>
            </p:nvSpPr>
            <p:spPr bwMode="auto">
              <a:xfrm rot="5400000" flipH="1" flipV="1">
                <a:off x="1661" y="2795"/>
                <a:ext cx="374" cy="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4669" name="Line 13"/>
              <p:cNvSpPr>
                <a:spLocks noChangeShapeType="1"/>
              </p:cNvSpPr>
              <p:nvPr/>
            </p:nvSpPr>
            <p:spPr bwMode="auto">
              <a:xfrm rot="5400000" flipH="1" flipV="1">
                <a:off x="1661" y="2422"/>
                <a:ext cx="374" cy="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8791" name="Group 102"/>
            <p:cNvGrpSpPr>
              <a:grpSpLocks noChangeAspect="1"/>
            </p:cNvGrpSpPr>
            <p:nvPr/>
          </p:nvGrpSpPr>
          <p:grpSpPr bwMode="auto">
            <a:xfrm>
              <a:off x="1850" y="2440"/>
              <a:ext cx="68" cy="68"/>
              <a:chOff x="418" y="2172"/>
              <a:chExt cx="91" cy="91"/>
            </a:xfrm>
          </p:grpSpPr>
          <p:sp>
            <p:nvSpPr>
              <p:cNvPr id="454759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504" y="217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4760" name="Line 104"/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463" y="213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28710" name="Picture 19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70588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4877" name="Group 221"/>
          <p:cNvGrpSpPr/>
          <p:nvPr/>
        </p:nvGrpSpPr>
        <p:grpSpPr bwMode="auto">
          <a:xfrm>
            <a:off x="534988" y="552450"/>
            <a:ext cx="8613775" cy="981075"/>
            <a:chOff x="337" y="348"/>
            <a:chExt cx="5426" cy="618"/>
          </a:xfrm>
        </p:grpSpPr>
        <p:sp>
          <p:nvSpPr>
            <p:cNvPr id="454852" name="Rectangle 196"/>
            <p:cNvSpPr>
              <a:spLocks noChangeArrowheads="1"/>
            </p:cNvSpPr>
            <p:nvPr/>
          </p:nvSpPr>
          <p:spPr bwMode="auto">
            <a:xfrm>
              <a:off x="337" y="349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</a:rPr>
                <a:t> 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54853" name="Rectangle 197"/>
            <p:cNvSpPr>
              <a:spLocks noChangeArrowheads="1"/>
            </p:cNvSpPr>
            <p:nvPr/>
          </p:nvSpPr>
          <p:spPr bwMode="auto">
            <a:xfrm>
              <a:off x="660" y="678"/>
              <a:ext cx="13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chemeClr val="tx1"/>
                  </a:solidFill>
                </a:rPr>
                <a:t>为单位圆域。</a:t>
              </a:r>
              <a:r>
                <a:rPr kumimoji="0" lang="en-US" altLang="zh-CN">
                  <a:solidFill>
                    <a:schemeClr val="tx1"/>
                  </a:solidFill>
                </a:rPr>
                <a:t> 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454854" name="Rectangle 198"/>
            <p:cNvSpPr>
              <a:spLocks noChangeArrowheads="1"/>
            </p:cNvSpPr>
            <p:nvPr/>
          </p:nvSpPr>
          <p:spPr bwMode="auto">
            <a:xfrm>
              <a:off x="660" y="348"/>
              <a:ext cx="51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chemeClr val="tx1"/>
                  </a:solidFill>
                </a:rPr>
                <a:t>设区域</a:t>
              </a:r>
              <a:r>
                <a:rPr kumimoji="0" lang="en-US" altLang="zh-CN">
                  <a:solidFill>
                    <a:schemeClr val="tx1"/>
                  </a:solidFill>
                </a:rPr>
                <a:t>                                               </a:t>
              </a:r>
              <a:r>
                <a:rPr kumimoji="0" lang="en-US" altLang="zh-CN" sz="1200">
                  <a:solidFill>
                    <a:schemeClr val="tx1"/>
                  </a:solidFill>
                </a:rPr>
                <a:t>    </a:t>
              </a:r>
              <a:r>
                <a:rPr kumimoji="0" lang="zh-CN" altLang="en-US">
                  <a:solidFill>
                    <a:schemeClr val="tx1"/>
                  </a:solidFill>
                </a:rPr>
                <a:t>求一共形映射将</a:t>
              </a:r>
              <a:r>
                <a:rPr kumimoji="0" lang="en-US" altLang="zh-CN">
                  <a:solidFill>
                    <a:schemeClr val="tx1"/>
                  </a:solidFill>
                </a:rPr>
                <a:t> </a:t>
              </a:r>
              <a:r>
                <a:rPr kumimoji="0" lang="en-US" altLang="zh-CN" i="1">
                  <a:solidFill>
                    <a:schemeClr val="tx1"/>
                  </a:solidFill>
                </a:rPr>
                <a:t>D </a:t>
              </a:r>
              <a:r>
                <a:rPr kumimoji="0" lang="zh-CN" altLang="en-US">
                  <a:solidFill>
                    <a:schemeClr val="tx1"/>
                  </a:solidFill>
                </a:rPr>
                <a:t>映射</a:t>
              </a:r>
              <a:r>
                <a:rPr kumimoji="0" lang="en-US" altLang="zh-CN">
                  <a:solidFill>
                    <a:schemeClr val="tx1"/>
                  </a:solidFill>
                </a:rPr>
                <a:t> 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28789" name="Object 199"/>
            <p:cNvGraphicFramePr/>
            <p:nvPr/>
          </p:nvGraphicFramePr>
          <p:xfrm>
            <a:off x="1337" y="400"/>
            <a:ext cx="217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32" name="公式" r:id="rId57" imgW="3454400" imgH="342900" progId="Equation.3">
                    <p:embed/>
                  </p:oleObj>
                </mc:Choice>
                <mc:Fallback>
                  <p:oleObj name="公式" r:id="rId57" imgW="3454400" imgH="342900" progId="Equation.3">
                    <p:embed/>
                    <p:pic>
                      <p:nvPicPr>
                        <p:cNvPr id="0" name="图片 6615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400"/>
                          <a:ext cx="217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858" name="Group 202"/>
          <p:cNvGrpSpPr/>
          <p:nvPr/>
        </p:nvGrpSpPr>
        <p:grpSpPr bwMode="auto">
          <a:xfrm>
            <a:off x="3752850" y="2220913"/>
            <a:ext cx="2514600" cy="1512887"/>
            <a:chOff x="2364" y="1369"/>
            <a:chExt cx="1584" cy="953"/>
          </a:xfrm>
        </p:grpSpPr>
        <p:sp>
          <p:nvSpPr>
            <p:cNvPr id="28767" name="Line 32"/>
            <p:cNvSpPr>
              <a:spLocks noChangeShapeType="1"/>
            </p:cNvSpPr>
            <p:nvPr/>
          </p:nvSpPr>
          <p:spPr bwMode="auto">
            <a:xfrm rot="16200000" flipV="1">
              <a:off x="3149" y="813"/>
              <a:ext cx="0" cy="1112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696" name="Rectangle 40"/>
            <p:cNvSpPr>
              <a:spLocks noChangeArrowheads="1"/>
            </p:cNvSpPr>
            <p:nvPr/>
          </p:nvSpPr>
          <p:spPr bwMode="auto">
            <a:xfrm>
              <a:off x="2364" y="1530"/>
              <a:ext cx="1584" cy="792"/>
            </a:xfrm>
            <a:prstGeom prst="rect">
              <a:avLst/>
            </a:prstGeom>
            <a:solidFill>
              <a:srgbClr val="DC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8769" name="Group 201"/>
            <p:cNvGrpSpPr/>
            <p:nvPr/>
          </p:nvGrpSpPr>
          <p:grpSpPr bwMode="auto">
            <a:xfrm>
              <a:off x="2408" y="1538"/>
              <a:ext cx="1488" cy="784"/>
              <a:chOff x="2408" y="1538"/>
              <a:chExt cx="1488" cy="784"/>
            </a:xfrm>
          </p:grpSpPr>
          <p:grpSp>
            <p:nvGrpSpPr>
              <p:cNvPr id="28770" name="Group 200"/>
              <p:cNvGrpSpPr/>
              <p:nvPr/>
            </p:nvGrpSpPr>
            <p:grpSpPr bwMode="auto">
              <a:xfrm>
                <a:off x="2408" y="1622"/>
                <a:ext cx="1488" cy="646"/>
                <a:chOff x="2408" y="1622"/>
                <a:chExt cx="1488" cy="646"/>
              </a:xfrm>
            </p:grpSpPr>
            <p:graphicFrame>
              <p:nvGraphicFramePr>
                <p:cNvPr id="28779" name="Object 72"/>
                <p:cNvGraphicFramePr/>
                <p:nvPr/>
              </p:nvGraphicFramePr>
              <p:xfrm>
                <a:off x="2408" y="1682"/>
                <a:ext cx="1488" cy="4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33" name="公式" r:id="rId59" imgW="2362200" imgH="787400" progId="Equation.3">
                        <p:embed/>
                      </p:oleObj>
                    </mc:Choice>
                    <mc:Fallback>
                      <p:oleObj name="公式" r:id="rId59" imgW="2362200" imgH="787400" progId="Equation.3">
                        <p:embed/>
                        <p:pic>
                          <p:nvPicPr>
                            <p:cNvPr id="0" name="图片 66153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8" y="1682"/>
                              <a:ext cx="1488" cy="4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80" name="Object 77"/>
                <p:cNvGraphicFramePr/>
                <p:nvPr/>
              </p:nvGraphicFramePr>
              <p:xfrm>
                <a:off x="3584" y="1668"/>
                <a:ext cx="272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34" name="公式" r:id="rId61" imgW="431800" imgH="342900" progId="Equation.3">
                        <p:embed/>
                      </p:oleObj>
                    </mc:Choice>
                    <mc:Fallback>
                      <p:oleObj name="公式" r:id="rId61" imgW="431800" imgH="342900" progId="Equation.3">
                        <p:embed/>
                        <p:pic>
                          <p:nvPicPr>
                            <p:cNvPr id="0" name="图片 66153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84" y="1668"/>
                              <a:ext cx="272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81" name="Object 78"/>
                <p:cNvGraphicFramePr/>
                <p:nvPr/>
              </p:nvGraphicFramePr>
              <p:xfrm>
                <a:off x="2886" y="1622"/>
                <a:ext cx="656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35" name="公式" r:id="rId63" imgW="1040765" imgH="355600" progId="Equation.3">
                        <p:embed/>
                      </p:oleObj>
                    </mc:Choice>
                    <mc:Fallback>
                      <p:oleObj name="公式" r:id="rId63" imgW="1040765" imgH="355600" progId="Equation.3">
                        <p:embed/>
                        <p:pic>
                          <p:nvPicPr>
                            <p:cNvPr id="0" name="图片 66153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86" y="1622"/>
                              <a:ext cx="656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82" name="Object 79"/>
                <p:cNvGraphicFramePr/>
                <p:nvPr/>
              </p:nvGraphicFramePr>
              <p:xfrm>
                <a:off x="2786" y="1736"/>
                <a:ext cx="112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36" name="公式" r:id="rId65" imgW="177800" imgH="228600" progId="Equation.3">
                        <p:embed/>
                      </p:oleObj>
                    </mc:Choice>
                    <mc:Fallback>
                      <p:oleObj name="公式" r:id="rId65" imgW="177800" imgH="228600" progId="Equation.3">
                        <p:embed/>
                        <p:pic>
                          <p:nvPicPr>
                            <p:cNvPr id="0" name="图片 66153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86" y="1736"/>
                              <a:ext cx="112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83" name="Object 84"/>
                <p:cNvGraphicFramePr/>
                <p:nvPr/>
              </p:nvGraphicFramePr>
              <p:xfrm>
                <a:off x="3588" y="2052"/>
                <a:ext cx="272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37" name="公式" r:id="rId67" imgW="431800" imgH="342900" progId="Equation.3">
                        <p:embed/>
                      </p:oleObj>
                    </mc:Choice>
                    <mc:Fallback>
                      <p:oleObj name="公式" r:id="rId67" imgW="431800" imgH="342900" progId="Equation.3">
                        <p:embed/>
                        <p:pic>
                          <p:nvPicPr>
                            <p:cNvPr id="0" name="图片 66153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88" y="2052"/>
                              <a:ext cx="272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84" name="Object 85"/>
                <p:cNvGraphicFramePr/>
                <p:nvPr/>
              </p:nvGraphicFramePr>
              <p:xfrm>
                <a:off x="2890" y="2006"/>
                <a:ext cx="656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38" name="公式" r:id="rId69" imgW="1040765" imgH="355600" progId="Equation.3">
                        <p:embed/>
                      </p:oleObj>
                    </mc:Choice>
                    <mc:Fallback>
                      <p:oleObj name="公式" r:id="rId69" imgW="1040765" imgH="355600" progId="Equation.3">
                        <p:embed/>
                        <p:pic>
                          <p:nvPicPr>
                            <p:cNvPr id="0" name="图片 66153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90" y="2006"/>
                              <a:ext cx="656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85" name="Object 86"/>
                <p:cNvGraphicFramePr/>
                <p:nvPr/>
              </p:nvGraphicFramePr>
              <p:xfrm>
                <a:off x="2790" y="2120"/>
                <a:ext cx="112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39" name="公式" r:id="rId71" imgW="177800" imgH="228600" progId="Equation.3">
                        <p:embed/>
                      </p:oleObj>
                    </mc:Choice>
                    <mc:Fallback>
                      <p:oleObj name="公式" r:id="rId71" imgW="177800" imgH="228600" progId="Equation.3">
                        <p:embed/>
                        <p:pic>
                          <p:nvPicPr>
                            <p:cNvPr id="0" name="图片 66153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90" y="2120"/>
                              <a:ext cx="112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8771" name="Group 73"/>
              <p:cNvGrpSpPr/>
              <p:nvPr/>
            </p:nvGrpSpPr>
            <p:grpSpPr bwMode="auto">
              <a:xfrm>
                <a:off x="3144" y="1538"/>
                <a:ext cx="344" cy="400"/>
                <a:chOff x="3588" y="868"/>
                <a:chExt cx="344" cy="400"/>
              </a:xfrm>
            </p:grpSpPr>
            <p:graphicFrame>
              <p:nvGraphicFramePr>
                <p:cNvPr id="28776" name="Object 74"/>
                <p:cNvGraphicFramePr/>
                <p:nvPr/>
              </p:nvGraphicFramePr>
              <p:xfrm>
                <a:off x="3588" y="868"/>
                <a:ext cx="344" cy="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40" name="公式" r:id="rId73" imgW="546100" imgH="635000" progId="Equation.3">
                        <p:embed/>
                      </p:oleObj>
                    </mc:Choice>
                    <mc:Fallback>
                      <p:oleObj name="公式" r:id="rId73" imgW="546100" imgH="635000" progId="Equation.3">
                        <p:embed/>
                        <p:pic>
                          <p:nvPicPr>
                            <p:cNvPr id="0" name="图片 66153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88" y="868"/>
                              <a:ext cx="344" cy="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77" name="Object 75"/>
                <p:cNvGraphicFramePr/>
                <p:nvPr/>
              </p:nvGraphicFramePr>
              <p:xfrm>
                <a:off x="3636" y="1026"/>
                <a:ext cx="232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41" name="公式" r:id="rId75" imgW="368300" imgH="355600" progId="Equation.3">
                        <p:embed/>
                      </p:oleObj>
                    </mc:Choice>
                    <mc:Fallback>
                      <p:oleObj name="公式" r:id="rId75" imgW="368300" imgH="355600" progId="Equation.3">
                        <p:embed/>
                        <p:pic>
                          <p:nvPicPr>
                            <p:cNvPr id="0" name="图片 66154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36" y="1026"/>
                              <a:ext cx="232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78" name="Object 76"/>
                <p:cNvGraphicFramePr/>
                <p:nvPr/>
              </p:nvGraphicFramePr>
              <p:xfrm>
                <a:off x="3712" y="874"/>
                <a:ext cx="88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42" name="公式" r:id="rId77" imgW="139700" imgH="355600" progId="Equation.3">
                        <p:embed/>
                      </p:oleObj>
                    </mc:Choice>
                    <mc:Fallback>
                      <p:oleObj name="公式" r:id="rId77" imgW="139700" imgH="355600" progId="Equation.3">
                        <p:embed/>
                        <p:pic>
                          <p:nvPicPr>
                            <p:cNvPr id="0" name="图片 661541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12" y="874"/>
                              <a:ext cx="88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8772" name="Group 80"/>
              <p:cNvGrpSpPr/>
              <p:nvPr/>
            </p:nvGrpSpPr>
            <p:grpSpPr bwMode="auto">
              <a:xfrm>
                <a:off x="3142" y="1922"/>
                <a:ext cx="344" cy="400"/>
                <a:chOff x="3588" y="868"/>
                <a:chExt cx="344" cy="400"/>
              </a:xfrm>
            </p:grpSpPr>
            <p:graphicFrame>
              <p:nvGraphicFramePr>
                <p:cNvPr id="28773" name="Object 81"/>
                <p:cNvGraphicFramePr/>
                <p:nvPr/>
              </p:nvGraphicFramePr>
              <p:xfrm>
                <a:off x="3588" y="868"/>
                <a:ext cx="344" cy="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43" name="公式" r:id="rId79" imgW="546100" imgH="635000" progId="Equation.3">
                        <p:embed/>
                      </p:oleObj>
                    </mc:Choice>
                    <mc:Fallback>
                      <p:oleObj name="公式" r:id="rId79" imgW="546100" imgH="635000" progId="Equation.3">
                        <p:embed/>
                        <p:pic>
                          <p:nvPicPr>
                            <p:cNvPr id="0" name="图片 66154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88" y="868"/>
                              <a:ext cx="344" cy="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74" name="Object 82"/>
                <p:cNvGraphicFramePr/>
                <p:nvPr/>
              </p:nvGraphicFramePr>
              <p:xfrm>
                <a:off x="3636" y="1026"/>
                <a:ext cx="232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44" name="公式" r:id="rId80" imgW="368300" imgH="355600" progId="Equation.3">
                        <p:embed/>
                      </p:oleObj>
                    </mc:Choice>
                    <mc:Fallback>
                      <p:oleObj name="公式" r:id="rId80" imgW="368300" imgH="355600" progId="Equation.3">
                        <p:embed/>
                        <p:pic>
                          <p:nvPicPr>
                            <p:cNvPr id="0" name="图片 66154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36" y="1026"/>
                              <a:ext cx="232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75" name="Object 83"/>
                <p:cNvGraphicFramePr/>
                <p:nvPr/>
              </p:nvGraphicFramePr>
              <p:xfrm>
                <a:off x="3712" y="874"/>
                <a:ext cx="88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45" name="公式" r:id="rId81" imgW="139700" imgH="355600" progId="Equation.3">
                        <p:embed/>
                      </p:oleObj>
                    </mc:Choice>
                    <mc:Fallback>
                      <p:oleObj name="公式" r:id="rId81" imgW="139700" imgH="355600" progId="Equation.3">
                        <p:embed/>
                        <p:pic>
                          <p:nvPicPr>
                            <p:cNvPr id="0" name="图片 66154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12" y="874"/>
                              <a:ext cx="88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454859" name="Group 203"/>
          <p:cNvGrpSpPr/>
          <p:nvPr/>
        </p:nvGrpSpPr>
        <p:grpSpPr bwMode="auto">
          <a:xfrm>
            <a:off x="2903539" y="1120783"/>
            <a:ext cx="1374776" cy="338138"/>
            <a:chOff x="1319" y="3310"/>
            <a:chExt cx="866" cy="213"/>
          </a:xfrm>
        </p:grpSpPr>
        <p:sp>
          <p:nvSpPr>
            <p:cNvPr id="454860" name="Rectangle 204"/>
            <p:cNvSpPr>
              <a:spLocks noChangeArrowheads="1"/>
            </p:cNvSpPr>
            <p:nvPr/>
          </p:nvSpPr>
          <p:spPr bwMode="auto">
            <a:xfrm>
              <a:off x="1376" y="3327"/>
              <a:ext cx="743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4861" name="Rectangle 205"/>
            <p:cNvSpPr>
              <a:spLocks noChangeArrowheads="1"/>
            </p:cNvSpPr>
            <p:nvPr/>
          </p:nvSpPr>
          <p:spPr bwMode="auto">
            <a:xfrm>
              <a:off x="1319" y="3310"/>
              <a:ext cx="866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139</a:t>
              </a:r>
              <a:r>
                <a:rPr kumimoji="0"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6.16  </a:t>
              </a:r>
              <a:endParaRPr kumimoji="0" lang="en-US" altLang="zh-CN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454870" name="Line 214"/>
          <p:cNvSpPr>
            <a:spLocks noChangeShapeType="1"/>
          </p:cNvSpPr>
          <p:nvPr/>
        </p:nvSpPr>
        <p:spPr bwMode="auto">
          <a:xfrm flipV="1">
            <a:off x="2260600" y="3983038"/>
            <a:ext cx="1079500" cy="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54876" name="Group 220"/>
          <p:cNvGrpSpPr/>
          <p:nvPr/>
        </p:nvGrpSpPr>
        <p:grpSpPr bwMode="auto">
          <a:xfrm>
            <a:off x="1666875" y="1636713"/>
            <a:ext cx="2032000" cy="1160462"/>
            <a:chOff x="1050" y="1031"/>
            <a:chExt cx="1280" cy="731"/>
          </a:xfrm>
        </p:grpSpPr>
        <p:sp>
          <p:nvSpPr>
            <p:cNvPr id="454670" name="Oval 14"/>
            <p:cNvSpPr>
              <a:spLocks noChangeAspect="1" noChangeArrowheads="1"/>
            </p:cNvSpPr>
            <p:nvPr/>
          </p:nvSpPr>
          <p:spPr bwMode="auto">
            <a:xfrm>
              <a:off x="1432" y="1144"/>
              <a:ext cx="512" cy="512"/>
            </a:xfrm>
            <a:prstGeom prst="ellipse">
              <a:avLst/>
            </a:prstGeom>
            <a:solidFill>
              <a:srgbClr val="FFDCB9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8756" name="Object 33"/>
            <p:cNvGraphicFramePr>
              <a:graphicFrameLocks noChangeAspect="1"/>
            </p:cNvGraphicFramePr>
            <p:nvPr/>
          </p:nvGraphicFramePr>
          <p:xfrm>
            <a:off x="1961" y="1422"/>
            <a:ext cx="89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46" name="公式" r:id="rId82" imgW="190500" imgH="266700" progId="Equation.3">
                    <p:embed/>
                  </p:oleObj>
                </mc:Choice>
                <mc:Fallback>
                  <p:oleObj name="公式" r:id="rId82" imgW="190500" imgH="266700" progId="Equation.3">
                    <p:embed/>
                    <p:pic>
                      <p:nvPicPr>
                        <p:cNvPr id="0" name="图片 6615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1" y="1422"/>
                          <a:ext cx="89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57" name="Line 35"/>
            <p:cNvSpPr>
              <a:spLocks noChangeShapeType="1"/>
            </p:cNvSpPr>
            <p:nvPr/>
          </p:nvSpPr>
          <p:spPr bwMode="auto">
            <a:xfrm>
              <a:off x="1690" y="1031"/>
              <a:ext cx="0" cy="73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01" name="Oval 45"/>
            <p:cNvSpPr>
              <a:spLocks noChangeAspect="1" noChangeArrowheads="1"/>
            </p:cNvSpPr>
            <p:nvPr/>
          </p:nvSpPr>
          <p:spPr bwMode="auto">
            <a:xfrm>
              <a:off x="1691" y="1276"/>
              <a:ext cx="254" cy="254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59" name="Line 46"/>
            <p:cNvSpPr>
              <a:spLocks noChangeShapeType="1"/>
            </p:cNvSpPr>
            <p:nvPr/>
          </p:nvSpPr>
          <p:spPr bwMode="auto">
            <a:xfrm flipV="1">
              <a:off x="1050" y="1408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760" name="Object 47"/>
            <p:cNvGraphicFramePr>
              <a:graphicFrameLocks noChangeAspect="1"/>
            </p:cNvGraphicFramePr>
            <p:nvPr/>
          </p:nvGraphicFramePr>
          <p:xfrm>
            <a:off x="1216" y="1426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47" name="公式" r:id="rId84" imgW="393700" imgH="342900" progId="Equation.3">
                    <p:embed/>
                  </p:oleObj>
                </mc:Choice>
                <mc:Fallback>
                  <p:oleObj name="公式" r:id="rId84" imgW="393700" imgH="342900" progId="Equation.3">
                    <p:embed/>
                    <p:pic>
                      <p:nvPicPr>
                        <p:cNvPr id="0" name="图片 661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6" y="1426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61" name="Object 89"/>
            <p:cNvGraphicFramePr>
              <a:graphicFrameLocks noChangeAspect="1"/>
            </p:cNvGraphicFramePr>
            <p:nvPr/>
          </p:nvGraphicFramePr>
          <p:xfrm>
            <a:off x="2146" y="1038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48" name="公式" r:id="rId86" imgW="393700" imgH="342900" progId="Equation.3">
                    <p:embed/>
                  </p:oleObj>
                </mc:Choice>
                <mc:Fallback>
                  <p:oleObj name="公式" r:id="rId86" imgW="393700" imgH="342900" progId="Equation.3">
                    <p:embed/>
                    <p:pic>
                      <p:nvPicPr>
                        <p:cNvPr id="0" name="图片 6615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6" y="1038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62" name="Object 117"/>
            <p:cNvGraphicFramePr>
              <a:graphicFrameLocks noChangeAspect="1"/>
            </p:cNvGraphicFramePr>
            <p:nvPr/>
          </p:nvGraphicFramePr>
          <p:xfrm>
            <a:off x="1591" y="1419"/>
            <a:ext cx="90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49" name="公式" r:id="rId88" imgW="190500" imgH="279400" progId="Equation.3">
                    <p:embed/>
                  </p:oleObj>
                </mc:Choice>
                <mc:Fallback>
                  <p:oleObj name="公式" r:id="rId88" imgW="190500" imgH="279400" progId="Equation.3">
                    <p:embed/>
                    <p:pic>
                      <p:nvPicPr>
                        <p:cNvPr id="0" name="图片 6615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1" y="1419"/>
                          <a:ext cx="90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4751" name="Oval 95"/>
            <p:cNvSpPr>
              <a:spLocks noChangeAspect="1" noChangeArrowheads="1"/>
            </p:cNvSpPr>
            <p:nvPr/>
          </p:nvSpPr>
          <p:spPr bwMode="auto">
            <a:xfrm>
              <a:off x="1692" y="1276"/>
              <a:ext cx="254" cy="254"/>
            </a:xfrm>
            <a:prstGeom prst="ellips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4705" name="Oval 49"/>
            <p:cNvSpPr>
              <a:spLocks noChangeAspect="1" noChangeArrowheads="1"/>
            </p:cNvSpPr>
            <p:nvPr/>
          </p:nvSpPr>
          <p:spPr bwMode="auto">
            <a:xfrm>
              <a:off x="1812" y="1396"/>
              <a:ext cx="23" cy="23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rgbClr val="B2B2B2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54874" name="Group 218"/>
          <p:cNvGrpSpPr/>
          <p:nvPr/>
        </p:nvGrpSpPr>
        <p:grpSpPr bwMode="auto">
          <a:xfrm>
            <a:off x="2860675" y="1804988"/>
            <a:ext cx="369888" cy="249237"/>
            <a:chOff x="1802" y="1137"/>
            <a:chExt cx="233" cy="157"/>
          </a:xfrm>
        </p:grpSpPr>
        <p:graphicFrame>
          <p:nvGraphicFramePr>
            <p:cNvPr id="28753" name="Object 120"/>
            <p:cNvGraphicFramePr>
              <a:graphicFrameLocks noChangeAspect="1"/>
            </p:cNvGraphicFramePr>
            <p:nvPr/>
          </p:nvGraphicFramePr>
          <p:xfrm>
            <a:off x="1820" y="1137"/>
            <a:ext cx="215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50" name="公式" r:id="rId90" imgW="482600" imgH="342900" progId="Equation.3">
                    <p:embed/>
                  </p:oleObj>
                </mc:Choice>
                <mc:Fallback>
                  <p:oleObj name="公式" r:id="rId90" imgW="482600" imgH="342900" progId="Equation.3">
                    <p:embed/>
                    <p:pic>
                      <p:nvPicPr>
                        <p:cNvPr id="0" name="图片 6615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0" y="1137"/>
                          <a:ext cx="215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4766" name="Oval 110"/>
            <p:cNvSpPr>
              <a:spLocks noChangeAspect="1" noChangeArrowheads="1"/>
            </p:cNvSpPr>
            <p:nvPr/>
          </p:nvSpPr>
          <p:spPr bwMode="auto">
            <a:xfrm>
              <a:off x="1802" y="1260"/>
              <a:ext cx="34" cy="3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54872" name="Group 216"/>
          <p:cNvGrpSpPr/>
          <p:nvPr/>
        </p:nvGrpSpPr>
        <p:grpSpPr bwMode="auto">
          <a:xfrm>
            <a:off x="2263775" y="1938338"/>
            <a:ext cx="107950" cy="557212"/>
            <a:chOff x="1426" y="1221"/>
            <a:chExt cx="68" cy="351"/>
          </a:xfrm>
        </p:grpSpPr>
        <p:sp>
          <p:nvSpPr>
            <p:cNvPr id="454754" name="Line 98"/>
            <p:cNvSpPr>
              <a:spLocks noChangeShapeType="1"/>
            </p:cNvSpPr>
            <p:nvPr/>
          </p:nvSpPr>
          <p:spPr bwMode="auto">
            <a:xfrm flipH="1">
              <a:off x="1428" y="1221"/>
              <a:ext cx="0" cy="35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8750" name="Group 99"/>
            <p:cNvGrpSpPr>
              <a:grpSpLocks noChangeAspect="1"/>
            </p:cNvGrpSpPr>
            <p:nvPr/>
          </p:nvGrpSpPr>
          <p:grpSpPr bwMode="auto">
            <a:xfrm>
              <a:off x="1426" y="1341"/>
              <a:ext cx="68" cy="68"/>
              <a:chOff x="418" y="2172"/>
              <a:chExt cx="91" cy="91"/>
            </a:xfrm>
          </p:grpSpPr>
          <p:sp>
            <p:nvSpPr>
              <p:cNvPr id="454756" name="Line 100"/>
              <p:cNvSpPr>
                <a:spLocks noChangeAspect="1" noChangeShapeType="1"/>
              </p:cNvSpPr>
              <p:nvPr/>
            </p:nvSpPr>
            <p:spPr bwMode="auto">
              <a:xfrm flipH="1">
                <a:off x="504" y="217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4757" name="Line 101"/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464" y="213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454885" name="Group 229"/>
          <p:cNvGrpSpPr/>
          <p:nvPr/>
        </p:nvGrpSpPr>
        <p:grpSpPr bwMode="auto">
          <a:xfrm>
            <a:off x="1673225" y="3386138"/>
            <a:ext cx="2016125" cy="1398587"/>
            <a:chOff x="1054" y="2133"/>
            <a:chExt cx="1270" cy="881"/>
          </a:xfrm>
        </p:grpSpPr>
        <p:sp>
          <p:nvSpPr>
            <p:cNvPr id="28746" name="Line 20"/>
            <p:cNvSpPr>
              <a:spLocks noChangeShapeType="1"/>
            </p:cNvSpPr>
            <p:nvPr/>
          </p:nvSpPr>
          <p:spPr bwMode="auto">
            <a:xfrm flipV="1">
              <a:off x="1054" y="2510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747" name="Object 90"/>
            <p:cNvGraphicFramePr>
              <a:graphicFrameLocks noChangeAspect="1"/>
            </p:cNvGraphicFramePr>
            <p:nvPr/>
          </p:nvGraphicFramePr>
          <p:xfrm>
            <a:off x="2031" y="2180"/>
            <a:ext cx="23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51" name="公式" r:id="rId92" imgW="508000" imgH="368300" progId="Equation.3">
                    <p:embed/>
                  </p:oleObj>
                </mc:Choice>
                <mc:Fallback>
                  <p:oleObj name="公式" r:id="rId92" imgW="508000" imgH="368300" progId="Equation.3">
                    <p:embed/>
                    <p:pic>
                      <p:nvPicPr>
                        <p:cNvPr id="0" name="图片 6615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1" y="2180"/>
                          <a:ext cx="23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48" name="Line 25"/>
            <p:cNvSpPr>
              <a:spLocks noChangeShapeType="1"/>
            </p:cNvSpPr>
            <p:nvPr/>
          </p:nvSpPr>
          <p:spPr bwMode="auto">
            <a:xfrm>
              <a:off x="1691" y="2133"/>
              <a:ext cx="0" cy="88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84" name="Group 228"/>
          <p:cNvGrpSpPr/>
          <p:nvPr/>
        </p:nvGrpSpPr>
        <p:grpSpPr bwMode="auto">
          <a:xfrm>
            <a:off x="2393950" y="3554413"/>
            <a:ext cx="319088" cy="1187450"/>
            <a:chOff x="1508" y="2239"/>
            <a:chExt cx="201" cy="748"/>
          </a:xfrm>
        </p:grpSpPr>
        <p:sp>
          <p:nvSpPr>
            <p:cNvPr id="454752" name="Line 96"/>
            <p:cNvSpPr>
              <a:spLocks noChangeShapeType="1"/>
            </p:cNvSpPr>
            <p:nvPr/>
          </p:nvSpPr>
          <p:spPr bwMode="auto">
            <a:xfrm rot="16200000" flipV="1">
              <a:off x="1321" y="2613"/>
              <a:ext cx="74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8740" name="Object 106"/>
            <p:cNvGraphicFramePr>
              <a:graphicFrameLocks noChangeAspect="1"/>
            </p:cNvGraphicFramePr>
            <p:nvPr/>
          </p:nvGraphicFramePr>
          <p:xfrm>
            <a:off x="1508" y="2614"/>
            <a:ext cx="147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52" name="公式" r:id="rId94" imgW="330200" imgH="342900" progId="Equation.3">
                    <p:embed/>
                  </p:oleObj>
                </mc:Choice>
                <mc:Fallback>
                  <p:oleObj name="公式" r:id="rId94" imgW="330200" imgH="342900" progId="Equation.3">
                    <p:embed/>
                    <p:pic>
                      <p:nvPicPr>
                        <p:cNvPr id="0" name="图片 6615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8" y="2614"/>
                          <a:ext cx="147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41" name="Object 111"/>
            <p:cNvGraphicFramePr>
              <a:graphicFrameLocks noChangeAspect="1"/>
            </p:cNvGraphicFramePr>
            <p:nvPr/>
          </p:nvGraphicFramePr>
          <p:xfrm>
            <a:off x="1593" y="2381"/>
            <a:ext cx="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53" name="公式" r:id="rId96" imgW="190500" imgH="279400" progId="Equation.3">
                    <p:embed/>
                  </p:oleObj>
                </mc:Choice>
                <mc:Fallback>
                  <p:oleObj name="公式" r:id="rId96" imgW="190500" imgH="279400" progId="Equation.3">
                    <p:embed/>
                    <p:pic>
                      <p:nvPicPr>
                        <p:cNvPr id="0" name="图片 6615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3" y="2381"/>
                          <a:ext cx="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42" name="Object 112"/>
            <p:cNvGraphicFramePr>
              <a:graphicFrameLocks noChangeAspect="1"/>
            </p:cNvGraphicFramePr>
            <p:nvPr/>
          </p:nvGraphicFramePr>
          <p:xfrm>
            <a:off x="1537" y="2886"/>
            <a:ext cx="126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54" name="公式" r:id="rId97" imgW="266700" imgH="190500" progId="Equation.3">
                    <p:embed/>
                  </p:oleObj>
                </mc:Choice>
                <mc:Fallback>
                  <p:oleObj name="公式" r:id="rId97" imgW="266700" imgH="190500" progId="Equation.3">
                    <p:embed/>
                    <p:pic>
                      <p:nvPicPr>
                        <p:cNvPr id="0" name="图片 6615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7" y="2886"/>
                          <a:ext cx="126" cy="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4774" name="Oval 118"/>
            <p:cNvSpPr>
              <a:spLocks noChangeAspect="1" noChangeArrowheads="1"/>
            </p:cNvSpPr>
            <p:nvPr/>
          </p:nvSpPr>
          <p:spPr bwMode="auto">
            <a:xfrm>
              <a:off x="1675" y="2650"/>
              <a:ext cx="34" cy="3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4775" name="Oval 119"/>
            <p:cNvSpPr>
              <a:spLocks noChangeAspect="1" noChangeArrowheads="1"/>
            </p:cNvSpPr>
            <p:nvPr/>
          </p:nvSpPr>
          <p:spPr bwMode="auto">
            <a:xfrm>
              <a:off x="1675" y="2912"/>
              <a:ext cx="34" cy="3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4770" name="Oval 114"/>
            <p:cNvSpPr>
              <a:spLocks noChangeAspect="1" noChangeArrowheads="1"/>
            </p:cNvSpPr>
            <p:nvPr/>
          </p:nvSpPr>
          <p:spPr bwMode="auto">
            <a:xfrm>
              <a:off x="1675" y="2490"/>
              <a:ext cx="34" cy="3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54869" name="Line 213"/>
          <p:cNvSpPr>
            <a:spLocks noChangeShapeType="1"/>
          </p:cNvSpPr>
          <p:nvPr/>
        </p:nvSpPr>
        <p:spPr bwMode="auto">
          <a:xfrm flipV="1">
            <a:off x="1882775" y="2233613"/>
            <a:ext cx="719138" cy="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54764" name="Oval 108"/>
          <p:cNvSpPr>
            <a:spLocks noChangeAspect="1" noChangeArrowheads="1"/>
          </p:cNvSpPr>
          <p:nvPr/>
        </p:nvSpPr>
        <p:spPr bwMode="auto">
          <a:xfrm>
            <a:off x="2655888" y="2205038"/>
            <a:ext cx="53975" cy="53975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54765" name="Oval 109"/>
          <p:cNvSpPr>
            <a:spLocks noChangeAspect="1" noChangeArrowheads="1"/>
          </p:cNvSpPr>
          <p:nvPr/>
        </p:nvSpPr>
        <p:spPr bwMode="auto">
          <a:xfrm>
            <a:off x="3059113" y="2208213"/>
            <a:ext cx="53975" cy="53975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54771" name="Oval 115"/>
          <p:cNvSpPr>
            <a:spLocks noChangeAspect="1" noChangeArrowheads="1"/>
          </p:cNvSpPr>
          <p:nvPr/>
        </p:nvSpPr>
        <p:spPr bwMode="auto">
          <a:xfrm>
            <a:off x="2254250" y="2211388"/>
            <a:ext cx="42863" cy="42862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54873" name="Group 217"/>
          <p:cNvGrpSpPr/>
          <p:nvPr/>
        </p:nvGrpSpPr>
        <p:grpSpPr bwMode="auto">
          <a:xfrm>
            <a:off x="2454275" y="2090738"/>
            <a:ext cx="131763" cy="169862"/>
            <a:chOff x="1546" y="1317"/>
            <a:chExt cx="83" cy="107"/>
          </a:xfrm>
        </p:grpSpPr>
        <p:graphicFrame>
          <p:nvGraphicFramePr>
            <p:cNvPr id="28737" name="Object 206"/>
            <p:cNvGraphicFramePr>
              <a:graphicFrameLocks noChangeAspect="1"/>
            </p:cNvGraphicFramePr>
            <p:nvPr/>
          </p:nvGraphicFramePr>
          <p:xfrm>
            <a:off x="1547" y="1317"/>
            <a:ext cx="82" cy="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55" name="公式" r:id="rId99" imgW="355600" imgH="342900" progId="Equation.3">
                    <p:embed/>
                  </p:oleObj>
                </mc:Choice>
                <mc:Fallback>
                  <p:oleObj name="公式" r:id="rId99" imgW="355600" imgH="342900" progId="Equation.3">
                    <p:embed/>
                    <p:pic>
                      <p:nvPicPr>
                        <p:cNvPr id="0" name="图片 6615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1317"/>
                          <a:ext cx="82" cy="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4824" name="Oval 168"/>
            <p:cNvSpPr>
              <a:spLocks noChangeAspect="1" noChangeArrowheads="1"/>
            </p:cNvSpPr>
            <p:nvPr/>
          </p:nvSpPr>
          <p:spPr bwMode="auto">
            <a:xfrm>
              <a:off x="1546" y="1390"/>
              <a:ext cx="34" cy="34"/>
            </a:xfrm>
            <a:prstGeom prst="ellipse">
              <a:avLst/>
            </a:prstGeom>
            <a:solidFill>
              <a:srgbClr val="E7F6FF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54880" name="Group 224"/>
          <p:cNvGrpSpPr/>
          <p:nvPr/>
        </p:nvGrpSpPr>
        <p:grpSpPr bwMode="auto">
          <a:xfrm>
            <a:off x="2917825" y="3960813"/>
            <a:ext cx="269875" cy="493712"/>
            <a:chOff x="1838" y="2495"/>
            <a:chExt cx="170" cy="311"/>
          </a:xfrm>
        </p:grpSpPr>
        <p:grpSp>
          <p:nvGrpSpPr>
            <p:cNvPr id="28732" name="Group 57"/>
            <p:cNvGrpSpPr/>
            <p:nvPr/>
          </p:nvGrpSpPr>
          <p:grpSpPr bwMode="auto">
            <a:xfrm>
              <a:off x="1872" y="2532"/>
              <a:ext cx="136" cy="274"/>
              <a:chOff x="3330" y="3714"/>
              <a:chExt cx="136" cy="274"/>
            </a:xfrm>
          </p:grpSpPr>
          <p:graphicFrame>
            <p:nvGraphicFramePr>
              <p:cNvPr id="28734" name="Object 58"/>
              <p:cNvGraphicFramePr>
                <a:graphicFrameLocks noChangeAspect="1"/>
              </p:cNvGraphicFramePr>
              <p:nvPr/>
            </p:nvGraphicFramePr>
            <p:xfrm>
              <a:off x="3367" y="3714"/>
              <a:ext cx="78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56" name="公式" r:id="rId101" imgW="165100" imgH="266065" progId="Equation.3">
                      <p:embed/>
                    </p:oleObj>
                  </mc:Choice>
                  <mc:Fallback>
                    <p:oleObj name="公式" r:id="rId101" imgW="165100" imgH="266065" progId="Equation.3">
                      <p:embed/>
                      <p:pic>
                        <p:nvPicPr>
                          <p:cNvPr id="0" name="图片 6615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7" y="3714"/>
                            <a:ext cx="78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35" name="Object 59"/>
              <p:cNvGraphicFramePr>
                <a:graphicFrameLocks noChangeAspect="1"/>
              </p:cNvGraphicFramePr>
              <p:nvPr/>
            </p:nvGraphicFramePr>
            <p:xfrm>
              <a:off x="3359" y="3862"/>
              <a:ext cx="90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57" name="公式" r:id="rId103" imgW="190500" imgH="266700" progId="Equation.3">
                      <p:embed/>
                    </p:oleObj>
                  </mc:Choice>
                  <mc:Fallback>
                    <p:oleObj name="公式" r:id="rId103" imgW="190500" imgH="266700" progId="Equation.3">
                      <p:embed/>
                      <p:pic>
                        <p:nvPicPr>
                          <p:cNvPr id="0" name="图片 6615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9" y="3862"/>
                            <a:ext cx="90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4716" name="Line 60"/>
              <p:cNvSpPr>
                <a:spLocks noChangeShapeType="1"/>
              </p:cNvSpPr>
              <p:nvPr/>
            </p:nvSpPr>
            <p:spPr bwMode="auto">
              <a:xfrm>
                <a:off x="3330" y="3857"/>
                <a:ext cx="13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54772" name="Oval 116"/>
            <p:cNvSpPr>
              <a:spLocks noChangeAspect="1" noChangeArrowheads="1"/>
            </p:cNvSpPr>
            <p:nvPr/>
          </p:nvSpPr>
          <p:spPr bwMode="auto">
            <a:xfrm>
              <a:off x="1838" y="2495"/>
              <a:ext cx="27" cy="2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54881" name="Group 225"/>
          <p:cNvGrpSpPr/>
          <p:nvPr/>
        </p:nvGrpSpPr>
        <p:grpSpPr bwMode="auto">
          <a:xfrm>
            <a:off x="2752725" y="3690938"/>
            <a:ext cx="95250" cy="319087"/>
            <a:chOff x="1734" y="2325"/>
            <a:chExt cx="60" cy="201"/>
          </a:xfrm>
        </p:grpSpPr>
        <p:sp>
          <p:nvSpPr>
            <p:cNvPr id="454825" name="Oval 169"/>
            <p:cNvSpPr>
              <a:spLocks noChangeAspect="1" noChangeArrowheads="1"/>
            </p:cNvSpPr>
            <p:nvPr/>
          </p:nvSpPr>
          <p:spPr bwMode="auto">
            <a:xfrm>
              <a:off x="1745" y="2492"/>
              <a:ext cx="34" cy="34"/>
            </a:xfrm>
            <a:prstGeom prst="ellipse">
              <a:avLst/>
            </a:prstGeom>
            <a:solidFill>
              <a:srgbClr val="E7F6FF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8728" name="Group 212"/>
            <p:cNvGrpSpPr/>
            <p:nvPr/>
          </p:nvGrpSpPr>
          <p:grpSpPr bwMode="auto">
            <a:xfrm>
              <a:off x="1734" y="2325"/>
              <a:ext cx="60" cy="146"/>
              <a:chOff x="480" y="1530"/>
              <a:chExt cx="60" cy="146"/>
            </a:xfrm>
          </p:grpSpPr>
          <p:graphicFrame>
            <p:nvGraphicFramePr>
              <p:cNvPr id="28729" name="Object 209"/>
              <p:cNvGraphicFramePr>
                <a:graphicFrameLocks noChangeAspect="1"/>
              </p:cNvGraphicFramePr>
              <p:nvPr/>
            </p:nvGraphicFramePr>
            <p:xfrm>
              <a:off x="496" y="1530"/>
              <a:ext cx="38" cy="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58" name="公式" r:id="rId104" imgW="165100" imgH="266065" progId="Equation.3">
                      <p:embed/>
                    </p:oleObj>
                  </mc:Choice>
                  <mc:Fallback>
                    <p:oleObj name="公式" r:id="rId104" imgW="165100" imgH="266065" progId="Equation.3">
                      <p:embed/>
                      <p:pic>
                        <p:nvPicPr>
                          <p:cNvPr id="0" name="图片 6615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" y="1530"/>
                            <a:ext cx="38" cy="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30" name="Object 210"/>
              <p:cNvGraphicFramePr>
                <a:graphicFrameLocks noChangeAspect="1"/>
              </p:cNvGraphicFramePr>
              <p:nvPr/>
            </p:nvGraphicFramePr>
            <p:xfrm>
              <a:off x="487" y="1613"/>
              <a:ext cx="44" cy="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59" name="Equation" r:id="rId106" imgW="190500" imgH="279400" progId="Equation.DSMT4">
                      <p:embed/>
                    </p:oleObj>
                  </mc:Choice>
                  <mc:Fallback>
                    <p:oleObj name="Equation" r:id="rId106" imgW="190500" imgH="279400" progId="Equation.DSMT4">
                      <p:embed/>
                      <p:pic>
                        <p:nvPicPr>
                          <p:cNvPr id="0" name="图片 6615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" y="1613"/>
                            <a:ext cx="44" cy="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4867" name="Line 211"/>
              <p:cNvSpPr>
                <a:spLocks noChangeShapeType="1"/>
              </p:cNvSpPr>
              <p:nvPr/>
            </p:nvSpPr>
            <p:spPr bwMode="auto">
              <a:xfrm>
                <a:off x="480" y="1599"/>
                <a:ext cx="60" cy="0"/>
              </a:xfrm>
              <a:prstGeom prst="line">
                <a:avLst/>
              </a:prstGeom>
              <a:noFill/>
              <a:ln w="6350">
                <a:solidFill>
                  <a:srgbClr val="969696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5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45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5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5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5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5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5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5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5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5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45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45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5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5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45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45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45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45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45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45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45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45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45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45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45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1000"/>
                                        <p:tgtEl>
                                          <p:spTgt spid="45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45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45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45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45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1000"/>
                                        <p:tgtEl>
                                          <p:spTgt spid="45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1000"/>
                                        <p:tgtEl>
                                          <p:spTgt spid="45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1000"/>
                                        <p:tgtEl>
                                          <p:spTgt spid="45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1000"/>
                                        <p:tgtEl>
                                          <p:spTgt spid="45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45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797" grpId="0" animBg="1"/>
      <p:bldP spid="454822" grpId="0"/>
      <p:bldP spid="454823" grpId="0" animBg="1"/>
      <p:bldP spid="454764" grpId="0" animBg="1"/>
      <p:bldP spid="454764" grpId="1" animBg="1"/>
      <p:bldP spid="454765" grpId="0" animBg="1"/>
      <p:bldP spid="454765" grpId="1" animBg="1"/>
      <p:bldP spid="45477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2" name="Picture 2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3" name="Picture 2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4" name="Picture 26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Picture 2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6" name="Picture 2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7" name="Picture 2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8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8" name="Picture 264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82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9" name="Picture 2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8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0" name="Picture 2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82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1" name="Picture 2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8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2" name="Picture 26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82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3" name="Picture 2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4" name="Picture 27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5" name="Picture 2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6" name="Picture 2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7" name="Picture 2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8" name="Picture 27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9" name="Picture 27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155" name="Rectangle 27"/>
          <p:cNvSpPr>
            <a:spLocks noChangeArrowheads="1"/>
          </p:cNvSpPr>
          <p:nvPr/>
        </p:nvSpPr>
        <p:spPr bwMode="auto">
          <a:xfrm>
            <a:off x="530225" y="1684338"/>
            <a:ext cx="641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432432" name="Group 304"/>
          <p:cNvGrpSpPr/>
          <p:nvPr/>
        </p:nvGrpSpPr>
        <p:grpSpPr bwMode="auto">
          <a:xfrm>
            <a:off x="1531938" y="1444625"/>
            <a:ext cx="2674937" cy="1622425"/>
            <a:chOff x="965" y="910"/>
            <a:chExt cx="1685" cy="1022"/>
          </a:xfrm>
        </p:grpSpPr>
        <p:grpSp>
          <p:nvGrpSpPr>
            <p:cNvPr id="30869" name="Group 165"/>
            <p:cNvGrpSpPr/>
            <p:nvPr/>
          </p:nvGrpSpPr>
          <p:grpSpPr bwMode="auto">
            <a:xfrm flipV="1">
              <a:off x="965" y="1422"/>
              <a:ext cx="1538" cy="510"/>
              <a:chOff x="795" y="1052"/>
              <a:chExt cx="1538" cy="588"/>
            </a:xfrm>
          </p:grpSpPr>
          <p:sp>
            <p:nvSpPr>
              <p:cNvPr id="432294" name="Rectangle 166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2295" name="Rectangle 167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0870" name="Group 303"/>
            <p:cNvGrpSpPr/>
            <p:nvPr/>
          </p:nvGrpSpPr>
          <p:grpSpPr bwMode="auto">
            <a:xfrm>
              <a:off x="965" y="910"/>
              <a:ext cx="1685" cy="864"/>
              <a:chOff x="965" y="910"/>
              <a:chExt cx="1685" cy="864"/>
            </a:xfrm>
          </p:grpSpPr>
          <p:grpSp>
            <p:nvGrpSpPr>
              <p:cNvPr id="30871" name="Group 162"/>
              <p:cNvGrpSpPr/>
              <p:nvPr/>
            </p:nvGrpSpPr>
            <p:grpSpPr bwMode="auto">
              <a:xfrm>
                <a:off x="965" y="910"/>
                <a:ext cx="1538" cy="510"/>
                <a:chOff x="795" y="1052"/>
                <a:chExt cx="1538" cy="588"/>
              </a:xfrm>
            </p:grpSpPr>
            <p:sp>
              <p:nvSpPr>
                <p:cNvPr id="432291" name="Rectangle 163"/>
                <p:cNvSpPr>
                  <a:spLocks noChangeAspect="1" noChangeArrowheads="1"/>
                </p:cNvSpPr>
                <p:nvPr/>
              </p:nvSpPr>
              <p:spPr bwMode="auto">
                <a:xfrm>
                  <a:off x="795" y="1052"/>
                  <a:ext cx="769" cy="588"/>
                </a:xfrm>
                <a:prstGeom prst="rect">
                  <a:avLst/>
                </a:prstGeom>
                <a:gradFill rotWithShape="1">
                  <a:gsLst>
                    <a:gs pos="0">
                      <a:srgbClr val="FFD1A3"/>
                    </a:gs>
                    <a:gs pos="100000">
                      <a:srgbClr val="FFFFFF"/>
                    </a:gs>
                  </a:gsLst>
                  <a:path path="rect">
                    <a:fillToRect l="100000" t="10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32292" name="Rectangle 164"/>
                <p:cNvSpPr>
                  <a:spLocks noChangeAspect="1" noChangeArrowheads="1"/>
                </p:cNvSpPr>
                <p:nvPr/>
              </p:nvSpPr>
              <p:spPr bwMode="auto">
                <a:xfrm rot="10800000">
                  <a:off x="1564" y="1052"/>
                  <a:ext cx="769" cy="588"/>
                </a:xfrm>
                <a:prstGeom prst="rect">
                  <a:avLst/>
                </a:prstGeom>
                <a:gradFill rotWithShape="1">
                  <a:gsLst>
                    <a:gs pos="0">
                      <a:srgbClr val="FFD1A3"/>
                    </a:gs>
                    <a:gs pos="100000">
                      <a:srgbClr val="FFFFFF"/>
                    </a:gs>
                  </a:gsLst>
                  <a:path path="rect">
                    <a:fillToRect l="100000" b="10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432218" name="Oval 90"/>
              <p:cNvSpPr>
                <a:spLocks noChangeAspect="1" noChangeArrowheads="1"/>
              </p:cNvSpPr>
              <p:nvPr/>
            </p:nvSpPr>
            <p:spPr bwMode="auto">
              <a:xfrm>
                <a:off x="1423" y="1159"/>
                <a:ext cx="512" cy="5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0873" name="Object 75"/>
              <p:cNvGraphicFramePr>
                <a:graphicFrameLocks noChangeAspect="1"/>
              </p:cNvGraphicFramePr>
              <p:nvPr/>
            </p:nvGraphicFramePr>
            <p:xfrm>
              <a:off x="1915" y="1512"/>
              <a:ext cx="89" cy="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29" name="公式" r:id="rId3" imgW="190500" imgH="266700" progId="Equation.3">
                      <p:embed/>
                    </p:oleObj>
                  </mc:Choice>
                  <mc:Fallback>
                    <p:oleObj name="公式" r:id="rId3" imgW="190500" imgH="266700" progId="Equation.3">
                      <p:embed/>
                      <p:pic>
                        <p:nvPicPr>
                          <p:cNvPr id="0" name="图片 6625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5" y="1512"/>
                            <a:ext cx="89" cy="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874" name="Line 76"/>
              <p:cNvSpPr>
                <a:spLocks noChangeShapeType="1"/>
              </p:cNvSpPr>
              <p:nvPr/>
            </p:nvSpPr>
            <p:spPr bwMode="auto">
              <a:xfrm>
                <a:off x="1681" y="1043"/>
                <a:ext cx="0" cy="73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19" name="Oval 91"/>
              <p:cNvSpPr>
                <a:spLocks noChangeAspect="1" noChangeArrowheads="1"/>
              </p:cNvSpPr>
              <p:nvPr/>
            </p:nvSpPr>
            <p:spPr bwMode="auto">
              <a:xfrm>
                <a:off x="1937" y="1289"/>
                <a:ext cx="254" cy="25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0876" name="Object 92"/>
              <p:cNvGraphicFramePr>
                <a:graphicFrameLocks noChangeAspect="1"/>
              </p:cNvGraphicFramePr>
              <p:nvPr/>
            </p:nvGraphicFramePr>
            <p:xfrm>
              <a:off x="1209" y="1438"/>
              <a:ext cx="184" cy="1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30" name="公式" r:id="rId5" imgW="393700" imgH="342900" progId="Equation.3">
                      <p:embed/>
                    </p:oleObj>
                  </mc:Choice>
                  <mc:Fallback>
                    <p:oleObj name="公式" r:id="rId5" imgW="393700" imgH="342900" progId="Equation.3">
                      <p:embed/>
                      <p:pic>
                        <p:nvPicPr>
                          <p:cNvPr id="0" name="图片 6625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9" y="1438"/>
                            <a:ext cx="184" cy="1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877" name="Line 38"/>
              <p:cNvSpPr>
                <a:spLocks noChangeShapeType="1"/>
              </p:cNvSpPr>
              <p:nvPr/>
            </p:nvSpPr>
            <p:spPr bwMode="auto">
              <a:xfrm flipV="1">
                <a:off x="1050" y="1420"/>
                <a:ext cx="1600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0878" name="Object 182"/>
              <p:cNvGraphicFramePr>
                <a:graphicFrameLocks noChangeAspect="1"/>
              </p:cNvGraphicFramePr>
              <p:nvPr/>
            </p:nvGraphicFramePr>
            <p:xfrm>
              <a:off x="2229" y="1432"/>
              <a:ext cx="89" cy="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31" name="公式" r:id="rId7" imgW="190500" imgH="266700" progId="Equation.3">
                      <p:embed/>
                    </p:oleObj>
                  </mc:Choice>
                  <mc:Fallback>
                    <p:oleObj name="公式" r:id="rId7" imgW="190500" imgH="266700" progId="Equation.3">
                      <p:embed/>
                      <p:pic>
                        <p:nvPicPr>
                          <p:cNvPr id="0" name="图片 6625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29" y="1432"/>
                            <a:ext cx="89" cy="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79" name="Object 192"/>
              <p:cNvGraphicFramePr>
                <a:graphicFrameLocks noChangeAspect="1"/>
              </p:cNvGraphicFramePr>
              <p:nvPr/>
            </p:nvGraphicFramePr>
            <p:xfrm>
              <a:off x="1942" y="1044"/>
              <a:ext cx="184" cy="1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32" name="公式" r:id="rId9" imgW="393700" imgH="342900" progId="Equation.3">
                      <p:embed/>
                    </p:oleObj>
                  </mc:Choice>
                  <mc:Fallback>
                    <p:oleObj name="公式" r:id="rId9" imgW="393700" imgH="342900" progId="Equation.3">
                      <p:embed/>
                      <p:pic>
                        <p:nvPicPr>
                          <p:cNvPr id="0" name="图片 6625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2" y="1044"/>
                            <a:ext cx="184" cy="1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2383" name="Oval 255"/>
              <p:cNvSpPr>
                <a:spLocks noChangeAspect="1" noChangeArrowheads="1"/>
              </p:cNvSpPr>
              <p:nvPr/>
            </p:nvSpPr>
            <p:spPr bwMode="auto">
              <a:xfrm>
                <a:off x="2066" y="1407"/>
                <a:ext cx="23" cy="23"/>
              </a:xfrm>
              <a:prstGeom prst="ellipse">
                <a:avLst/>
              </a:prstGeom>
              <a:solidFill>
                <a:srgbClr val="EAEAEA"/>
              </a:solidFill>
              <a:ln w="6350">
                <a:solidFill>
                  <a:srgbClr val="B2B2B2"/>
                </a:solidFill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432433" name="Group 305"/>
          <p:cNvGrpSpPr/>
          <p:nvPr/>
        </p:nvGrpSpPr>
        <p:grpSpPr bwMode="auto">
          <a:xfrm>
            <a:off x="2693988" y="3376613"/>
            <a:ext cx="417512" cy="1811337"/>
            <a:chOff x="1697" y="2127"/>
            <a:chExt cx="263" cy="1141"/>
          </a:xfrm>
        </p:grpSpPr>
        <p:sp>
          <p:nvSpPr>
            <p:cNvPr id="432301" name="Rectangle 173"/>
            <p:cNvSpPr>
              <a:spLocks noChangeArrowheads="1"/>
            </p:cNvSpPr>
            <p:nvPr/>
          </p:nvSpPr>
          <p:spPr bwMode="auto">
            <a:xfrm rot="-16200000">
              <a:off x="1543" y="2281"/>
              <a:ext cx="571" cy="26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CB9"/>
                </a:gs>
              </a:gsLst>
              <a:lin ang="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2302" name="Rectangle 174"/>
            <p:cNvSpPr>
              <a:spLocks noChangeArrowheads="1"/>
            </p:cNvSpPr>
            <p:nvPr/>
          </p:nvSpPr>
          <p:spPr bwMode="auto">
            <a:xfrm rot="-5400000">
              <a:off x="1543" y="2852"/>
              <a:ext cx="570" cy="26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CB9"/>
                </a:gs>
              </a:gsLst>
              <a:lin ang="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32369" name="Group 241"/>
          <p:cNvGrpSpPr/>
          <p:nvPr/>
        </p:nvGrpSpPr>
        <p:grpSpPr bwMode="auto">
          <a:xfrm>
            <a:off x="1597025" y="5026025"/>
            <a:ext cx="1081088" cy="392113"/>
            <a:chOff x="1006" y="3166"/>
            <a:chExt cx="681" cy="247"/>
          </a:xfrm>
        </p:grpSpPr>
        <p:sp>
          <p:nvSpPr>
            <p:cNvPr id="30865" name="Line 62"/>
            <p:cNvSpPr>
              <a:spLocks noChangeShapeType="1"/>
            </p:cNvSpPr>
            <p:nvPr/>
          </p:nvSpPr>
          <p:spPr bwMode="auto">
            <a:xfrm flipV="1">
              <a:off x="1687" y="3209"/>
              <a:ext cx="0" cy="20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66" name="Object 79"/>
            <p:cNvGraphicFramePr/>
            <p:nvPr/>
          </p:nvGraphicFramePr>
          <p:xfrm>
            <a:off x="1006" y="3166"/>
            <a:ext cx="6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33" name="公式" r:id="rId11" imgW="951865" imgH="368300" progId="Equation.3">
                    <p:embed/>
                  </p:oleObj>
                </mc:Choice>
                <mc:Fallback>
                  <p:oleObj name="公式" r:id="rId11" imgW="951865" imgH="368300" progId="Equation.3">
                    <p:embed/>
                    <p:pic>
                      <p:nvPicPr>
                        <p:cNvPr id="0" name="图片 6625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6" y="3166"/>
                          <a:ext cx="6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371" name="Group 243"/>
          <p:cNvGrpSpPr/>
          <p:nvPr/>
        </p:nvGrpSpPr>
        <p:grpSpPr bwMode="auto">
          <a:xfrm>
            <a:off x="4148138" y="5264150"/>
            <a:ext cx="1631950" cy="817563"/>
            <a:chOff x="2613" y="3316"/>
            <a:chExt cx="1028" cy="515"/>
          </a:xfrm>
        </p:grpSpPr>
        <p:sp>
          <p:nvSpPr>
            <p:cNvPr id="30863" name="Line 65"/>
            <p:cNvSpPr>
              <a:spLocks noChangeShapeType="1"/>
            </p:cNvSpPr>
            <p:nvPr/>
          </p:nvSpPr>
          <p:spPr bwMode="auto">
            <a:xfrm rot="16200000" flipV="1">
              <a:off x="3127" y="3317"/>
              <a:ext cx="0" cy="102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64" name="Object 80"/>
            <p:cNvGraphicFramePr/>
            <p:nvPr/>
          </p:nvGraphicFramePr>
          <p:xfrm>
            <a:off x="2738" y="3316"/>
            <a:ext cx="74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34" name="公式" r:id="rId13" imgW="1180465" imgH="723900" progId="Equation.3">
                    <p:embed/>
                  </p:oleObj>
                </mc:Choice>
                <mc:Fallback>
                  <p:oleObj name="公式" r:id="rId13" imgW="1180465" imgH="723900" progId="Equation.3">
                    <p:embed/>
                    <p:pic>
                      <p:nvPicPr>
                        <p:cNvPr id="0" name="图片 6625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8" y="3316"/>
                          <a:ext cx="744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378" name="Group 250"/>
          <p:cNvGrpSpPr/>
          <p:nvPr/>
        </p:nvGrpSpPr>
        <p:grpSpPr bwMode="auto">
          <a:xfrm>
            <a:off x="7240588" y="4797425"/>
            <a:ext cx="1106487" cy="431800"/>
            <a:chOff x="4561" y="3022"/>
            <a:chExt cx="697" cy="272"/>
          </a:xfrm>
        </p:grpSpPr>
        <p:sp>
          <p:nvSpPr>
            <p:cNvPr id="30861" name="Line 63"/>
            <p:cNvSpPr>
              <a:spLocks noChangeShapeType="1"/>
            </p:cNvSpPr>
            <p:nvPr/>
          </p:nvSpPr>
          <p:spPr bwMode="auto">
            <a:xfrm>
              <a:off x="4561" y="3083"/>
              <a:ext cx="0" cy="20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62" name="Object 81"/>
            <p:cNvGraphicFramePr/>
            <p:nvPr/>
          </p:nvGraphicFramePr>
          <p:xfrm>
            <a:off x="4642" y="3022"/>
            <a:ext cx="6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35" name="公式" r:id="rId15" imgW="977900" imgH="431800" progId="Equation.3">
                    <p:embed/>
                  </p:oleObj>
                </mc:Choice>
                <mc:Fallback>
                  <p:oleObj name="公式" r:id="rId15" imgW="977900" imgH="431800" progId="Equation.3">
                    <p:embed/>
                    <p:pic>
                      <p:nvPicPr>
                        <p:cNvPr id="0" name="图片 6625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2" y="3022"/>
                          <a:ext cx="6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418" name="Group 290"/>
          <p:cNvGrpSpPr/>
          <p:nvPr/>
        </p:nvGrpSpPr>
        <p:grpSpPr bwMode="auto">
          <a:xfrm>
            <a:off x="7246938" y="2749550"/>
            <a:ext cx="1474787" cy="787400"/>
            <a:chOff x="4565" y="1732"/>
            <a:chExt cx="929" cy="496"/>
          </a:xfrm>
        </p:grpSpPr>
        <p:sp>
          <p:nvSpPr>
            <p:cNvPr id="30859" name="Line 64"/>
            <p:cNvSpPr>
              <a:spLocks noChangeShapeType="1"/>
            </p:cNvSpPr>
            <p:nvPr/>
          </p:nvSpPr>
          <p:spPr bwMode="auto">
            <a:xfrm>
              <a:off x="4565" y="1851"/>
              <a:ext cx="0" cy="24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60" name="Object 82"/>
            <p:cNvGraphicFramePr/>
            <p:nvPr/>
          </p:nvGraphicFramePr>
          <p:xfrm>
            <a:off x="4630" y="1732"/>
            <a:ext cx="86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36" name="公式" r:id="rId17" imgW="1371600" imgH="787400" progId="Equation.3">
                    <p:embed/>
                  </p:oleObj>
                </mc:Choice>
                <mc:Fallback>
                  <p:oleObj name="公式" r:id="rId17" imgW="1371600" imgH="787400" progId="Equation.3">
                    <p:embed/>
                    <p:pic>
                      <p:nvPicPr>
                        <p:cNvPr id="0" name="图片 6625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0" y="1732"/>
                          <a:ext cx="86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363" name="Group 235"/>
          <p:cNvGrpSpPr/>
          <p:nvPr/>
        </p:nvGrpSpPr>
        <p:grpSpPr bwMode="auto">
          <a:xfrm>
            <a:off x="1673225" y="3538538"/>
            <a:ext cx="2016125" cy="1398587"/>
            <a:chOff x="1054" y="2229"/>
            <a:chExt cx="1270" cy="881"/>
          </a:xfrm>
        </p:grpSpPr>
        <p:sp>
          <p:nvSpPr>
            <p:cNvPr id="30856" name="Line 31"/>
            <p:cNvSpPr>
              <a:spLocks noChangeShapeType="1"/>
            </p:cNvSpPr>
            <p:nvPr/>
          </p:nvSpPr>
          <p:spPr bwMode="auto">
            <a:xfrm flipV="1">
              <a:off x="1054" y="2702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7" name="Line 51"/>
            <p:cNvSpPr>
              <a:spLocks noChangeShapeType="1"/>
            </p:cNvSpPr>
            <p:nvPr/>
          </p:nvSpPr>
          <p:spPr bwMode="auto">
            <a:xfrm>
              <a:off x="1691" y="2229"/>
              <a:ext cx="0" cy="88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58" name="Object 193"/>
            <p:cNvGraphicFramePr>
              <a:graphicFrameLocks noChangeAspect="1"/>
            </p:cNvGraphicFramePr>
            <p:nvPr/>
          </p:nvGraphicFramePr>
          <p:xfrm>
            <a:off x="2043" y="2246"/>
            <a:ext cx="23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37" name="公式" r:id="rId19" imgW="508000" imgH="368300" progId="Equation.3">
                    <p:embed/>
                  </p:oleObj>
                </mc:Choice>
                <mc:Fallback>
                  <p:oleObj name="公式" r:id="rId19" imgW="508000" imgH="368300" progId="Equation.3">
                    <p:embed/>
                    <p:pic>
                      <p:nvPicPr>
                        <p:cNvPr id="0" name="图片 6625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" y="2246"/>
                          <a:ext cx="23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417" name="Group 289"/>
          <p:cNvGrpSpPr/>
          <p:nvPr/>
        </p:nvGrpSpPr>
        <p:grpSpPr bwMode="auto">
          <a:xfrm>
            <a:off x="1555750" y="5495925"/>
            <a:ext cx="2252663" cy="889000"/>
            <a:chOff x="980" y="3462"/>
            <a:chExt cx="1419" cy="560"/>
          </a:xfrm>
        </p:grpSpPr>
        <p:sp>
          <p:nvSpPr>
            <p:cNvPr id="432298" name="Rectangle 170"/>
            <p:cNvSpPr>
              <a:spLocks noChangeArrowheads="1"/>
            </p:cNvSpPr>
            <p:nvPr/>
          </p:nvSpPr>
          <p:spPr bwMode="auto">
            <a:xfrm rot="-10800000">
              <a:off x="1690" y="3684"/>
              <a:ext cx="709" cy="26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CB9"/>
                </a:gs>
              </a:gsLst>
              <a:lin ang="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2299" name="Rectangle 171"/>
            <p:cNvSpPr>
              <a:spLocks noChangeArrowheads="1"/>
            </p:cNvSpPr>
            <p:nvPr/>
          </p:nvSpPr>
          <p:spPr bwMode="auto">
            <a:xfrm>
              <a:off x="980" y="3683"/>
              <a:ext cx="708" cy="26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CB9"/>
                </a:gs>
              </a:gsLst>
              <a:lin ang="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2236" name="Line 108"/>
            <p:cNvSpPr>
              <a:spLocks noChangeShapeType="1"/>
            </p:cNvSpPr>
            <p:nvPr/>
          </p:nvSpPr>
          <p:spPr bwMode="auto">
            <a:xfrm flipH="1" flipV="1">
              <a:off x="1684" y="3685"/>
              <a:ext cx="514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2237" name="Line 109"/>
            <p:cNvSpPr>
              <a:spLocks noChangeShapeType="1"/>
            </p:cNvSpPr>
            <p:nvPr/>
          </p:nvSpPr>
          <p:spPr bwMode="auto">
            <a:xfrm flipH="1" flipV="1">
              <a:off x="1171" y="3685"/>
              <a:ext cx="515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852" name="Line 32"/>
            <p:cNvSpPr>
              <a:spLocks noChangeShapeType="1"/>
            </p:cNvSpPr>
            <p:nvPr/>
          </p:nvSpPr>
          <p:spPr bwMode="auto">
            <a:xfrm>
              <a:off x="1691" y="3465"/>
              <a:ext cx="0" cy="55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3" name="Line 50"/>
            <p:cNvSpPr>
              <a:spLocks noChangeShapeType="1"/>
            </p:cNvSpPr>
            <p:nvPr/>
          </p:nvSpPr>
          <p:spPr bwMode="auto">
            <a:xfrm flipV="1">
              <a:off x="1048" y="3944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54" name="Object 191"/>
            <p:cNvGraphicFramePr>
              <a:graphicFrameLocks noChangeAspect="1"/>
            </p:cNvGraphicFramePr>
            <p:nvPr/>
          </p:nvGraphicFramePr>
          <p:xfrm>
            <a:off x="1709" y="3540"/>
            <a:ext cx="142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38" name="公式" r:id="rId21" imgW="304800" imgH="342900" progId="Equation.3">
                    <p:embed/>
                  </p:oleObj>
                </mc:Choice>
                <mc:Fallback>
                  <p:oleObj name="公式" r:id="rId21" imgW="304800" imgH="342900" progId="Equation.3">
                    <p:embed/>
                    <p:pic>
                      <p:nvPicPr>
                        <p:cNvPr id="0" name="图片 6625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9" y="3540"/>
                          <a:ext cx="142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5" name="Object 194"/>
            <p:cNvGraphicFramePr>
              <a:graphicFrameLocks noChangeAspect="1"/>
            </p:cNvGraphicFramePr>
            <p:nvPr/>
          </p:nvGraphicFramePr>
          <p:xfrm>
            <a:off x="2070" y="3462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39" name="公式" r:id="rId23" imgW="520700" imgH="368300" progId="Equation.3">
                    <p:embed/>
                  </p:oleObj>
                </mc:Choice>
                <mc:Fallback>
                  <p:oleObj name="公式" r:id="rId23" imgW="520700" imgH="368300" progId="Equation.3">
                    <p:embed/>
                    <p:pic>
                      <p:nvPicPr>
                        <p:cNvPr id="0" name="图片 6625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" y="3462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419" name="Group 291"/>
          <p:cNvGrpSpPr/>
          <p:nvPr/>
        </p:nvGrpSpPr>
        <p:grpSpPr bwMode="auto">
          <a:xfrm>
            <a:off x="6229350" y="1652588"/>
            <a:ext cx="2016125" cy="1160462"/>
            <a:chOff x="3924" y="1041"/>
            <a:chExt cx="1270" cy="731"/>
          </a:xfrm>
        </p:grpSpPr>
        <p:sp>
          <p:nvSpPr>
            <p:cNvPr id="432150" name="Oval 22"/>
            <p:cNvSpPr>
              <a:spLocks noChangeAspect="1" noChangeArrowheads="1"/>
            </p:cNvSpPr>
            <p:nvPr/>
          </p:nvSpPr>
          <p:spPr bwMode="auto">
            <a:xfrm>
              <a:off x="4377" y="1236"/>
              <a:ext cx="372" cy="3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1A3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843" name="Line 35"/>
            <p:cNvSpPr>
              <a:spLocks noChangeShapeType="1"/>
            </p:cNvSpPr>
            <p:nvPr/>
          </p:nvSpPr>
          <p:spPr bwMode="auto">
            <a:xfrm flipV="1">
              <a:off x="3924" y="1426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4" name="Line 33"/>
            <p:cNvSpPr>
              <a:spLocks noChangeShapeType="1"/>
            </p:cNvSpPr>
            <p:nvPr/>
          </p:nvSpPr>
          <p:spPr bwMode="auto">
            <a:xfrm>
              <a:off x="4565" y="1041"/>
              <a:ext cx="0" cy="73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45" name="Object 160"/>
            <p:cNvGraphicFramePr>
              <a:graphicFrameLocks noChangeAspect="1"/>
            </p:cNvGraphicFramePr>
            <p:nvPr/>
          </p:nvGraphicFramePr>
          <p:xfrm>
            <a:off x="4766" y="1444"/>
            <a:ext cx="7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40" name="公式" r:id="rId25" imgW="165100" imgH="266065" progId="Equation.3">
                    <p:embed/>
                  </p:oleObj>
                </mc:Choice>
                <mc:Fallback>
                  <p:oleObj name="公式" r:id="rId25" imgW="165100" imgH="266065" progId="Equation.3">
                    <p:embed/>
                    <p:pic>
                      <p:nvPicPr>
                        <p:cNvPr id="0" name="图片 6625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" y="1444"/>
                          <a:ext cx="78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6" name="Object 161"/>
            <p:cNvGraphicFramePr>
              <a:graphicFrameLocks noChangeAspect="1"/>
            </p:cNvGraphicFramePr>
            <p:nvPr/>
          </p:nvGraphicFramePr>
          <p:xfrm>
            <a:off x="4181" y="1448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41" name="公式" r:id="rId27" imgW="355600" imgH="342900" progId="Equation.3">
                    <p:embed/>
                  </p:oleObj>
                </mc:Choice>
                <mc:Fallback>
                  <p:oleObj name="公式" r:id="rId27" imgW="355600" imgH="342900" progId="Equation.3">
                    <p:embed/>
                    <p:pic>
                      <p:nvPicPr>
                        <p:cNvPr id="0" name="图片 6625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" y="1448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7" name="Object 195"/>
            <p:cNvGraphicFramePr>
              <a:graphicFrameLocks noChangeAspect="1"/>
            </p:cNvGraphicFramePr>
            <p:nvPr/>
          </p:nvGraphicFramePr>
          <p:xfrm>
            <a:off x="4910" y="1043"/>
            <a:ext cx="2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42" name="公式" r:id="rId29" imgW="469900" imgH="342900" progId="Equation.3">
                    <p:embed/>
                  </p:oleObj>
                </mc:Choice>
                <mc:Fallback>
                  <p:oleObj name="公式" r:id="rId29" imgW="469900" imgH="342900" progId="Equation.3">
                    <p:embed/>
                    <p:pic>
                      <p:nvPicPr>
                        <p:cNvPr id="0" name="图片 6625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0" y="1043"/>
                          <a:ext cx="22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372" name="Group 244"/>
          <p:cNvGrpSpPr/>
          <p:nvPr/>
        </p:nvGrpSpPr>
        <p:grpSpPr bwMode="auto">
          <a:xfrm>
            <a:off x="6110288" y="5402263"/>
            <a:ext cx="2249487" cy="1008062"/>
            <a:chOff x="3849" y="3403"/>
            <a:chExt cx="1417" cy="635"/>
          </a:xfrm>
        </p:grpSpPr>
        <p:grpSp>
          <p:nvGrpSpPr>
            <p:cNvPr id="30833" name="Group 112"/>
            <p:cNvGrpSpPr/>
            <p:nvPr/>
          </p:nvGrpSpPr>
          <p:grpSpPr bwMode="auto">
            <a:xfrm rot="10800000">
              <a:off x="3849" y="3626"/>
              <a:ext cx="1417" cy="317"/>
              <a:chOff x="480" y="2610"/>
              <a:chExt cx="2400" cy="342"/>
            </a:xfrm>
          </p:grpSpPr>
          <p:sp>
            <p:nvSpPr>
              <p:cNvPr id="432241" name="Rectangle 113"/>
              <p:cNvSpPr>
                <a:spLocks noChangeArrowheads="1"/>
              </p:cNvSpPr>
              <p:nvPr/>
            </p:nvSpPr>
            <p:spPr bwMode="auto">
              <a:xfrm>
                <a:off x="482" y="2611"/>
                <a:ext cx="1201" cy="342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DCB9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2242" name="Rectangle 114"/>
              <p:cNvSpPr>
                <a:spLocks noChangeArrowheads="1"/>
              </p:cNvSpPr>
              <p:nvPr/>
            </p:nvSpPr>
            <p:spPr bwMode="auto">
              <a:xfrm rot="10800000">
                <a:off x="1681" y="2611"/>
                <a:ext cx="1199" cy="342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DCB9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32243" name="Line 115"/>
            <p:cNvSpPr>
              <a:spLocks noChangeShapeType="1"/>
            </p:cNvSpPr>
            <p:nvPr/>
          </p:nvSpPr>
          <p:spPr bwMode="auto">
            <a:xfrm flipH="1" flipV="1">
              <a:off x="4562" y="3629"/>
              <a:ext cx="514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2244" name="Line 116"/>
            <p:cNvSpPr>
              <a:spLocks noChangeShapeType="1"/>
            </p:cNvSpPr>
            <p:nvPr/>
          </p:nvSpPr>
          <p:spPr bwMode="auto">
            <a:xfrm flipH="1" flipV="1">
              <a:off x="4043" y="3629"/>
              <a:ext cx="515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836" name="Line 117"/>
            <p:cNvSpPr>
              <a:spLocks noChangeShapeType="1"/>
            </p:cNvSpPr>
            <p:nvPr/>
          </p:nvSpPr>
          <p:spPr bwMode="auto">
            <a:xfrm>
              <a:off x="4563" y="3403"/>
              <a:ext cx="0" cy="6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7" name="Line 118"/>
            <p:cNvSpPr>
              <a:spLocks noChangeShapeType="1"/>
            </p:cNvSpPr>
            <p:nvPr/>
          </p:nvSpPr>
          <p:spPr bwMode="auto">
            <a:xfrm flipV="1">
              <a:off x="3926" y="3942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38" name="Object 130"/>
            <p:cNvGraphicFramePr>
              <a:graphicFrameLocks noChangeAspect="1"/>
            </p:cNvGraphicFramePr>
            <p:nvPr/>
          </p:nvGraphicFramePr>
          <p:xfrm>
            <a:off x="4588" y="3474"/>
            <a:ext cx="156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43" name="公式" r:id="rId31" imgW="330200" imgH="342900" progId="Equation.3">
                    <p:embed/>
                  </p:oleObj>
                </mc:Choice>
                <mc:Fallback>
                  <p:oleObj name="公式" r:id="rId31" imgW="330200" imgH="342900" progId="Equation.3">
                    <p:embed/>
                    <p:pic>
                      <p:nvPicPr>
                        <p:cNvPr id="0" name="图片 6625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8" y="3474"/>
                          <a:ext cx="156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9" name="Object 196"/>
            <p:cNvGraphicFramePr>
              <a:graphicFrameLocks noChangeAspect="1"/>
            </p:cNvGraphicFramePr>
            <p:nvPr/>
          </p:nvGraphicFramePr>
          <p:xfrm>
            <a:off x="4974" y="3403"/>
            <a:ext cx="24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44" name="公式" r:id="rId33" imgW="520700" imgH="381000" progId="Equation.3">
                    <p:embed/>
                  </p:oleObj>
                </mc:Choice>
                <mc:Fallback>
                  <p:oleObj name="公式" r:id="rId33" imgW="520700" imgH="381000" progId="Equation.3">
                    <p:embed/>
                    <p:pic>
                      <p:nvPicPr>
                        <p:cNvPr id="0" name="图片 6625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4" y="3403"/>
                          <a:ext cx="24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373" name="Group 245"/>
          <p:cNvGrpSpPr/>
          <p:nvPr/>
        </p:nvGrpSpPr>
        <p:grpSpPr bwMode="auto">
          <a:xfrm>
            <a:off x="6021388" y="3421063"/>
            <a:ext cx="2441575" cy="1255712"/>
            <a:chOff x="3793" y="2155"/>
            <a:chExt cx="1538" cy="791"/>
          </a:xfrm>
        </p:grpSpPr>
        <p:grpSp>
          <p:nvGrpSpPr>
            <p:cNvPr id="30826" name="Group 2"/>
            <p:cNvGrpSpPr/>
            <p:nvPr/>
          </p:nvGrpSpPr>
          <p:grpSpPr bwMode="auto">
            <a:xfrm>
              <a:off x="3793" y="2268"/>
              <a:ext cx="1538" cy="510"/>
              <a:chOff x="795" y="1052"/>
              <a:chExt cx="1538" cy="588"/>
            </a:xfrm>
          </p:grpSpPr>
          <p:sp>
            <p:nvSpPr>
              <p:cNvPr id="432131" name="Rectangle 3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CB9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2132" name="Rectangle 4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CB9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0827" name="Line 34"/>
            <p:cNvSpPr>
              <a:spLocks noChangeShapeType="1"/>
            </p:cNvSpPr>
            <p:nvPr/>
          </p:nvSpPr>
          <p:spPr bwMode="auto">
            <a:xfrm flipH="1">
              <a:off x="4563" y="2155"/>
              <a:ext cx="0" cy="79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8" name="Line 59"/>
            <p:cNvSpPr>
              <a:spLocks noChangeShapeType="1"/>
            </p:cNvSpPr>
            <p:nvPr/>
          </p:nvSpPr>
          <p:spPr bwMode="auto">
            <a:xfrm flipV="1">
              <a:off x="4011" y="2776"/>
              <a:ext cx="104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9" name="Line 60"/>
            <p:cNvSpPr>
              <a:spLocks noChangeShapeType="1"/>
            </p:cNvSpPr>
            <p:nvPr/>
          </p:nvSpPr>
          <p:spPr bwMode="auto">
            <a:xfrm flipV="1">
              <a:off x="3926" y="2778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30" name="Object 197"/>
            <p:cNvGraphicFramePr>
              <a:graphicFrameLocks noChangeAspect="1"/>
            </p:cNvGraphicFramePr>
            <p:nvPr/>
          </p:nvGraphicFramePr>
          <p:xfrm>
            <a:off x="4862" y="2364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45" name="公式" r:id="rId35" imgW="520700" imgH="368300" progId="Equation.3">
                    <p:embed/>
                  </p:oleObj>
                </mc:Choice>
                <mc:Fallback>
                  <p:oleObj name="公式" r:id="rId35" imgW="520700" imgH="368300" progId="Equation.3">
                    <p:embed/>
                    <p:pic>
                      <p:nvPicPr>
                        <p:cNvPr id="0" name="图片 6625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2" y="2364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429" name="Group 301"/>
          <p:cNvGrpSpPr/>
          <p:nvPr/>
        </p:nvGrpSpPr>
        <p:grpSpPr bwMode="auto">
          <a:xfrm>
            <a:off x="2687638" y="3689350"/>
            <a:ext cx="107950" cy="1189038"/>
            <a:chOff x="1693" y="2324"/>
            <a:chExt cx="68" cy="749"/>
          </a:xfrm>
        </p:grpSpPr>
        <p:sp>
          <p:nvSpPr>
            <p:cNvPr id="432328" name="Line 200"/>
            <p:cNvSpPr>
              <a:spLocks noChangeShapeType="1"/>
            </p:cNvSpPr>
            <p:nvPr/>
          </p:nvSpPr>
          <p:spPr bwMode="auto">
            <a:xfrm rot="5400000" flipH="1" flipV="1">
              <a:off x="1508" y="2886"/>
              <a:ext cx="374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0822" name="Group 300"/>
            <p:cNvGrpSpPr/>
            <p:nvPr/>
          </p:nvGrpSpPr>
          <p:grpSpPr bwMode="auto">
            <a:xfrm>
              <a:off x="1693" y="2324"/>
              <a:ext cx="68" cy="376"/>
              <a:chOff x="1693" y="2324"/>
              <a:chExt cx="68" cy="376"/>
            </a:xfrm>
          </p:grpSpPr>
          <p:sp>
            <p:nvSpPr>
              <p:cNvPr id="432349" name="Line 221"/>
              <p:cNvSpPr>
                <a:spLocks noChangeAspect="1" noChangeShapeType="1"/>
              </p:cNvSpPr>
              <p:nvPr/>
            </p:nvSpPr>
            <p:spPr bwMode="auto">
              <a:xfrm flipH="1">
                <a:off x="1757" y="2632"/>
                <a:ext cx="0" cy="68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2329" name="Line 201"/>
              <p:cNvSpPr>
                <a:spLocks noChangeShapeType="1"/>
              </p:cNvSpPr>
              <p:nvPr/>
            </p:nvSpPr>
            <p:spPr bwMode="auto">
              <a:xfrm rot="5400000" flipH="1" flipV="1">
                <a:off x="1508" y="2511"/>
                <a:ext cx="374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2350" name="Line 222"/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1727" y="2602"/>
                <a:ext cx="0" cy="68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432423" name="Group 295"/>
          <p:cNvGrpSpPr/>
          <p:nvPr/>
        </p:nvGrpSpPr>
        <p:grpSpPr bwMode="auto">
          <a:xfrm>
            <a:off x="2255838" y="1955800"/>
            <a:ext cx="107950" cy="557213"/>
            <a:chOff x="1421" y="1232"/>
            <a:chExt cx="68" cy="351"/>
          </a:xfrm>
        </p:grpSpPr>
        <p:sp>
          <p:nvSpPr>
            <p:cNvPr id="432337" name="Line 209"/>
            <p:cNvSpPr>
              <a:spLocks noChangeShapeType="1"/>
            </p:cNvSpPr>
            <p:nvPr/>
          </p:nvSpPr>
          <p:spPr bwMode="auto">
            <a:xfrm flipH="1">
              <a:off x="1423" y="1232"/>
              <a:ext cx="0" cy="35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0818" name="Group 210"/>
            <p:cNvGrpSpPr>
              <a:grpSpLocks noChangeAspect="1"/>
            </p:cNvGrpSpPr>
            <p:nvPr/>
          </p:nvGrpSpPr>
          <p:grpSpPr bwMode="auto">
            <a:xfrm>
              <a:off x="1421" y="1352"/>
              <a:ext cx="68" cy="68"/>
              <a:chOff x="418" y="2172"/>
              <a:chExt cx="91" cy="91"/>
            </a:xfrm>
          </p:grpSpPr>
          <p:sp>
            <p:nvSpPr>
              <p:cNvPr id="432339" name="Line 211"/>
              <p:cNvSpPr>
                <a:spLocks noChangeAspect="1" noChangeShapeType="1"/>
              </p:cNvSpPr>
              <p:nvPr/>
            </p:nvSpPr>
            <p:spPr bwMode="auto">
              <a:xfrm flipH="1">
                <a:off x="504" y="217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2340" name="Line 212"/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464" y="213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432424" name="Group 296"/>
          <p:cNvGrpSpPr/>
          <p:nvPr/>
        </p:nvGrpSpPr>
        <p:grpSpPr bwMode="auto">
          <a:xfrm>
            <a:off x="3481388" y="1958975"/>
            <a:ext cx="107950" cy="557213"/>
            <a:chOff x="2193" y="1234"/>
            <a:chExt cx="68" cy="351"/>
          </a:xfrm>
        </p:grpSpPr>
        <p:sp>
          <p:nvSpPr>
            <p:cNvPr id="432343" name="Line 215"/>
            <p:cNvSpPr>
              <a:spLocks noChangeShapeType="1"/>
            </p:cNvSpPr>
            <p:nvPr/>
          </p:nvSpPr>
          <p:spPr bwMode="auto">
            <a:xfrm flipH="1">
              <a:off x="2195" y="1234"/>
              <a:ext cx="0" cy="35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0814" name="Group 216"/>
            <p:cNvGrpSpPr>
              <a:grpSpLocks noChangeAspect="1"/>
            </p:cNvGrpSpPr>
            <p:nvPr/>
          </p:nvGrpSpPr>
          <p:grpSpPr bwMode="auto">
            <a:xfrm>
              <a:off x="2193" y="1354"/>
              <a:ext cx="68" cy="68"/>
              <a:chOff x="418" y="2172"/>
              <a:chExt cx="91" cy="91"/>
            </a:xfrm>
          </p:grpSpPr>
          <p:sp>
            <p:nvSpPr>
              <p:cNvPr id="432345" name="Line 217"/>
              <p:cNvSpPr>
                <a:spLocks noChangeAspect="1" noChangeShapeType="1"/>
              </p:cNvSpPr>
              <p:nvPr/>
            </p:nvSpPr>
            <p:spPr bwMode="auto">
              <a:xfrm flipH="1">
                <a:off x="504" y="217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2346" name="Line 218"/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464" y="213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432430" name="Group 302"/>
          <p:cNvGrpSpPr/>
          <p:nvPr/>
        </p:nvGrpSpPr>
        <p:grpSpPr bwMode="auto">
          <a:xfrm>
            <a:off x="3106738" y="3694113"/>
            <a:ext cx="112712" cy="1189037"/>
            <a:chOff x="1957" y="2327"/>
            <a:chExt cx="71" cy="749"/>
          </a:xfrm>
        </p:grpSpPr>
        <p:sp>
          <p:nvSpPr>
            <p:cNvPr id="432352" name="Line 224"/>
            <p:cNvSpPr>
              <a:spLocks noChangeAspect="1" noChangeShapeType="1"/>
            </p:cNvSpPr>
            <p:nvPr/>
          </p:nvSpPr>
          <p:spPr bwMode="auto">
            <a:xfrm flipH="1">
              <a:off x="2024" y="2632"/>
              <a:ext cx="0" cy="68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2227" name="Line 99"/>
            <p:cNvSpPr>
              <a:spLocks noChangeShapeType="1"/>
            </p:cNvSpPr>
            <p:nvPr/>
          </p:nvSpPr>
          <p:spPr bwMode="auto">
            <a:xfrm rot="5400000" flipH="1" flipV="1">
              <a:off x="1770" y="2889"/>
              <a:ext cx="374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2228" name="Line 100"/>
            <p:cNvSpPr>
              <a:spLocks noChangeShapeType="1"/>
            </p:cNvSpPr>
            <p:nvPr/>
          </p:nvSpPr>
          <p:spPr bwMode="auto">
            <a:xfrm rot="5400000" flipH="1" flipV="1">
              <a:off x="1770" y="2514"/>
              <a:ext cx="374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2353" name="Line 225"/>
            <p:cNvSpPr>
              <a:spLocks noChangeAspect="1" noChangeShapeType="1"/>
            </p:cNvSpPr>
            <p:nvPr/>
          </p:nvSpPr>
          <p:spPr bwMode="auto">
            <a:xfrm rot="16200000" flipH="1">
              <a:off x="1994" y="2602"/>
              <a:ext cx="0" cy="68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32377" name="Group 249"/>
          <p:cNvGrpSpPr/>
          <p:nvPr/>
        </p:nvGrpSpPr>
        <p:grpSpPr bwMode="auto">
          <a:xfrm>
            <a:off x="1190625" y="2838450"/>
            <a:ext cx="1490663" cy="787400"/>
            <a:chOff x="750" y="1806"/>
            <a:chExt cx="939" cy="496"/>
          </a:xfrm>
        </p:grpSpPr>
        <p:graphicFrame>
          <p:nvGraphicFramePr>
            <p:cNvPr id="30804" name="Object 67"/>
            <p:cNvGraphicFramePr/>
            <p:nvPr/>
          </p:nvGraphicFramePr>
          <p:xfrm>
            <a:off x="750" y="1806"/>
            <a:ext cx="84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46" name="公式" r:id="rId37" imgW="1333500" imgH="787400" progId="Equation.3">
                    <p:embed/>
                  </p:oleObj>
                </mc:Choice>
                <mc:Fallback>
                  <p:oleObj name="公式" r:id="rId37" imgW="1333500" imgH="787400" progId="Equation.3">
                    <p:embed/>
                    <p:pic>
                      <p:nvPicPr>
                        <p:cNvPr id="0" name="图片 6625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0" y="1806"/>
                          <a:ext cx="84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805" name="Group 240"/>
            <p:cNvGrpSpPr/>
            <p:nvPr/>
          </p:nvGrpSpPr>
          <p:grpSpPr bwMode="auto">
            <a:xfrm>
              <a:off x="1154" y="1838"/>
              <a:ext cx="535" cy="402"/>
              <a:chOff x="1154" y="1838"/>
              <a:chExt cx="535" cy="402"/>
            </a:xfrm>
          </p:grpSpPr>
          <p:sp>
            <p:nvSpPr>
              <p:cNvPr id="30806" name="Line 61"/>
              <p:cNvSpPr>
                <a:spLocks noChangeShapeType="1"/>
              </p:cNvSpPr>
              <p:nvPr/>
            </p:nvSpPr>
            <p:spPr bwMode="auto">
              <a:xfrm flipV="1">
                <a:off x="1689" y="1933"/>
                <a:ext cx="0" cy="246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stealth" w="med" len="lg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0807" name="Object 137"/>
              <p:cNvGraphicFramePr/>
              <p:nvPr/>
            </p:nvGraphicFramePr>
            <p:xfrm>
              <a:off x="1156" y="2056"/>
              <a:ext cx="3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47" name="公式" r:id="rId39" imgW="609600" imgH="292100" progId="Equation.3">
                      <p:embed/>
                    </p:oleObj>
                  </mc:Choice>
                  <mc:Fallback>
                    <p:oleObj name="公式" r:id="rId39" imgW="609600" imgH="292100" progId="Equation.3">
                      <p:embed/>
                      <p:pic>
                        <p:nvPicPr>
                          <p:cNvPr id="0" name="图片 66254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6" y="2056"/>
                            <a:ext cx="38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08" name="Object 138"/>
              <p:cNvGraphicFramePr/>
              <p:nvPr/>
            </p:nvGraphicFramePr>
            <p:xfrm>
              <a:off x="1154" y="1838"/>
              <a:ext cx="3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48" name="公式" r:id="rId41" imgW="609600" imgH="292100" progId="Equation.3">
                      <p:embed/>
                    </p:oleObj>
                  </mc:Choice>
                  <mc:Fallback>
                    <p:oleObj name="公式" r:id="rId41" imgW="609600" imgH="292100" progId="Equation.3">
                      <p:embed/>
                      <p:pic>
                        <p:nvPicPr>
                          <p:cNvPr id="0" name="图片 66254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4" y="1838"/>
                            <a:ext cx="38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32359" name="Group 231"/>
          <p:cNvGrpSpPr/>
          <p:nvPr/>
        </p:nvGrpSpPr>
        <p:grpSpPr bwMode="auto">
          <a:xfrm>
            <a:off x="3827463" y="1992313"/>
            <a:ext cx="141287" cy="290512"/>
            <a:chOff x="2411" y="1207"/>
            <a:chExt cx="89" cy="183"/>
          </a:xfrm>
        </p:grpSpPr>
        <p:sp>
          <p:nvSpPr>
            <p:cNvPr id="432222" name="Oval 94"/>
            <p:cNvSpPr>
              <a:spLocks noChangeAspect="1" noChangeArrowheads="1"/>
            </p:cNvSpPr>
            <p:nvPr/>
          </p:nvSpPr>
          <p:spPr bwMode="auto">
            <a:xfrm>
              <a:off x="2436" y="1356"/>
              <a:ext cx="34" cy="34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B2B2B2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0803" name="Object 181"/>
            <p:cNvGraphicFramePr>
              <a:graphicFrameLocks noChangeAspect="1"/>
            </p:cNvGraphicFramePr>
            <p:nvPr/>
          </p:nvGraphicFramePr>
          <p:xfrm>
            <a:off x="2411" y="1207"/>
            <a:ext cx="89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49" name="公式" r:id="rId43" imgW="190500" imgH="279400" progId="Equation.3">
                    <p:embed/>
                  </p:oleObj>
                </mc:Choice>
                <mc:Fallback>
                  <p:oleObj name="公式" r:id="rId43" imgW="190500" imgH="279400" progId="Equation.3">
                    <p:embed/>
                    <p:pic>
                      <p:nvPicPr>
                        <p:cNvPr id="0" name="图片 6625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" y="1207"/>
                          <a:ext cx="89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421" name="Group 293"/>
          <p:cNvGrpSpPr/>
          <p:nvPr/>
        </p:nvGrpSpPr>
        <p:grpSpPr bwMode="auto">
          <a:xfrm>
            <a:off x="3819525" y="2182813"/>
            <a:ext cx="2514600" cy="1541462"/>
            <a:chOff x="2406" y="1375"/>
            <a:chExt cx="1584" cy="971"/>
          </a:xfrm>
        </p:grpSpPr>
        <p:sp>
          <p:nvSpPr>
            <p:cNvPr id="30782" name="Line 66"/>
            <p:cNvSpPr>
              <a:spLocks noChangeShapeType="1"/>
            </p:cNvSpPr>
            <p:nvPr/>
          </p:nvSpPr>
          <p:spPr bwMode="auto">
            <a:xfrm rot="5400000">
              <a:off x="3275" y="879"/>
              <a:ext cx="0" cy="992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783" name="Group 292"/>
            <p:cNvGrpSpPr/>
            <p:nvPr/>
          </p:nvGrpSpPr>
          <p:grpSpPr bwMode="auto">
            <a:xfrm>
              <a:off x="2406" y="1554"/>
              <a:ext cx="1584" cy="792"/>
              <a:chOff x="2406" y="1554"/>
              <a:chExt cx="1584" cy="792"/>
            </a:xfrm>
          </p:grpSpPr>
          <p:sp>
            <p:nvSpPr>
              <p:cNvPr id="432212" name="Rectangle 84"/>
              <p:cNvSpPr>
                <a:spLocks noChangeArrowheads="1"/>
              </p:cNvSpPr>
              <p:nvPr/>
            </p:nvSpPr>
            <p:spPr bwMode="auto">
              <a:xfrm>
                <a:off x="2406" y="1554"/>
                <a:ext cx="1584" cy="792"/>
              </a:xfrm>
              <a:prstGeom prst="rect">
                <a:avLst/>
              </a:prstGeom>
              <a:solidFill>
                <a:srgbClr val="DCFFFF"/>
              </a:solidFill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0785" name="Object 85"/>
              <p:cNvGraphicFramePr/>
              <p:nvPr/>
            </p:nvGraphicFramePr>
            <p:xfrm>
              <a:off x="2438" y="1706"/>
              <a:ext cx="1488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50" name="公式" r:id="rId45" imgW="2362200" imgH="787400" progId="Equation.3">
                      <p:embed/>
                    </p:oleObj>
                  </mc:Choice>
                  <mc:Fallback>
                    <p:oleObj name="公式" r:id="rId45" imgW="2362200" imgH="787400" progId="Equation.3">
                      <p:embed/>
                      <p:pic>
                        <p:nvPicPr>
                          <p:cNvPr id="0" name="图片 66254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8" y="1706"/>
                            <a:ext cx="1488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86" name="Object 145"/>
              <p:cNvGraphicFramePr/>
              <p:nvPr/>
            </p:nvGraphicFramePr>
            <p:xfrm>
              <a:off x="3620" y="1692"/>
              <a:ext cx="27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51" name="公式" r:id="rId47" imgW="431800" imgH="342900" progId="Equation.3">
                      <p:embed/>
                    </p:oleObj>
                  </mc:Choice>
                  <mc:Fallback>
                    <p:oleObj name="公式" r:id="rId47" imgW="431800" imgH="342900" progId="Equation.3">
                      <p:embed/>
                      <p:pic>
                        <p:nvPicPr>
                          <p:cNvPr id="0" name="图片 66255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0" y="1692"/>
                            <a:ext cx="27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87" name="Object 147"/>
              <p:cNvGraphicFramePr/>
              <p:nvPr/>
            </p:nvGraphicFramePr>
            <p:xfrm>
              <a:off x="2924" y="1558"/>
              <a:ext cx="640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52" name="公式" r:id="rId49" imgW="1015365" imgH="635000" progId="Equation.3">
                      <p:embed/>
                    </p:oleObj>
                  </mc:Choice>
                  <mc:Fallback>
                    <p:oleObj name="公式" r:id="rId49" imgW="1015365" imgH="635000" progId="Equation.3">
                      <p:embed/>
                      <p:pic>
                        <p:nvPicPr>
                          <p:cNvPr id="0" name="图片 66255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4" y="1558"/>
                            <a:ext cx="640" cy="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88" name="Object 149"/>
              <p:cNvGraphicFramePr/>
              <p:nvPr/>
            </p:nvGraphicFramePr>
            <p:xfrm>
              <a:off x="2828" y="1760"/>
              <a:ext cx="11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53" name="公式" r:id="rId51" imgW="177800" imgH="228600" progId="Equation.3">
                      <p:embed/>
                    </p:oleObj>
                  </mc:Choice>
                  <mc:Fallback>
                    <p:oleObj name="公式" r:id="rId51" imgW="177800" imgH="228600" progId="Equation.3">
                      <p:embed/>
                      <p:pic>
                        <p:nvPicPr>
                          <p:cNvPr id="0" name="图片 66255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28" y="1760"/>
                            <a:ext cx="112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89" name="Object 155"/>
              <p:cNvGraphicFramePr/>
              <p:nvPr/>
            </p:nvGraphicFramePr>
            <p:xfrm>
              <a:off x="3624" y="2076"/>
              <a:ext cx="27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54" name="公式" r:id="rId53" imgW="431800" imgH="342900" progId="Equation.3">
                      <p:embed/>
                    </p:oleObj>
                  </mc:Choice>
                  <mc:Fallback>
                    <p:oleObj name="公式" r:id="rId53" imgW="431800" imgH="342900" progId="Equation.3">
                      <p:embed/>
                      <p:pic>
                        <p:nvPicPr>
                          <p:cNvPr id="0" name="图片 66255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4" y="2076"/>
                            <a:ext cx="27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0" name="Object 156"/>
              <p:cNvGraphicFramePr/>
              <p:nvPr/>
            </p:nvGraphicFramePr>
            <p:xfrm>
              <a:off x="2928" y="1942"/>
              <a:ext cx="640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55" name="公式" r:id="rId55" imgW="1015365" imgH="635000" progId="Equation.3">
                      <p:embed/>
                    </p:oleObj>
                  </mc:Choice>
                  <mc:Fallback>
                    <p:oleObj name="公式" r:id="rId55" imgW="1015365" imgH="635000" progId="Equation.3">
                      <p:embed/>
                      <p:pic>
                        <p:nvPicPr>
                          <p:cNvPr id="0" name="图片 66255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1942"/>
                            <a:ext cx="640" cy="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1" name="Object 157"/>
              <p:cNvGraphicFramePr/>
              <p:nvPr/>
            </p:nvGraphicFramePr>
            <p:xfrm>
              <a:off x="2832" y="2144"/>
              <a:ext cx="11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56" name="公式" r:id="rId57" imgW="177800" imgH="228600" progId="Equation.3">
                      <p:embed/>
                    </p:oleObj>
                  </mc:Choice>
                  <mc:Fallback>
                    <p:oleObj name="公式" r:id="rId57" imgW="177800" imgH="228600" progId="Equation.3">
                      <p:embed/>
                      <p:pic>
                        <p:nvPicPr>
                          <p:cNvPr id="0" name="图片 66255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2144"/>
                            <a:ext cx="112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2" name="Object 175"/>
              <p:cNvGraphicFramePr/>
              <p:nvPr/>
            </p:nvGraphicFramePr>
            <p:xfrm>
              <a:off x="2966" y="1710"/>
              <a:ext cx="88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57" name="公式" r:id="rId59" imgW="139700" imgH="355600" progId="Equation.3">
                      <p:embed/>
                    </p:oleObj>
                  </mc:Choice>
                  <mc:Fallback>
                    <p:oleObj name="公式" r:id="rId59" imgW="139700" imgH="355600" progId="Equation.3">
                      <p:embed/>
                      <p:pic>
                        <p:nvPicPr>
                          <p:cNvPr id="0" name="图片 66255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6" y="1710"/>
                            <a:ext cx="88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3" name="Object 176"/>
              <p:cNvGraphicFramePr/>
              <p:nvPr/>
            </p:nvGraphicFramePr>
            <p:xfrm>
              <a:off x="2956" y="1576"/>
              <a:ext cx="1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58" name="公式" r:id="rId61" imgW="165100" imgH="355600" progId="Equation.3">
                      <p:embed/>
                    </p:oleObj>
                  </mc:Choice>
                  <mc:Fallback>
                    <p:oleObj name="公式" r:id="rId61" imgW="165100" imgH="355600" progId="Equation.3">
                      <p:embed/>
                      <p:pic>
                        <p:nvPicPr>
                          <p:cNvPr id="0" name="图片 66255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6" y="1576"/>
                            <a:ext cx="10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4" name="Object 140"/>
              <p:cNvGraphicFramePr/>
              <p:nvPr/>
            </p:nvGraphicFramePr>
            <p:xfrm>
              <a:off x="3180" y="1562"/>
              <a:ext cx="344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59" name="公式" r:id="rId63" imgW="546100" imgH="635000" progId="Equation.3">
                      <p:embed/>
                    </p:oleObj>
                  </mc:Choice>
                  <mc:Fallback>
                    <p:oleObj name="公式" r:id="rId63" imgW="546100" imgH="635000" progId="Equation.3">
                      <p:embed/>
                      <p:pic>
                        <p:nvPicPr>
                          <p:cNvPr id="0" name="图片 66255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0" y="1562"/>
                            <a:ext cx="344" cy="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5" name="Object 141"/>
              <p:cNvGraphicFramePr/>
              <p:nvPr/>
            </p:nvGraphicFramePr>
            <p:xfrm>
              <a:off x="3228" y="1720"/>
              <a:ext cx="23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60" name="公式" r:id="rId65" imgW="368300" imgH="355600" progId="Equation.3">
                      <p:embed/>
                    </p:oleObj>
                  </mc:Choice>
                  <mc:Fallback>
                    <p:oleObj name="公式" r:id="rId65" imgW="368300" imgH="355600" progId="Equation.3">
                      <p:embed/>
                      <p:pic>
                        <p:nvPicPr>
                          <p:cNvPr id="0" name="图片 66255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8" y="1720"/>
                            <a:ext cx="232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6" name="Object 142"/>
              <p:cNvGraphicFramePr/>
              <p:nvPr/>
            </p:nvGraphicFramePr>
            <p:xfrm>
              <a:off x="3222" y="1568"/>
              <a:ext cx="24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61" name="公式" r:id="rId67" imgW="381000" imgH="355600" progId="Equation.3">
                      <p:embed/>
                    </p:oleObj>
                  </mc:Choice>
                  <mc:Fallback>
                    <p:oleObj name="公式" r:id="rId67" imgW="381000" imgH="355600" progId="Equation.3">
                      <p:embed/>
                      <p:pic>
                        <p:nvPicPr>
                          <p:cNvPr id="0" name="图片 66256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2" y="1568"/>
                            <a:ext cx="24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7" name="Object 152"/>
              <p:cNvGraphicFramePr/>
              <p:nvPr/>
            </p:nvGraphicFramePr>
            <p:xfrm>
              <a:off x="3172" y="1946"/>
              <a:ext cx="344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62" name="公式" r:id="rId69" imgW="546100" imgH="635000" progId="Equation.3">
                      <p:embed/>
                    </p:oleObj>
                  </mc:Choice>
                  <mc:Fallback>
                    <p:oleObj name="公式" r:id="rId69" imgW="546100" imgH="635000" progId="Equation.3">
                      <p:embed/>
                      <p:pic>
                        <p:nvPicPr>
                          <p:cNvPr id="0" name="图片 66256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2" y="1946"/>
                            <a:ext cx="344" cy="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8" name="Object 153"/>
              <p:cNvGraphicFramePr/>
              <p:nvPr/>
            </p:nvGraphicFramePr>
            <p:xfrm>
              <a:off x="3220" y="2104"/>
              <a:ext cx="23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63" name="公式" r:id="rId70" imgW="368300" imgH="355600" progId="Equation.3">
                      <p:embed/>
                    </p:oleObj>
                  </mc:Choice>
                  <mc:Fallback>
                    <p:oleObj name="公式" r:id="rId70" imgW="368300" imgH="355600" progId="Equation.3">
                      <p:embed/>
                      <p:pic>
                        <p:nvPicPr>
                          <p:cNvPr id="0" name="图片 66256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0" y="2104"/>
                            <a:ext cx="232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9" name="Object 154"/>
              <p:cNvGraphicFramePr/>
              <p:nvPr/>
            </p:nvGraphicFramePr>
            <p:xfrm>
              <a:off x="3214" y="1952"/>
              <a:ext cx="24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64" name="公式" r:id="rId71" imgW="381000" imgH="355600" progId="Equation.3">
                      <p:embed/>
                    </p:oleObj>
                  </mc:Choice>
                  <mc:Fallback>
                    <p:oleObj name="公式" r:id="rId71" imgW="381000" imgH="355600" progId="Equation.3">
                      <p:embed/>
                      <p:pic>
                        <p:nvPicPr>
                          <p:cNvPr id="0" name="图片 66256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4" y="1952"/>
                            <a:ext cx="24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00" name="Object 177"/>
              <p:cNvGraphicFramePr/>
              <p:nvPr/>
            </p:nvGraphicFramePr>
            <p:xfrm>
              <a:off x="2970" y="2092"/>
              <a:ext cx="88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65" name="公式" r:id="rId73" imgW="139700" imgH="355600" progId="Equation.3">
                      <p:embed/>
                    </p:oleObj>
                  </mc:Choice>
                  <mc:Fallback>
                    <p:oleObj name="公式" r:id="rId73" imgW="139700" imgH="355600" progId="Equation.3">
                      <p:embed/>
                      <p:pic>
                        <p:nvPicPr>
                          <p:cNvPr id="0" name="图片 66256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0" y="2092"/>
                            <a:ext cx="88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01" name="Object 178"/>
              <p:cNvGraphicFramePr/>
              <p:nvPr/>
            </p:nvGraphicFramePr>
            <p:xfrm>
              <a:off x="2960" y="1958"/>
              <a:ext cx="1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66" name="公式" r:id="rId75" imgW="165100" imgH="355600" progId="Equation.3">
                      <p:embed/>
                    </p:oleObj>
                  </mc:Choice>
                  <mc:Fallback>
                    <p:oleObj name="公式" r:id="rId75" imgW="165100" imgH="355600" progId="Equation.3">
                      <p:embed/>
                      <p:pic>
                        <p:nvPicPr>
                          <p:cNvPr id="0" name="图片 66256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0" y="1958"/>
                            <a:ext cx="10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30759" name="Picture 27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416" name="Group 288"/>
          <p:cNvGrpSpPr/>
          <p:nvPr/>
        </p:nvGrpSpPr>
        <p:grpSpPr bwMode="auto">
          <a:xfrm>
            <a:off x="533400" y="552450"/>
            <a:ext cx="8558213" cy="981075"/>
            <a:chOff x="336" y="348"/>
            <a:chExt cx="5391" cy="618"/>
          </a:xfrm>
        </p:grpSpPr>
        <p:sp>
          <p:nvSpPr>
            <p:cNvPr id="432409" name="Rectangle 281"/>
            <p:cNvSpPr>
              <a:spLocks noChangeArrowheads="1"/>
            </p:cNvSpPr>
            <p:nvPr/>
          </p:nvSpPr>
          <p:spPr bwMode="auto">
            <a:xfrm>
              <a:off x="660" y="678"/>
              <a:ext cx="13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chemeClr val="tx1"/>
                  </a:solidFill>
                </a:rPr>
                <a:t>成单位圆域。</a:t>
              </a:r>
              <a:r>
                <a:rPr kumimoji="0" lang="en-US" altLang="zh-CN">
                  <a:solidFill>
                    <a:schemeClr val="tx1"/>
                  </a:solidFill>
                </a:rPr>
                <a:t> 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30778" name="Group 287"/>
            <p:cNvGrpSpPr/>
            <p:nvPr/>
          </p:nvGrpSpPr>
          <p:grpSpPr bwMode="auto">
            <a:xfrm>
              <a:off x="336" y="348"/>
              <a:ext cx="5391" cy="289"/>
              <a:chOff x="336" y="348"/>
              <a:chExt cx="5391" cy="289"/>
            </a:xfrm>
          </p:grpSpPr>
          <p:sp>
            <p:nvSpPr>
              <p:cNvPr id="432408" name="Rectangle 280"/>
              <p:cNvSpPr>
                <a:spLocks noChangeArrowheads="1"/>
              </p:cNvSpPr>
              <p:nvPr/>
            </p:nvSpPr>
            <p:spPr bwMode="auto">
              <a:xfrm>
                <a:off x="336" y="349"/>
                <a:ext cx="40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solidFill>
                      <a:srgbClr val="0000FF"/>
                    </a:solidFill>
                  </a:rPr>
                  <a:t>例</a:t>
                </a:r>
                <a:r>
                  <a:rPr kumimoji="0" lang="en-US" altLang="zh-CN">
                    <a:solidFill>
                      <a:srgbClr val="0000FF"/>
                    </a:solidFill>
                  </a:rPr>
                  <a:t>  </a:t>
                </a:r>
                <a:endParaRPr kumimoji="0"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32410" name="Rectangle 282"/>
              <p:cNvSpPr>
                <a:spLocks noChangeArrowheads="1"/>
              </p:cNvSpPr>
              <p:nvPr/>
            </p:nvSpPr>
            <p:spPr bwMode="auto">
              <a:xfrm>
                <a:off x="660" y="348"/>
                <a:ext cx="5067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solidFill>
                      <a:schemeClr val="tx1"/>
                    </a:solidFill>
                  </a:rPr>
                  <a:t>设区域</a:t>
                </a:r>
                <a:r>
                  <a:rPr kumimoji="0" lang="en-US" altLang="zh-CN">
                    <a:solidFill>
                      <a:schemeClr val="tx1"/>
                    </a:solidFill>
                  </a:rPr>
                  <a:t>                                                 </a:t>
                </a:r>
                <a:r>
                  <a:rPr kumimoji="0" lang="zh-CN" altLang="en-US">
                    <a:solidFill>
                      <a:schemeClr val="tx1"/>
                    </a:solidFill>
                  </a:rPr>
                  <a:t>求一共形映射将</a:t>
                </a:r>
                <a:r>
                  <a:rPr kumimoji="0" lang="en-US" altLang="zh-CN" sz="1600">
                    <a:solidFill>
                      <a:schemeClr val="tx1"/>
                    </a:solidFill>
                  </a:rPr>
                  <a:t> </a:t>
                </a:r>
                <a:r>
                  <a:rPr kumimoji="0" lang="en-US" altLang="zh-CN" i="1">
                    <a:solidFill>
                      <a:schemeClr val="tx1"/>
                    </a:solidFill>
                  </a:rPr>
                  <a:t>D</a:t>
                </a:r>
                <a:r>
                  <a:rPr kumimoji="0" lang="en-US" altLang="zh-CN" sz="1400" i="1">
                    <a:solidFill>
                      <a:schemeClr val="tx1"/>
                    </a:solidFill>
                  </a:rPr>
                  <a:t> </a:t>
                </a:r>
                <a:r>
                  <a:rPr kumimoji="0" lang="zh-CN" altLang="en-US">
                    <a:solidFill>
                      <a:schemeClr val="tx1"/>
                    </a:solidFill>
                  </a:rPr>
                  <a:t>映射</a:t>
                </a:r>
                <a:r>
                  <a:rPr kumimoji="0" lang="en-US" altLang="zh-CN">
                    <a:solidFill>
                      <a:schemeClr val="tx1"/>
                    </a:solidFill>
                  </a:rPr>
                  <a:t>  </a:t>
                </a:r>
                <a:endParaRPr kumimoji="0" lang="en-US" altLang="zh-CN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30781" name="Object 283"/>
              <p:cNvGraphicFramePr/>
              <p:nvPr/>
            </p:nvGraphicFramePr>
            <p:xfrm>
              <a:off x="1333" y="400"/>
              <a:ext cx="2211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67" name="公式" r:id="rId77" imgW="3505200" imgH="342900" progId="Equation.3">
                      <p:embed/>
                    </p:oleObj>
                  </mc:Choice>
                  <mc:Fallback>
                    <p:oleObj name="公式" r:id="rId77" imgW="3505200" imgH="342900" progId="Equation.3">
                      <p:embed/>
                      <p:pic>
                        <p:nvPicPr>
                          <p:cNvPr id="0" name="图片 66256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3" y="400"/>
                            <a:ext cx="2211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32412" name="Line 284"/>
          <p:cNvSpPr>
            <a:spLocks noChangeShapeType="1"/>
          </p:cNvSpPr>
          <p:nvPr/>
        </p:nvSpPr>
        <p:spPr bwMode="auto">
          <a:xfrm flipV="1">
            <a:off x="1828800" y="2247900"/>
            <a:ext cx="719138" cy="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32414" name="Line 286"/>
          <p:cNvSpPr>
            <a:spLocks noChangeShapeType="1"/>
          </p:cNvSpPr>
          <p:nvPr/>
        </p:nvSpPr>
        <p:spPr bwMode="auto">
          <a:xfrm>
            <a:off x="2301875" y="4286250"/>
            <a:ext cx="611188" cy="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32422" name="Line 294"/>
          <p:cNvSpPr>
            <a:spLocks noChangeShapeType="1"/>
          </p:cNvSpPr>
          <p:nvPr/>
        </p:nvSpPr>
        <p:spPr bwMode="auto">
          <a:xfrm flipV="1">
            <a:off x="3378200" y="2247900"/>
            <a:ext cx="395288" cy="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32326" name="Oval 198"/>
          <p:cNvSpPr>
            <a:spLocks noChangeAspect="1" noChangeArrowheads="1"/>
          </p:cNvSpPr>
          <p:nvPr/>
        </p:nvSpPr>
        <p:spPr bwMode="auto">
          <a:xfrm>
            <a:off x="2236788" y="2224088"/>
            <a:ext cx="53975" cy="53975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32312" name="Oval 184"/>
          <p:cNvSpPr>
            <a:spLocks noChangeAspect="1" noChangeArrowheads="1"/>
          </p:cNvSpPr>
          <p:nvPr/>
        </p:nvSpPr>
        <p:spPr bwMode="auto">
          <a:xfrm>
            <a:off x="3454400" y="2224088"/>
            <a:ext cx="53975" cy="53975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32426" name="Group 298"/>
          <p:cNvGrpSpPr/>
          <p:nvPr/>
        </p:nvGrpSpPr>
        <p:grpSpPr bwMode="auto">
          <a:xfrm>
            <a:off x="2506663" y="4256088"/>
            <a:ext cx="204787" cy="271462"/>
            <a:chOff x="1579" y="2681"/>
            <a:chExt cx="129" cy="171"/>
          </a:xfrm>
        </p:grpSpPr>
        <p:graphicFrame>
          <p:nvGraphicFramePr>
            <p:cNvPr id="30775" name="Object 190"/>
            <p:cNvGraphicFramePr>
              <a:graphicFrameLocks noChangeAspect="1"/>
            </p:cNvGraphicFramePr>
            <p:nvPr/>
          </p:nvGraphicFramePr>
          <p:xfrm>
            <a:off x="1579" y="2721"/>
            <a:ext cx="89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68" name="公式" r:id="rId79" imgW="190500" imgH="279400" progId="Equation.3">
                    <p:embed/>
                  </p:oleObj>
                </mc:Choice>
                <mc:Fallback>
                  <p:oleObj name="公式" r:id="rId79" imgW="190500" imgH="279400" progId="Equation.3">
                    <p:embed/>
                    <p:pic>
                      <p:nvPicPr>
                        <p:cNvPr id="0" name="图片 6625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9" y="2721"/>
                          <a:ext cx="89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2327" name="Oval 199"/>
            <p:cNvSpPr>
              <a:spLocks noChangeAspect="1" noChangeArrowheads="1"/>
            </p:cNvSpPr>
            <p:nvPr/>
          </p:nvSpPr>
          <p:spPr bwMode="auto">
            <a:xfrm>
              <a:off x="1674" y="2681"/>
              <a:ext cx="34" cy="3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32425" name="Line 297"/>
          <p:cNvSpPr>
            <a:spLocks noChangeShapeType="1"/>
          </p:cNvSpPr>
          <p:nvPr/>
        </p:nvSpPr>
        <p:spPr bwMode="auto">
          <a:xfrm>
            <a:off x="2913063" y="4286250"/>
            <a:ext cx="611187" cy="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32366" name="Group 238"/>
          <p:cNvGrpSpPr/>
          <p:nvPr/>
        </p:nvGrpSpPr>
        <p:grpSpPr bwMode="auto">
          <a:xfrm>
            <a:off x="2909888" y="4032250"/>
            <a:ext cx="141287" cy="285750"/>
            <a:chOff x="1833" y="2540"/>
            <a:chExt cx="89" cy="180"/>
          </a:xfrm>
        </p:grpSpPr>
        <p:graphicFrame>
          <p:nvGraphicFramePr>
            <p:cNvPr id="30773" name="Object 188"/>
            <p:cNvGraphicFramePr>
              <a:graphicFrameLocks noChangeAspect="1"/>
            </p:cNvGraphicFramePr>
            <p:nvPr/>
          </p:nvGraphicFramePr>
          <p:xfrm>
            <a:off x="1833" y="2540"/>
            <a:ext cx="89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69" name="公式" r:id="rId81" imgW="190500" imgH="266700" progId="Equation.3">
                    <p:embed/>
                  </p:oleObj>
                </mc:Choice>
                <mc:Fallback>
                  <p:oleObj name="公式" r:id="rId81" imgW="190500" imgH="266700" progId="Equation.3">
                    <p:embed/>
                    <p:pic>
                      <p:nvPicPr>
                        <p:cNvPr id="0" name="图片 6625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3" y="2540"/>
                          <a:ext cx="89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2315" name="Oval 187"/>
            <p:cNvSpPr>
              <a:spLocks noChangeAspect="1" noChangeArrowheads="1"/>
            </p:cNvSpPr>
            <p:nvPr/>
          </p:nvSpPr>
          <p:spPr bwMode="auto">
            <a:xfrm>
              <a:off x="1858" y="2686"/>
              <a:ext cx="34" cy="34"/>
            </a:xfrm>
            <a:prstGeom prst="ellipse">
              <a:avLst/>
            </a:prstGeom>
            <a:solidFill>
              <a:srgbClr val="FFF2E5"/>
            </a:solidFill>
            <a:ln w="6350">
              <a:solidFill>
                <a:srgbClr val="B2B2B2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32427" name="Group 299"/>
          <p:cNvGrpSpPr/>
          <p:nvPr/>
        </p:nvGrpSpPr>
        <p:grpSpPr bwMode="auto">
          <a:xfrm>
            <a:off x="3079750" y="4256088"/>
            <a:ext cx="200025" cy="274637"/>
            <a:chOff x="1940" y="2681"/>
            <a:chExt cx="126" cy="173"/>
          </a:xfrm>
        </p:grpSpPr>
        <p:graphicFrame>
          <p:nvGraphicFramePr>
            <p:cNvPr id="30771" name="Object 185"/>
            <p:cNvGraphicFramePr>
              <a:graphicFrameLocks noChangeAspect="1"/>
            </p:cNvGraphicFramePr>
            <p:nvPr/>
          </p:nvGraphicFramePr>
          <p:xfrm>
            <a:off x="1977" y="2723"/>
            <a:ext cx="89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70" name="Equation" r:id="rId83" imgW="190500" imgH="279400" progId="Equation.DSMT4">
                    <p:embed/>
                  </p:oleObj>
                </mc:Choice>
                <mc:Fallback>
                  <p:oleObj name="Equation" r:id="rId83" imgW="190500" imgH="279400" progId="Equation.DSMT4">
                    <p:embed/>
                    <p:pic>
                      <p:nvPicPr>
                        <p:cNvPr id="0" name="图片 6625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7" y="2723"/>
                          <a:ext cx="89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2314" name="Oval 186"/>
            <p:cNvSpPr>
              <a:spLocks noChangeAspect="1" noChangeArrowheads="1"/>
            </p:cNvSpPr>
            <p:nvPr/>
          </p:nvSpPr>
          <p:spPr bwMode="auto">
            <a:xfrm>
              <a:off x="1940" y="2681"/>
              <a:ext cx="34" cy="3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32308" name="Oval 180"/>
          <p:cNvSpPr>
            <a:spLocks noChangeAspect="1" noChangeArrowheads="1"/>
          </p:cNvSpPr>
          <p:nvPr/>
        </p:nvSpPr>
        <p:spPr bwMode="auto">
          <a:xfrm>
            <a:off x="3044825" y="2220913"/>
            <a:ext cx="57150" cy="57150"/>
          </a:xfrm>
          <a:prstGeom prst="ellipse">
            <a:avLst/>
          </a:prstGeom>
          <a:solidFill>
            <a:srgbClr val="DCFFFF"/>
          </a:solidFill>
          <a:ln w="12700">
            <a:solidFill>
              <a:srgbClr val="008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3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43230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4323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43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43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43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3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43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3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3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3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43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43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43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43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43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43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3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43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43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43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43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43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1000"/>
                                        <p:tgtEl>
                                          <p:spTgt spid="43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43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1000"/>
                                        <p:tgtEl>
                                          <p:spTgt spid="43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1000"/>
                                        <p:tgtEl>
                                          <p:spTgt spid="43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43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55" grpId="0"/>
      <p:bldP spid="432326" grpId="0" animBg="1"/>
      <p:bldP spid="432326" grpId="1" animBg="1"/>
      <p:bldP spid="432312" grpId="0" animBg="1"/>
      <p:bldP spid="432308" grpId="0" animBg="1"/>
      <p:bldP spid="43230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9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71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0" name="Picture 9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1" name="Picture 9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71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2" name="Picture 9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3" name="Picture 9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4" name="Picture 9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59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5" name="Picture 9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6" name="Picture 9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7" name="Picture 9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8" name="Picture 10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9" name="Picture 10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0" name="Picture 10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1" name="Picture 10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60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2" name="Picture 10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59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3" name="Picture 10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60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4" name="Picture 10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59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5" name="Picture 10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70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6" name="Picture 10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68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7" name="Picture 11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596" name="Group 84"/>
          <p:cNvGrpSpPr/>
          <p:nvPr/>
        </p:nvGrpSpPr>
        <p:grpSpPr bwMode="auto">
          <a:xfrm>
            <a:off x="3349625" y="5059363"/>
            <a:ext cx="917575" cy="515937"/>
            <a:chOff x="2110" y="3115"/>
            <a:chExt cx="578" cy="325"/>
          </a:xfrm>
        </p:grpSpPr>
        <p:graphicFrame>
          <p:nvGraphicFramePr>
            <p:cNvPr id="32885" name="Object 61"/>
            <p:cNvGraphicFramePr/>
            <p:nvPr/>
          </p:nvGraphicFramePr>
          <p:xfrm>
            <a:off x="2113" y="3115"/>
            <a:ext cx="57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53" name="公式" r:id="rId3" imgW="914400" imgH="431800" progId="Equation.3">
                    <p:embed/>
                  </p:oleObj>
                </mc:Choice>
                <mc:Fallback>
                  <p:oleObj name="公式" r:id="rId3" imgW="914400" imgH="431800" progId="Equation.3">
                    <p:embed/>
                    <p:pic>
                      <p:nvPicPr>
                        <p:cNvPr id="0" name="图片 6635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3" y="3115"/>
                          <a:ext cx="57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86" name="Line 62"/>
            <p:cNvSpPr>
              <a:spLocks noChangeShapeType="1"/>
            </p:cNvSpPr>
            <p:nvPr/>
          </p:nvSpPr>
          <p:spPr bwMode="auto">
            <a:xfrm flipV="1">
              <a:off x="2110" y="3440"/>
              <a:ext cx="543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8594" name="Group 82"/>
          <p:cNvGrpSpPr/>
          <p:nvPr/>
        </p:nvGrpSpPr>
        <p:grpSpPr bwMode="auto">
          <a:xfrm>
            <a:off x="1201738" y="3925888"/>
            <a:ext cx="1128712" cy="611187"/>
            <a:chOff x="757" y="2401"/>
            <a:chExt cx="711" cy="385"/>
          </a:xfrm>
        </p:grpSpPr>
        <p:graphicFrame>
          <p:nvGraphicFramePr>
            <p:cNvPr id="32883" name="Object 60"/>
            <p:cNvGraphicFramePr/>
            <p:nvPr/>
          </p:nvGraphicFramePr>
          <p:xfrm>
            <a:off x="757" y="2455"/>
            <a:ext cx="63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54" name="公式" r:id="rId5" imgW="1002665" imgH="368300" progId="Equation.3">
                    <p:embed/>
                  </p:oleObj>
                </mc:Choice>
                <mc:Fallback>
                  <p:oleObj name="公式" r:id="rId5" imgW="1002665" imgH="368300" progId="Equation.3">
                    <p:embed/>
                    <p:pic>
                      <p:nvPicPr>
                        <p:cNvPr id="0" name="图片 6635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" y="2455"/>
                          <a:ext cx="63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84" name="Line 63"/>
            <p:cNvSpPr>
              <a:spLocks noChangeShapeType="1"/>
            </p:cNvSpPr>
            <p:nvPr/>
          </p:nvSpPr>
          <p:spPr bwMode="auto">
            <a:xfrm rot="5400000" flipV="1">
              <a:off x="1275" y="2594"/>
              <a:ext cx="38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8598" name="Group 86"/>
          <p:cNvGrpSpPr/>
          <p:nvPr/>
        </p:nvGrpSpPr>
        <p:grpSpPr bwMode="auto">
          <a:xfrm>
            <a:off x="5470525" y="5110163"/>
            <a:ext cx="938213" cy="471487"/>
            <a:chOff x="3446" y="3147"/>
            <a:chExt cx="591" cy="297"/>
          </a:xfrm>
        </p:grpSpPr>
        <p:graphicFrame>
          <p:nvGraphicFramePr>
            <p:cNvPr id="32881" name="Object 64"/>
            <p:cNvGraphicFramePr/>
            <p:nvPr/>
          </p:nvGraphicFramePr>
          <p:xfrm>
            <a:off x="3449" y="3147"/>
            <a:ext cx="57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55" name="公式" r:id="rId7" imgW="914400" imgH="381000" progId="Equation.3">
                    <p:embed/>
                  </p:oleObj>
                </mc:Choice>
                <mc:Fallback>
                  <p:oleObj name="公式" r:id="rId7" imgW="914400" imgH="381000" progId="Equation.3">
                    <p:embed/>
                    <p:pic>
                      <p:nvPicPr>
                        <p:cNvPr id="0" name="图片 6635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9" y="3147"/>
                          <a:ext cx="57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82" name="Line 65"/>
            <p:cNvSpPr>
              <a:spLocks noChangeShapeType="1"/>
            </p:cNvSpPr>
            <p:nvPr/>
          </p:nvSpPr>
          <p:spPr bwMode="auto">
            <a:xfrm flipV="1">
              <a:off x="3446" y="3444"/>
              <a:ext cx="591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8602" name="Group 90"/>
          <p:cNvGrpSpPr/>
          <p:nvPr/>
        </p:nvGrpSpPr>
        <p:grpSpPr bwMode="auto">
          <a:xfrm>
            <a:off x="3321050" y="2882900"/>
            <a:ext cx="2479675" cy="1203325"/>
            <a:chOff x="2092" y="1744"/>
            <a:chExt cx="1562" cy="758"/>
          </a:xfrm>
        </p:grpSpPr>
        <p:sp>
          <p:nvSpPr>
            <p:cNvPr id="32876" name="Line 66"/>
            <p:cNvSpPr>
              <a:spLocks noChangeShapeType="1"/>
            </p:cNvSpPr>
            <p:nvPr/>
          </p:nvSpPr>
          <p:spPr bwMode="auto">
            <a:xfrm rot="16200000" flipV="1">
              <a:off x="2873" y="963"/>
              <a:ext cx="0" cy="1562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stealth" w="lg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579" name="Rectangle 67"/>
            <p:cNvSpPr>
              <a:spLocks noChangeArrowheads="1"/>
            </p:cNvSpPr>
            <p:nvPr/>
          </p:nvSpPr>
          <p:spPr bwMode="auto">
            <a:xfrm>
              <a:off x="2184" y="1896"/>
              <a:ext cx="1386" cy="606"/>
            </a:xfrm>
            <a:prstGeom prst="rect">
              <a:avLst/>
            </a:prstGeom>
            <a:solidFill>
              <a:srgbClr val="DC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2878" name="Group 68"/>
            <p:cNvGrpSpPr/>
            <p:nvPr/>
          </p:nvGrpSpPr>
          <p:grpSpPr bwMode="auto">
            <a:xfrm>
              <a:off x="2215" y="1913"/>
              <a:ext cx="1308" cy="560"/>
              <a:chOff x="2593" y="1853"/>
              <a:chExt cx="1308" cy="560"/>
            </a:xfrm>
          </p:grpSpPr>
          <p:graphicFrame>
            <p:nvGraphicFramePr>
              <p:cNvPr id="32879" name="Object 69"/>
              <p:cNvGraphicFramePr/>
              <p:nvPr/>
            </p:nvGraphicFramePr>
            <p:xfrm>
              <a:off x="2949" y="1853"/>
              <a:ext cx="952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556" name="公式" r:id="rId9" imgW="1511300" imgH="850900" progId="Equation.3">
                      <p:embed/>
                    </p:oleObj>
                  </mc:Choice>
                  <mc:Fallback>
                    <p:oleObj name="公式" r:id="rId9" imgW="1511300" imgH="850900" progId="Equation.3">
                      <p:embed/>
                      <p:pic>
                        <p:nvPicPr>
                          <p:cNvPr id="0" name="图片 66355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9" y="1853"/>
                            <a:ext cx="952" cy="5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80" name="Object 70"/>
              <p:cNvGraphicFramePr/>
              <p:nvPr/>
            </p:nvGraphicFramePr>
            <p:xfrm>
              <a:off x="2593" y="1869"/>
              <a:ext cx="1166" cy="5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557" name="公式" r:id="rId11" imgW="1854200" imgH="863600" progId="Equation.3">
                      <p:embed/>
                    </p:oleObj>
                  </mc:Choice>
                  <mc:Fallback>
                    <p:oleObj name="公式" r:id="rId11" imgW="1854200" imgH="863600" progId="Equation.3">
                      <p:embed/>
                      <p:pic>
                        <p:nvPicPr>
                          <p:cNvPr id="0" name="图片 66355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3" y="1869"/>
                            <a:ext cx="1166" cy="5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48600" name="Group 88"/>
          <p:cNvGrpSpPr/>
          <p:nvPr/>
        </p:nvGrpSpPr>
        <p:grpSpPr bwMode="auto">
          <a:xfrm>
            <a:off x="7199313" y="3681413"/>
            <a:ext cx="1800225" cy="895350"/>
            <a:chOff x="4535" y="2247"/>
            <a:chExt cx="1134" cy="564"/>
          </a:xfrm>
        </p:grpSpPr>
        <p:sp>
          <p:nvSpPr>
            <p:cNvPr id="32872" name="Line 59"/>
            <p:cNvSpPr>
              <a:spLocks noChangeShapeType="1"/>
            </p:cNvSpPr>
            <p:nvPr/>
          </p:nvSpPr>
          <p:spPr bwMode="auto">
            <a:xfrm>
              <a:off x="4535" y="2343"/>
              <a:ext cx="0" cy="38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lg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2873" name="Group 71"/>
            <p:cNvGrpSpPr/>
            <p:nvPr/>
          </p:nvGrpSpPr>
          <p:grpSpPr bwMode="auto">
            <a:xfrm>
              <a:off x="4594" y="2247"/>
              <a:ext cx="1075" cy="564"/>
              <a:chOff x="4528" y="2181"/>
              <a:chExt cx="1075" cy="564"/>
            </a:xfrm>
          </p:grpSpPr>
          <p:graphicFrame>
            <p:nvGraphicFramePr>
              <p:cNvPr id="32874" name="Object 72"/>
              <p:cNvGraphicFramePr/>
              <p:nvPr/>
            </p:nvGraphicFramePr>
            <p:xfrm>
              <a:off x="4867" y="2181"/>
              <a:ext cx="736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558" name="公式" r:id="rId13" imgW="1168400" imgH="850900" progId="Equation.3">
                      <p:embed/>
                    </p:oleObj>
                  </mc:Choice>
                  <mc:Fallback>
                    <p:oleObj name="公式" r:id="rId13" imgW="1168400" imgH="850900" progId="Equation.3">
                      <p:embed/>
                      <p:pic>
                        <p:nvPicPr>
                          <p:cNvPr id="0" name="图片 66355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67" y="2181"/>
                            <a:ext cx="736" cy="5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75" name="Object 73"/>
              <p:cNvGraphicFramePr/>
              <p:nvPr/>
            </p:nvGraphicFramePr>
            <p:xfrm>
              <a:off x="4528" y="2241"/>
              <a:ext cx="926" cy="5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559" name="公式" r:id="rId15" imgW="1473200" imgH="800100" progId="Equation.3">
                      <p:embed/>
                    </p:oleObj>
                  </mc:Choice>
                  <mc:Fallback>
                    <p:oleObj name="公式" r:id="rId15" imgW="1473200" imgH="800100" progId="Equation.3">
                      <p:embed/>
                      <p:pic>
                        <p:nvPicPr>
                          <p:cNvPr id="0" name="图片 66355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8" y="2241"/>
                            <a:ext cx="926" cy="5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48527" name="Rectangle 15"/>
          <p:cNvSpPr>
            <a:spLocks noChangeArrowheads="1"/>
          </p:cNvSpPr>
          <p:nvPr/>
        </p:nvSpPr>
        <p:spPr bwMode="auto">
          <a:xfrm>
            <a:off x="531813" y="1979613"/>
            <a:ext cx="717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448652" name="Group 140"/>
          <p:cNvGrpSpPr/>
          <p:nvPr/>
        </p:nvGrpSpPr>
        <p:grpSpPr bwMode="auto">
          <a:xfrm>
            <a:off x="1289050" y="2079625"/>
            <a:ext cx="1943100" cy="1581150"/>
            <a:chOff x="812" y="1310"/>
            <a:chExt cx="1224" cy="996"/>
          </a:xfrm>
        </p:grpSpPr>
        <p:grpSp>
          <p:nvGrpSpPr>
            <p:cNvPr id="32854" name="Group 7"/>
            <p:cNvGrpSpPr/>
            <p:nvPr/>
          </p:nvGrpSpPr>
          <p:grpSpPr bwMode="auto">
            <a:xfrm>
              <a:off x="1184" y="1500"/>
              <a:ext cx="553" cy="752"/>
              <a:chOff x="548" y="3084"/>
              <a:chExt cx="679" cy="956"/>
            </a:xfrm>
          </p:grpSpPr>
          <p:sp>
            <p:nvSpPr>
              <p:cNvPr id="448520" name="Rectangle 8"/>
              <p:cNvSpPr>
                <a:spLocks noChangeArrowheads="1"/>
              </p:cNvSpPr>
              <p:nvPr/>
            </p:nvSpPr>
            <p:spPr bwMode="auto">
              <a:xfrm rot="16200000" flipV="1">
                <a:off x="243" y="3392"/>
                <a:ext cx="953" cy="34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D1A3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8521" name="Rectangle 9"/>
              <p:cNvSpPr>
                <a:spLocks noChangeArrowheads="1"/>
              </p:cNvSpPr>
              <p:nvPr/>
            </p:nvSpPr>
            <p:spPr bwMode="auto">
              <a:xfrm rot="5400000" flipH="1" flipV="1">
                <a:off x="579" y="3392"/>
                <a:ext cx="953" cy="34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D1A3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8522" name="Line 10"/>
              <p:cNvSpPr>
                <a:spLocks noChangeShapeType="1"/>
              </p:cNvSpPr>
              <p:nvPr/>
            </p:nvSpPr>
            <p:spPr bwMode="auto">
              <a:xfrm rot="-5400000">
                <a:off x="97" y="3542"/>
                <a:ext cx="908" cy="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8523" name="Line 11"/>
              <p:cNvSpPr>
                <a:spLocks noChangeShapeType="1"/>
              </p:cNvSpPr>
              <p:nvPr/>
            </p:nvSpPr>
            <p:spPr bwMode="auto">
              <a:xfrm rot="-5400000">
                <a:off x="766" y="3537"/>
                <a:ext cx="906" cy="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2855" name="Line 35"/>
            <p:cNvSpPr>
              <a:spLocks noChangeShapeType="1"/>
            </p:cNvSpPr>
            <p:nvPr/>
          </p:nvSpPr>
          <p:spPr bwMode="auto">
            <a:xfrm flipV="1">
              <a:off x="812" y="1502"/>
              <a:ext cx="122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56" name="Line 36"/>
            <p:cNvSpPr>
              <a:spLocks noChangeShapeType="1"/>
            </p:cNvSpPr>
            <p:nvPr/>
          </p:nvSpPr>
          <p:spPr bwMode="auto">
            <a:xfrm>
              <a:off x="1461" y="1310"/>
              <a:ext cx="0" cy="99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2857" name="Group 37"/>
            <p:cNvGrpSpPr/>
            <p:nvPr/>
          </p:nvGrpSpPr>
          <p:grpSpPr bwMode="auto">
            <a:xfrm>
              <a:off x="1778" y="1523"/>
              <a:ext cx="136" cy="235"/>
              <a:chOff x="2026" y="2395"/>
              <a:chExt cx="136" cy="235"/>
            </a:xfrm>
          </p:grpSpPr>
          <p:graphicFrame>
            <p:nvGraphicFramePr>
              <p:cNvPr id="32865" name="Object 38"/>
              <p:cNvGraphicFramePr>
                <a:graphicFrameLocks noChangeAspect="1"/>
              </p:cNvGraphicFramePr>
              <p:nvPr/>
            </p:nvGraphicFramePr>
            <p:xfrm>
              <a:off x="2039" y="2395"/>
              <a:ext cx="102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560" name="公式" r:id="rId17" imgW="215900" imgH="203200" progId="Equation.3">
                      <p:embed/>
                    </p:oleObj>
                  </mc:Choice>
                  <mc:Fallback>
                    <p:oleObj name="公式" r:id="rId17" imgW="215900" imgH="203200" progId="Equation.3">
                      <p:embed/>
                      <p:pic>
                        <p:nvPicPr>
                          <p:cNvPr id="0" name="图片 6635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9" y="2395"/>
                            <a:ext cx="102" cy="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66" name="Object 39"/>
              <p:cNvGraphicFramePr>
                <a:graphicFrameLocks noChangeAspect="1"/>
              </p:cNvGraphicFramePr>
              <p:nvPr/>
            </p:nvGraphicFramePr>
            <p:xfrm>
              <a:off x="2049" y="2504"/>
              <a:ext cx="90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561" name="公式" r:id="rId19" imgW="190500" imgH="266700" progId="Equation.3">
                      <p:embed/>
                    </p:oleObj>
                  </mc:Choice>
                  <mc:Fallback>
                    <p:oleObj name="公式" r:id="rId19" imgW="190500" imgH="266700" progId="Equation.3">
                      <p:embed/>
                      <p:pic>
                        <p:nvPicPr>
                          <p:cNvPr id="0" name="图片 6635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9" y="2504"/>
                            <a:ext cx="90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8552" name="Line 40"/>
              <p:cNvSpPr>
                <a:spLocks noChangeShapeType="1"/>
              </p:cNvSpPr>
              <p:nvPr/>
            </p:nvSpPr>
            <p:spPr bwMode="auto">
              <a:xfrm>
                <a:off x="2026" y="2499"/>
                <a:ext cx="13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2858" name="Group 41"/>
            <p:cNvGrpSpPr/>
            <p:nvPr/>
          </p:nvGrpSpPr>
          <p:grpSpPr bwMode="auto">
            <a:xfrm>
              <a:off x="868" y="1525"/>
              <a:ext cx="262" cy="235"/>
              <a:chOff x="3610" y="2077"/>
              <a:chExt cx="262" cy="235"/>
            </a:xfrm>
          </p:grpSpPr>
          <p:grpSp>
            <p:nvGrpSpPr>
              <p:cNvPr id="32860" name="Group 42"/>
              <p:cNvGrpSpPr/>
              <p:nvPr/>
            </p:nvGrpSpPr>
            <p:grpSpPr bwMode="auto">
              <a:xfrm>
                <a:off x="3736" y="2077"/>
                <a:ext cx="136" cy="235"/>
                <a:chOff x="2026" y="2395"/>
                <a:chExt cx="136" cy="235"/>
              </a:xfrm>
            </p:grpSpPr>
            <p:graphicFrame>
              <p:nvGraphicFramePr>
                <p:cNvPr id="32862" name="Object 43"/>
                <p:cNvGraphicFramePr>
                  <a:graphicFrameLocks noChangeAspect="1"/>
                </p:cNvGraphicFramePr>
                <p:nvPr/>
              </p:nvGraphicFramePr>
              <p:xfrm>
                <a:off x="2039" y="2395"/>
                <a:ext cx="102" cy="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3562" name="公式" r:id="rId21" imgW="215900" imgH="203200" progId="Equation.3">
                        <p:embed/>
                      </p:oleObj>
                    </mc:Choice>
                    <mc:Fallback>
                      <p:oleObj name="公式" r:id="rId21" imgW="215900" imgH="203200" progId="Equation.3">
                        <p:embed/>
                        <p:pic>
                          <p:nvPicPr>
                            <p:cNvPr id="0" name="图片 66356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39" y="2395"/>
                              <a:ext cx="102" cy="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863" name="Object 44"/>
                <p:cNvGraphicFramePr>
                  <a:graphicFrameLocks noChangeAspect="1"/>
                </p:cNvGraphicFramePr>
                <p:nvPr/>
              </p:nvGraphicFramePr>
              <p:xfrm>
                <a:off x="2049" y="2504"/>
                <a:ext cx="90" cy="1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3563" name="公式" r:id="rId23" imgW="190500" imgH="266700" progId="Equation.3">
                        <p:embed/>
                      </p:oleObj>
                    </mc:Choice>
                    <mc:Fallback>
                      <p:oleObj name="公式" r:id="rId23" imgW="190500" imgH="266700" progId="Equation.3">
                        <p:embed/>
                        <p:pic>
                          <p:nvPicPr>
                            <p:cNvPr id="0" name="图片 66356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49" y="2504"/>
                              <a:ext cx="90" cy="1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48557" name="Line 45"/>
                <p:cNvSpPr>
                  <a:spLocks noChangeShapeType="1"/>
                </p:cNvSpPr>
                <p:nvPr/>
              </p:nvSpPr>
              <p:spPr bwMode="auto">
                <a:xfrm>
                  <a:off x="2026" y="2499"/>
                  <a:ext cx="13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aphicFrame>
            <p:nvGraphicFramePr>
              <p:cNvPr id="32861" name="Object 46"/>
              <p:cNvGraphicFramePr>
                <a:graphicFrameLocks noChangeAspect="1"/>
              </p:cNvGraphicFramePr>
              <p:nvPr/>
            </p:nvGraphicFramePr>
            <p:xfrm>
              <a:off x="3610" y="2162"/>
              <a:ext cx="101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564" name="公式" r:id="rId25" imgW="215265" imgH="88900" progId="Equation.3">
                      <p:embed/>
                    </p:oleObj>
                  </mc:Choice>
                  <mc:Fallback>
                    <p:oleObj name="公式" r:id="rId25" imgW="215265" imgH="88900" progId="Equation.3">
                      <p:embed/>
                      <p:pic>
                        <p:nvPicPr>
                          <p:cNvPr id="0" name="图片 6635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0" y="2162"/>
                            <a:ext cx="101" cy="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2859" name="Object 74"/>
            <p:cNvGraphicFramePr>
              <a:graphicFrameLocks noChangeAspect="1"/>
            </p:cNvGraphicFramePr>
            <p:nvPr/>
          </p:nvGraphicFramePr>
          <p:xfrm>
            <a:off x="1549" y="1313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65" name="公式" r:id="rId27" imgW="393700" imgH="342900" progId="Equation.3">
                    <p:embed/>
                  </p:oleObj>
                </mc:Choice>
                <mc:Fallback>
                  <p:oleObj name="公式" r:id="rId27" imgW="393700" imgH="342900" progId="Equation.3">
                    <p:embed/>
                    <p:pic>
                      <p:nvPicPr>
                        <p:cNvPr id="0" name="图片 6635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9" y="1313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8653" name="Group 141"/>
          <p:cNvGrpSpPr/>
          <p:nvPr/>
        </p:nvGrpSpPr>
        <p:grpSpPr bwMode="auto">
          <a:xfrm>
            <a:off x="1289050" y="4775200"/>
            <a:ext cx="1943100" cy="1514475"/>
            <a:chOff x="812" y="3008"/>
            <a:chExt cx="1224" cy="954"/>
          </a:xfrm>
        </p:grpSpPr>
        <p:grpSp>
          <p:nvGrpSpPr>
            <p:cNvPr id="32836" name="Group 2"/>
            <p:cNvGrpSpPr/>
            <p:nvPr/>
          </p:nvGrpSpPr>
          <p:grpSpPr bwMode="auto">
            <a:xfrm rot="5400000">
              <a:off x="966" y="3133"/>
              <a:ext cx="553" cy="752"/>
              <a:chOff x="548" y="3084"/>
              <a:chExt cx="679" cy="956"/>
            </a:xfrm>
          </p:grpSpPr>
          <p:sp>
            <p:nvSpPr>
              <p:cNvPr id="448515" name="Rectangle 3"/>
              <p:cNvSpPr>
                <a:spLocks noChangeArrowheads="1"/>
              </p:cNvSpPr>
              <p:nvPr/>
            </p:nvSpPr>
            <p:spPr bwMode="auto">
              <a:xfrm rot="16200000" flipV="1">
                <a:off x="241" y="3393"/>
                <a:ext cx="953" cy="34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D1A3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8516" name="Rectangle 4"/>
              <p:cNvSpPr>
                <a:spLocks noChangeArrowheads="1"/>
              </p:cNvSpPr>
              <p:nvPr/>
            </p:nvSpPr>
            <p:spPr bwMode="auto">
              <a:xfrm rot="5400000" flipH="1" flipV="1">
                <a:off x="577" y="3393"/>
                <a:ext cx="953" cy="34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D1A3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8517" name="Line 5"/>
              <p:cNvSpPr>
                <a:spLocks noChangeShapeType="1"/>
              </p:cNvSpPr>
              <p:nvPr/>
            </p:nvSpPr>
            <p:spPr bwMode="auto">
              <a:xfrm rot="-5400000">
                <a:off x="95" y="3542"/>
                <a:ext cx="908" cy="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8518" name="Line 6"/>
              <p:cNvSpPr>
                <a:spLocks noChangeShapeType="1"/>
              </p:cNvSpPr>
              <p:nvPr/>
            </p:nvSpPr>
            <p:spPr bwMode="auto">
              <a:xfrm rot="-5400000">
                <a:off x="765" y="3539"/>
                <a:ext cx="906" cy="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2837" name="Line 47"/>
            <p:cNvSpPr>
              <a:spLocks noChangeShapeType="1"/>
            </p:cNvSpPr>
            <p:nvPr/>
          </p:nvSpPr>
          <p:spPr bwMode="auto">
            <a:xfrm flipV="1">
              <a:off x="812" y="3512"/>
              <a:ext cx="122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38" name="Line 48"/>
            <p:cNvSpPr>
              <a:spLocks noChangeShapeType="1"/>
            </p:cNvSpPr>
            <p:nvPr/>
          </p:nvSpPr>
          <p:spPr bwMode="auto">
            <a:xfrm>
              <a:off x="1617" y="3008"/>
              <a:ext cx="0" cy="95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839" name="Object 49"/>
            <p:cNvGraphicFramePr>
              <a:graphicFrameLocks noChangeAspect="1"/>
            </p:cNvGraphicFramePr>
            <p:nvPr/>
          </p:nvGraphicFramePr>
          <p:xfrm>
            <a:off x="1767" y="3677"/>
            <a:ext cx="102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66" name="公式" r:id="rId29" imgW="215900" imgH="203200" progId="Equation.3">
                    <p:embed/>
                  </p:oleObj>
                </mc:Choice>
                <mc:Fallback>
                  <p:oleObj name="公式" r:id="rId29" imgW="215900" imgH="203200" progId="Equation.3">
                    <p:embed/>
                    <p:pic>
                      <p:nvPicPr>
                        <p:cNvPr id="0" name="图片 6635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7" y="3677"/>
                          <a:ext cx="102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40" name="Object 50"/>
            <p:cNvGraphicFramePr>
              <a:graphicFrameLocks noChangeAspect="1"/>
            </p:cNvGraphicFramePr>
            <p:nvPr/>
          </p:nvGraphicFramePr>
          <p:xfrm>
            <a:off x="1777" y="3786"/>
            <a:ext cx="90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67" name="公式" r:id="rId31" imgW="190500" imgH="266700" progId="Equation.3">
                    <p:embed/>
                  </p:oleObj>
                </mc:Choice>
                <mc:Fallback>
                  <p:oleObj name="公式" r:id="rId31" imgW="190500" imgH="266700" progId="Equation.3">
                    <p:embed/>
                    <p:pic>
                      <p:nvPicPr>
                        <p:cNvPr id="0" name="图片 6635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7" y="3786"/>
                          <a:ext cx="90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8563" name="Line 51"/>
            <p:cNvSpPr>
              <a:spLocks noChangeShapeType="1"/>
            </p:cNvSpPr>
            <p:nvPr/>
          </p:nvSpPr>
          <p:spPr bwMode="auto">
            <a:xfrm>
              <a:off x="1748" y="3781"/>
              <a:ext cx="13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2842" name="Object 52"/>
            <p:cNvGraphicFramePr>
              <a:graphicFrameLocks noChangeAspect="1"/>
            </p:cNvGraphicFramePr>
            <p:nvPr/>
          </p:nvGraphicFramePr>
          <p:xfrm>
            <a:off x="1634" y="3762"/>
            <a:ext cx="101" cy="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68" name="公式" r:id="rId33" imgW="215265" imgH="88900" progId="Equation.3">
                    <p:embed/>
                  </p:oleObj>
                </mc:Choice>
                <mc:Fallback>
                  <p:oleObj name="公式" r:id="rId33" imgW="215265" imgH="88900" progId="Equation.3">
                    <p:embed/>
                    <p:pic>
                      <p:nvPicPr>
                        <p:cNvPr id="0" name="图片 6635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4" y="3762"/>
                          <a:ext cx="101" cy="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43" name="Object 53"/>
            <p:cNvGraphicFramePr>
              <a:graphicFrameLocks noChangeAspect="1"/>
            </p:cNvGraphicFramePr>
            <p:nvPr/>
          </p:nvGraphicFramePr>
          <p:xfrm>
            <a:off x="1895" y="3706"/>
            <a:ext cx="66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69" name="公式" r:id="rId34" imgW="139700" imgH="279400" progId="Equation.3">
                    <p:embed/>
                  </p:oleObj>
                </mc:Choice>
                <mc:Fallback>
                  <p:oleObj name="公式" r:id="rId34" imgW="139700" imgH="279400" progId="Equation.3">
                    <p:embed/>
                    <p:pic>
                      <p:nvPicPr>
                        <p:cNvPr id="0" name="图片 6635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" y="3706"/>
                          <a:ext cx="66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844" name="Group 54"/>
            <p:cNvGrpSpPr/>
            <p:nvPr/>
          </p:nvGrpSpPr>
          <p:grpSpPr bwMode="auto">
            <a:xfrm>
              <a:off x="1656" y="3129"/>
              <a:ext cx="209" cy="235"/>
              <a:chOff x="5154" y="3261"/>
              <a:chExt cx="209" cy="235"/>
            </a:xfrm>
          </p:grpSpPr>
          <p:graphicFrame>
            <p:nvGraphicFramePr>
              <p:cNvPr id="32846" name="Object 55"/>
              <p:cNvGraphicFramePr>
                <a:graphicFrameLocks noChangeAspect="1"/>
              </p:cNvGraphicFramePr>
              <p:nvPr/>
            </p:nvGraphicFramePr>
            <p:xfrm>
              <a:off x="5173" y="3261"/>
              <a:ext cx="102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570" name="公式" r:id="rId36" imgW="215900" imgH="203200" progId="Equation.3">
                      <p:embed/>
                    </p:oleObj>
                  </mc:Choice>
                  <mc:Fallback>
                    <p:oleObj name="公式" r:id="rId36" imgW="215900" imgH="203200" progId="Equation.3">
                      <p:embed/>
                      <p:pic>
                        <p:nvPicPr>
                          <p:cNvPr id="0" name="图片 6635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73" y="3261"/>
                            <a:ext cx="102" cy="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47" name="Object 56"/>
              <p:cNvGraphicFramePr>
                <a:graphicFrameLocks noChangeAspect="1"/>
              </p:cNvGraphicFramePr>
              <p:nvPr/>
            </p:nvGraphicFramePr>
            <p:xfrm>
              <a:off x="5183" y="3370"/>
              <a:ext cx="90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571" name="公式" r:id="rId38" imgW="190500" imgH="266700" progId="Equation.3">
                      <p:embed/>
                    </p:oleObj>
                  </mc:Choice>
                  <mc:Fallback>
                    <p:oleObj name="公式" r:id="rId38" imgW="190500" imgH="266700" progId="Equation.3">
                      <p:embed/>
                      <p:pic>
                        <p:nvPicPr>
                          <p:cNvPr id="0" name="图片 6635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3" y="3370"/>
                            <a:ext cx="90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8569" name="Line 57"/>
              <p:cNvSpPr>
                <a:spLocks noChangeShapeType="1"/>
              </p:cNvSpPr>
              <p:nvPr/>
            </p:nvSpPr>
            <p:spPr bwMode="auto">
              <a:xfrm>
                <a:off x="5154" y="3365"/>
                <a:ext cx="13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2849" name="Object 58"/>
              <p:cNvGraphicFramePr>
                <a:graphicFrameLocks noChangeAspect="1"/>
              </p:cNvGraphicFramePr>
              <p:nvPr/>
            </p:nvGraphicFramePr>
            <p:xfrm>
              <a:off x="5297" y="3286"/>
              <a:ext cx="66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572" name="公式" r:id="rId39" imgW="139700" imgH="279400" progId="Equation.3">
                      <p:embed/>
                    </p:oleObj>
                  </mc:Choice>
                  <mc:Fallback>
                    <p:oleObj name="公式" r:id="rId39" imgW="139700" imgH="279400" progId="Equation.3">
                      <p:embed/>
                      <p:pic>
                        <p:nvPicPr>
                          <p:cNvPr id="0" name="图片 6635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7" y="3286"/>
                            <a:ext cx="66" cy="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2845" name="Object 75"/>
            <p:cNvGraphicFramePr>
              <a:graphicFrameLocks noChangeAspect="1"/>
            </p:cNvGraphicFramePr>
            <p:nvPr/>
          </p:nvGraphicFramePr>
          <p:xfrm>
            <a:off x="1304" y="3030"/>
            <a:ext cx="23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73" name="公式" r:id="rId41" imgW="508000" imgH="368300" progId="Equation.3">
                    <p:embed/>
                  </p:oleObj>
                </mc:Choice>
                <mc:Fallback>
                  <p:oleObj name="公式" r:id="rId41" imgW="508000" imgH="368300" progId="Equation.3">
                    <p:embed/>
                    <p:pic>
                      <p:nvPicPr>
                        <p:cNvPr id="0" name="图片 6635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" y="3030"/>
                          <a:ext cx="23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8654" name="Group 142"/>
          <p:cNvGrpSpPr/>
          <p:nvPr/>
        </p:nvGrpSpPr>
        <p:grpSpPr bwMode="auto">
          <a:xfrm>
            <a:off x="4346575" y="4868863"/>
            <a:ext cx="979488" cy="1316037"/>
            <a:chOff x="2738" y="3067"/>
            <a:chExt cx="617" cy="829"/>
          </a:xfrm>
        </p:grpSpPr>
        <p:sp>
          <p:nvSpPr>
            <p:cNvPr id="448541" name="弧 29"/>
            <p:cNvSpPr>
              <a:spLocks noChangeAspect="1"/>
            </p:cNvSpPr>
            <p:nvPr/>
          </p:nvSpPr>
          <p:spPr bwMode="auto">
            <a:xfrm>
              <a:off x="2923" y="3224"/>
              <a:ext cx="285" cy="569"/>
            </a:xfrm>
            <a:custGeom>
              <a:avLst/>
              <a:gdLst>
                <a:gd name="G0" fmla="+- 62 0 0"/>
                <a:gd name="G1" fmla="+- 21600 0 0"/>
                <a:gd name="G2" fmla="+- 21600 0 0"/>
                <a:gd name="T0" fmla="*/ 0 w 21662"/>
                <a:gd name="T1" fmla="*/ 0 h 43200"/>
                <a:gd name="T2" fmla="*/ 123 w 21662"/>
                <a:gd name="T3" fmla="*/ 43200 h 43200"/>
                <a:gd name="T4" fmla="*/ 62 w 2166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2" h="43200" fill="none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</a:path>
                <a:path w="21662" h="43200" stroke="0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  <a:lnTo>
                    <a:pt x="62" y="21600"/>
                  </a:lnTo>
                  <a:close/>
                </a:path>
              </a:pathLst>
            </a:custGeom>
            <a:solidFill>
              <a:srgbClr val="FFDCB9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2831" name="Object 31"/>
            <p:cNvGraphicFramePr>
              <a:graphicFrameLocks noChangeAspect="1"/>
            </p:cNvGraphicFramePr>
            <p:nvPr/>
          </p:nvGraphicFramePr>
          <p:xfrm>
            <a:off x="2833" y="3171"/>
            <a:ext cx="66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74" name="公式" r:id="rId43" imgW="139700" imgH="279400" progId="Equation.3">
                    <p:embed/>
                  </p:oleObj>
                </mc:Choice>
                <mc:Fallback>
                  <p:oleObj name="公式" r:id="rId43" imgW="139700" imgH="279400" progId="Equation.3">
                    <p:embed/>
                    <p:pic>
                      <p:nvPicPr>
                        <p:cNvPr id="0" name="图片 6635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3" y="3171"/>
                          <a:ext cx="66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32" name="Object 32"/>
            <p:cNvGraphicFramePr>
              <a:graphicFrameLocks noChangeAspect="1"/>
            </p:cNvGraphicFramePr>
            <p:nvPr/>
          </p:nvGraphicFramePr>
          <p:xfrm>
            <a:off x="2741" y="3712"/>
            <a:ext cx="1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75" name="公式" r:id="rId45" imgW="342900" imgH="342900" progId="Equation.3">
                    <p:embed/>
                  </p:oleObj>
                </mc:Choice>
                <mc:Fallback>
                  <p:oleObj name="公式" r:id="rId45" imgW="342900" imgH="342900" progId="Equation.3">
                    <p:embed/>
                    <p:pic>
                      <p:nvPicPr>
                        <p:cNvPr id="0" name="图片 6635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3712"/>
                          <a:ext cx="1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33" name="Line 33"/>
            <p:cNvSpPr>
              <a:spLocks noChangeShapeType="1"/>
            </p:cNvSpPr>
            <p:nvPr/>
          </p:nvSpPr>
          <p:spPr bwMode="auto">
            <a:xfrm flipV="1">
              <a:off x="2738" y="3512"/>
              <a:ext cx="61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34" name="Line 34"/>
            <p:cNvSpPr>
              <a:spLocks noChangeShapeType="1"/>
            </p:cNvSpPr>
            <p:nvPr/>
          </p:nvSpPr>
          <p:spPr bwMode="auto">
            <a:xfrm flipH="1">
              <a:off x="2922" y="3067"/>
              <a:ext cx="0" cy="82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835" name="Object 76"/>
            <p:cNvGraphicFramePr>
              <a:graphicFrameLocks noChangeAspect="1"/>
            </p:cNvGraphicFramePr>
            <p:nvPr/>
          </p:nvGraphicFramePr>
          <p:xfrm>
            <a:off x="3086" y="3085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76" name="公式" r:id="rId47" imgW="520700" imgH="368300" progId="Equation.3">
                    <p:embed/>
                  </p:oleObj>
                </mc:Choice>
                <mc:Fallback>
                  <p:oleObj name="公式" r:id="rId47" imgW="520700" imgH="368300" progId="Equation.3">
                    <p:embed/>
                    <p:pic>
                      <p:nvPicPr>
                        <p:cNvPr id="0" name="图片 6635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6" y="3085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8656" name="Group 144"/>
          <p:cNvGrpSpPr/>
          <p:nvPr/>
        </p:nvGrpSpPr>
        <p:grpSpPr bwMode="auto">
          <a:xfrm>
            <a:off x="5964238" y="2087563"/>
            <a:ext cx="2441575" cy="1382712"/>
            <a:chOff x="3757" y="1315"/>
            <a:chExt cx="1538" cy="871"/>
          </a:xfrm>
        </p:grpSpPr>
        <p:sp>
          <p:nvSpPr>
            <p:cNvPr id="448528" name="Rectangle 16"/>
            <p:cNvSpPr>
              <a:spLocks noChangeAspect="1" noChangeArrowheads="1"/>
            </p:cNvSpPr>
            <p:nvPr/>
          </p:nvSpPr>
          <p:spPr bwMode="auto">
            <a:xfrm>
              <a:off x="3757" y="1452"/>
              <a:ext cx="769" cy="558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8529" name="Rectangle 17"/>
            <p:cNvSpPr>
              <a:spLocks noChangeAspect="1" noChangeArrowheads="1"/>
            </p:cNvSpPr>
            <p:nvPr/>
          </p:nvSpPr>
          <p:spPr bwMode="auto">
            <a:xfrm rot="10800000">
              <a:off x="4526" y="1452"/>
              <a:ext cx="769" cy="558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826" name="Line 18"/>
            <p:cNvSpPr>
              <a:spLocks noChangeShapeType="1"/>
            </p:cNvSpPr>
            <p:nvPr/>
          </p:nvSpPr>
          <p:spPr bwMode="auto">
            <a:xfrm flipV="1">
              <a:off x="3975" y="2008"/>
              <a:ext cx="104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27" name="Line 19"/>
            <p:cNvSpPr>
              <a:spLocks noChangeShapeType="1"/>
            </p:cNvSpPr>
            <p:nvPr/>
          </p:nvSpPr>
          <p:spPr bwMode="auto">
            <a:xfrm flipV="1">
              <a:off x="3860" y="2010"/>
              <a:ext cx="132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28" name="Line 25"/>
            <p:cNvSpPr>
              <a:spLocks noChangeShapeType="1"/>
            </p:cNvSpPr>
            <p:nvPr/>
          </p:nvSpPr>
          <p:spPr bwMode="auto">
            <a:xfrm>
              <a:off x="4527" y="1315"/>
              <a:ext cx="0" cy="87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829" name="Object 77"/>
            <p:cNvGraphicFramePr>
              <a:graphicFrameLocks noChangeAspect="1"/>
            </p:cNvGraphicFramePr>
            <p:nvPr/>
          </p:nvGraphicFramePr>
          <p:xfrm>
            <a:off x="4828" y="1499"/>
            <a:ext cx="2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77" name="公式" r:id="rId49" imgW="469900" imgH="342900" progId="Equation.3">
                    <p:embed/>
                  </p:oleObj>
                </mc:Choice>
                <mc:Fallback>
                  <p:oleObj name="公式" r:id="rId49" imgW="469900" imgH="342900" progId="Equation.3">
                    <p:embed/>
                    <p:pic>
                      <p:nvPicPr>
                        <p:cNvPr id="0" name="图片 6635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8" y="1499"/>
                          <a:ext cx="22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8655" name="Group 143"/>
          <p:cNvGrpSpPr/>
          <p:nvPr/>
        </p:nvGrpSpPr>
        <p:grpSpPr bwMode="auto">
          <a:xfrm>
            <a:off x="6530975" y="4833938"/>
            <a:ext cx="1408113" cy="1023937"/>
            <a:chOff x="4114" y="3045"/>
            <a:chExt cx="887" cy="645"/>
          </a:xfrm>
        </p:grpSpPr>
        <p:sp>
          <p:nvSpPr>
            <p:cNvPr id="448532" name="弧 20"/>
            <p:cNvSpPr>
              <a:spLocks noChangeAspect="1"/>
            </p:cNvSpPr>
            <p:nvPr/>
          </p:nvSpPr>
          <p:spPr bwMode="auto">
            <a:xfrm rot="-5400000">
              <a:off x="4393" y="3085"/>
              <a:ext cx="285" cy="569"/>
            </a:xfrm>
            <a:custGeom>
              <a:avLst/>
              <a:gdLst>
                <a:gd name="G0" fmla="+- 62 0 0"/>
                <a:gd name="G1" fmla="+- 21600 0 0"/>
                <a:gd name="G2" fmla="+- 21600 0 0"/>
                <a:gd name="T0" fmla="*/ 0 w 21662"/>
                <a:gd name="T1" fmla="*/ 0 h 43200"/>
                <a:gd name="T2" fmla="*/ 123 w 21662"/>
                <a:gd name="T3" fmla="*/ 43200 h 43200"/>
                <a:gd name="T4" fmla="*/ 62 w 2166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2" h="43200" fill="none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</a:path>
                <a:path w="21662" h="43200" stroke="0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  <a:lnTo>
                    <a:pt x="62" y="21600"/>
                  </a:lnTo>
                  <a:close/>
                </a:path>
              </a:pathLst>
            </a:custGeom>
            <a:solidFill>
              <a:srgbClr val="FFDCB9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819" name="Line 22"/>
            <p:cNvSpPr>
              <a:spLocks noChangeShapeType="1"/>
            </p:cNvSpPr>
            <p:nvPr/>
          </p:nvSpPr>
          <p:spPr bwMode="auto">
            <a:xfrm flipH="1">
              <a:off x="4538" y="3045"/>
              <a:ext cx="0" cy="64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820" name="Object 23"/>
            <p:cNvGraphicFramePr>
              <a:graphicFrameLocks noChangeAspect="1"/>
            </p:cNvGraphicFramePr>
            <p:nvPr/>
          </p:nvGraphicFramePr>
          <p:xfrm>
            <a:off x="4785" y="3536"/>
            <a:ext cx="78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78" name="公式" r:id="rId51" imgW="165100" imgH="266065" progId="Equation.3">
                    <p:embed/>
                  </p:oleObj>
                </mc:Choice>
                <mc:Fallback>
                  <p:oleObj name="公式" r:id="rId51" imgW="165100" imgH="266065" progId="Equation.3">
                    <p:embed/>
                    <p:pic>
                      <p:nvPicPr>
                        <p:cNvPr id="0" name="图片 6635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3536"/>
                          <a:ext cx="78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1" name="Object 24"/>
            <p:cNvGraphicFramePr>
              <a:graphicFrameLocks noChangeAspect="1"/>
            </p:cNvGraphicFramePr>
            <p:nvPr/>
          </p:nvGraphicFramePr>
          <p:xfrm>
            <a:off x="4162" y="3528"/>
            <a:ext cx="16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79" name="公式" r:id="rId53" imgW="355600" imgH="342900" progId="Equation.3">
                    <p:embed/>
                  </p:oleObj>
                </mc:Choice>
                <mc:Fallback>
                  <p:oleObj name="公式" r:id="rId53" imgW="355600" imgH="342900" progId="Equation.3">
                    <p:embed/>
                    <p:pic>
                      <p:nvPicPr>
                        <p:cNvPr id="0" name="图片 6635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2" y="3528"/>
                          <a:ext cx="168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2" name="Line 27"/>
            <p:cNvSpPr>
              <a:spLocks noChangeShapeType="1"/>
            </p:cNvSpPr>
            <p:nvPr/>
          </p:nvSpPr>
          <p:spPr bwMode="auto">
            <a:xfrm flipV="1">
              <a:off x="4114" y="3514"/>
              <a:ext cx="88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823" name="Object 78"/>
            <p:cNvGraphicFramePr>
              <a:graphicFrameLocks noChangeAspect="1"/>
            </p:cNvGraphicFramePr>
            <p:nvPr/>
          </p:nvGraphicFramePr>
          <p:xfrm>
            <a:off x="4733" y="3063"/>
            <a:ext cx="24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80" name="公式" r:id="rId55" imgW="520700" imgH="381000" progId="Equation.3">
                    <p:embed/>
                  </p:oleObj>
                </mc:Choice>
                <mc:Fallback>
                  <p:oleObj name="公式" r:id="rId55" imgW="520700" imgH="381000" progId="Equation.3">
                    <p:embed/>
                    <p:pic>
                      <p:nvPicPr>
                        <p:cNvPr id="0" name="图片 6635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3063"/>
                          <a:ext cx="24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2799" name="Picture 11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651" name="Group 139"/>
          <p:cNvGrpSpPr/>
          <p:nvPr/>
        </p:nvGrpSpPr>
        <p:grpSpPr bwMode="auto">
          <a:xfrm>
            <a:off x="531813" y="508000"/>
            <a:ext cx="8548687" cy="1282700"/>
            <a:chOff x="335" y="320"/>
            <a:chExt cx="5385" cy="808"/>
          </a:xfrm>
        </p:grpSpPr>
        <p:sp>
          <p:nvSpPr>
            <p:cNvPr id="448630" name="Rectangle 118"/>
            <p:cNvSpPr>
              <a:spLocks noChangeArrowheads="1"/>
            </p:cNvSpPr>
            <p:nvPr/>
          </p:nvSpPr>
          <p:spPr bwMode="auto">
            <a:xfrm>
              <a:off x="660" y="840"/>
              <a:ext cx="217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chemeClr val="tx1"/>
                  </a:solidFill>
                </a:rPr>
                <a:t>将</a:t>
              </a:r>
              <a:r>
                <a:rPr kumimoji="0" lang="en-US" altLang="zh-CN">
                  <a:solidFill>
                    <a:schemeClr val="tx1"/>
                  </a:solidFill>
                </a:rPr>
                <a:t> </a:t>
              </a:r>
              <a:r>
                <a:rPr kumimoji="0" lang="en-US" altLang="zh-CN" i="1">
                  <a:solidFill>
                    <a:schemeClr val="tx1"/>
                  </a:solidFill>
                </a:rPr>
                <a:t>D </a:t>
              </a:r>
              <a:r>
                <a:rPr kumimoji="0" lang="zh-CN" altLang="en-US">
                  <a:solidFill>
                    <a:schemeClr val="tx1"/>
                  </a:solidFill>
                </a:rPr>
                <a:t>映射成上半平面。</a:t>
              </a:r>
              <a:r>
                <a:rPr kumimoji="0" lang="en-US" altLang="zh-CN">
                  <a:solidFill>
                    <a:schemeClr val="tx1"/>
                  </a:solidFill>
                </a:rPr>
                <a:t> 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32807" name="Group 138"/>
            <p:cNvGrpSpPr/>
            <p:nvPr/>
          </p:nvGrpSpPr>
          <p:grpSpPr bwMode="auto">
            <a:xfrm>
              <a:off x="335" y="320"/>
              <a:ext cx="5385" cy="496"/>
              <a:chOff x="335" y="320"/>
              <a:chExt cx="5385" cy="496"/>
            </a:xfrm>
          </p:grpSpPr>
          <p:sp>
            <p:nvSpPr>
              <p:cNvPr id="448629" name="Rectangle 117"/>
              <p:cNvSpPr>
                <a:spLocks noChangeArrowheads="1"/>
              </p:cNvSpPr>
              <p:nvPr/>
            </p:nvSpPr>
            <p:spPr bwMode="auto">
              <a:xfrm>
                <a:off x="335" y="403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solidFill>
                      <a:srgbClr val="0000FF"/>
                    </a:solidFill>
                  </a:rPr>
                  <a:t>例</a:t>
                </a:r>
                <a:r>
                  <a:rPr kumimoji="0" lang="en-US" altLang="zh-CN">
                    <a:solidFill>
                      <a:srgbClr val="0000FF"/>
                    </a:solidFill>
                  </a:rPr>
                  <a:t>    </a:t>
                </a:r>
                <a:endParaRPr kumimoji="0"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8631" name="Rectangle 119"/>
              <p:cNvSpPr>
                <a:spLocks noChangeArrowheads="1"/>
              </p:cNvSpPr>
              <p:nvPr/>
            </p:nvSpPr>
            <p:spPr bwMode="auto">
              <a:xfrm>
                <a:off x="660" y="402"/>
                <a:ext cx="506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solidFill>
                      <a:schemeClr val="tx1"/>
                    </a:solidFill>
                  </a:rPr>
                  <a:t>设区域</a:t>
                </a:r>
                <a:r>
                  <a:rPr kumimoji="0" lang="en-US" altLang="zh-CN">
                    <a:solidFill>
                      <a:schemeClr val="tx1"/>
                    </a:solidFill>
                  </a:rPr>
                  <a:t>                                                                 </a:t>
                </a:r>
                <a:r>
                  <a:rPr kumimoji="0" lang="zh-CN" altLang="en-US">
                    <a:solidFill>
                      <a:schemeClr val="tx1"/>
                    </a:solidFill>
                  </a:rPr>
                  <a:t>求一共形映射</a:t>
                </a:r>
                <a:r>
                  <a:rPr kumimoji="0" lang="en-US" altLang="zh-CN">
                    <a:solidFill>
                      <a:schemeClr val="tx1"/>
                    </a:solidFill>
                  </a:rPr>
                  <a:t>  </a:t>
                </a:r>
                <a:endParaRPr kumimoji="0" lang="en-US" altLang="zh-CN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810" name="Group 132"/>
              <p:cNvGrpSpPr/>
              <p:nvPr/>
            </p:nvGrpSpPr>
            <p:grpSpPr bwMode="auto">
              <a:xfrm>
                <a:off x="1345" y="320"/>
                <a:ext cx="2932" cy="496"/>
                <a:chOff x="1333" y="296"/>
                <a:chExt cx="2932" cy="496"/>
              </a:xfrm>
            </p:grpSpPr>
            <p:graphicFrame>
              <p:nvGraphicFramePr>
                <p:cNvPr id="32811" name="Object 120"/>
                <p:cNvGraphicFramePr/>
                <p:nvPr/>
              </p:nvGraphicFramePr>
              <p:xfrm>
                <a:off x="1333" y="296"/>
                <a:ext cx="2932" cy="4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3581" name="公式" r:id="rId57" imgW="4648200" imgH="787400" progId="Equation.3">
                        <p:embed/>
                      </p:oleObj>
                    </mc:Choice>
                    <mc:Fallback>
                      <p:oleObj name="公式" r:id="rId57" imgW="4648200" imgH="787400" progId="Equation.3">
                        <p:embed/>
                        <p:pic>
                          <p:nvPicPr>
                            <p:cNvPr id="0" name="图片 66358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5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33" y="296"/>
                              <a:ext cx="2932" cy="4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32812" name="Group 128"/>
                <p:cNvGrpSpPr/>
                <p:nvPr/>
              </p:nvGrpSpPr>
              <p:grpSpPr bwMode="auto">
                <a:xfrm>
                  <a:off x="2223" y="384"/>
                  <a:ext cx="136" cy="340"/>
                  <a:chOff x="4563" y="792"/>
                  <a:chExt cx="136" cy="340"/>
                </a:xfrm>
              </p:grpSpPr>
              <p:graphicFrame>
                <p:nvGraphicFramePr>
                  <p:cNvPr id="32816" name="Object 126"/>
                  <p:cNvGraphicFramePr>
                    <a:graphicFrameLocks noChangeAspect="1"/>
                  </p:cNvGraphicFramePr>
                  <p:nvPr/>
                </p:nvGraphicFramePr>
                <p:xfrm>
                  <a:off x="4563" y="792"/>
                  <a:ext cx="136" cy="1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3582" name="公式" r:id="rId59" imgW="215900" imgH="203200" progId="Equation.3">
                          <p:embed/>
                        </p:oleObj>
                      </mc:Choice>
                      <mc:Fallback>
                        <p:oleObj name="公式" r:id="rId59" imgW="215900" imgH="203200" progId="Equation.3">
                          <p:embed/>
                          <p:pic>
                            <p:nvPicPr>
                              <p:cNvPr id="0" name="图片 66358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63" y="792"/>
                                <a:ext cx="136" cy="12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2817" name="Object 127"/>
                  <p:cNvGraphicFramePr>
                    <a:graphicFrameLocks noChangeAspect="1"/>
                  </p:cNvGraphicFramePr>
                  <p:nvPr/>
                </p:nvGraphicFramePr>
                <p:xfrm>
                  <a:off x="4571" y="964"/>
                  <a:ext cx="120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3583" name="公式" r:id="rId61" imgW="190500" imgH="266700" progId="Equation.3">
                          <p:embed/>
                        </p:oleObj>
                      </mc:Choice>
                      <mc:Fallback>
                        <p:oleObj name="公式" r:id="rId61" imgW="190500" imgH="266700" progId="Equation.3">
                          <p:embed/>
                          <p:pic>
                            <p:nvPicPr>
                              <p:cNvPr id="0" name="图片 66358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71" y="964"/>
                                <a:ext cx="120" cy="16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2813" name="Group 129"/>
                <p:cNvGrpSpPr/>
                <p:nvPr/>
              </p:nvGrpSpPr>
              <p:grpSpPr bwMode="auto">
                <a:xfrm>
                  <a:off x="3151" y="382"/>
                  <a:ext cx="136" cy="340"/>
                  <a:chOff x="4563" y="792"/>
                  <a:chExt cx="136" cy="340"/>
                </a:xfrm>
              </p:grpSpPr>
              <p:graphicFrame>
                <p:nvGraphicFramePr>
                  <p:cNvPr id="32814" name="Object 130"/>
                  <p:cNvGraphicFramePr>
                    <a:graphicFrameLocks noChangeAspect="1"/>
                  </p:cNvGraphicFramePr>
                  <p:nvPr/>
                </p:nvGraphicFramePr>
                <p:xfrm>
                  <a:off x="4563" y="792"/>
                  <a:ext cx="136" cy="1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3584" name="公式" r:id="rId63" imgW="215900" imgH="203200" progId="Equation.3">
                          <p:embed/>
                        </p:oleObj>
                      </mc:Choice>
                      <mc:Fallback>
                        <p:oleObj name="公式" r:id="rId63" imgW="215900" imgH="203200" progId="Equation.3">
                          <p:embed/>
                          <p:pic>
                            <p:nvPicPr>
                              <p:cNvPr id="0" name="图片 66358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63" y="792"/>
                                <a:ext cx="136" cy="12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2815" name="Object 131"/>
                  <p:cNvGraphicFramePr>
                    <a:graphicFrameLocks noChangeAspect="1"/>
                  </p:cNvGraphicFramePr>
                  <p:nvPr/>
                </p:nvGraphicFramePr>
                <p:xfrm>
                  <a:off x="4571" y="964"/>
                  <a:ext cx="120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3585" name="Equation" r:id="rId64" imgW="190500" imgH="266700" progId="Equation.DSMT4">
                          <p:embed/>
                        </p:oleObj>
                      </mc:Choice>
                      <mc:Fallback>
                        <p:oleObj name="Equation" r:id="rId64" imgW="190500" imgH="266700" progId="Equation.DSMT4">
                          <p:embed/>
                          <p:pic>
                            <p:nvPicPr>
                              <p:cNvPr id="0" name="图片 66358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71" y="964"/>
                                <a:ext cx="120" cy="16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</p:grpSp>
      <p:grpSp>
        <p:nvGrpSpPr>
          <p:cNvPr id="448645" name="Group 133"/>
          <p:cNvGrpSpPr/>
          <p:nvPr/>
        </p:nvGrpSpPr>
        <p:grpSpPr bwMode="auto">
          <a:xfrm>
            <a:off x="441325" y="1119188"/>
            <a:ext cx="682625" cy="738187"/>
            <a:chOff x="3200" y="495"/>
            <a:chExt cx="430" cy="465"/>
          </a:xfrm>
        </p:grpSpPr>
        <p:sp>
          <p:nvSpPr>
            <p:cNvPr id="448646" name="Rectangle 134"/>
            <p:cNvSpPr>
              <a:spLocks noChangeArrowheads="1"/>
            </p:cNvSpPr>
            <p:nvPr/>
          </p:nvSpPr>
          <p:spPr bwMode="auto">
            <a:xfrm>
              <a:off x="3260" y="510"/>
              <a:ext cx="308" cy="429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8647" name="Rectangle 135"/>
            <p:cNvSpPr>
              <a:spLocks noChangeArrowheads="1"/>
            </p:cNvSpPr>
            <p:nvPr/>
          </p:nvSpPr>
          <p:spPr bwMode="auto">
            <a:xfrm>
              <a:off x="3200" y="49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141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48648" name="Rectangle 136"/>
            <p:cNvSpPr>
              <a:spLocks noChangeArrowheads="1"/>
            </p:cNvSpPr>
            <p:nvPr/>
          </p:nvSpPr>
          <p:spPr bwMode="auto">
            <a:xfrm>
              <a:off x="3240" y="634"/>
              <a:ext cx="340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4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48649" name="Rectangle 137"/>
            <p:cNvSpPr>
              <a:spLocks noChangeArrowheads="1"/>
            </p:cNvSpPr>
            <p:nvPr/>
          </p:nvSpPr>
          <p:spPr bwMode="auto">
            <a:xfrm>
              <a:off x="3206" y="768"/>
              <a:ext cx="424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6.19  </a:t>
              </a:r>
              <a:endParaRPr kumimoji="0" lang="en-US" altLang="zh-CN" sz="14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4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44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4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4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4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4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44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44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4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2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22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8" name="Picture 22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9" name="Picture 22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0" name="Picture 22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Picture 22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2" name="Picture 22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0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3" name="Picture 22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4" name="Picture 22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5" name="Picture 22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6" name="Picture 23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7" name="Picture 23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8" name="Picture 23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9" name="Picture 23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156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0" name="Picture 23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154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1" name="Picture 23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2" name="Picture 23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3" name="Picture 23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165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4" name="Picture 23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164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5" name="Picture 23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6" name="Picture 24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2582" name="Group 214"/>
          <p:cNvGrpSpPr/>
          <p:nvPr/>
        </p:nvGrpSpPr>
        <p:grpSpPr bwMode="auto">
          <a:xfrm>
            <a:off x="7085013" y="2041525"/>
            <a:ext cx="801687" cy="1295400"/>
            <a:chOff x="4463" y="1226"/>
            <a:chExt cx="505" cy="816"/>
          </a:xfrm>
        </p:grpSpPr>
        <p:sp>
          <p:nvSpPr>
            <p:cNvPr id="442376" name="Rectangle 8"/>
            <p:cNvSpPr>
              <a:spLocks noChangeArrowheads="1"/>
            </p:cNvSpPr>
            <p:nvPr/>
          </p:nvSpPr>
          <p:spPr bwMode="auto">
            <a:xfrm rot="16200000" flipV="1">
              <a:off x="4182" y="1507"/>
              <a:ext cx="816" cy="25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1A3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2377" name="Rectangle 9"/>
            <p:cNvSpPr>
              <a:spLocks noChangeArrowheads="1"/>
            </p:cNvSpPr>
            <p:nvPr/>
          </p:nvSpPr>
          <p:spPr bwMode="auto">
            <a:xfrm rot="5400000" flipH="1" flipV="1">
              <a:off x="4433" y="1507"/>
              <a:ext cx="816" cy="25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1A3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42576" name="Group 208"/>
          <p:cNvGrpSpPr/>
          <p:nvPr/>
        </p:nvGrpSpPr>
        <p:grpSpPr bwMode="auto">
          <a:xfrm>
            <a:off x="4633913" y="1973263"/>
            <a:ext cx="1658937" cy="787400"/>
            <a:chOff x="2919" y="1183"/>
            <a:chExt cx="1045" cy="496"/>
          </a:xfrm>
        </p:grpSpPr>
        <p:sp>
          <p:nvSpPr>
            <p:cNvPr id="34977" name="Line 113"/>
            <p:cNvSpPr>
              <a:spLocks noChangeShapeType="1"/>
            </p:cNvSpPr>
            <p:nvPr/>
          </p:nvSpPr>
          <p:spPr bwMode="auto">
            <a:xfrm flipV="1">
              <a:off x="2919" y="1622"/>
              <a:ext cx="104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4978" name="Group 116"/>
            <p:cNvGrpSpPr/>
            <p:nvPr/>
          </p:nvGrpSpPr>
          <p:grpSpPr bwMode="auto">
            <a:xfrm>
              <a:off x="3191" y="1183"/>
              <a:ext cx="503" cy="496"/>
              <a:chOff x="2621" y="2287"/>
              <a:chExt cx="503" cy="496"/>
            </a:xfrm>
          </p:grpSpPr>
          <p:graphicFrame>
            <p:nvGraphicFramePr>
              <p:cNvPr id="34979" name="Object 112"/>
              <p:cNvGraphicFramePr/>
              <p:nvPr/>
            </p:nvGraphicFramePr>
            <p:xfrm>
              <a:off x="2621" y="2287"/>
              <a:ext cx="503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77" name="公式" r:id="rId3" imgW="800100" imgH="787400" progId="Equation.3">
                      <p:embed/>
                    </p:oleObj>
                  </mc:Choice>
                  <mc:Fallback>
                    <p:oleObj name="公式" r:id="rId3" imgW="800100" imgH="787400" progId="Equation.3">
                      <p:embed/>
                      <p:pic>
                        <p:nvPicPr>
                          <p:cNvPr id="0" name="图片 66457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1" y="2287"/>
                            <a:ext cx="503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980" name="Object 114"/>
              <p:cNvGraphicFramePr/>
              <p:nvPr/>
            </p:nvGraphicFramePr>
            <p:xfrm>
              <a:off x="2980" y="2335"/>
              <a:ext cx="104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78" name="公式" r:id="rId5" imgW="165100" imgH="266065" progId="Equation.3">
                      <p:embed/>
                    </p:oleObj>
                  </mc:Choice>
                  <mc:Fallback>
                    <p:oleObj name="公式" r:id="rId5" imgW="165100" imgH="266065" progId="Equation.3">
                      <p:embed/>
                      <p:pic>
                        <p:nvPicPr>
                          <p:cNvPr id="0" name="图片 66457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0" y="2335"/>
                            <a:ext cx="104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981" name="Object 115"/>
              <p:cNvGraphicFramePr/>
              <p:nvPr/>
            </p:nvGraphicFramePr>
            <p:xfrm>
              <a:off x="2976" y="2543"/>
              <a:ext cx="11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79" name="公式" r:id="rId7" imgW="177800" imgH="215900" progId="Equation.3">
                      <p:embed/>
                    </p:oleObj>
                  </mc:Choice>
                  <mc:Fallback>
                    <p:oleObj name="公式" r:id="rId7" imgW="177800" imgH="215900" progId="Equation.3">
                      <p:embed/>
                      <p:pic>
                        <p:nvPicPr>
                          <p:cNvPr id="0" name="图片 66457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2543"/>
                            <a:ext cx="11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42583" name="Group 215"/>
          <p:cNvGrpSpPr/>
          <p:nvPr/>
        </p:nvGrpSpPr>
        <p:grpSpPr bwMode="auto">
          <a:xfrm>
            <a:off x="7493000" y="3465513"/>
            <a:ext cx="1273175" cy="787400"/>
            <a:chOff x="4720" y="2075"/>
            <a:chExt cx="802" cy="496"/>
          </a:xfrm>
        </p:grpSpPr>
        <p:grpSp>
          <p:nvGrpSpPr>
            <p:cNvPr id="34972" name="Group 155"/>
            <p:cNvGrpSpPr/>
            <p:nvPr/>
          </p:nvGrpSpPr>
          <p:grpSpPr bwMode="auto">
            <a:xfrm>
              <a:off x="4803" y="2075"/>
              <a:ext cx="719" cy="496"/>
              <a:chOff x="3231" y="1979"/>
              <a:chExt cx="719" cy="496"/>
            </a:xfrm>
          </p:grpSpPr>
          <p:graphicFrame>
            <p:nvGraphicFramePr>
              <p:cNvPr id="34974" name="Object 152"/>
              <p:cNvGraphicFramePr/>
              <p:nvPr/>
            </p:nvGraphicFramePr>
            <p:xfrm>
              <a:off x="3231" y="1979"/>
              <a:ext cx="719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80" name="公式" r:id="rId9" imgW="1143000" imgH="787400" progId="Equation.3">
                      <p:embed/>
                    </p:oleObj>
                  </mc:Choice>
                  <mc:Fallback>
                    <p:oleObj name="公式" r:id="rId9" imgW="1143000" imgH="787400" progId="Equation.3">
                      <p:embed/>
                      <p:pic>
                        <p:nvPicPr>
                          <p:cNvPr id="0" name="图片 66457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31" y="1979"/>
                            <a:ext cx="719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975" name="Object 153"/>
              <p:cNvGraphicFramePr/>
              <p:nvPr/>
            </p:nvGraphicFramePr>
            <p:xfrm>
              <a:off x="3610" y="2083"/>
              <a:ext cx="136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81" name="公式" r:id="rId11" imgW="215900" imgH="203200" progId="Equation.3">
                      <p:embed/>
                    </p:oleObj>
                  </mc:Choice>
                  <mc:Fallback>
                    <p:oleObj name="公式" r:id="rId11" imgW="215900" imgH="203200" progId="Equation.3">
                      <p:embed/>
                      <p:pic>
                        <p:nvPicPr>
                          <p:cNvPr id="0" name="图片 66458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0" y="2083"/>
                            <a:ext cx="136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976" name="Object 154"/>
              <p:cNvGraphicFramePr/>
              <p:nvPr/>
            </p:nvGraphicFramePr>
            <p:xfrm>
              <a:off x="3618" y="2231"/>
              <a:ext cx="120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82" name="公式" r:id="rId13" imgW="190500" imgH="266700" progId="Equation.3">
                      <p:embed/>
                    </p:oleObj>
                  </mc:Choice>
                  <mc:Fallback>
                    <p:oleObj name="公式" r:id="rId13" imgW="190500" imgH="266700" progId="Equation.3">
                      <p:embed/>
                      <p:pic>
                        <p:nvPicPr>
                          <p:cNvPr id="0" name="图片 66458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8" y="2231"/>
                            <a:ext cx="120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973" name="Line 156"/>
            <p:cNvSpPr>
              <a:spLocks noChangeShapeType="1"/>
            </p:cNvSpPr>
            <p:nvPr/>
          </p:nvSpPr>
          <p:spPr bwMode="auto">
            <a:xfrm rot="5400000" flipV="1">
              <a:off x="4527" y="2348"/>
              <a:ext cx="38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2662" name="Group 294"/>
          <p:cNvGrpSpPr/>
          <p:nvPr/>
        </p:nvGrpSpPr>
        <p:grpSpPr bwMode="auto">
          <a:xfrm>
            <a:off x="2560638" y="3557588"/>
            <a:ext cx="2535237" cy="1206500"/>
            <a:chOff x="1613" y="2241"/>
            <a:chExt cx="1597" cy="760"/>
          </a:xfrm>
        </p:grpSpPr>
        <p:grpSp>
          <p:nvGrpSpPr>
            <p:cNvPr id="34957" name="Group 293"/>
            <p:cNvGrpSpPr/>
            <p:nvPr/>
          </p:nvGrpSpPr>
          <p:grpSpPr bwMode="auto">
            <a:xfrm>
              <a:off x="1764" y="2255"/>
              <a:ext cx="1446" cy="746"/>
              <a:chOff x="1764" y="2255"/>
              <a:chExt cx="1446" cy="746"/>
            </a:xfrm>
          </p:grpSpPr>
          <p:sp>
            <p:nvSpPr>
              <p:cNvPr id="442528" name="Rectangle 160"/>
              <p:cNvSpPr>
                <a:spLocks noChangeArrowheads="1"/>
              </p:cNvSpPr>
              <p:nvPr/>
            </p:nvSpPr>
            <p:spPr bwMode="auto">
              <a:xfrm>
                <a:off x="1764" y="2256"/>
                <a:ext cx="1446" cy="708"/>
              </a:xfrm>
              <a:prstGeom prst="rect">
                <a:avLst/>
              </a:prstGeom>
              <a:solidFill>
                <a:srgbClr val="DCFFFF"/>
              </a:solidFill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4960" name="Object 127"/>
              <p:cNvGraphicFramePr/>
              <p:nvPr/>
            </p:nvGraphicFramePr>
            <p:xfrm>
              <a:off x="2148" y="2255"/>
              <a:ext cx="1008" cy="6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83" name="公式" r:id="rId15" imgW="1600200" imgH="1092200" progId="Equation.3">
                      <p:embed/>
                    </p:oleObj>
                  </mc:Choice>
                  <mc:Fallback>
                    <p:oleObj name="公式" r:id="rId15" imgW="1600200" imgH="1092200" progId="Equation.3">
                      <p:embed/>
                      <p:pic>
                        <p:nvPicPr>
                          <p:cNvPr id="0" name="图片 66458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8" y="2255"/>
                            <a:ext cx="1008" cy="6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961" name="Object 129"/>
              <p:cNvGraphicFramePr/>
              <p:nvPr/>
            </p:nvGraphicFramePr>
            <p:xfrm>
              <a:off x="1794" y="2369"/>
              <a:ext cx="1214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84" name="公式" r:id="rId17" imgW="1930400" imgH="787400" progId="Equation.3">
                      <p:embed/>
                    </p:oleObj>
                  </mc:Choice>
                  <mc:Fallback>
                    <p:oleObj name="公式" r:id="rId17" imgW="1930400" imgH="787400" progId="Equation.3">
                      <p:embed/>
                      <p:pic>
                        <p:nvPicPr>
                          <p:cNvPr id="0" name="图片 66458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" y="2369"/>
                            <a:ext cx="1214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962" name="Object 130"/>
              <p:cNvGraphicFramePr/>
              <p:nvPr/>
            </p:nvGraphicFramePr>
            <p:xfrm>
              <a:off x="2253" y="2413"/>
              <a:ext cx="439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85" name="公式" r:id="rId19" imgW="698500" imgH="342900" progId="Equation.3">
                      <p:embed/>
                    </p:oleObj>
                  </mc:Choice>
                  <mc:Fallback>
                    <p:oleObj name="公式" r:id="rId19" imgW="698500" imgH="342900" progId="Equation.3">
                      <p:embed/>
                      <p:pic>
                        <p:nvPicPr>
                          <p:cNvPr id="0" name="图片 66458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3" y="2413"/>
                            <a:ext cx="439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4963" name="Group 135"/>
              <p:cNvGrpSpPr/>
              <p:nvPr/>
            </p:nvGrpSpPr>
            <p:grpSpPr bwMode="auto">
              <a:xfrm>
                <a:off x="2677" y="2273"/>
                <a:ext cx="288" cy="400"/>
                <a:chOff x="2959" y="3653"/>
                <a:chExt cx="288" cy="400"/>
              </a:xfrm>
            </p:grpSpPr>
            <p:graphicFrame>
              <p:nvGraphicFramePr>
                <p:cNvPr id="34969" name="Object 132"/>
                <p:cNvGraphicFramePr/>
                <p:nvPr/>
              </p:nvGraphicFramePr>
              <p:xfrm>
                <a:off x="2959" y="3653"/>
                <a:ext cx="288" cy="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4586" name="公式" r:id="rId21" imgW="457200" imgH="635000" progId="Equation.3">
                        <p:embed/>
                      </p:oleObj>
                    </mc:Choice>
                    <mc:Fallback>
                      <p:oleObj name="公式" r:id="rId21" imgW="457200" imgH="635000" progId="Equation.3">
                        <p:embed/>
                        <p:pic>
                          <p:nvPicPr>
                            <p:cNvPr id="0" name="图片 66458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59" y="3653"/>
                              <a:ext cx="288" cy="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970" name="Object 133"/>
                <p:cNvGraphicFramePr/>
                <p:nvPr/>
              </p:nvGraphicFramePr>
              <p:xfrm>
                <a:off x="3059" y="3669"/>
                <a:ext cx="184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4587" name="公式" r:id="rId23" imgW="292100" imgH="355600" progId="Equation.3">
                        <p:embed/>
                      </p:oleObj>
                    </mc:Choice>
                    <mc:Fallback>
                      <p:oleObj name="公式" r:id="rId23" imgW="292100" imgH="355600" progId="Equation.3">
                        <p:embed/>
                        <p:pic>
                          <p:nvPicPr>
                            <p:cNvPr id="0" name="图片 66458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59" y="3669"/>
                              <a:ext cx="184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971" name="Object 134"/>
                <p:cNvGraphicFramePr/>
                <p:nvPr/>
              </p:nvGraphicFramePr>
              <p:xfrm>
                <a:off x="3057" y="3811"/>
                <a:ext cx="184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4588" name="公式" r:id="rId25" imgW="292100" imgH="355600" progId="Equation.3">
                        <p:embed/>
                      </p:oleObj>
                    </mc:Choice>
                    <mc:Fallback>
                      <p:oleObj name="公式" r:id="rId25" imgW="292100" imgH="355600" progId="Equation.3">
                        <p:embed/>
                        <p:pic>
                          <p:nvPicPr>
                            <p:cNvPr id="0" name="图片 66458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57" y="3811"/>
                              <a:ext cx="184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4964" name="Object 131"/>
              <p:cNvGraphicFramePr/>
              <p:nvPr/>
            </p:nvGraphicFramePr>
            <p:xfrm>
              <a:off x="2263" y="2741"/>
              <a:ext cx="439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89" name="公式" r:id="rId27" imgW="698500" imgH="342900" progId="Equation.3">
                      <p:embed/>
                    </p:oleObj>
                  </mc:Choice>
                  <mc:Fallback>
                    <p:oleObj name="公式" r:id="rId27" imgW="698500" imgH="342900" progId="Equation.3">
                      <p:embed/>
                      <p:pic>
                        <p:nvPicPr>
                          <p:cNvPr id="0" name="图片 66458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3" y="2741"/>
                            <a:ext cx="439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4965" name="Group 136"/>
              <p:cNvGrpSpPr/>
              <p:nvPr/>
            </p:nvGrpSpPr>
            <p:grpSpPr bwMode="auto">
              <a:xfrm>
                <a:off x="2675" y="2601"/>
                <a:ext cx="288" cy="400"/>
                <a:chOff x="2959" y="3653"/>
                <a:chExt cx="288" cy="400"/>
              </a:xfrm>
            </p:grpSpPr>
            <p:graphicFrame>
              <p:nvGraphicFramePr>
                <p:cNvPr id="34966" name="Object 137"/>
                <p:cNvGraphicFramePr/>
                <p:nvPr/>
              </p:nvGraphicFramePr>
              <p:xfrm>
                <a:off x="2959" y="3653"/>
                <a:ext cx="288" cy="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4590" name="公式" r:id="rId29" imgW="457200" imgH="635000" progId="Equation.3">
                        <p:embed/>
                      </p:oleObj>
                    </mc:Choice>
                    <mc:Fallback>
                      <p:oleObj name="公式" r:id="rId29" imgW="457200" imgH="635000" progId="Equation.3">
                        <p:embed/>
                        <p:pic>
                          <p:nvPicPr>
                            <p:cNvPr id="0" name="图片 66458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59" y="3653"/>
                              <a:ext cx="288" cy="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967" name="Object 138"/>
                <p:cNvGraphicFramePr/>
                <p:nvPr/>
              </p:nvGraphicFramePr>
              <p:xfrm>
                <a:off x="3059" y="3669"/>
                <a:ext cx="184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4591" name="公式" r:id="rId31" imgW="292100" imgH="355600" progId="Equation.3">
                        <p:embed/>
                      </p:oleObj>
                    </mc:Choice>
                    <mc:Fallback>
                      <p:oleObj name="公式" r:id="rId31" imgW="292100" imgH="355600" progId="Equation.3">
                        <p:embed/>
                        <p:pic>
                          <p:nvPicPr>
                            <p:cNvPr id="0" name="图片 66459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59" y="3669"/>
                              <a:ext cx="184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968" name="Object 139"/>
                <p:cNvGraphicFramePr/>
                <p:nvPr/>
              </p:nvGraphicFramePr>
              <p:xfrm>
                <a:off x="3057" y="3811"/>
                <a:ext cx="184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4592" name="公式" r:id="rId33" imgW="292100" imgH="355600" progId="Equation.3">
                        <p:embed/>
                      </p:oleObj>
                    </mc:Choice>
                    <mc:Fallback>
                      <p:oleObj name="公式" r:id="rId33" imgW="292100" imgH="355600" progId="Equation.3">
                        <p:embed/>
                        <p:pic>
                          <p:nvPicPr>
                            <p:cNvPr id="0" name="图片 664591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57" y="3811"/>
                              <a:ext cx="184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34958" name="Line 158"/>
            <p:cNvSpPr>
              <a:spLocks noChangeShapeType="1"/>
            </p:cNvSpPr>
            <p:nvPr/>
          </p:nvSpPr>
          <p:spPr bwMode="auto">
            <a:xfrm flipV="1">
              <a:off x="1613" y="2241"/>
              <a:ext cx="0" cy="734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stealth" w="lg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2659" name="Group 291"/>
          <p:cNvGrpSpPr/>
          <p:nvPr/>
        </p:nvGrpSpPr>
        <p:grpSpPr bwMode="auto">
          <a:xfrm>
            <a:off x="4002088" y="4913313"/>
            <a:ext cx="2211387" cy="1395412"/>
            <a:chOff x="2521" y="3095"/>
            <a:chExt cx="1393" cy="879"/>
          </a:xfrm>
        </p:grpSpPr>
        <p:graphicFrame>
          <p:nvGraphicFramePr>
            <p:cNvPr id="34953" name="Object 109"/>
            <p:cNvGraphicFramePr/>
            <p:nvPr/>
          </p:nvGraphicFramePr>
          <p:xfrm>
            <a:off x="2896" y="3095"/>
            <a:ext cx="992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593" name="公式" r:id="rId35" imgW="1574800" imgH="850900" progId="Equation.3">
                    <p:embed/>
                  </p:oleObj>
                </mc:Choice>
                <mc:Fallback>
                  <p:oleObj name="公式" r:id="rId35" imgW="1574800" imgH="850900" progId="Equation.3">
                    <p:embed/>
                    <p:pic>
                      <p:nvPicPr>
                        <p:cNvPr id="0" name="图片 6645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6" y="3095"/>
                          <a:ext cx="992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954" name="Object 110"/>
            <p:cNvGraphicFramePr/>
            <p:nvPr/>
          </p:nvGraphicFramePr>
          <p:xfrm>
            <a:off x="2554" y="3107"/>
            <a:ext cx="1190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594" name="公式" r:id="rId37" imgW="1892300" imgH="876300" progId="Equation.3">
                    <p:embed/>
                  </p:oleObj>
                </mc:Choice>
                <mc:Fallback>
                  <p:oleObj name="公式" r:id="rId37" imgW="1892300" imgH="876300" progId="Equation.3">
                    <p:embed/>
                    <p:pic>
                      <p:nvPicPr>
                        <p:cNvPr id="0" name="图片 6645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4" y="3107"/>
                          <a:ext cx="1190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955" name="Line 157"/>
            <p:cNvSpPr>
              <a:spLocks noChangeShapeType="1"/>
            </p:cNvSpPr>
            <p:nvPr/>
          </p:nvSpPr>
          <p:spPr bwMode="auto">
            <a:xfrm flipH="1" flipV="1">
              <a:off x="2521" y="3708"/>
              <a:ext cx="1393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42527" name="Rectangle 159"/>
            <p:cNvSpPr>
              <a:spLocks noChangeArrowheads="1"/>
            </p:cNvSpPr>
            <p:nvPr/>
          </p:nvSpPr>
          <p:spPr bwMode="auto">
            <a:xfrm>
              <a:off x="2570" y="3743"/>
              <a:ext cx="134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0" lang="zh-CN" altLang="en-US" sz="1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利用前例的结果</a:t>
              </a:r>
              <a:r>
                <a:rPr kumimoji="0" lang="en-US" altLang="zh-CN" sz="1800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kumimoji="0" lang="en-US" altLang="zh-CN" sz="180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</a:t>
              </a:r>
              <a:endParaRPr kumimoji="0" lang="en-US" altLang="zh-CN" sz="1800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</p:grpSp>
      <p:grpSp>
        <p:nvGrpSpPr>
          <p:cNvPr id="442658" name="Group 290"/>
          <p:cNvGrpSpPr/>
          <p:nvPr/>
        </p:nvGrpSpPr>
        <p:grpSpPr bwMode="auto">
          <a:xfrm>
            <a:off x="6353175" y="4371975"/>
            <a:ext cx="2181225" cy="2009775"/>
            <a:chOff x="4002" y="2754"/>
            <a:chExt cx="1374" cy="1266"/>
          </a:xfrm>
        </p:grpSpPr>
        <p:grpSp>
          <p:nvGrpSpPr>
            <p:cNvPr id="34934" name="Group 81"/>
            <p:cNvGrpSpPr/>
            <p:nvPr/>
          </p:nvGrpSpPr>
          <p:grpSpPr bwMode="auto">
            <a:xfrm>
              <a:off x="5102" y="2997"/>
              <a:ext cx="136" cy="235"/>
              <a:chOff x="2026" y="2395"/>
              <a:chExt cx="136" cy="235"/>
            </a:xfrm>
          </p:grpSpPr>
          <p:graphicFrame>
            <p:nvGraphicFramePr>
              <p:cNvPr id="34950" name="Object 82"/>
              <p:cNvGraphicFramePr>
                <a:graphicFrameLocks noChangeAspect="1"/>
              </p:cNvGraphicFramePr>
              <p:nvPr/>
            </p:nvGraphicFramePr>
            <p:xfrm>
              <a:off x="2039" y="2395"/>
              <a:ext cx="102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95" name="公式" r:id="rId39" imgW="215900" imgH="203200" progId="Equation.3">
                      <p:embed/>
                    </p:oleObj>
                  </mc:Choice>
                  <mc:Fallback>
                    <p:oleObj name="公式" r:id="rId39" imgW="215900" imgH="203200" progId="Equation.3">
                      <p:embed/>
                      <p:pic>
                        <p:nvPicPr>
                          <p:cNvPr id="0" name="图片 6645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9" y="2395"/>
                            <a:ext cx="102" cy="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951" name="Object 83"/>
              <p:cNvGraphicFramePr>
                <a:graphicFrameLocks noChangeAspect="1"/>
              </p:cNvGraphicFramePr>
              <p:nvPr/>
            </p:nvGraphicFramePr>
            <p:xfrm>
              <a:off x="2049" y="2504"/>
              <a:ext cx="90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96" name="公式" r:id="rId41" imgW="190500" imgH="266700" progId="Equation.3">
                      <p:embed/>
                    </p:oleObj>
                  </mc:Choice>
                  <mc:Fallback>
                    <p:oleObj name="公式" r:id="rId41" imgW="190500" imgH="266700" progId="Equation.3">
                      <p:embed/>
                      <p:pic>
                        <p:nvPicPr>
                          <p:cNvPr id="0" name="图片 6645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9" y="2504"/>
                            <a:ext cx="90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2452" name="Line 84"/>
              <p:cNvSpPr>
                <a:spLocks noChangeShapeType="1"/>
              </p:cNvSpPr>
              <p:nvPr/>
            </p:nvSpPr>
            <p:spPr bwMode="auto">
              <a:xfrm>
                <a:off x="2026" y="2499"/>
                <a:ext cx="13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4935" name="Group 85"/>
            <p:cNvGrpSpPr/>
            <p:nvPr/>
          </p:nvGrpSpPr>
          <p:grpSpPr bwMode="auto">
            <a:xfrm>
              <a:off x="4058" y="2999"/>
              <a:ext cx="262" cy="235"/>
              <a:chOff x="3610" y="2077"/>
              <a:chExt cx="262" cy="235"/>
            </a:xfrm>
          </p:grpSpPr>
          <p:grpSp>
            <p:nvGrpSpPr>
              <p:cNvPr id="34945" name="Group 86"/>
              <p:cNvGrpSpPr/>
              <p:nvPr/>
            </p:nvGrpSpPr>
            <p:grpSpPr bwMode="auto">
              <a:xfrm>
                <a:off x="3736" y="2077"/>
                <a:ext cx="136" cy="235"/>
                <a:chOff x="2026" y="2395"/>
                <a:chExt cx="136" cy="235"/>
              </a:xfrm>
            </p:grpSpPr>
            <p:graphicFrame>
              <p:nvGraphicFramePr>
                <p:cNvPr id="34947" name="Object 87"/>
                <p:cNvGraphicFramePr>
                  <a:graphicFrameLocks noChangeAspect="1"/>
                </p:cNvGraphicFramePr>
                <p:nvPr/>
              </p:nvGraphicFramePr>
              <p:xfrm>
                <a:off x="2039" y="2395"/>
                <a:ext cx="102" cy="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4597" name="公式" r:id="rId43" imgW="215900" imgH="203200" progId="Equation.3">
                        <p:embed/>
                      </p:oleObj>
                    </mc:Choice>
                    <mc:Fallback>
                      <p:oleObj name="公式" r:id="rId43" imgW="215900" imgH="203200" progId="Equation.3">
                        <p:embed/>
                        <p:pic>
                          <p:nvPicPr>
                            <p:cNvPr id="0" name="图片 66459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39" y="2395"/>
                              <a:ext cx="102" cy="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948" name="Object 88"/>
                <p:cNvGraphicFramePr>
                  <a:graphicFrameLocks noChangeAspect="1"/>
                </p:cNvGraphicFramePr>
                <p:nvPr/>
              </p:nvGraphicFramePr>
              <p:xfrm>
                <a:off x="2049" y="2504"/>
                <a:ext cx="90" cy="1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4598" name="公式" r:id="rId45" imgW="190500" imgH="266700" progId="Equation.3">
                        <p:embed/>
                      </p:oleObj>
                    </mc:Choice>
                    <mc:Fallback>
                      <p:oleObj name="公式" r:id="rId45" imgW="190500" imgH="266700" progId="Equation.3">
                        <p:embed/>
                        <p:pic>
                          <p:nvPicPr>
                            <p:cNvPr id="0" name="图片 66459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49" y="2504"/>
                              <a:ext cx="90" cy="1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42457" name="Line 89"/>
                <p:cNvSpPr>
                  <a:spLocks noChangeShapeType="1"/>
                </p:cNvSpPr>
                <p:nvPr/>
              </p:nvSpPr>
              <p:spPr bwMode="auto">
                <a:xfrm>
                  <a:off x="2026" y="2499"/>
                  <a:ext cx="13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aphicFrame>
            <p:nvGraphicFramePr>
              <p:cNvPr id="34946" name="Object 90"/>
              <p:cNvGraphicFramePr>
                <a:graphicFrameLocks noChangeAspect="1"/>
              </p:cNvGraphicFramePr>
              <p:nvPr/>
            </p:nvGraphicFramePr>
            <p:xfrm>
              <a:off x="3610" y="2162"/>
              <a:ext cx="101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99" name="公式" r:id="rId47" imgW="215265" imgH="88900" progId="Equation.3">
                      <p:embed/>
                    </p:oleObj>
                  </mc:Choice>
                  <mc:Fallback>
                    <p:oleObj name="公式" r:id="rId47" imgW="215265" imgH="88900" progId="Equation.3">
                      <p:embed/>
                      <p:pic>
                        <p:nvPicPr>
                          <p:cNvPr id="0" name="图片 6645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0" y="2162"/>
                            <a:ext cx="101" cy="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936" name="Group 150"/>
            <p:cNvGrpSpPr/>
            <p:nvPr/>
          </p:nvGrpSpPr>
          <p:grpSpPr bwMode="auto">
            <a:xfrm>
              <a:off x="4362" y="2968"/>
              <a:ext cx="704" cy="1004"/>
              <a:chOff x="3912" y="2908"/>
              <a:chExt cx="1034" cy="1106"/>
            </a:xfrm>
          </p:grpSpPr>
          <p:grpSp>
            <p:nvGrpSpPr>
              <p:cNvPr id="34940" name="Group 149"/>
              <p:cNvGrpSpPr/>
              <p:nvPr/>
            </p:nvGrpSpPr>
            <p:grpSpPr bwMode="auto">
              <a:xfrm>
                <a:off x="3912" y="2910"/>
                <a:ext cx="1033" cy="1104"/>
                <a:chOff x="3912" y="2910"/>
                <a:chExt cx="1033" cy="1104"/>
              </a:xfrm>
            </p:grpSpPr>
            <p:sp>
              <p:nvSpPr>
                <p:cNvPr id="442486" name="Rectangle 118"/>
                <p:cNvSpPr>
                  <a:spLocks noChangeArrowheads="1"/>
                </p:cNvSpPr>
                <p:nvPr/>
              </p:nvSpPr>
              <p:spPr bwMode="auto">
                <a:xfrm rot="16200000" flipV="1">
                  <a:off x="3620" y="3202"/>
                  <a:ext cx="1104" cy="52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D1A3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42487" name="Rectangle 119"/>
                <p:cNvSpPr>
                  <a:spLocks noChangeArrowheads="1"/>
                </p:cNvSpPr>
                <p:nvPr/>
              </p:nvSpPr>
              <p:spPr bwMode="auto">
                <a:xfrm rot="5400000" flipH="1" flipV="1">
                  <a:off x="4133" y="3202"/>
                  <a:ext cx="1104" cy="52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D1A3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442488" name="Line 120"/>
              <p:cNvSpPr>
                <a:spLocks noChangeShapeType="1"/>
              </p:cNvSpPr>
              <p:nvPr/>
            </p:nvSpPr>
            <p:spPr bwMode="auto">
              <a:xfrm rot="-5400000">
                <a:off x="3391" y="3438"/>
                <a:ext cx="1049" cy="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2489" name="Line 121"/>
              <p:cNvSpPr>
                <a:spLocks noChangeShapeType="1"/>
              </p:cNvSpPr>
              <p:nvPr/>
            </p:nvSpPr>
            <p:spPr bwMode="auto">
              <a:xfrm rot="-5400000">
                <a:off x="4422" y="3432"/>
                <a:ext cx="1049" cy="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4937" name="Line 122"/>
            <p:cNvSpPr>
              <a:spLocks noChangeShapeType="1"/>
            </p:cNvSpPr>
            <p:nvPr/>
          </p:nvSpPr>
          <p:spPr bwMode="auto">
            <a:xfrm flipV="1">
              <a:off x="4002" y="2970"/>
              <a:ext cx="137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38" name="Line 123"/>
            <p:cNvSpPr>
              <a:spLocks noChangeShapeType="1"/>
            </p:cNvSpPr>
            <p:nvPr/>
          </p:nvSpPr>
          <p:spPr bwMode="auto">
            <a:xfrm>
              <a:off x="4717" y="2754"/>
              <a:ext cx="0" cy="126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4939" name="Object 164"/>
            <p:cNvGraphicFramePr>
              <a:graphicFrameLocks noChangeAspect="1"/>
            </p:cNvGraphicFramePr>
            <p:nvPr/>
          </p:nvGraphicFramePr>
          <p:xfrm>
            <a:off x="5048" y="2758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00" name="公式" r:id="rId49" imgW="520700" imgH="368300" progId="Equation.3">
                    <p:embed/>
                  </p:oleObj>
                </mc:Choice>
                <mc:Fallback>
                  <p:oleObj name="公式" r:id="rId49" imgW="520700" imgH="368300" progId="Equation.3">
                    <p:embed/>
                    <p:pic>
                      <p:nvPicPr>
                        <p:cNvPr id="0" name="图片 6645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8" y="2758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2660" name="Group 292"/>
          <p:cNvGrpSpPr/>
          <p:nvPr/>
        </p:nvGrpSpPr>
        <p:grpSpPr bwMode="auto">
          <a:xfrm>
            <a:off x="1344613" y="5075238"/>
            <a:ext cx="2441575" cy="1309687"/>
            <a:chOff x="847" y="3197"/>
            <a:chExt cx="1538" cy="825"/>
          </a:xfrm>
        </p:grpSpPr>
        <p:grpSp>
          <p:nvGrpSpPr>
            <p:cNvPr id="34927" name="Group 144"/>
            <p:cNvGrpSpPr/>
            <p:nvPr/>
          </p:nvGrpSpPr>
          <p:grpSpPr bwMode="auto">
            <a:xfrm>
              <a:off x="847" y="3336"/>
              <a:ext cx="1538" cy="468"/>
              <a:chOff x="3661" y="1380"/>
              <a:chExt cx="1538" cy="558"/>
            </a:xfrm>
          </p:grpSpPr>
          <p:sp>
            <p:nvSpPr>
              <p:cNvPr id="442384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3661" y="1380"/>
                <a:ext cx="769" cy="55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2385" name="Rectangle 17"/>
              <p:cNvSpPr>
                <a:spLocks noChangeAspect="1" noChangeArrowheads="1"/>
              </p:cNvSpPr>
              <p:nvPr/>
            </p:nvSpPr>
            <p:spPr bwMode="auto">
              <a:xfrm rot="10800000">
                <a:off x="4430" y="1380"/>
                <a:ext cx="769" cy="55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4928" name="Line 18"/>
            <p:cNvSpPr>
              <a:spLocks noChangeShapeType="1"/>
            </p:cNvSpPr>
            <p:nvPr/>
          </p:nvSpPr>
          <p:spPr bwMode="auto">
            <a:xfrm flipV="1">
              <a:off x="1065" y="3802"/>
              <a:ext cx="104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29" name="Line 19"/>
            <p:cNvSpPr>
              <a:spLocks noChangeShapeType="1"/>
            </p:cNvSpPr>
            <p:nvPr/>
          </p:nvSpPr>
          <p:spPr bwMode="auto">
            <a:xfrm flipV="1">
              <a:off x="950" y="3804"/>
              <a:ext cx="132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30" name="Line 25"/>
            <p:cNvSpPr>
              <a:spLocks noChangeShapeType="1"/>
            </p:cNvSpPr>
            <p:nvPr/>
          </p:nvSpPr>
          <p:spPr bwMode="auto">
            <a:xfrm>
              <a:off x="1617" y="3197"/>
              <a:ext cx="0" cy="82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4931" name="Object 165"/>
            <p:cNvGraphicFramePr>
              <a:graphicFrameLocks noChangeAspect="1"/>
            </p:cNvGraphicFramePr>
            <p:nvPr/>
          </p:nvGraphicFramePr>
          <p:xfrm>
            <a:off x="1873" y="3396"/>
            <a:ext cx="2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01" name="公式" r:id="rId51" imgW="469900" imgH="342900" progId="Equation.3">
                    <p:embed/>
                  </p:oleObj>
                </mc:Choice>
                <mc:Fallback>
                  <p:oleObj name="公式" r:id="rId51" imgW="469900" imgH="342900" progId="Equation.3">
                    <p:embed/>
                    <p:pic>
                      <p:nvPicPr>
                        <p:cNvPr id="0" name="图片 6646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3" y="3396"/>
                          <a:ext cx="22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2663" name="Group 295"/>
          <p:cNvGrpSpPr/>
          <p:nvPr/>
        </p:nvGrpSpPr>
        <p:grpSpPr bwMode="auto">
          <a:xfrm>
            <a:off x="884238" y="2055813"/>
            <a:ext cx="3355975" cy="1192212"/>
            <a:chOff x="557" y="1295"/>
            <a:chExt cx="2114" cy="751"/>
          </a:xfrm>
        </p:grpSpPr>
        <p:sp>
          <p:nvSpPr>
            <p:cNvPr id="442459" name="Rectangle 91"/>
            <p:cNvSpPr>
              <a:spLocks noChangeAspect="1" noChangeArrowheads="1"/>
            </p:cNvSpPr>
            <p:nvPr/>
          </p:nvSpPr>
          <p:spPr bwMode="auto">
            <a:xfrm>
              <a:off x="557" y="1318"/>
              <a:ext cx="1060" cy="546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2460" name="Rectangle 92"/>
            <p:cNvSpPr>
              <a:spLocks noChangeAspect="1" noChangeArrowheads="1"/>
            </p:cNvSpPr>
            <p:nvPr/>
          </p:nvSpPr>
          <p:spPr bwMode="auto">
            <a:xfrm rot="10800000">
              <a:off x="1611" y="1318"/>
              <a:ext cx="1060" cy="546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917" name="Line 95"/>
            <p:cNvSpPr>
              <a:spLocks noChangeShapeType="1"/>
            </p:cNvSpPr>
            <p:nvPr/>
          </p:nvSpPr>
          <p:spPr bwMode="auto">
            <a:xfrm>
              <a:off x="1615" y="1295"/>
              <a:ext cx="0" cy="74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42464" name="弧 96"/>
            <p:cNvSpPr>
              <a:spLocks noChangeAspect="1"/>
            </p:cNvSpPr>
            <p:nvPr/>
          </p:nvSpPr>
          <p:spPr bwMode="auto">
            <a:xfrm rot="-5400000">
              <a:off x="1322" y="1572"/>
              <a:ext cx="194" cy="38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93 w 21600"/>
                <a:gd name="T1" fmla="*/ 0 h 43200"/>
                <a:gd name="T2" fmla="*/ 61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92" y="0"/>
                  </a:moveTo>
                  <a:cubicBezTo>
                    <a:pt x="11985" y="51"/>
                    <a:pt x="21600" y="9706"/>
                    <a:pt x="21600" y="21600"/>
                  </a:cubicBezTo>
                  <a:cubicBezTo>
                    <a:pt x="21600" y="33505"/>
                    <a:pt x="11966" y="43166"/>
                    <a:pt x="60" y="43199"/>
                  </a:cubicBezTo>
                </a:path>
                <a:path w="21600" h="43200" stroke="0" extrusionOk="0">
                  <a:moveTo>
                    <a:pt x="92" y="0"/>
                  </a:moveTo>
                  <a:cubicBezTo>
                    <a:pt x="11985" y="51"/>
                    <a:pt x="21600" y="9706"/>
                    <a:pt x="21600" y="21600"/>
                  </a:cubicBezTo>
                  <a:cubicBezTo>
                    <a:pt x="21600" y="33505"/>
                    <a:pt x="11966" y="43166"/>
                    <a:pt x="60" y="4319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2465" name="弧 97"/>
            <p:cNvSpPr>
              <a:spLocks noChangeAspect="1"/>
            </p:cNvSpPr>
            <p:nvPr/>
          </p:nvSpPr>
          <p:spPr bwMode="auto">
            <a:xfrm rot="-5400000">
              <a:off x="1713" y="1570"/>
              <a:ext cx="194" cy="38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93 w 21600"/>
                <a:gd name="T1" fmla="*/ 0 h 43200"/>
                <a:gd name="T2" fmla="*/ 61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92" y="0"/>
                  </a:moveTo>
                  <a:cubicBezTo>
                    <a:pt x="11985" y="51"/>
                    <a:pt x="21600" y="9706"/>
                    <a:pt x="21600" y="21600"/>
                  </a:cubicBezTo>
                  <a:cubicBezTo>
                    <a:pt x="21600" y="33505"/>
                    <a:pt x="11966" y="43166"/>
                    <a:pt x="60" y="43199"/>
                  </a:cubicBezTo>
                </a:path>
                <a:path w="21600" h="43200" stroke="0" extrusionOk="0">
                  <a:moveTo>
                    <a:pt x="92" y="0"/>
                  </a:moveTo>
                  <a:cubicBezTo>
                    <a:pt x="11985" y="51"/>
                    <a:pt x="21600" y="9706"/>
                    <a:pt x="21600" y="21600"/>
                  </a:cubicBezTo>
                  <a:cubicBezTo>
                    <a:pt x="21600" y="33505"/>
                    <a:pt x="11966" y="43166"/>
                    <a:pt x="60" y="4319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920" name="Line 94"/>
            <p:cNvSpPr>
              <a:spLocks noChangeShapeType="1"/>
            </p:cNvSpPr>
            <p:nvPr/>
          </p:nvSpPr>
          <p:spPr bwMode="auto">
            <a:xfrm>
              <a:off x="750" y="1861"/>
              <a:ext cx="176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4921" name="Object 102"/>
            <p:cNvGraphicFramePr>
              <a:graphicFrameLocks noChangeAspect="1"/>
            </p:cNvGraphicFramePr>
            <p:nvPr/>
          </p:nvGraphicFramePr>
          <p:xfrm>
            <a:off x="1637" y="1885"/>
            <a:ext cx="90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02" name="公式" r:id="rId53" imgW="190500" imgH="279400" progId="Equation.3">
                    <p:embed/>
                  </p:oleObj>
                </mc:Choice>
                <mc:Fallback>
                  <p:oleObj name="公式" r:id="rId53" imgW="190500" imgH="279400" progId="Equation.3">
                    <p:embed/>
                    <p:pic>
                      <p:nvPicPr>
                        <p:cNvPr id="0" name="图片 6646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7" y="1885"/>
                          <a:ext cx="90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922" name="Object 104"/>
            <p:cNvGraphicFramePr>
              <a:graphicFrameLocks noChangeAspect="1"/>
            </p:cNvGraphicFramePr>
            <p:nvPr/>
          </p:nvGraphicFramePr>
          <p:xfrm>
            <a:off x="1974" y="1892"/>
            <a:ext cx="78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03" name="公式" r:id="rId55" imgW="165100" imgH="266065" progId="Equation.3">
                    <p:embed/>
                  </p:oleObj>
                </mc:Choice>
                <mc:Fallback>
                  <p:oleObj name="公式" r:id="rId55" imgW="165100" imgH="266065" progId="Equation.3">
                    <p:embed/>
                    <p:pic>
                      <p:nvPicPr>
                        <p:cNvPr id="0" name="图片 6646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4" y="1892"/>
                          <a:ext cx="78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923" name="Object 105"/>
            <p:cNvGraphicFramePr>
              <a:graphicFrameLocks noChangeAspect="1"/>
            </p:cNvGraphicFramePr>
            <p:nvPr/>
          </p:nvGraphicFramePr>
          <p:xfrm>
            <a:off x="1128" y="1884"/>
            <a:ext cx="16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04" name="公式" r:id="rId57" imgW="355600" imgH="342900" progId="Equation.3">
                    <p:embed/>
                  </p:oleObj>
                </mc:Choice>
                <mc:Fallback>
                  <p:oleObj name="公式" r:id="rId57" imgW="355600" imgH="342900" progId="Equation.3">
                    <p:embed/>
                    <p:pic>
                      <p:nvPicPr>
                        <p:cNvPr id="0" name="图片 6646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1884"/>
                          <a:ext cx="168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924" name="Object 162"/>
            <p:cNvGraphicFramePr>
              <a:graphicFrameLocks noChangeAspect="1"/>
            </p:cNvGraphicFramePr>
            <p:nvPr/>
          </p:nvGraphicFramePr>
          <p:xfrm>
            <a:off x="2205" y="1381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05" name="公式" r:id="rId59" imgW="393700" imgH="342900" progId="Equation.3">
                    <p:embed/>
                  </p:oleObj>
                </mc:Choice>
                <mc:Fallback>
                  <p:oleObj name="公式" r:id="rId59" imgW="393700" imgH="342900" progId="Equation.3">
                    <p:embed/>
                    <p:pic>
                      <p:nvPicPr>
                        <p:cNvPr id="0" name="图片 6646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" y="1381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2536" name="Oval 168"/>
            <p:cNvSpPr>
              <a:spLocks noChangeAspect="1" noChangeArrowheads="1"/>
            </p:cNvSpPr>
            <p:nvPr/>
          </p:nvSpPr>
          <p:spPr bwMode="auto">
            <a:xfrm>
              <a:off x="1797" y="1845"/>
              <a:ext cx="27" cy="27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rgbClr val="80808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2538" name="Oval 170"/>
            <p:cNvSpPr>
              <a:spLocks noChangeAspect="1" noChangeArrowheads="1"/>
            </p:cNvSpPr>
            <p:nvPr/>
          </p:nvSpPr>
          <p:spPr bwMode="auto">
            <a:xfrm>
              <a:off x="1402" y="1845"/>
              <a:ext cx="27" cy="27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rgbClr val="80808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42466" name="Line 98"/>
          <p:cNvSpPr>
            <a:spLocks noChangeShapeType="1"/>
          </p:cNvSpPr>
          <p:nvPr/>
        </p:nvSpPr>
        <p:spPr bwMode="auto">
          <a:xfrm flipV="1">
            <a:off x="1370013" y="2952750"/>
            <a:ext cx="576262" cy="0"/>
          </a:xfrm>
          <a:prstGeom prst="line">
            <a:avLst/>
          </a:prstGeom>
          <a:noFill/>
          <a:ln w="25400">
            <a:solidFill>
              <a:srgbClr val="339933"/>
            </a:solidFill>
            <a:round/>
            <a:tailEnd type="none" w="med" len="lg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42461" name="Line 93"/>
          <p:cNvSpPr>
            <a:spLocks noChangeShapeType="1"/>
          </p:cNvSpPr>
          <p:nvPr/>
        </p:nvSpPr>
        <p:spPr bwMode="auto">
          <a:xfrm flipV="1">
            <a:off x="3173413" y="2951163"/>
            <a:ext cx="57626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tailEnd type="none" w="med" len="lg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442646" name="Group 278"/>
          <p:cNvGrpSpPr/>
          <p:nvPr/>
        </p:nvGrpSpPr>
        <p:grpSpPr bwMode="auto">
          <a:xfrm>
            <a:off x="1835150" y="2587625"/>
            <a:ext cx="111125" cy="365125"/>
            <a:chOff x="1156" y="1630"/>
            <a:chExt cx="70" cy="230"/>
          </a:xfrm>
        </p:grpSpPr>
        <p:sp>
          <p:nvSpPr>
            <p:cNvPr id="442544" name="Line 176"/>
            <p:cNvSpPr>
              <a:spLocks noChangeShapeType="1"/>
            </p:cNvSpPr>
            <p:nvPr/>
          </p:nvSpPr>
          <p:spPr bwMode="auto">
            <a:xfrm flipH="1">
              <a:off x="1226" y="1630"/>
              <a:ext cx="0" cy="22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4912" name="Group 177"/>
            <p:cNvGrpSpPr>
              <a:grpSpLocks noChangeAspect="1"/>
            </p:cNvGrpSpPr>
            <p:nvPr/>
          </p:nvGrpSpPr>
          <p:grpSpPr bwMode="auto">
            <a:xfrm flipH="1">
              <a:off x="1156" y="1792"/>
              <a:ext cx="68" cy="68"/>
              <a:chOff x="418" y="2172"/>
              <a:chExt cx="91" cy="91"/>
            </a:xfrm>
          </p:grpSpPr>
          <p:sp>
            <p:nvSpPr>
              <p:cNvPr id="442546" name="Line 178"/>
              <p:cNvSpPr>
                <a:spLocks noChangeAspect="1" noChangeShapeType="1"/>
              </p:cNvSpPr>
              <p:nvPr/>
            </p:nvSpPr>
            <p:spPr bwMode="auto">
              <a:xfrm flipH="1">
                <a:off x="504" y="217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2547" name="Line 179"/>
              <p:cNvSpPr>
                <a:spLocks noChangeAspect="1" noChangeShapeType="1"/>
              </p:cNvSpPr>
              <p:nvPr/>
            </p:nvSpPr>
            <p:spPr bwMode="auto">
              <a:xfrm rot="5400000">
                <a:off x="464" y="213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442548" name="Oval 180"/>
          <p:cNvSpPr>
            <a:spLocks noChangeAspect="1" noChangeArrowheads="1"/>
          </p:cNvSpPr>
          <p:nvPr/>
        </p:nvSpPr>
        <p:spPr bwMode="auto">
          <a:xfrm>
            <a:off x="1920875" y="2925763"/>
            <a:ext cx="53975" cy="53975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42645" name="Group 277"/>
          <p:cNvGrpSpPr/>
          <p:nvPr/>
        </p:nvGrpSpPr>
        <p:grpSpPr bwMode="auto">
          <a:xfrm>
            <a:off x="3186113" y="2586038"/>
            <a:ext cx="109537" cy="365125"/>
            <a:chOff x="2007" y="1629"/>
            <a:chExt cx="69" cy="230"/>
          </a:xfrm>
        </p:grpSpPr>
        <p:sp>
          <p:nvSpPr>
            <p:cNvPr id="442557" name="Line 189"/>
            <p:cNvSpPr>
              <a:spLocks noChangeShapeType="1"/>
            </p:cNvSpPr>
            <p:nvPr/>
          </p:nvSpPr>
          <p:spPr bwMode="auto">
            <a:xfrm flipH="1">
              <a:off x="2007" y="1629"/>
              <a:ext cx="0" cy="22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4908" name="Group 190"/>
            <p:cNvGrpSpPr>
              <a:grpSpLocks noChangeAspect="1"/>
            </p:cNvGrpSpPr>
            <p:nvPr/>
          </p:nvGrpSpPr>
          <p:grpSpPr bwMode="auto">
            <a:xfrm>
              <a:off x="2008" y="1791"/>
              <a:ext cx="68" cy="68"/>
              <a:chOff x="418" y="2172"/>
              <a:chExt cx="91" cy="91"/>
            </a:xfrm>
          </p:grpSpPr>
          <p:sp>
            <p:nvSpPr>
              <p:cNvPr id="442559" name="Line 191"/>
              <p:cNvSpPr>
                <a:spLocks noChangeAspect="1" noChangeShapeType="1"/>
              </p:cNvSpPr>
              <p:nvPr/>
            </p:nvSpPr>
            <p:spPr bwMode="auto">
              <a:xfrm flipH="1">
                <a:off x="504" y="217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2560" name="Line 192"/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464" y="213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442561" name="Oval 193"/>
          <p:cNvSpPr>
            <a:spLocks noChangeAspect="1" noChangeArrowheads="1"/>
          </p:cNvSpPr>
          <p:nvPr/>
        </p:nvSpPr>
        <p:spPr bwMode="auto">
          <a:xfrm>
            <a:off x="3160713" y="2925763"/>
            <a:ext cx="53975" cy="53975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42649" name="Group 281"/>
          <p:cNvGrpSpPr/>
          <p:nvPr/>
        </p:nvGrpSpPr>
        <p:grpSpPr bwMode="auto">
          <a:xfrm>
            <a:off x="7773988" y="2035175"/>
            <a:ext cx="107950" cy="1235075"/>
            <a:chOff x="4897" y="1282"/>
            <a:chExt cx="68" cy="778"/>
          </a:xfrm>
        </p:grpSpPr>
        <p:sp>
          <p:nvSpPr>
            <p:cNvPr id="442379" name="Line 11"/>
            <p:cNvSpPr>
              <a:spLocks noChangeShapeType="1"/>
            </p:cNvSpPr>
            <p:nvPr/>
          </p:nvSpPr>
          <p:spPr bwMode="auto">
            <a:xfrm rot="-5400000">
              <a:off x="4577" y="1672"/>
              <a:ext cx="776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4904" name="Group 198"/>
            <p:cNvGrpSpPr>
              <a:grpSpLocks noChangeAspect="1"/>
            </p:cNvGrpSpPr>
            <p:nvPr/>
          </p:nvGrpSpPr>
          <p:grpSpPr bwMode="auto">
            <a:xfrm flipH="1" flipV="1">
              <a:off x="4897" y="1282"/>
              <a:ext cx="68" cy="68"/>
              <a:chOff x="418" y="2172"/>
              <a:chExt cx="91" cy="91"/>
            </a:xfrm>
          </p:grpSpPr>
          <p:sp>
            <p:nvSpPr>
              <p:cNvPr id="442567" name="Line 199"/>
              <p:cNvSpPr>
                <a:spLocks noChangeAspect="1" noChangeShapeType="1"/>
              </p:cNvSpPr>
              <p:nvPr/>
            </p:nvSpPr>
            <p:spPr bwMode="auto">
              <a:xfrm flipH="1">
                <a:off x="504" y="217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2568" name="Line 200"/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464" y="213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442650" name="Group 282"/>
          <p:cNvGrpSpPr/>
          <p:nvPr/>
        </p:nvGrpSpPr>
        <p:grpSpPr bwMode="auto">
          <a:xfrm>
            <a:off x="7086600" y="2032000"/>
            <a:ext cx="112713" cy="1243013"/>
            <a:chOff x="4464" y="1280"/>
            <a:chExt cx="71" cy="783"/>
          </a:xfrm>
        </p:grpSpPr>
        <p:sp>
          <p:nvSpPr>
            <p:cNvPr id="442378" name="Line 10"/>
            <p:cNvSpPr>
              <a:spLocks noChangeShapeType="1"/>
            </p:cNvSpPr>
            <p:nvPr/>
          </p:nvSpPr>
          <p:spPr bwMode="auto">
            <a:xfrm rot="-5400000">
              <a:off x="4076" y="1675"/>
              <a:ext cx="776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4900" name="Group 202"/>
            <p:cNvGrpSpPr>
              <a:grpSpLocks noChangeAspect="1"/>
            </p:cNvGrpSpPr>
            <p:nvPr/>
          </p:nvGrpSpPr>
          <p:grpSpPr bwMode="auto">
            <a:xfrm flipV="1">
              <a:off x="4467" y="1280"/>
              <a:ext cx="68" cy="68"/>
              <a:chOff x="418" y="2172"/>
              <a:chExt cx="91" cy="91"/>
            </a:xfrm>
          </p:grpSpPr>
          <p:sp>
            <p:nvSpPr>
              <p:cNvPr id="442571" name="Line 203"/>
              <p:cNvSpPr>
                <a:spLocks noChangeAspect="1" noChangeShapeType="1"/>
              </p:cNvSpPr>
              <p:nvPr/>
            </p:nvSpPr>
            <p:spPr bwMode="auto">
              <a:xfrm flipH="1">
                <a:off x="504" y="217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2572" name="Line 204"/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464" y="213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34853" name="Picture 24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2644" name="Group 276"/>
          <p:cNvGrpSpPr/>
          <p:nvPr/>
        </p:nvGrpSpPr>
        <p:grpSpPr bwMode="auto">
          <a:xfrm>
            <a:off x="403225" y="565150"/>
            <a:ext cx="7480300" cy="1254125"/>
            <a:chOff x="254" y="356"/>
            <a:chExt cx="4712" cy="790"/>
          </a:xfrm>
        </p:grpSpPr>
        <p:sp>
          <p:nvSpPr>
            <p:cNvPr id="442381" name="Rectangle 13"/>
            <p:cNvSpPr>
              <a:spLocks noChangeArrowheads="1"/>
            </p:cNvSpPr>
            <p:nvPr/>
          </p:nvSpPr>
          <p:spPr bwMode="auto">
            <a:xfrm>
              <a:off x="660" y="858"/>
              <a:ext cx="338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chemeClr val="tx1"/>
                  </a:solidFill>
                </a:rPr>
                <a:t>求一共形映射将</a:t>
              </a:r>
              <a:r>
                <a:rPr kumimoji="0" lang="en-US" altLang="zh-CN" sz="1600">
                  <a:solidFill>
                    <a:schemeClr val="tx1"/>
                  </a:solidFill>
                </a:rPr>
                <a:t> </a:t>
              </a:r>
              <a:r>
                <a:rPr kumimoji="0" lang="en-US" altLang="zh-CN" i="1">
                  <a:solidFill>
                    <a:schemeClr val="tx1"/>
                  </a:solidFill>
                </a:rPr>
                <a:t>D</a:t>
              </a:r>
              <a:r>
                <a:rPr kumimoji="0" lang="en-US" altLang="zh-CN" sz="1200" i="1">
                  <a:solidFill>
                    <a:schemeClr val="tx1"/>
                  </a:solidFill>
                </a:rPr>
                <a:t> </a:t>
              </a:r>
              <a:r>
                <a:rPr kumimoji="0" lang="zh-CN" altLang="en-US">
                  <a:solidFill>
                    <a:schemeClr val="tx1"/>
                  </a:solidFill>
                </a:rPr>
                <a:t>映射成上半平面。</a:t>
              </a:r>
              <a:r>
                <a:rPr kumimoji="0" lang="en-US" altLang="zh-CN">
                  <a:solidFill>
                    <a:schemeClr val="tx1"/>
                  </a:solidFill>
                </a:rPr>
                <a:t>   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34881" name="Group 275"/>
            <p:cNvGrpSpPr/>
            <p:nvPr/>
          </p:nvGrpSpPr>
          <p:grpSpPr bwMode="auto">
            <a:xfrm>
              <a:off x="254" y="356"/>
              <a:ext cx="4712" cy="496"/>
              <a:chOff x="254" y="356"/>
              <a:chExt cx="4712" cy="496"/>
            </a:xfrm>
          </p:grpSpPr>
          <p:sp>
            <p:nvSpPr>
              <p:cNvPr id="442380" name="Rectangle 12"/>
              <p:cNvSpPr>
                <a:spLocks noChangeArrowheads="1"/>
              </p:cNvSpPr>
              <p:nvPr/>
            </p:nvSpPr>
            <p:spPr bwMode="auto">
              <a:xfrm>
                <a:off x="337" y="439"/>
                <a:ext cx="40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solidFill>
                      <a:srgbClr val="0000FF"/>
                    </a:solidFill>
                  </a:rPr>
                  <a:t>例</a:t>
                </a:r>
                <a:r>
                  <a:rPr kumimoji="0" lang="en-US" altLang="zh-CN">
                    <a:solidFill>
                      <a:srgbClr val="0000FF"/>
                    </a:solidFill>
                  </a:rPr>
                  <a:t>  </a:t>
                </a:r>
                <a:endParaRPr kumimoji="0"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2382" name="Rectangle 14"/>
              <p:cNvSpPr>
                <a:spLocks noChangeArrowheads="1"/>
              </p:cNvSpPr>
              <p:nvPr/>
            </p:nvSpPr>
            <p:spPr bwMode="auto">
              <a:xfrm>
                <a:off x="660" y="438"/>
                <a:ext cx="79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solidFill>
                      <a:schemeClr val="tx1"/>
                    </a:solidFill>
                  </a:rPr>
                  <a:t>设区域</a:t>
                </a:r>
                <a:r>
                  <a:rPr kumimoji="0" lang="en-US" altLang="zh-CN">
                    <a:solidFill>
                      <a:schemeClr val="tx1"/>
                    </a:solidFill>
                  </a:rPr>
                  <a:t>  </a:t>
                </a:r>
                <a:endParaRPr kumimoji="0"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42529" name="Text Box 161"/>
              <p:cNvSpPr txBox="1">
                <a:spLocks noChangeArrowheads="1"/>
              </p:cNvSpPr>
              <p:nvPr/>
            </p:nvSpPr>
            <p:spPr bwMode="auto">
              <a:xfrm>
                <a:off x="254" y="36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0000"/>
                    </a:solidFill>
                  </a:rPr>
                  <a:t>*  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4885" name="Group 274"/>
              <p:cNvGrpSpPr/>
              <p:nvPr/>
            </p:nvGrpSpPr>
            <p:grpSpPr bwMode="auto">
              <a:xfrm>
                <a:off x="1343" y="356"/>
                <a:ext cx="3623" cy="496"/>
                <a:chOff x="1343" y="356"/>
                <a:chExt cx="3623" cy="496"/>
              </a:xfrm>
            </p:grpSpPr>
            <p:graphicFrame>
              <p:nvGraphicFramePr>
                <p:cNvPr id="34886" name="Object 26"/>
                <p:cNvGraphicFramePr/>
                <p:nvPr/>
              </p:nvGraphicFramePr>
              <p:xfrm>
                <a:off x="1343" y="356"/>
                <a:ext cx="3623" cy="4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4606" name="公式" r:id="rId61" imgW="5740400" imgH="787400" progId="Equation.3">
                        <p:embed/>
                      </p:oleObj>
                    </mc:Choice>
                    <mc:Fallback>
                      <p:oleObj name="公式" r:id="rId61" imgW="5740400" imgH="787400" progId="Equation.3">
                        <p:embed/>
                        <p:pic>
                          <p:nvPicPr>
                            <p:cNvPr id="0" name="图片 66460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43" y="356"/>
                              <a:ext cx="3623" cy="4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34887" name="Group 256"/>
                <p:cNvGrpSpPr/>
                <p:nvPr/>
              </p:nvGrpSpPr>
              <p:grpSpPr bwMode="auto">
                <a:xfrm>
                  <a:off x="3147" y="405"/>
                  <a:ext cx="120" cy="366"/>
                  <a:chOff x="357" y="2708"/>
                  <a:chExt cx="120" cy="366"/>
                </a:xfrm>
              </p:grpSpPr>
              <p:graphicFrame>
                <p:nvGraphicFramePr>
                  <p:cNvPr id="34897" name="Object 254"/>
                  <p:cNvGraphicFramePr>
                    <a:graphicFrameLocks noChangeAspect="1"/>
                  </p:cNvGraphicFramePr>
                  <p:nvPr/>
                </p:nvGraphicFramePr>
                <p:xfrm>
                  <a:off x="371" y="2708"/>
                  <a:ext cx="104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4607" name="公式" r:id="rId63" imgW="165100" imgH="266065" progId="Equation.3">
                          <p:embed/>
                        </p:oleObj>
                      </mc:Choice>
                      <mc:Fallback>
                        <p:oleObj name="公式" r:id="rId63" imgW="165100" imgH="266065" progId="Equation.3">
                          <p:embed/>
                          <p:pic>
                            <p:nvPicPr>
                              <p:cNvPr id="0" name="图片 66460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1" y="2708"/>
                                <a:ext cx="104" cy="16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4898" name="Object 255"/>
                  <p:cNvGraphicFramePr>
                    <a:graphicFrameLocks noChangeAspect="1"/>
                  </p:cNvGraphicFramePr>
                  <p:nvPr/>
                </p:nvGraphicFramePr>
                <p:xfrm>
                  <a:off x="357" y="2906"/>
                  <a:ext cx="120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4608" name="公式" r:id="rId65" imgW="190500" imgH="266700" progId="Equation.3">
                          <p:embed/>
                        </p:oleObj>
                      </mc:Choice>
                      <mc:Fallback>
                        <p:oleObj name="公式" r:id="rId65" imgW="190500" imgH="266700" progId="Equation.3">
                          <p:embed/>
                          <p:pic>
                            <p:nvPicPr>
                              <p:cNvPr id="0" name="图片 66460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7" y="2906"/>
                                <a:ext cx="120" cy="16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4888" name="Group 257"/>
                <p:cNvGrpSpPr/>
                <p:nvPr/>
              </p:nvGrpSpPr>
              <p:grpSpPr bwMode="auto">
                <a:xfrm>
                  <a:off x="3595" y="405"/>
                  <a:ext cx="120" cy="366"/>
                  <a:chOff x="357" y="2708"/>
                  <a:chExt cx="120" cy="366"/>
                </a:xfrm>
              </p:grpSpPr>
              <p:graphicFrame>
                <p:nvGraphicFramePr>
                  <p:cNvPr id="34895" name="Object 258"/>
                  <p:cNvGraphicFramePr>
                    <a:graphicFrameLocks noChangeAspect="1"/>
                  </p:cNvGraphicFramePr>
                  <p:nvPr/>
                </p:nvGraphicFramePr>
                <p:xfrm>
                  <a:off x="371" y="2708"/>
                  <a:ext cx="104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4609" name="公式" r:id="rId67" imgW="165100" imgH="266065" progId="Equation.3">
                          <p:embed/>
                        </p:oleObj>
                      </mc:Choice>
                      <mc:Fallback>
                        <p:oleObj name="公式" r:id="rId67" imgW="165100" imgH="266065" progId="Equation.3">
                          <p:embed/>
                          <p:pic>
                            <p:nvPicPr>
                              <p:cNvPr id="0" name="图片 66460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1" y="2708"/>
                                <a:ext cx="104" cy="16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4896" name="Object 259"/>
                  <p:cNvGraphicFramePr>
                    <a:graphicFrameLocks noChangeAspect="1"/>
                  </p:cNvGraphicFramePr>
                  <p:nvPr/>
                </p:nvGraphicFramePr>
                <p:xfrm>
                  <a:off x="357" y="2906"/>
                  <a:ext cx="120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4610" name="公式" r:id="rId69" imgW="190500" imgH="266700" progId="Equation.3">
                          <p:embed/>
                        </p:oleObj>
                      </mc:Choice>
                      <mc:Fallback>
                        <p:oleObj name="公式" r:id="rId69" imgW="190500" imgH="266700" progId="Equation.3">
                          <p:embed/>
                          <p:pic>
                            <p:nvPicPr>
                              <p:cNvPr id="0" name="图片 66460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7" y="2906"/>
                                <a:ext cx="120" cy="16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4889" name="Group 260"/>
                <p:cNvGrpSpPr/>
                <p:nvPr/>
              </p:nvGrpSpPr>
              <p:grpSpPr bwMode="auto">
                <a:xfrm>
                  <a:off x="4217" y="405"/>
                  <a:ext cx="120" cy="366"/>
                  <a:chOff x="357" y="2708"/>
                  <a:chExt cx="120" cy="366"/>
                </a:xfrm>
              </p:grpSpPr>
              <p:graphicFrame>
                <p:nvGraphicFramePr>
                  <p:cNvPr id="34893" name="Object 261"/>
                  <p:cNvGraphicFramePr>
                    <a:graphicFrameLocks noChangeAspect="1"/>
                  </p:cNvGraphicFramePr>
                  <p:nvPr/>
                </p:nvGraphicFramePr>
                <p:xfrm>
                  <a:off x="371" y="2708"/>
                  <a:ext cx="104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4611" name="公式" r:id="rId70" imgW="165100" imgH="266065" progId="Equation.3">
                          <p:embed/>
                        </p:oleObj>
                      </mc:Choice>
                      <mc:Fallback>
                        <p:oleObj name="公式" r:id="rId70" imgW="165100" imgH="266065" progId="Equation.3">
                          <p:embed/>
                          <p:pic>
                            <p:nvPicPr>
                              <p:cNvPr id="0" name="图片 66461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1" y="2708"/>
                                <a:ext cx="104" cy="16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4894" name="Object 262"/>
                  <p:cNvGraphicFramePr>
                    <a:graphicFrameLocks noChangeAspect="1"/>
                  </p:cNvGraphicFramePr>
                  <p:nvPr/>
                </p:nvGraphicFramePr>
                <p:xfrm>
                  <a:off x="357" y="2906"/>
                  <a:ext cx="120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4612" name="公式" r:id="rId71" imgW="190500" imgH="266700" progId="Equation.3">
                          <p:embed/>
                        </p:oleObj>
                      </mc:Choice>
                      <mc:Fallback>
                        <p:oleObj name="公式" r:id="rId71" imgW="190500" imgH="266700" progId="Equation.3">
                          <p:embed/>
                          <p:pic>
                            <p:nvPicPr>
                              <p:cNvPr id="0" name="图片 66461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7" y="2906"/>
                                <a:ext cx="120" cy="16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4890" name="Group 263"/>
                <p:cNvGrpSpPr/>
                <p:nvPr/>
              </p:nvGrpSpPr>
              <p:grpSpPr bwMode="auto">
                <a:xfrm>
                  <a:off x="4653" y="405"/>
                  <a:ext cx="120" cy="366"/>
                  <a:chOff x="357" y="2708"/>
                  <a:chExt cx="120" cy="366"/>
                </a:xfrm>
              </p:grpSpPr>
              <p:graphicFrame>
                <p:nvGraphicFramePr>
                  <p:cNvPr id="34891" name="Object 264"/>
                  <p:cNvGraphicFramePr>
                    <a:graphicFrameLocks noChangeAspect="1"/>
                  </p:cNvGraphicFramePr>
                  <p:nvPr/>
                </p:nvGraphicFramePr>
                <p:xfrm>
                  <a:off x="371" y="2708"/>
                  <a:ext cx="104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4613" name="公式" r:id="rId72" imgW="165100" imgH="266065" progId="Equation.3">
                          <p:embed/>
                        </p:oleObj>
                      </mc:Choice>
                      <mc:Fallback>
                        <p:oleObj name="公式" r:id="rId72" imgW="165100" imgH="266065" progId="Equation.3">
                          <p:embed/>
                          <p:pic>
                            <p:nvPicPr>
                              <p:cNvPr id="0" name="图片 6646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1" y="2708"/>
                                <a:ext cx="104" cy="16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4892" name="Object 265"/>
                  <p:cNvGraphicFramePr>
                    <a:graphicFrameLocks noChangeAspect="1"/>
                  </p:cNvGraphicFramePr>
                  <p:nvPr/>
                </p:nvGraphicFramePr>
                <p:xfrm>
                  <a:off x="357" y="2906"/>
                  <a:ext cx="120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4614" name="公式" r:id="rId73" imgW="190500" imgH="266700" progId="Equation.3">
                          <p:embed/>
                        </p:oleObj>
                      </mc:Choice>
                      <mc:Fallback>
                        <p:oleObj name="公式" r:id="rId73" imgW="190500" imgH="266700" progId="Equation.3">
                          <p:embed/>
                          <p:pic>
                            <p:nvPicPr>
                              <p:cNvPr id="0" name="图片 66461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7" y="2906"/>
                                <a:ext cx="120" cy="16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</p:grpSp>
      <p:grpSp>
        <p:nvGrpSpPr>
          <p:cNvPr id="442634" name="Group 266"/>
          <p:cNvGrpSpPr/>
          <p:nvPr/>
        </p:nvGrpSpPr>
        <p:grpSpPr bwMode="auto">
          <a:xfrm>
            <a:off x="441325" y="1147763"/>
            <a:ext cx="682625" cy="738187"/>
            <a:chOff x="3200" y="495"/>
            <a:chExt cx="430" cy="465"/>
          </a:xfrm>
        </p:grpSpPr>
        <p:sp>
          <p:nvSpPr>
            <p:cNvPr id="442635" name="Rectangle 267"/>
            <p:cNvSpPr>
              <a:spLocks noChangeArrowheads="1"/>
            </p:cNvSpPr>
            <p:nvPr/>
          </p:nvSpPr>
          <p:spPr bwMode="auto">
            <a:xfrm>
              <a:off x="3260" y="510"/>
              <a:ext cx="308" cy="429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2636" name="Rectangle 268"/>
            <p:cNvSpPr>
              <a:spLocks noChangeArrowheads="1"/>
            </p:cNvSpPr>
            <p:nvPr/>
          </p:nvSpPr>
          <p:spPr bwMode="auto">
            <a:xfrm>
              <a:off x="3200" y="49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142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42637" name="Rectangle 269"/>
            <p:cNvSpPr>
              <a:spLocks noChangeArrowheads="1"/>
            </p:cNvSpPr>
            <p:nvPr/>
          </p:nvSpPr>
          <p:spPr bwMode="auto">
            <a:xfrm>
              <a:off x="3240" y="634"/>
              <a:ext cx="340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4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42638" name="Rectangle 270"/>
            <p:cNvSpPr>
              <a:spLocks noChangeArrowheads="1"/>
            </p:cNvSpPr>
            <p:nvPr/>
          </p:nvSpPr>
          <p:spPr bwMode="auto">
            <a:xfrm>
              <a:off x="3206" y="768"/>
              <a:ext cx="424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6.20  </a:t>
              </a:r>
              <a:endParaRPr kumimoji="0" lang="en-US" altLang="zh-CN" sz="14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442648" name="Group 280"/>
          <p:cNvGrpSpPr/>
          <p:nvPr/>
        </p:nvGrpSpPr>
        <p:grpSpPr bwMode="auto">
          <a:xfrm>
            <a:off x="6937375" y="1782763"/>
            <a:ext cx="554038" cy="257175"/>
            <a:chOff x="4370" y="1123"/>
            <a:chExt cx="349" cy="162"/>
          </a:xfrm>
        </p:grpSpPr>
        <p:graphicFrame>
          <p:nvGraphicFramePr>
            <p:cNvPr id="34874" name="Object 107"/>
            <p:cNvGraphicFramePr>
              <a:graphicFrameLocks noChangeAspect="1"/>
            </p:cNvGraphicFramePr>
            <p:nvPr/>
          </p:nvGraphicFramePr>
          <p:xfrm>
            <a:off x="4370" y="1123"/>
            <a:ext cx="16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15" name="公式" r:id="rId74" imgW="355600" imgH="342900" progId="Equation.3">
                    <p:embed/>
                  </p:oleObj>
                </mc:Choice>
                <mc:Fallback>
                  <p:oleObj name="公式" r:id="rId74" imgW="355600" imgH="342900" progId="Equation.3">
                    <p:embed/>
                    <p:pic>
                      <p:nvPicPr>
                        <p:cNvPr id="0" name="图片 6646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1123"/>
                          <a:ext cx="168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75" name="Line 172"/>
            <p:cNvSpPr>
              <a:spLocks noChangeShapeType="1"/>
            </p:cNvSpPr>
            <p:nvPr/>
          </p:nvSpPr>
          <p:spPr bwMode="auto">
            <a:xfrm flipV="1">
              <a:off x="4461" y="1282"/>
              <a:ext cx="258" cy="0"/>
            </a:xfrm>
            <a:prstGeom prst="line">
              <a:avLst/>
            </a:prstGeom>
            <a:noFill/>
            <a:ln w="25400">
              <a:solidFill>
                <a:srgbClr val="339933"/>
              </a:solidFill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2647" name="Group 279"/>
          <p:cNvGrpSpPr/>
          <p:nvPr/>
        </p:nvGrpSpPr>
        <p:grpSpPr bwMode="auto">
          <a:xfrm>
            <a:off x="7494588" y="1781175"/>
            <a:ext cx="449262" cy="252413"/>
            <a:chOff x="4721" y="1122"/>
            <a:chExt cx="283" cy="159"/>
          </a:xfrm>
        </p:grpSpPr>
        <p:graphicFrame>
          <p:nvGraphicFramePr>
            <p:cNvPr id="34872" name="Object 106"/>
            <p:cNvGraphicFramePr>
              <a:graphicFrameLocks noChangeAspect="1"/>
            </p:cNvGraphicFramePr>
            <p:nvPr/>
          </p:nvGraphicFramePr>
          <p:xfrm>
            <a:off x="4926" y="1122"/>
            <a:ext cx="78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16" name="公式" r:id="rId75" imgW="165100" imgH="266065" progId="Equation.3">
                    <p:embed/>
                  </p:oleObj>
                </mc:Choice>
                <mc:Fallback>
                  <p:oleObj name="公式" r:id="rId75" imgW="165100" imgH="266065" progId="Equation.3">
                    <p:embed/>
                    <p:pic>
                      <p:nvPicPr>
                        <p:cNvPr id="0" name="图片 6646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6" y="1122"/>
                          <a:ext cx="78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73" name="Line 173"/>
            <p:cNvSpPr>
              <a:spLocks noChangeShapeType="1"/>
            </p:cNvSpPr>
            <p:nvPr/>
          </p:nvSpPr>
          <p:spPr bwMode="auto">
            <a:xfrm flipV="1">
              <a:off x="4721" y="1281"/>
              <a:ext cx="25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2665" name="Group 297"/>
          <p:cNvGrpSpPr/>
          <p:nvPr/>
        </p:nvGrpSpPr>
        <p:grpSpPr bwMode="auto">
          <a:xfrm>
            <a:off x="6642100" y="1668463"/>
            <a:ext cx="1757363" cy="1697037"/>
            <a:chOff x="4184" y="1051"/>
            <a:chExt cx="1107" cy="1069"/>
          </a:xfrm>
        </p:grpSpPr>
        <p:sp>
          <p:nvSpPr>
            <p:cNvPr id="34869" name="Line 35"/>
            <p:cNvSpPr>
              <a:spLocks noChangeShapeType="1"/>
            </p:cNvSpPr>
            <p:nvPr/>
          </p:nvSpPr>
          <p:spPr bwMode="auto">
            <a:xfrm>
              <a:off x="4184" y="1283"/>
              <a:ext cx="109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70" name="Line 36"/>
            <p:cNvSpPr>
              <a:spLocks noChangeShapeType="1"/>
            </p:cNvSpPr>
            <p:nvPr/>
          </p:nvSpPr>
          <p:spPr bwMode="auto">
            <a:xfrm>
              <a:off x="4719" y="1070"/>
              <a:ext cx="0" cy="105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4871" name="Object 163"/>
            <p:cNvGraphicFramePr>
              <a:graphicFrameLocks noChangeAspect="1"/>
            </p:cNvGraphicFramePr>
            <p:nvPr/>
          </p:nvGraphicFramePr>
          <p:xfrm>
            <a:off x="5053" y="1051"/>
            <a:ext cx="23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17" name="公式" r:id="rId76" imgW="508000" imgH="368300" progId="Equation.3">
                    <p:embed/>
                  </p:oleObj>
                </mc:Choice>
                <mc:Fallback>
                  <p:oleObj name="公式" r:id="rId76" imgW="508000" imgH="368300" progId="Equation.3">
                    <p:embed/>
                    <p:pic>
                      <p:nvPicPr>
                        <p:cNvPr id="0" name="图片 6646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3" y="1051"/>
                          <a:ext cx="23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2563" name="Oval 195"/>
          <p:cNvSpPr>
            <a:spLocks noChangeAspect="1" noChangeArrowheads="1"/>
          </p:cNvSpPr>
          <p:nvPr/>
        </p:nvSpPr>
        <p:spPr bwMode="auto">
          <a:xfrm>
            <a:off x="7856538" y="2003425"/>
            <a:ext cx="53975" cy="53975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42562" name="Oval 194"/>
          <p:cNvSpPr>
            <a:spLocks noChangeAspect="1" noChangeArrowheads="1"/>
          </p:cNvSpPr>
          <p:nvPr/>
        </p:nvSpPr>
        <p:spPr bwMode="auto">
          <a:xfrm>
            <a:off x="7062788" y="2003425"/>
            <a:ext cx="53975" cy="53975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42656" name="Group 288"/>
          <p:cNvGrpSpPr/>
          <p:nvPr/>
        </p:nvGrpSpPr>
        <p:grpSpPr bwMode="auto">
          <a:xfrm>
            <a:off x="2538413" y="2344738"/>
            <a:ext cx="196850" cy="207962"/>
            <a:chOff x="594" y="2629"/>
            <a:chExt cx="124" cy="131"/>
          </a:xfrm>
        </p:grpSpPr>
        <p:sp>
          <p:nvSpPr>
            <p:cNvPr id="442652" name="Oval 284"/>
            <p:cNvSpPr>
              <a:spLocks noChangeAspect="1" noChangeArrowheads="1"/>
            </p:cNvSpPr>
            <p:nvPr/>
          </p:nvSpPr>
          <p:spPr bwMode="auto">
            <a:xfrm>
              <a:off x="594" y="2682"/>
              <a:ext cx="34" cy="34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B2B2B2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4868" name="Object 285"/>
            <p:cNvGraphicFramePr>
              <a:graphicFrameLocks noChangeAspect="1"/>
            </p:cNvGraphicFramePr>
            <p:nvPr/>
          </p:nvGraphicFramePr>
          <p:xfrm>
            <a:off x="652" y="2629"/>
            <a:ext cx="66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18" name="公式" r:id="rId78" imgW="139700" imgH="279400" progId="Equation.3">
                    <p:embed/>
                  </p:oleObj>
                </mc:Choice>
                <mc:Fallback>
                  <p:oleObj name="公式" r:id="rId78" imgW="139700" imgH="279400" progId="Equation.3">
                    <p:embed/>
                    <p:pic>
                      <p:nvPicPr>
                        <p:cNvPr id="0" name="图片 6646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" y="2629"/>
                          <a:ext cx="66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2666" name="Group 298"/>
          <p:cNvGrpSpPr/>
          <p:nvPr/>
        </p:nvGrpSpPr>
        <p:grpSpPr bwMode="auto">
          <a:xfrm>
            <a:off x="7469188" y="2386013"/>
            <a:ext cx="330200" cy="254000"/>
            <a:chOff x="4705" y="1503"/>
            <a:chExt cx="208" cy="160"/>
          </a:xfrm>
        </p:grpSpPr>
        <p:sp>
          <p:nvSpPr>
            <p:cNvPr id="442654" name="Oval 286"/>
            <p:cNvSpPr>
              <a:spLocks noChangeAspect="1" noChangeArrowheads="1"/>
            </p:cNvSpPr>
            <p:nvPr/>
          </p:nvSpPr>
          <p:spPr bwMode="auto">
            <a:xfrm>
              <a:off x="4705" y="1558"/>
              <a:ext cx="34" cy="34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B2B2B2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4866" name="Object 287"/>
            <p:cNvGraphicFramePr>
              <a:graphicFrameLocks noChangeAspect="1"/>
            </p:cNvGraphicFramePr>
            <p:nvPr/>
          </p:nvGraphicFramePr>
          <p:xfrm>
            <a:off x="4751" y="1503"/>
            <a:ext cx="16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19" name="Equation" r:id="rId80" imgW="342900" imgH="342900" progId="Equation.DSMT4">
                    <p:embed/>
                  </p:oleObj>
                </mc:Choice>
                <mc:Fallback>
                  <p:oleObj name="Equation" r:id="rId80" imgW="342900" imgH="342900" progId="Equation.DSMT4">
                    <p:embed/>
                    <p:pic>
                      <p:nvPicPr>
                        <p:cNvPr id="0" name="图片 6646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1" y="1503"/>
                          <a:ext cx="16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2471" name="Oval 103"/>
          <p:cNvSpPr>
            <a:spLocks noChangeAspect="1" noChangeArrowheads="1"/>
          </p:cNvSpPr>
          <p:nvPr/>
        </p:nvSpPr>
        <p:spPr bwMode="auto">
          <a:xfrm>
            <a:off x="2530475" y="2917825"/>
            <a:ext cx="63500" cy="63500"/>
          </a:xfrm>
          <a:prstGeom prst="ellipse">
            <a:avLst/>
          </a:prstGeom>
          <a:solidFill>
            <a:srgbClr val="DCFFFF"/>
          </a:solidFill>
          <a:ln w="12700">
            <a:solidFill>
              <a:srgbClr val="0000FF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42383" name="Rectangle 15"/>
          <p:cNvSpPr>
            <a:spLocks noChangeArrowheads="1"/>
          </p:cNvSpPr>
          <p:nvPr/>
        </p:nvSpPr>
        <p:spPr bwMode="auto">
          <a:xfrm>
            <a:off x="534988" y="1998663"/>
            <a:ext cx="7191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4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44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4424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4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4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4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44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4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44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44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4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44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44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4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4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44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44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44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44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44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44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1000"/>
                                        <p:tgtEl>
                                          <p:spTgt spid="44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1000"/>
                                        <p:tgtEl>
                                          <p:spTgt spid="44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1000"/>
                                        <p:tgtEl>
                                          <p:spTgt spid="44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466" grpId="0" animBg="1"/>
      <p:bldP spid="442461" grpId="0" animBg="1"/>
      <p:bldP spid="442548" grpId="0" animBg="1"/>
      <p:bldP spid="442561" grpId="0" animBg="1"/>
      <p:bldP spid="442563" grpId="0" animBg="1"/>
      <p:bldP spid="442562" grpId="0" animBg="1"/>
      <p:bldP spid="442471" grpId="0" animBg="1"/>
      <p:bldP spid="442471" grpId="1" animBg="1"/>
      <p:bldP spid="44238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20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4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6" name="Picture 19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02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7" name="Picture 19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0226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8" name="Picture 19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02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9" name="Picture 19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0226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0" name="Picture 19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013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1" name="Picture 19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011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2" name="Picture 19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584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3" name="Picture 19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582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4" name="Picture 19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584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5" name="Picture 20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582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6" name="Picture 20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584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7" name="Picture 20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582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8" name="Picture 20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813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9" name="Picture 20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811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0" name="Picture 2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813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1" name="Picture 20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811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2" name="Picture 20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822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3" name="Picture 20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821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4" name="Picture 21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891" name="Group 187"/>
          <p:cNvGrpSpPr/>
          <p:nvPr/>
        </p:nvGrpSpPr>
        <p:grpSpPr bwMode="auto">
          <a:xfrm>
            <a:off x="7280275" y="3309938"/>
            <a:ext cx="1223963" cy="754062"/>
            <a:chOff x="4586" y="2241"/>
            <a:chExt cx="771" cy="475"/>
          </a:xfrm>
        </p:grpSpPr>
        <p:sp>
          <p:nvSpPr>
            <p:cNvPr id="36970" name="Line 6"/>
            <p:cNvSpPr>
              <a:spLocks noChangeShapeType="1"/>
            </p:cNvSpPr>
            <p:nvPr/>
          </p:nvSpPr>
          <p:spPr bwMode="auto">
            <a:xfrm>
              <a:off x="4586" y="2241"/>
              <a:ext cx="0" cy="47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lg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971" name="Object 16"/>
            <p:cNvGraphicFramePr/>
            <p:nvPr/>
          </p:nvGraphicFramePr>
          <p:xfrm>
            <a:off x="4687" y="2335"/>
            <a:ext cx="67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01" name="公式" r:id="rId3" imgW="1066800" imgH="419100" progId="Equation.3">
                    <p:embed/>
                  </p:oleObj>
                </mc:Choice>
                <mc:Fallback>
                  <p:oleObj name="公式" r:id="rId3" imgW="1066800" imgH="419100" progId="Equation.3">
                    <p:embed/>
                    <p:pic>
                      <p:nvPicPr>
                        <p:cNvPr id="0" name="图片 6656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335"/>
                          <a:ext cx="67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6881" name="Group 177"/>
          <p:cNvGrpSpPr/>
          <p:nvPr/>
        </p:nvGrpSpPr>
        <p:grpSpPr bwMode="auto">
          <a:xfrm>
            <a:off x="1560513" y="3325813"/>
            <a:ext cx="922337" cy="787400"/>
            <a:chOff x="983" y="2251"/>
            <a:chExt cx="581" cy="496"/>
          </a:xfrm>
        </p:grpSpPr>
        <p:sp>
          <p:nvSpPr>
            <p:cNvPr id="36966" name="Line 9"/>
            <p:cNvSpPr>
              <a:spLocks noChangeShapeType="1"/>
            </p:cNvSpPr>
            <p:nvPr/>
          </p:nvSpPr>
          <p:spPr bwMode="auto">
            <a:xfrm rot="5400000" flipV="1">
              <a:off x="1335" y="2500"/>
              <a:ext cx="457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967" name="Object 158"/>
            <p:cNvGraphicFramePr/>
            <p:nvPr/>
          </p:nvGraphicFramePr>
          <p:xfrm>
            <a:off x="983" y="2251"/>
            <a:ext cx="503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02" name="公式" r:id="rId5" imgW="800100" imgH="787400" progId="Equation.3">
                    <p:embed/>
                  </p:oleObj>
                </mc:Choice>
                <mc:Fallback>
                  <p:oleObj name="公式" r:id="rId5" imgW="800100" imgH="787400" progId="Equation.3">
                    <p:embed/>
                    <p:pic>
                      <p:nvPicPr>
                        <p:cNvPr id="0" name="图片 6656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2251"/>
                          <a:ext cx="503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68" name="Object 159"/>
            <p:cNvGraphicFramePr/>
            <p:nvPr/>
          </p:nvGraphicFramePr>
          <p:xfrm>
            <a:off x="1342" y="2299"/>
            <a:ext cx="10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03" name="公式" r:id="rId7" imgW="165100" imgH="266065" progId="Equation.3">
                    <p:embed/>
                  </p:oleObj>
                </mc:Choice>
                <mc:Fallback>
                  <p:oleObj name="公式" r:id="rId7" imgW="165100" imgH="266065" progId="Equation.3">
                    <p:embed/>
                    <p:pic>
                      <p:nvPicPr>
                        <p:cNvPr id="0" name="图片 6656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2" y="2299"/>
                          <a:ext cx="10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69" name="Object 160"/>
            <p:cNvGraphicFramePr/>
            <p:nvPr/>
          </p:nvGraphicFramePr>
          <p:xfrm>
            <a:off x="1338" y="2507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04" name="公式" r:id="rId9" imgW="177800" imgH="215900" progId="Equation.3">
                    <p:embed/>
                  </p:oleObj>
                </mc:Choice>
                <mc:Fallback>
                  <p:oleObj name="公式" r:id="rId9" imgW="177800" imgH="215900" progId="Equation.3">
                    <p:embed/>
                    <p:pic>
                      <p:nvPicPr>
                        <p:cNvPr id="0" name="图片 6656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507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6865" name="Object 161"/>
          <p:cNvGraphicFramePr/>
          <p:nvPr/>
        </p:nvGraphicFramePr>
        <p:xfrm>
          <a:off x="4078288" y="4491038"/>
          <a:ext cx="16097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05" name="公式" r:id="rId11" imgW="1612900" imgH="787400" progId="Equation.3">
                  <p:embed/>
                </p:oleObj>
              </mc:Choice>
              <mc:Fallback>
                <p:oleObj name="公式" r:id="rId11" imgW="1612900" imgH="787400" progId="Equation.3">
                  <p:embed/>
                  <p:pic>
                    <p:nvPicPr>
                      <p:cNvPr id="0" name="图片 66560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288" y="4491038"/>
                        <a:ext cx="16097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6923" name="Group 219"/>
          <p:cNvGrpSpPr/>
          <p:nvPr/>
        </p:nvGrpSpPr>
        <p:grpSpPr bwMode="auto">
          <a:xfrm>
            <a:off x="954088" y="4462463"/>
            <a:ext cx="3073400" cy="1700212"/>
            <a:chOff x="601" y="2811"/>
            <a:chExt cx="1936" cy="1071"/>
          </a:xfrm>
        </p:grpSpPr>
        <p:sp>
          <p:nvSpPr>
            <p:cNvPr id="456782" name="Rectangle 78"/>
            <p:cNvSpPr>
              <a:spLocks noChangeAspect="1" noChangeArrowheads="1"/>
            </p:cNvSpPr>
            <p:nvPr/>
          </p:nvSpPr>
          <p:spPr bwMode="auto">
            <a:xfrm>
              <a:off x="604" y="2822"/>
              <a:ext cx="970" cy="531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83" name="Rectangle 79"/>
            <p:cNvSpPr>
              <a:spLocks noChangeAspect="1" noChangeArrowheads="1"/>
            </p:cNvSpPr>
            <p:nvPr/>
          </p:nvSpPr>
          <p:spPr bwMode="auto">
            <a:xfrm rot="10800000">
              <a:off x="1566" y="2822"/>
              <a:ext cx="971" cy="531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84" name="Rectangle 80"/>
            <p:cNvSpPr>
              <a:spLocks noChangeAspect="1" noChangeArrowheads="1"/>
            </p:cNvSpPr>
            <p:nvPr/>
          </p:nvSpPr>
          <p:spPr bwMode="auto">
            <a:xfrm flipV="1">
              <a:off x="601" y="3351"/>
              <a:ext cx="971" cy="531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85" name="Rectangle 81"/>
            <p:cNvSpPr>
              <a:spLocks noChangeAspect="1" noChangeArrowheads="1"/>
            </p:cNvSpPr>
            <p:nvPr/>
          </p:nvSpPr>
          <p:spPr bwMode="auto">
            <a:xfrm rot="10800000" flipV="1">
              <a:off x="1564" y="3351"/>
              <a:ext cx="970" cy="531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93" name="Rectangle 89"/>
            <p:cNvSpPr>
              <a:spLocks noChangeArrowheads="1"/>
            </p:cNvSpPr>
            <p:nvPr/>
          </p:nvSpPr>
          <p:spPr bwMode="auto">
            <a:xfrm rot="5400000" flipH="1">
              <a:off x="1548" y="3121"/>
              <a:ext cx="35" cy="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94" name="Line 90"/>
            <p:cNvSpPr>
              <a:spLocks noChangeShapeType="1"/>
            </p:cNvSpPr>
            <p:nvPr/>
          </p:nvSpPr>
          <p:spPr bwMode="auto">
            <a:xfrm rot="5400000" flipH="1">
              <a:off x="1568" y="3141"/>
              <a:ext cx="0" cy="4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95" name="Line 91"/>
            <p:cNvSpPr>
              <a:spLocks noChangeShapeType="1"/>
            </p:cNvSpPr>
            <p:nvPr/>
          </p:nvSpPr>
          <p:spPr bwMode="auto">
            <a:xfrm rot="5400000" flipH="1">
              <a:off x="1568" y="3102"/>
              <a:ext cx="0" cy="4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96" name="Line 92"/>
            <p:cNvSpPr>
              <a:spLocks noChangeShapeType="1"/>
            </p:cNvSpPr>
            <p:nvPr/>
          </p:nvSpPr>
          <p:spPr bwMode="auto">
            <a:xfrm rot="5400000" flipH="1">
              <a:off x="1782" y="3356"/>
              <a:ext cx="41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98" name="Line 94"/>
            <p:cNvSpPr>
              <a:spLocks noChangeShapeType="1"/>
            </p:cNvSpPr>
            <p:nvPr/>
          </p:nvSpPr>
          <p:spPr bwMode="auto">
            <a:xfrm rot="5400000" flipH="1">
              <a:off x="1312" y="3355"/>
              <a:ext cx="41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6960" name="Object 47"/>
            <p:cNvGraphicFramePr>
              <a:graphicFrameLocks noChangeAspect="1"/>
            </p:cNvGraphicFramePr>
            <p:nvPr/>
          </p:nvGraphicFramePr>
          <p:xfrm>
            <a:off x="1588" y="3393"/>
            <a:ext cx="90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06" name="公式" r:id="rId13" imgW="190500" imgH="279400" progId="Equation.3">
                    <p:embed/>
                  </p:oleObj>
                </mc:Choice>
                <mc:Fallback>
                  <p:oleObj name="公式" r:id="rId13" imgW="190500" imgH="279400" progId="Equation.3">
                    <p:embed/>
                    <p:pic>
                      <p:nvPicPr>
                        <p:cNvPr id="0" name="图片 6656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" y="3393"/>
                          <a:ext cx="90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61" name="Object 133"/>
            <p:cNvGraphicFramePr>
              <a:graphicFrameLocks noChangeAspect="1"/>
            </p:cNvGraphicFramePr>
            <p:nvPr/>
          </p:nvGraphicFramePr>
          <p:xfrm>
            <a:off x="1765" y="3396"/>
            <a:ext cx="7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07" name="公式" r:id="rId15" imgW="165100" imgH="266065" progId="Equation.3">
                    <p:embed/>
                  </p:oleObj>
                </mc:Choice>
                <mc:Fallback>
                  <p:oleObj name="公式" r:id="rId15" imgW="165100" imgH="266065" progId="Equation.3">
                    <p:embed/>
                    <p:pic>
                      <p:nvPicPr>
                        <p:cNvPr id="0" name="图片 6656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5" y="3396"/>
                          <a:ext cx="78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62" name="Object 134"/>
            <p:cNvGraphicFramePr>
              <a:graphicFrameLocks noChangeAspect="1"/>
            </p:cNvGraphicFramePr>
            <p:nvPr/>
          </p:nvGraphicFramePr>
          <p:xfrm>
            <a:off x="1246" y="3394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08" name="公式" r:id="rId17" imgW="355600" imgH="342900" progId="Equation.3">
                    <p:embed/>
                  </p:oleObj>
                </mc:Choice>
                <mc:Fallback>
                  <p:oleObj name="公式" r:id="rId17" imgW="355600" imgH="342900" progId="Equation.3">
                    <p:embed/>
                    <p:pic>
                      <p:nvPicPr>
                        <p:cNvPr id="0" name="图片 6656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6" y="3394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63" name="Line 93"/>
            <p:cNvSpPr>
              <a:spLocks noChangeShapeType="1"/>
            </p:cNvSpPr>
            <p:nvPr/>
          </p:nvSpPr>
          <p:spPr bwMode="auto">
            <a:xfrm flipV="1">
              <a:off x="766" y="3356"/>
              <a:ext cx="161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4" name="Line 82"/>
            <p:cNvSpPr>
              <a:spLocks noChangeShapeType="1"/>
            </p:cNvSpPr>
            <p:nvPr/>
          </p:nvSpPr>
          <p:spPr bwMode="auto">
            <a:xfrm>
              <a:off x="1571" y="2811"/>
              <a:ext cx="0" cy="106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965" name="Object 163"/>
            <p:cNvGraphicFramePr>
              <a:graphicFrameLocks noChangeAspect="1"/>
            </p:cNvGraphicFramePr>
            <p:nvPr/>
          </p:nvGraphicFramePr>
          <p:xfrm>
            <a:off x="1959" y="2933"/>
            <a:ext cx="23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09" name="公式" r:id="rId19" imgW="508000" imgH="368300" progId="Equation.3">
                    <p:embed/>
                  </p:oleObj>
                </mc:Choice>
                <mc:Fallback>
                  <p:oleObj name="公式" r:id="rId19" imgW="508000" imgH="368300" progId="Equation.3">
                    <p:embed/>
                    <p:pic>
                      <p:nvPicPr>
                        <p:cNvPr id="0" name="图片 6656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9" y="2933"/>
                          <a:ext cx="23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6927" name="Group 223"/>
          <p:cNvGrpSpPr/>
          <p:nvPr/>
        </p:nvGrpSpPr>
        <p:grpSpPr bwMode="auto">
          <a:xfrm>
            <a:off x="5735638" y="4489450"/>
            <a:ext cx="3073400" cy="1682750"/>
            <a:chOff x="3613" y="2828"/>
            <a:chExt cx="1936" cy="1060"/>
          </a:xfrm>
        </p:grpSpPr>
        <p:sp>
          <p:nvSpPr>
            <p:cNvPr id="456802" name="Rectangle 98"/>
            <p:cNvSpPr>
              <a:spLocks noChangeAspect="1" noChangeArrowheads="1"/>
            </p:cNvSpPr>
            <p:nvPr/>
          </p:nvSpPr>
          <p:spPr bwMode="auto">
            <a:xfrm>
              <a:off x="3616" y="2828"/>
              <a:ext cx="970" cy="531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803" name="Rectangle 99"/>
            <p:cNvSpPr>
              <a:spLocks noChangeAspect="1" noChangeArrowheads="1"/>
            </p:cNvSpPr>
            <p:nvPr/>
          </p:nvSpPr>
          <p:spPr bwMode="auto">
            <a:xfrm rot="10800000">
              <a:off x="4578" y="2828"/>
              <a:ext cx="971" cy="531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804" name="Rectangle 100"/>
            <p:cNvSpPr>
              <a:spLocks noChangeAspect="1" noChangeArrowheads="1"/>
            </p:cNvSpPr>
            <p:nvPr/>
          </p:nvSpPr>
          <p:spPr bwMode="auto">
            <a:xfrm flipV="1">
              <a:off x="3613" y="3357"/>
              <a:ext cx="971" cy="531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805" name="Rectangle 101"/>
            <p:cNvSpPr>
              <a:spLocks noChangeAspect="1" noChangeArrowheads="1"/>
            </p:cNvSpPr>
            <p:nvPr/>
          </p:nvSpPr>
          <p:spPr bwMode="auto">
            <a:xfrm rot="10800000" flipV="1">
              <a:off x="4576" y="3357"/>
              <a:ext cx="970" cy="531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808" name="Rectangle 104"/>
            <p:cNvSpPr>
              <a:spLocks noChangeArrowheads="1"/>
            </p:cNvSpPr>
            <p:nvPr/>
          </p:nvSpPr>
          <p:spPr bwMode="auto">
            <a:xfrm rot="-5400000">
              <a:off x="4924" y="2999"/>
              <a:ext cx="36" cy="7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809" name="Line 105"/>
            <p:cNvSpPr>
              <a:spLocks noChangeShapeType="1"/>
            </p:cNvSpPr>
            <p:nvPr/>
          </p:nvSpPr>
          <p:spPr bwMode="auto">
            <a:xfrm rot="-5400000">
              <a:off x="4934" y="3029"/>
              <a:ext cx="0" cy="70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810" name="Line 106"/>
            <p:cNvSpPr>
              <a:spLocks noChangeShapeType="1"/>
            </p:cNvSpPr>
            <p:nvPr/>
          </p:nvSpPr>
          <p:spPr bwMode="auto">
            <a:xfrm rot="-5400000">
              <a:off x="4934" y="2991"/>
              <a:ext cx="0" cy="70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811" name="Line 107"/>
            <p:cNvSpPr>
              <a:spLocks noChangeShapeType="1"/>
            </p:cNvSpPr>
            <p:nvPr/>
          </p:nvSpPr>
          <p:spPr bwMode="auto">
            <a:xfrm rot="-5400000">
              <a:off x="4562" y="3361"/>
              <a:ext cx="41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56925" name="Group 221"/>
          <p:cNvGrpSpPr/>
          <p:nvPr/>
        </p:nvGrpSpPr>
        <p:grpSpPr bwMode="auto">
          <a:xfrm>
            <a:off x="5737225" y="1277938"/>
            <a:ext cx="3068638" cy="1682750"/>
            <a:chOff x="3614" y="805"/>
            <a:chExt cx="1933" cy="1060"/>
          </a:xfrm>
        </p:grpSpPr>
        <p:sp>
          <p:nvSpPr>
            <p:cNvPr id="456819" name="Rectangle 115"/>
            <p:cNvSpPr>
              <a:spLocks noChangeAspect="1" noChangeArrowheads="1"/>
            </p:cNvSpPr>
            <p:nvPr/>
          </p:nvSpPr>
          <p:spPr bwMode="auto">
            <a:xfrm>
              <a:off x="3614" y="816"/>
              <a:ext cx="970" cy="531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820" name="Rectangle 116"/>
            <p:cNvSpPr>
              <a:spLocks noChangeAspect="1" noChangeArrowheads="1"/>
            </p:cNvSpPr>
            <p:nvPr/>
          </p:nvSpPr>
          <p:spPr bwMode="auto">
            <a:xfrm rot="10800000">
              <a:off x="4576" y="816"/>
              <a:ext cx="971" cy="531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937" name="Line 124"/>
            <p:cNvSpPr>
              <a:spLocks noChangeShapeType="1"/>
            </p:cNvSpPr>
            <p:nvPr/>
          </p:nvSpPr>
          <p:spPr bwMode="auto">
            <a:xfrm flipV="1">
              <a:off x="3776" y="1350"/>
              <a:ext cx="161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8" name="Line 125"/>
            <p:cNvSpPr>
              <a:spLocks noChangeShapeType="1"/>
            </p:cNvSpPr>
            <p:nvPr/>
          </p:nvSpPr>
          <p:spPr bwMode="auto">
            <a:xfrm>
              <a:off x="4581" y="805"/>
              <a:ext cx="0" cy="106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939" name="Group 132"/>
            <p:cNvGrpSpPr/>
            <p:nvPr/>
          </p:nvGrpSpPr>
          <p:grpSpPr bwMode="auto">
            <a:xfrm>
              <a:off x="3883" y="1347"/>
              <a:ext cx="1396" cy="0"/>
              <a:chOff x="3313" y="3396"/>
              <a:chExt cx="1396" cy="0"/>
            </a:xfrm>
          </p:grpSpPr>
          <p:sp>
            <p:nvSpPr>
              <p:cNvPr id="456833" name="Line 129"/>
              <p:cNvSpPr>
                <a:spLocks noChangeShapeType="1"/>
              </p:cNvSpPr>
              <p:nvPr/>
            </p:nvSpPr>
            <p:spPr bwMode="auto">
              <a:xfrm rot="-5400000">
                <a:off x="3664" y="3045"/>
                <a:ext cx="0" cy="702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6835" name="Line 131"/>
              <p:cNvSpPr>
                <a:spLocks noChangeShapeType="1"/>
              </p:cNvSpPr>
              <p:nvPr/>
            </p:nvSpPr>
            <p:spPr bwMode="auto">
              <a:xfrm rot="-5400000">
                <a:off x="4358" y="3045"/>
                <a:ext cx="0" cy="702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36940" name="Object 165"/>
            <p:cNvGraphicFramePr>
              <a:graphicFrameLocks noChangeAspect="1"/>
            </p:cNvGraphicFramePr>
            <p:nvPr/>
          </p:nvGraphicFramePr>
          <p:xfrm>
            <a:off x="5021" y="914"/>
            <a:ext cx="2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10" name="公式" r:id="rId21" imgW="469900" imgH="342900" progId="Equation.3">
                    <p:embed/>
                  </p:oleObj>
                </mc:Choice>
                <mc:Fallback>
                  <p:oleObj name="公式" r:id="rId21" imgW="469900" imgH="342900" progId="Equation.3">
                    <p:embed/>
                    <p:pic>
                      <p:nvPicPr>
                        <p:cNvPr id="0" name="图片 6656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914"/>
                          <a:ext cx="22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6926" name="Group 222"/>
          <p:cNvGrpSpPr/>
          <p:nvPr/>
        </p:nvGrpSpPr>
        <p:grpSpPr bwMode="auto">
          <a:xfrm>
            <a:off x="5997575" y="4471988"/>
            <a:ext cx="2559050" cy="1682750"/>
            <a:chOff x="3778" y="2817"/>
            <a:chExt cx="1612" cy="1060"/>
          </a:xfrm>
        </p:grpSpPr>
        <p:graphicFrame>
          <p:nvGraphicFramePr>
            <p:cNvPr id="36926" name="Object 145"/>
            <p:cNvGraphicFramePr>
              <a:graphicFrameLocks noChangeAspect="1"/>
            </p:cNvGraphicFramePr>
            <p:nvPr/>
          </p:nvGraphicFramePr>
          <p:xfrm>
            <a:off x="4598" y="3397"/>
            <a:ext cx="90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11" name="公式" r:id="rId23" imgW="190500" imgH="279400" progId="Equation.3">
                    <p:embed/>
                  </p:oleObj>
                </mc:Choice>
                <mc:Fallback>
                  <p:oleObj name="公式" r:id="rId23" imgW="190500" imgH="279400" progId="Equation.3">
                    <p:embed/>
                    <p:pic>
                      <p:nvPicPr>
                        <p:cNvPr id="0" name="图片 6656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8" y="3397"/>
                          <a:ext cx="90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27" name="Object 146"/>
            <p:cNvGraphicFramePr>
              <a:graphicFrameLocks noChangeAspect="1"/>
            </p:cNvGraphicFramePr>
            <p:nvPr/>
          </p:nvGraphicFramePr>
          <p:xfrm>
            <a:off x="4790" y="3400"/>
            <a:ext cx="7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12" name="公式" r:id="rId24" imgW="165100" imgH="266065" progId="Equation.3">
                    <p:embed/>
                  </p:oleObj>
                </mc:Choice>
                <mc:Fallback>
                  <p:oleObj name="公式" r:id="rId24" imgW="165100" imgH="266065" progId="Equation.3">
                    <p:embed/>
                    <p:pic>
                      <p:nvPicPr>
                        <p:cNvPr id="0" name="图片 6656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0" y="3400"/>
                          <a:ext cx="78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28" name="Object 147"/>
            <p:cNvGraphicFramePr>
              <a:graphicFrameLocks noChangeAspect="1"/>
            </p:cNvGraphicFramePr>
            <p:nvPr/>
          </p:nvGraphicFramePr>
          <p:xfrm>
            <a:off x="5173" y="3415"/>
            <a:ext cx="125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13" name="公式" r:id="rId25" imgW="266700" imgH="190500" progId="Equation.3">
                    <p:embed/>
                  </p:oleObj>
                </mc:Choice>
                <mc:Fallback>
                  <p:oleObj name="公式" r:id="rId25" imgW="266700" imgH="190500" progId="Equation.3">
                    <p:embed/>
                    <p:pic>
                      <p:nvPicPr>
                        <p:cNvPr id="0" name="图片 6656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3" y="3415"/>
                          <a:ext cx="125" cy="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29" name="Line 113"/>
            <p:cNvSpPr>
              <a:spLocks noChangeShapeType="1"/>
            </p:cNvSpPr>
            <p:nvPr/>
          </p:nvSpPr>
          <p:spPr bwMode="auto">
            <a:xfrm flipV="1">
              <a:off x="3778" y="3362"/>
              <a:ext cx="161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0" name="Line 102"/>
            <p:cNvSpPr>
              <a:spLocks noChangeShapeType="1"/>
            </p:cNvSpPr>
            <p:nvPr/>
          </p:nvSpPr>
          <p:spPr bwMode="auto">
            <a:xfrm>
              <a:off x="4583" y="2817"/>
              <a:ext cx="0" cy="106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931" name="Object 164"/>
            <p:cNvGraphicFramePr>
              <a:graphicFrameLocks noChangeAspect="1"/>
            </p:cNvGraphicFramePr>
            <p:nvPr/>
          </p:nvGraphicFramePr>
          <p:xfrm>
            <a:off x="5033" y="2942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14" name="公式" r:id="rId27" imgW="520700" imgH="368300" progId="Equation.3">
                    <p:embed/>
                  </p:oleObj>
                </mc:Choice>
                <mc:Fallback>
                  <p:oleObj name="公式" r:id="rId27" imgW="520700" imgH="368300" progId="Equation.3">
                    <p:embed/>
                    <p:pic>
                      <p:nvPicPr>
                        <p:cNvPr id="0" name="图片 6656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3" y="2942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6852" name="Oval 148"/>
            <p:cNvSpPr>
              <a:spLocks noChangeAspect="1" noChangeArrowheads="1"/>
            </p:cNvSpPr>
            <p:nvPr/>
          </p:nvSpPr>
          <p:spPr bwMode="auto">
            <a:xfrm>
              <a:off x="4796" y="3343"/>
              <a:ext cx="34" cy="3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853" name="Oval 149"/>
            <p:cNvSpPr>
              <a:spLocks noChangeAspect="1" noChangeArrowheads="1"/>
            </p:cNvSpPr>
            <p:nvPr/>
          </p:nvSpPr>
          <p:spPr bwMode="auto">
            <a:xfrm>
              <a:off x="4566" y="3343"/>
              <a:ext cx="34" cy="3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854" name="Oval 150"/>
            <p:cNvSpPr>
              <a:spLocks noChangeAspect="1" noChangeArrowheads="1"/>
            </p:cNvSpPr>
            <p:nvPr/>
          </p:nvSpPr>
          <p:spPr bwMode="auto">
            <a:xfrm>
              <a:off x="5218" y="3343"/>
              <a:ext cx="34" cy="3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36892" name="Picture 2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921" name="Group 217"/>
          <p:cNvGrpSpPr/>
          <p:nvPr/>
        </p:nvGrpSpPr>
        <p:grpSpPr bwMode="auto">
          <a:xfrm>
            <a:off x="403225" y="460375"/>
            <a:ext cx="8748713" cy="579438"/>
            <a:chOff x="254" y="290"/>
            <a:chExt cx="5511" cy="365"/>
          </a:xfrm>
        </p:grpSpPr>
        <p:sp>
          <p:nvSpPr>
            <p:cNvPr id="456706" name="Rectangle 2"/>
            <p:cNvSpPr>
              <a:spLocks noChangeArrowheads="1"/>
            </p:cNvSpPr>
            <p:nvPr/>
          </p:nvSpPr>
          <p:spPr bwMode="auto">
            <a:xfrm>
              <a:off x="337" y="367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</a:rPr>
                <a:t>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56860" name="Text Box 156"/>
            <p:cNvSpPr txBox="1">
              <a:spLocks noChangeArrowheads="1"/>
            </p:cNvSpPr>
            <p:nvPr/>
          </p:nvSpPr>
          <p:spPr bwMode="auto">
            <a:xfrm>
              <a:off x="254" y="29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FF0000"/>
                  </a:solidFill>
                </a:rPr>
                <a:t>*  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456708" name="Rectangle 4"/>
            <p:cNvSpPr>
              <a:spLocks noChangeArrowheads="1"/>
            </p:cNvSpPr>
            <p:nvPr/>
          </p:nvSpPr>
          <p:spPr bwMode="auto">
            <a:xfrm>
              <a:off x="660" y="366"/>
              <a:ext cx="51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chemeClr val="tx1"/>
                  </a:solidFill>
                </a:rPr>
                <a:t>设区域</a:t>
              </a:r>
              <a:r>
                <a:rPr kumimoji="0" lang="en-US" altLang="zh-CN">
                  <a:solidFill>
                    <a:schemeClr val="tx1"/>
                  </a:solidFill>
                </a:rPr>
                <a:t> </a:t>
              </a:r>
              <a:r>
                <a:rPr kumimoji="0" lang="en-US" altLang="zh-CN" i="1">
                  <a:solidFill>
                    <a:schemeClr val="tx1"/>
                  </a:solidFill>
                </a:rPr>
                <a:t>D</a:t>
              </a:r>
              <a:r>
                <a:rPr kumimoji="0" lang="en-US" altLang="zh-CN">
                  <a:solidFill>
                    <a:schemeClr val="tx1"/>
                  </a:solidFill>
                </a:rPr>
                <a:t> </a:t>
              </a:r>
              <a:r>
                <a:rPr kumimoji="0" lang="zh-CN" altLang="en-US">
                  <a:solidFill>
                    <a:schemeClr val="tx1"/>
                  </a:solidFill>
                </a:rPr>
                <a:t>如图所示，求一共形映射将</a:t>
              </a:r>
              <a:r>
                <a:rPr kumimoji="0" lang="en-US" altLang="zh-CN">
                  <a:solidFill>
                    <a:schemeClr val="tx1"/>
                  </a:solidFill>
                </a:rPr>
                <a:t> </a:t>
              </a:r>
              <a:r>
                <a:rPr kumimoji="0" lang="en-US" altLang="zh-CN" i="1">
                  <a:solidFill>
                    <a:schemeClr val="tx1"/>
                  </a:solidFill>
                </a:rPr>
                <a:t>D </a:t>
              </a:r>
              <a:r>
                <a:rPr kumimoji="0" lang="zh-CN" altLang="en-US">
                  <a:solidFill>
                    <a:schemeClr val="tx1"/>
                  </a:solidFill>
                </a:rPr>
                <a:t>映射成上半平面。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 </a:t>
              </a:r>
              <a:endParaRPr kumimoji="0" lang="en-US" altLang="zh-CN" sz="2000"/>
            </a:p>
          </p:txBody>
        </p:sp>
      </p:grpSp>
      <p:grpSp>
        <p:nvGrpSpPr>
          <p:cNvPr id="456922" name="Group 218"/>
          <p:cNvGrpSpPr/>
          <p:nvPr/>
        </p:nvGrpSpPr>
        <p:grpSpPr bwMode="auto">
          <a:xfrm>
            <a:off x="944563" y="1309688"/>
            <a:ext cx="3073400" cy="1703387"/>
            <a:chOff x="595" y="825"/>
            <a:chExt cx="1936" cy="1073"/>
          </a:xfrm>
        </p:grpSpPr>
        <p:grpSp>
          <p:nvGrpSpPr>
            <p:cNvPr id="36904" name="Group 61"/>
            <p:cNvGrpSpPr/>
            <p:nvPr/>
          </p:nvGrpSpPr>
          <p:grpSpPr bwMode="auto">
            <a:xfrm>
              <a:off x="595" y="838"/>
              <a:ext cx="1936" cy="1060"/>
              <a:chOff x="795" y="1300"/>
              <a:chExt cx="1534" cy="1114"/>
            </a:xfrm>
          </p:grpSpPr>
          <p:sp>
            <p:nvSpPr>
              <p:cNvPr id="456757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797" y="1300"/>
                <a:ext cx="769" cy="55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6758" name="Rectangle 54"/>
              <p:cNvSpPr>
                <a:spLocks noChangeAspect="1" noChangeArrowheads="1"/>
              </p:cNvSpPr>
              <p:nvPr/>
            </p:nvSpPr>
            <p:spPr bwMode="auto">
              <a:xfrm rot="10800000">
                <a:off x="1560" y="1300"/>
                <a:ext cx="769" cy="55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6763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795" y="1856"/>
                <a:ext cx="769" cy="55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6764" name="Rectangle 60"/>
              <p:cNvSpPr>
                <a:spLocks noChangeAspect="1" noChangeArrowheads="1"/>
              </p:cNvSpPr>
              <p:nvPr/>
            </p:nvSpPr>
            <p:spPr bwMode="auto">
              <a:xfrm rot="10800000" flipV="1">
                <a:off x="1558" y="1856"/>
                <a:ext cx="769" cy="55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56916" name="Rectangle 212"/>
            <p:cNvSpPr>
              <a:spLocks noChangeArrowheads="1"/>
            </p:cNvSpPr>
            <p:nvPr/>
          </p:nvSpPr>
          <p:spPr bwMode="auto">
            <a:xfrm>
              <a:off x="1287" y="1009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2000" i="1">
                  <a:solidFill>
                    <a:schemeClr val="tx1"/>
                  </a:solidFill>
                </a:rPr>
                <a:t>D  </a:t>
              </a:r>
              <a:endParaRPr kumimoji="0" lang="en-US" altLang="zh-CN" sz="2000" i="1">
                <a:solidFill>
                  <a:schemeClr val="tx1"/>
                </a:solidFill>
              </a:endParaRPr>
            </a:p>
          </p:txBody>
        </p:sp>
        <p:graphicFrame>
          <p:nvGraphicFramePr>
            <p:cNvPr id="36906" name="Object 39"/>
            <p:cNvGraphicFramePr>
              <a:graphicFrameLocks noChangeAspect="1"/>
            </p:cNvGraphicFramePr>
            <p:nvPr/>
          </p:nvGraphicFramePr>
          <p:xfrm>
            <a:off x="1764" y="1415"/>
            <a:ext cx="7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15" name="公式" r:id="rId29" imgW="165100" imgH="266065" progId="Equation.3">
                    <p:embed/>
                  </p:oleObj>
                </mc:Choice>
                <mc:Fallback>
                  <p:oleObj name="公式" r:id="rId29" imgW="165100" imgH="266065" progId="Equation.3">
                    <p:embed/>
                    <p:pic>
                      <p:nvPicPr>
                        <p:cNvPr id="0" name="图片 6656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" y="1415"/>
                          <a:ext cx="78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6745" name="Rectangle 41"/>
            <p:cNvSpPr>
              <a:spLocks noChangeArrowheads="1"/>
            </p:cNvSpPr>
            <p:nvPr/>
          </p:nvSpPr>
          <p:spPr bwMode="auto">
            <a:xfrm rot="-5400000">
              <a:off x="2017" y="1125"/>
              <a:ext cx="42" cy="4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46" name="Line 42"/>
            <p:cNvSpPr>
              <a:spLocks noChangeShapeType="1"/>
            </p:cNvSpPr>
            <p:nvPr/>
          </p:nvSpPr>
          <p:spPr bwMode="auto">
            <a:xfrm rot="-5400000">
              <a:off x="2028" y="1155"/>
              <a:ext cx="0" cy="47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47" name="Line 43"/>
            <p:cNvSpPr>
              <a:spLocks noChangeShapeType="1"/>
            </p:cNvSpPr>
            <p:nvPr/>
          </p:nvSpPr>
          <p:spPr bwMode="auto">
            <a:xfrm rot="-5400000">
              <a:off x="2028" y="1108"/>
              <a:ext cx="0" cy="47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48" name="Line 44"/>
            <p:cNvSpPr>
              <a:spLocks noChangeShapeType="1"/>
            </p:cNvSpPr>
            <p:nvPr/>
          </p:nvSpPr>
          <p:spPr bwMode="auto">
            <a:xfrm rot="-5400000">
              <a:off x="1772" y="1369"/>
              <a:ext cx="39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6911" name="Object 40"/>
            <p:cNvGraphicFramePr>
              <a:graphicFrameLocks noChangeAspect="1"/>
            </p:cNvGraphicFramePr>
            <p:nvPr/>
          </p:nvGraphicFramePr>
          <p:xfrm>
            <a:off x="1203" y="1413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16" name="公式" r:id="rId30" imgW="355600" imgH="342900" progId="Equation.3">
                    <p:embed/>
                  </p:oleObj>
                </mc:Choice>
                <mc:Fallback>
                  <p:oleObj name="公式" r:id="rId30" imgW="355600" imgH="342900" progId="Equation.3">
                    <p:embed/>
                    <p:pic>
                      <p:nvPicPr>
                        <p:cNvPr id="0" name="图片 6656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3" y="1413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6776" name="Rectangle 72"/>
            <p:cNvSpPr>
              <a:spLocks noChangeArrowheads="1"/>
            </p:cNvSpPr>
            <p:nvPr/>
          </p:nvSpPr>
          <p:spPr bwMode="auto">
            <a:xfrm rot="5400000" flipH="1">
              <a:off x="1050" y="1101"/>
              <a:ext cx="44" cy="5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77" name="Line 73"/>
            <p:cNvSpPr>
              <a:spLocks noChangeShapeType="1"/>
            </p:cNvSpPr>
            <p:nvPr/>
          </p:nvSpPr>
          <p:spPr bwMode="auto">
            <a:xfrm rot="5400000" flipH="1">
              <a:off x="1080" y="1131"/>
              <a:ext cx="0" cy="52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78" name="Line 74"/>
            <p:cNvSpPr>
              <a:spLocks noChangeShapeType="1"/>
            </p:cNvSpPr>
            <p:nvPr/>
          </p:nvSpPr>
          <p:spPr bwMode="auto">
            <a:xfrm rot="5400000" flipH="1">
              <a:off x="1080" y="1084"/>
              <a:ext cx="0" cy="52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79" name="Line 75"/>
            <p:cNvSpPr>
              <a:spLocks noChangeShapeType="1"/>
            </p:cNvSpPr>
            <p:nvPr/>
          </p:nvSpPr>
          <p:spPr bwMode="auto">
            <a:xfrm rot="5400000" flipH="1">
              <a:off x="1320" y="1369"/>
              <a:ext cx="39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916" name="Line 57"/>
            <p:cNvSpPr>
              <a:spLocks noChangeShapeType="1"/>
            </p:cNvSpPr>
            <p:nvPr/>
          </p:nvSpPr>
          <p:spPr bwMode="auto">
            <a:xfrm>
              <a:off x="1567" y="825"/>
              <a:ext cx="0" cy="106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7" name="Line 56"/>
            <p:cNvSpPr>
              <a:spLocks noChangeShapeType="1"/>
            </p:cNvSpPr>
            <p:nvPr/>
          </p:nvSpPr>
          <p:spPr bwMode="auto">
            <a:xfrm flipV="1">
              <a:off x="762" y="1370"/>
              <a:ext cx="161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918" name="Object 162"/>
            <p:cNvGraphicFramePr>
              <a:graphicFrameLocks noChangeAspect="1"/>
            </p:cNvGraphicFramePr>
            <p:nvPr/>
          </p:nvGraphicFramePr>
          <p:xfrm>
            <a:off x="1994" y="914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17" name="公式" r:id="rId31" imgW="393700" imgH="342900" progId="Equation.3">
                    <p:embed/>
                  </p:oleObj>
                </mc:Choice>
                <mc:Fallback>
                  <p:oleObj name="公式" r:id="rId31" imgW="393700" imgH="342900" progId="Equation.3">
                    <p:embed/>
                    <p:pic>
                      <p:nvPicPr>
                        <p:cNvPr id="0" name="图片 6656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914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6893" name="Group 189"/>
          <p:cNvGrpSpPr/>
          <p:nvPr/>
        </p:nvGrpSpPr>
        <p:grpSpPr bwMode="auto">
          <a:xfrm>
            <a:off x="4025900" y="2151063"/>
            <a:ext cx="1774825" cy="1165225"/>
            <a:chOff x="2536" y="1601"/>
            <a:chExt cx="1118" cy="734"/>
          </a:xfrm>
        </p:grpSpPr>
        <p:sp>
          <p:nvSpPr>
            <p:cNvPr id="456721" name="Rectangle 17"/>
            <p:cNvSpPr>
              <a:spLocks noChangeArrowheads="1"/>
            </p:cNvSpPr>
            <p:nvPr/>
          </p:nvSpPr>
          <p:spPr bwMode="auto">
            <a:xfrm>
              <a:off x="2568" y="1735"/>
              <a:ext cx="1020" cy="600"/>
            </a:xfrm>
            <a:prstGeom prst="rect">
              <a:avLst/>
            </a:prstGeom>
            <a:solidFill>
              <a:srgbClr val="DC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6902" name="Object 21"/>
            <p:cNvGraphicFramePr/>
            <p:nvPr/>
          </p:nvGraphicFramePr>
          <p:xfrm>
            <a:off x="2592" y="1769"/>
            <a:ext cx="95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18" name="Equation" r:id="rId33" imgW="1524000" imgH="838200" progId="Equation.DSMT4">
                    <p:embed/>
                  </p:oleObj>
                </mc:Choice>
                <mc:Fallback>
                  <p:oleObj name="Equation" r:id="rId33" imgW="1524000" imgH="838200" progId="Equation.DSMT4">
                    <p:embed/>
                    <p:pic>
                      <p:nvPicPr>
                        <p:cNvPr id="0" name="图片 6656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769"/>
                          <a:ext cx="95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3" name="Line 7"/>
            <p:cNvSpPr>
              <a:spLocks noChangeShapeType="1"/>
            </p:cNvSpPr>
            <p:nvPr/>
          </p:nvSpPr>
          <p:spPr bwMode="auto">
            <a:xfrm rot="16200000" flipV="1">
              <a:off x="3095" y="1042"/>
              <a:ext cx="0" cy="1118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stealth" w="lg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6839" name="Oval 135"/>
          <p:cNvSpPr>
            <a:spLocks noChangeAspect="1" noChangeArrowheads="1"/>
          </p:cNvSpPr>
          <p:nvPr/>
        </p:nvSpPr>
        <p:spPr bwMode="auto">
          <a:xfrm>
            <a:off x="2466975" y="5297488"/>
            <a:ext cx="53975" cy="53975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56840" name="Oval 136"/>
          <p:cNvSpPr>
            <a:spLocks noChangeAspect="1" noChangeArrowheads="1"/>
          </p:cNvSpPr>
          <p:nvPr/>
        </p:nvSpPr>
        <p:spPr bwMode="auto">
          <a:xfrm>
            <a:off x="2085975" y="5297488"/>
            <a:ext cx="53975" cy="53975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56841" name="Oval 137"/>
          <p:cNvSpPr>
            <a:spLocks noChangeAspect="1" noChangeArrowheads="1"/>
          </p:cNvSpPr>
          <p:nvPr/>
        </p:nvSpPr>
        <p:spPr bwMode="auto">
          <a:xfrm>
            <a:off x="2841625" y="5297488"/>
            <a:ext cx="53975" cy="53975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56709" name="Rectangle 5"/>
          <p:cNvSpPr>
            <a:spLocks noChangeArrowheads="1"/>
          </p:cNvSpPr>
          <p:nvPr/>
        </p:nvSpPr>
        <p:spPr bwMode="auto">
          <a:xfrm>
            <a:off x="534988" y="1189038"/>
            <a:ext cx="6429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456714" name="Line 10"/>
          <p:cNvSpPr>
            <a:spLocks noChangeShapeType="1"/>
          </p:cNvSpPr>
          <p:nvPr/>
        </p:nvSpPr>
        <p:spPr bwMode="auto">
          <a:xfrm flipV="1">
            <a:off x="4025900" y="5341938"/>
            <a:ext cx="1757363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5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5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45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5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5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5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5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5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5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45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45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5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839" grpId="0" animBg="1"/>
      <p:bldP spid="456840" grpId="0" animBg="1"/>
      <p:bldP spid="456841" grpId="0" animBg="1"/>
      <p:bldP spid="456709" grpId="0"/>
      <p:bldP spid="4567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3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43125" y="3167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2" name="Picture 3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41538" y="3165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3" name="Picture 3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05300" y="3167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4" name="Picture 3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03713" y="3165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Picture 4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457950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6" name="Picture 4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457950" y="3154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7" name="Picture 4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8" name="Picture 4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9" name="Picture 4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0" name="Picture 4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1" name="Picture 4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2" name="Picture 4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3" name="Picture 4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12963" y="49276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4" name="Picture 4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11375" y="4926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5" name="Picture 5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75138" y="49276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6" name="Picture 5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73550" y="4926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7" name="Picture 5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427788" y="4937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8" name="Picture 5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426200" y="4935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9" name="Picture 5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0" name="Picture 55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91225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985" name="Rectangle 17"/>
          <p:cNvSpPr>
            <a:spLocks noChangeArrowheads="1"/>
          </p:cNvSpPr>
          <p:nvPr/>
        </p:nvSpPr>
        <p:spPr bwMode="auto">
          <a:xfrm>
            <a:off x="530225" y="1182688"/>
            <a:ext cx="7635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在分式线性映射下，求圆</a:t>
            </a:r>
            <a:r>
              <a:rPr lang="en-US" altLang="zh-CN" u="sng">
                <a:solidFill>
                  <a:srgbClr val="006600"/>
                </a:solidFill>
                <a:latin typeface="宋体" panose="02010600030101010101" charset="-122"/>
              </a:rPr>
              <a:t>(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或圆弧段</a:t>
            </a:r>
            <a:r>
              <a:rPr lang="en-US" altLang="zh-CN" u="sng">
                <a:solidFill>
                  <a:srgbClr val="006600"/>
                </a:solidFill>
                <a:latin typeface="宋体" panose="02010600030101010101" charset="-122"/>
              </a:rPr>
              <a:t>)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的像曲线的方法</a:t>
            </a:r>
            <a:r>
              <a:rPr lang="en-US" altLang="zh-CN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 u="sng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67986" name="Rectangle 18"/>
          <p:cNvSpPr>
            <a:spLocks noChangeArrowheads="1"/>
          </p:cNvSpPr>
          <p:nvPr/>
        </p:nvSpPr>
        <p:spPr bwMode="auto">
          <a:xfrm>
            <a:off x="534988" y="1792288"/>
            <a:ext cx="1158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方法</a:t>
            </a:r>
            <a:r>
              <a:rPr lang="en-US" altLang="zh-CN" sz="1800">
                <a:solidFill>
                  <a:srgbClr val="00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1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467987" name="Rectangle 19"/>
          <p:cNvSpPr>
            <a:spLocks noChangeArrowheads="1"/>
          </p:cNvSpPr>
          <p:nvPr/>
        </p:nvSpPr>
        <p:spPr bwMode="auto">
          <a:xfrm>
            <a:off x="1573213" y="1792288"/>
            <a:ext cx="43195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分解为四种简单映射的复合。</a:t>
            </a:r>
            <a:r>
              <a:rPr lang="en-US" altLang="zh-CN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990033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67988" name="Rectangle 20"/>
          <p:cNvSpPr>
            <a:spLocks noChangeArrowheads="1"/>
          </p:cNvSpPr>
          <p:nvPr/>
        </p:nvSpPr>
        <p:spPr bwMode="auto">
          <a:xfrm>
            <a:off x="534988" y="2417763"/>
            <a:ext cx="13112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方法</a:t>
            </a:r>
            <a:r>
              <a:rPr lang="en-US" altLang="zh-CN" sz="1800">
                <a:solidFill>
                  <a:srgbClr val="00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2  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467989" name="Rectangle 21"/>
          <p:cNvSpPr>
            <a:spLocks noChangeArrowheads="1"/>
          </p:cNvSpPr>
          <p:nvPr/>
        </p:nvSpPr>
        <p:spPr bwMode="auto">
          <a:xfrm>
            <a:off x="1570038" y="2417763"/>
            <a:ext cx="4013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利用保圆性，取三点定圆。</a:t>
            </a:r>
            <a:r>
              <a:rPr lang="en-US" altLang="zh-CN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990033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67991" name="Rectangle 23"/>
          <p:cNvSpPr>
            <a:spLocks noChangeArrowheads="1"/>
          </p:cNvSpPr>
          <p:nvPr/>
        </p:nvSpPr>
        <p:spPr bwMode="auto">
          <a:xfrm>
            <a:off x="1660525" y="2982913"/>
            <a:ext cx="67071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75000"/>
              <a:buFontTx/>
              <a:buBlip>
                <a:blip r:embed="rId4"/>
              </a:buBlip>
              <a:defRPr/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对于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圆弧段</a:t>
            </a:r>
            <a:r>
              <a:rPr lang="en-US" altLang="zh-CN">
                <a:solidFill>
                  <a:srgbClr val="777777"/>
                </a:solidFill>
                <a:latin typeface="宋体" panose="02010600030101010101" charset="-122"/>
              </a:rPr>
              <a:t>(</a:t>
            </a:r>
            <a:r>
              <a:rPr lang="zh-CN" altLang="en-US">
                <a:solidFill>
                  <a:srgbClr val="777777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或直线段</a:t>
            </a:r>
            <a:r>
              <a:rPr lang="en-US" altLang="zh-CN">
                <a:solidFill>
                  <a:srgbClr val="777777"/>
                </a:solidFill>
                <a:latin typeface="宋体" panose="02010600030101010101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，两个端点必须选定。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7993" name="Rectangle 25"/>
          <p:cNvSpPr>
            <a:spLocks noChangeArrowheads="1"/>
          </p:cNvSpPr>
          <p:nvPr/>
        </p:nvSpPr>
        <p:spPr bwMode="auto">
          <a:xfrm>
            <a:off x="534988" y="3605213"/>
            <a:ext cx="13112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方法</a:t>
            </a:r>
            <a:r>
              <a:rPr lang="en-US" altLang="zh-CN" sz="1800">
                <a:solidFill>
                  <a:srgbClr val="00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3  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467994" name="Rectangle 26"/>
          <p:cNvSpPr>
            <a:spLocks noChangeArrowheads="1"/>
          </p:cNvSpPr>
          <p:nvPr/>
        </p:nvSpPr>
        <p:spPr bwMode="auto">
          <a:xfrm>
            <a:off x="1566863" y="3605213"/>
            <a:ext cx="4013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综合利用保圆性与保角性。</a:t>
            </a:r>
            <a:r>
              <a:rPr lang="en-US" altLang="zh-CN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990033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67995" name="Rectangle 27"/>
          <p:cNvSpPr>
            <a:spLocks noChangeArrowheads="1"/>
          </p:cNvSpPr>
          <p:nvPr/>
        </p:nvSpPr>
        <p:spPr bwMode="auto">
          <a:xfrm>
            <a:off x="1628775" y="4170363"/>
            <a:ext cx="68961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(1) </a:t>
            </a:r>
            <a:r>
              <a:rPr lang="zh-CN" altLang="en-US">
                <a:solidFill>
                  <a:srgbClr val="000000"/>
                </a:solidFill>
              </a:rPr>
              <a:t>找出</a:t>
            </a:r>
            <a:r>
              <a:rPr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原像曲线</a:t>
            </a:r>
            <a:r>
              <a:rPr lang="zh-CN" altLang="en-US">
                <a:solidFill>
                  <a:srgbClr val="000000"/>
                </a:solidFill>
              </a:rPr>
              <a:t>中的一些</a:t>
            </a:r>
            <a:r>
              <a:rPr lang="zh-CN" altLang="en-US" u="sng">
                <a:solidFill>
                  <a:srgbClr val="FF3300"/>
                </a:solidFill>
                <a:ea typeface="楷体" panose="02010609060101010101" charset="-122"/>
                <a:cs typeface="楷体" panose="02010609060101010101" charset="-122"/>
              </a:rPr>
              <a:t>特殊点</a:t>
            </a:r>
            <a:r>
              <a:rPr lang="zh-CN" altLang="en-US">
                <a:solidFill>
                  <a:srgbClr val="000000"/>
                </a:solidFill>
              </a:rPr>
              <a:t>所对应的</a:t>
            </a:r>
            <a:r>
              <a:rPr lang="zh-CN" altLang="en-US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像点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7997" name="Rectangle 29"/>
          <p:cNvSpPr>
            <a:spLocks noChangeArrowheads="1"/>
          </p:cNvSpPr>
          <p:nvPr/>
        </p:nvSpPr>
        <p:spPr bwMode="auto">
          <a:xfrm>
            <a:off x="2060575" y="4716463"/>
            <a:ext cx="55451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从而能够大致地确定出</a:t>
            </a:r>
            <a:r>
              <a:rPr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像曲线</a:t>
            </a:r>
            <a:r>
              <a:rPr lang="zh-CN" altLang="en-US">
                <a:solidFill>
                  <a:srgbClr val="000000"/>
                </a:solidFill>
              </a:rPr>
              <a:t>的位置。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7998" name="Rectangle 30"/>
          <p:cNvSpPr>
            <a:spLocks noChangeArrowheads="1"/>
          </p:cNvSpPr>
          <p:nvPr/>
        </p:nvSpPr>
        <p:spPr bwMode="auto">
          <a:xfrm>
            <a:off x="1625600" y="5291138"/>
            <a:ext cx="68976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(2) </a:t>
            </a:r>
            <a:r>
              <a:rPr lang="zh-CN" altLang="en-US">
                <a:solidFill>
                  <a:srgbClr val="000000"/>
                </a:solidFill>
              </a:rPr>
              <a:t>找出一些</a:t>
            </a:r>
            <a:r>
              <a:rPr lang="zh-CN" altLang="en-US" u="sng">
                <a:solidFill>
                  <a:srgbClr val="FF3300"/>
                </a:solidFill>
                <a:ea typeface="楷体" panose="02010609060101010101" charset="-122"/>
                <a:cs typeface="楷体" panose="02010609060101010101" charset="-122"/>
              </a:rPr>
              <a:t>特殊曲线</a:t>
            </a:r>
            <a:r>
              <a:rPr lang="en-US" altLang="zh-CN">
                <a:solidFill>
                  <a:srgbClr val="777777"/>
                </a:solidFill>
                <a:latin typeface="宋体" panose="02010600030101010101" charset="-122"/>
              </a:rPr>
              <a:t>(</a:t>
            </a:r>
            <a:r>
              <a:rPr lang="zh-CN" altLang="en-US">
                <a:solidFill>
                  <a:srgbClr val="777777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如坐标轴等</a:t>
            </a:r>
            <a:r>
              <a:rPr lang="en-US" altLang="zh-CN">
                <a:solidFill>
                  <a:srgbClr val="777777"/>
                </a:solidFill>
                <a:latin typeface="宋体" panose="02010600030101010101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所对应的</a:t>
            </a:r>
            <a:r>
              <a:rPr lang="zh-CN" altLang="en-US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像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7999" name="Rectangle 31"/>
          <p:cNvSpPr>
            <a:spLocks noChangeArrowheads="1"/>
          </p:cNvSpPr>
          <p:nvPr/>
        </p:nvSpPr>
        <p:spPr bwMode="auto">
          <a:xfrm>
            <a:off x="1631950" y="5878513"/>
            <a:ext cx="75104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(3) </a:t>
            </a:r>
            <a:r>
              <a:rPr lang="zh-CN" altLang="en-US">
                <a:solidFill>
                  <a:srgbClr val="000000"/>
                </a:solidFill>
              </a:rPr>
              <a:t>由</a:t>
            </a:r>
            <a:r>
              <a:rPr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原像之间</a:t>
            </a:r>
            <a:r>
              <a:rPr lang="zh-CN" altLang="en-US">
                <a:solidFill>
                  <a:srgbClr val="000000"/>
                </a:solidFill>
              </a:rPr>
              <a:t>的关系</a:t>
            </a:r>
            <a:r>
              <a:rPr lang="en-US" altLang="zh-CN">
                <a:solidFill>
                  <a:srgbClr val="777777"/>
                </a:solidFill>
                <a:latin typeface="宋体" panose="02010600030101010101" charset="-122"/>
              </a:rPr>
              <a:t>(</a:t>
            </a:r>
            <a:r>
              <a:rPr lang="zh-CN" altLang="en-US">
                <a:solidFill>
                  <a:srgbClr val="777777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如夹角等</a:t>
            </a:r>
            <a:r>
              <a:rPr lang="en-US" altLang="zh-CN">
                <a:solidFill>
                  <a:srgbClr val="777777"/>
                </a:solidFill>
                <a:latin typeface="宋体" panose="02010600030101010101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确定</a:t>
            </a:r>
            <a:r>
              <a:rPr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像之间</a:t>
            </a:r>
            <a:r>
              <a:rPr lang="zh-CN" altLang="en-US">
                <a:solidFill>
                  <a:srgbClr val="000000"/>
                </a:solidFill>
              </a:rPr>
              <a:t>的关系。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8025" name="Rectangle 57"/>
          <p:cNvSpPr>
            <a:spLocks noChangeArrowheads="1"/>
          </p:cNvSpPr>
          <p:nvPr/>
        </p:nvSpPr>
        <p:spPr bwMode="auto">
          <a:xfrm>
            <a:off x="534988" y="566738"/>
            <a:ext cx="4852987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0" dirty="0">
                <a:solidFill>
                  <a:srgbClr val="000099"/>
                </a:solidFill>
                <a:latin typeface="SimSun" panose="02010600030101010101" charset="-122"/>
              </a:rPr>
              <a:t>三、分式线性映射的几种特性</a:t>
            </a:r>
            <a:endParaRPr kumimoji="0" lang="en-US" altLang="zh-CN" sz="2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6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6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6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6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6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6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6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6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6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6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85" grpId="0"/>
      <p:bldP spid="467986" grpId="0"/>
      <p:bldP spid="467987" grpId="0"/>
      <p:bldP spid="467988" grpId="0"/>
      <p:bldP spid="467989" grpId="0"/>
      <p:bldP spid="467991" grpId="0"/>
      <p:bldP spid="467993" grpId="0"/>
      <p:bldP spid="467994" grpId="0"/>
      <p:bldP spid="467995" grpId="0"/>
      <p:bldP spid="467997" grpId="0"/>
      <p:bldP spid="467998" grpId="0"/>
      <p:bldP spid="46799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4" name="Picture 1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5" name="Picture 1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6" name="Picture 15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7" name="Picture 1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Picture 1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0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9" name="Picture 1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1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0" name="Picture 161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113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1" name="Picture 1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1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2" name="Picture 1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113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3" name="Picture 1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1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4" name="Picture 16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113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5" name="Picture 1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6" name="Picture 16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7" name="Picture 1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8" name="Picture 1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9" name="Picture 1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51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0" name="Picture 17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49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1" name="Picture 1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2" name="Picture 17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9982" name="Group 142"/>
          <p:cNvGrpSpPr/>
          <p:nvPr/>
        </p:nvGrpSpPr>
        <p:grpSpPr bwMode="auto">
          <a:xfrm>
            <a:off x="1152525" y="2816225"/>
            <a:ext cx="1319213" cy="382588"/>
            <a:chOff x="726" y="1710"/>
            <a:chExt cx="831" cy="241"/>
          </a:xfrm>
        </p:grpSpPr>
        <p:sp>
          <p:nvSpPr>
            <p:cNvPr id="39032" name="Line 114"/>
            <p:cNvSpPr>
              <a:spLocks noChangeShapeType="1"/>
            </p:cNvSpPr>
            <p:nvPr/>
          </p:nvSpPr>
          <p:spPr bwMode="auto">
            <a:xfrm flipV="1">
              <a:off x="1557" y="1747"/>
              <a:ext cx="0" cy="20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033" name="Object 120"/>
            <p:cNvGraphicFramePr/>
            <p:nvPr/>
          </p:nvGraphicFramePr>
          <p:xfrm>
            <a:off x="726" y="1710"/>
            <a:ext cx="74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25" name="公式" r:id="rId3" imgW="1181100" imgH="368300" progId="Equation.3">
                    <p:embed/>
                  </p:oleObj>
                </mc:Choice>
                <mc:Fallback>
                  <p:oleObj name="公式" r:id="rId3" imgW="1181100" imgH="368300" progId="Equation.3">
                    <p:embed/>
                    <p:pic>
                      <p:nvPicPr>
                        <p:cNvPr id="0" name="图片 6666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" y="1710"/>
                          <a:ext cx="74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84" name="Group 144"/>
          <p:cNvGrpSpPr/>
          <p:nvPr/>
        </p:nvGrpSpPr>
        <p:grpSpPr bwMode="auto">
          <a:xfrm>
            <a:off x="1390650" y="4451350"/>
            <a:ext cx="1077913" cy="431800"/>
            <a:chOff x="876" y="2744"/>
            <a:chExt cx="679" cy="272"/>
          </a:xfrm>
        </p:grpSpPr>
        <p:sp>
          <p:nvSpPr>
            <p:cNvPr id="39030" name="Line 115"/>
            <p:cNvSpPr>
              <a:spLocks noChangeShapeType="1"/>
            </p:cNvSpPr>
            <p:nvPr/>
          </p:nvSpPr>
          <p:spPr bwMode="auto">
            <a:xfrm flipV="1">
              <a:off x="1555" y="2801"/>
              <a:ext cx="0" cy="20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031" name="Object 126"/>
            <p:cNvGraphicFramePr/>
            <p:nvPr/>
          </p:nvGraphicFramePr>
          <p:xfrm>
            <a:off x="876" y="2744"/>
            <a:ext cx="5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26" name="公式" r:id="rId5" imgW="888365" imgH="431800" progId="Equation.3">
                    <p:embed/>
                  </p:oleObj>
                </mc:Choice>
                <mc:Fallback>
                  <p:oleObj name="公式" r:id="rId5" imgW="888365" imgH="431800" progId="Equation.3">
                    <p:embed/>
                    <p:pic>
                      <p:nvPicPr>
                        <p:cNvPr id="0" name="图片 6666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2744"/>
                          <a:ext cx="5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86" name="Group 146"/>
          <p:cNvGrpSpPr/>
          <p:nvPr/>
        </p:nvGrpSpPr>
        <p:grpSpPr bwMode="auto">
          <a:xfrm>
            <a:off x="3986213" y="5165725"/>
            <a:ext cx="1631950" cy="496888"/>
            <a:chOff x="2511" y="3194"/>
            <a:chExt cx="1028" cy="313"/>
          </a:xfrm>
        </p:grpSpPr>
        <p:sp>
          <p:nvSpPr>
            <p:cNvPr id="39028" name="Line 118"/>
            <p:cNvSpPr>
              <a:spLocks noChangeShapeType="1"/>
            </p:cNvSpPr>
            <p:nvPr/>
          </p:nvSpPr>
          <p:spPr bwMode="auto">
            <a:xfrm rot="16200000" flipV="1">
              <a:off x="3025" y="2993"/>
              <a:ext cx="0" cy="102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029" name="Object 127"/>
            <p:cNvGraphicFramePr/>
            <p:nvPr/>
          </p:nvGraphicFramePr>
          <p:xfrm>
            <a:off x="2578" y="3194"/>
            <a:ext cx="92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27" name="公式" r:id="rId7" imgW="1459865" imgH="444500" progId="Equation.3">
                    <p:embed/>
                  </p:oleObj>
                </mc:Choice>
                <mc:Fallback>
                  <p:oleObj name="公式" r:id="rId7" imgW="1459865" imgH="444500" progId="Equation.3">
                    <p:embed/>
                    <p:pic>
                      <p:nvPicPr>
                        <p:cNvPr id="0" name="图片 6666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8" y="3194"/>
                          <a:ext cx="92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92" name="Group 152"/>
          <p:cNvGrpSpPr/>
          <p:nvPr/>
        </p:nvGrpSpPr>
        <p:grpSpPr bwMode="auto">
          <a:xfrm>
            <a:off x="7192963" y="4511675"/>
            <a:ext cx="1290637" cy="431800"/>
            <a:chOff x="4531" y="2782"/>
            <a:chExt cx="813" cy="272"/>
          </a:xfrm>
        </p:grpSpPr>
        <p:sp>
          <p:nvSpPr>
            <p:cNvPr id="39026" name="Line 116"/>
            <p:cNvSpPr>
              <a:spLocks noChangeShapeType="1"/>
            </p:cNvSpPr>
            <p:nvPr/>
          </p:nvSpPr>
          <p:spPr bwMode="auto">
            <a:xfrm>
              <a:off x="4531" y="2813"/>
              <a:ext cx="0" cy="20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027" name="Object 128"/>
            <p:cNvGraphicFramePr/>
            <p:nvPr/>
          </p:nvGraphicFramePr>
          <p:xfrm>
            <a:off x="4640" y="2782"/>
            <a:ext cx="7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28" name="公式" r:id="rId9" imgW="1117600" imgH="431800" progId="Equation.3">
                    <p:embed/>
                  </p:oleObj>
                </mc:Choice>
                <mc:Fallback>
                  <p:oleObj name="公式" r:id="rId9" imgW="1117600" imgH="431800" progId="Equation.3">
                    <p:embed/>
                    <p:pic>
                      <p:nvPicPr>
                        <p:cNvPr id="0" name="图片 6666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" y="2782"/>
                          <a:ext cx="7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19" name="Group 179"/>
          <p:cNvGrpSpPr/>
          <p:nvPr/>
        </p:nvGrpSpPr>
        <p:grpSpPr bwMode="auto">
          <a:xfrm>
            <a:off x="403225" y="450850"/>
            <a:ext cx="8662988" cy="1111250"/>
            <a:chOff x="254" y="284"/>
            <a:chExt cx="5457" cy="700"/>
          </a:xfrm>
        </p:grpSpPr>
        <p:sp>
          <p:nvSpPr>
            <p:cNvPr id="419842" name="Rectangle 2"/>
            <p:cNvSpPr>
              <a:spLocks noChangeArrowheads="1"/>
            </p:cNvSpPr>
            <p:nvPr/>
          </p:nvSpPr>
          <p:spPr bwMode="auto">
            <a:xfrm>
              <a:off x="336" y="361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</a:rPr>
                <a:t>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19843" name="Rectangle 3"/>
            <p:cNvSpPr>
              <a:spLocks noChangeArrowheads="1"/>
            </p:cNvSpPr>
            <p:nvPr/>
          </p:nvSpPr>
          <p:spPr bwMode="auto">
            <a:xfrm>
              <a:off x="660" y="696"/>
              <a:ext cx="17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chemeClr val="tx1"/>
                  </a:solidFill>
                </a:rPr>
                <a:t>映射成单位圆域。</a:t>
              </a:r>
              <a:r>
                <a:rPr kumimoji="0" lang="en-US" altLang="zh-CN">
                  <a:solidFill>
                    <a:schemeClr val="tx1"/>
                  </a:solidFill>
                </a:rPr>
                <a:t> 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39022" name="Group 178"/>
            <p:cNvGrpSpPr/>
            <p:nvPr/>
          </p:nvGrpSpPr>
          <p:grpSpPr bwMode="auto">
            <a:xfrm>
              <a:off x="660" y="360"/>
              <a:ext cx="5051" cy="288"/>
              <a:chOff x="660" y="360"/>
              <a:chExt cx="5051" cy="288"/>
            </a:xfrm>
          </p:grpSpPr>
          <p:sp>
            <p:nvSpPr>
              <p:cNvPr id="419844" name="Rectangle 4"/>
              <p:cNvSpPr>
                <a:spLocks noChangeArrowheads="1"/>
              </p:cNvSpPr>
              <p:nvPr/>
            </p:nvSpPr>
            <p:spPr bwMode="auto">
              <a:xfrm>
                <a:off x="660" y="360"/>
                <a:ext cx="505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solidFill>
                      <a:schemeClr val="tx1"/>
                    </a:solidFill>
                  </a:rPr>
                  <a:t>求一共形映射将有</a:t>
                </a:r>
                <a:r>
                  <a:rPr kumimoji="0" lang="zh-CN" altLang="en-US" u="sng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割痕</a:t>
                </a:r>
                <a:r>
                  <a:rPr kumimoji="0" lang="en-US" altLang="zh-CN" u="sng">
                    <a:solidFill>
                      <a:schemeClr val="tx1"/>
                    </a:solidFill>
                  </a:rPr>
                  <a:t>                                        </a:t>
                </a:r>
                <a:r>
                  <a:rPr kumimoji="0" lang="en-US" altLang="zh-CN" sz="1200">
                    <a:solidFill>
                      <a:schemeClr val="tx1"/>
                    </a:solidFill>
                  </a:rPr>
                  <a:t> </a:t>
                </a:r>
                <a:r>
                  <a:rPr kumimoji="0" lang="zh-CN" altLang="en-US">
                    <a:solidFill>
                      <a:schemeClr val="tx1"/>
                    </a:solidFill>
                  </a:rPr>
                  <a:t>的上半平面</a:t>
                </a:r>
                <a:r>
                  <a:rPr kumimoji="0" lang="en-US" altLang="zh-CN">
                    <a:solidFill>
                      <a:schemeClr val="tx1"/>
                    </a:solidFill>
                  </a:rPr>
                  <a:t>  </a:t>
                </a:r>
                <a:endParaRPr kumimoji="0" lang="en-US" altLang="zh-CN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39025" name="Object 6"/>
              <p:cNvGraphicFramePr/>
              <p:nvPr/>
            </p:nvGraphicFramePr>
            <p:xfrm>
              <a:off x="2673" y="400"/>
              <a:ext cx="188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629" name="公式" r:id="rId11" imgW="2984500" imgH="342900" progId="Equation.3">
                      <p:embed/>
                    </p:oleObj>
                  </mc:Choice>
                  <mc:Fallback>
                    <p:oleObj name="公式" r:id="rId11" imgW="2984500" imgH="342900" progId="Equation.3">
                      <p:embed/>
                      <p:pic>
                        <p:nvPicPr>
                          <p:cNvPr id="0" name="图片 66662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3" y="400"/>
                            <a:ext cx="188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9973" name="Text Box 133"/>
            <p:cNvSpPr txBox="1">
              <a:spLocks noChangeArrowheads="1"/>
            </p:cNvSpPr>
            <p:nvPr/>
          </p:nvSpPr>
          <p:spPr bwMode="auto">
            <a:xfrm>
              <a:off x="254" y="28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FF0000"/>
                  </a:solidFill>
                </a:rPr>
                <a:t>*  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sp>
        <p:nvSpPr>
          <p:cNvPr id="419848" name="Rectangle 8"/>
          <p:cNvSpPr>
            <a:spLocks noChangeArrowheads="1"/>
          </p:cNvSpPr>
          <p:nvPr/>
        </p:nvSpPr>
        <p:spPr bwMode="auto">
          <a:xfrm>
            <a:off x="530225" y="1712913"/>
            <a:ext cx="7191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419990" name="Group 150"/>
          <p:cNvGrpSpPr/>
          <p:nvPr/>
        </p:nvGrpSpPr>
        <p:grpSpPr bwMode="auto">
          <a:xfrm>
            <a:off x="6172200" y="1709738"/>
            <a:ext cx="2016125" cy="1008062"/>
            <a:chOff x="3888" y="1017"/>
            <a:chExt cx="1270" cy="635"/>
          </a:xfrm>
        </p:grpSpPr>
        <p:sp>
          <p:nvSpPr>
            <p:cNvPr id="419896" name="Oval 56"/>
            <p:cNvSpPr>
              <a:spLocks noChangeAspect="1" noChangeArrowheads="1"/>
            </p:cNvSpPr>
            <p:nvPr/>
          </p:nvSpPr>
          <p:spPr bwMode="auto">
            <a:xfrm>
              <a:off x="4320" y="1140"/>
              <a:ext cx="408" cy="40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1A3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017" name="Line 29"/>
            <p:cNvSpPr>
              <a:spLocks noChangeShapeType="1"/>
            </p:cNvSpPr>
            <p:nvPr/>
          </p:nvSpPr>
          <p:spPr bwMode="auto">
            <a:xfrm>
              <a:off x="4529" y="1017"/>
              <a:ext cx="0" cy="6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8" name="Line 40"/>
            <p:cNvSpPr>
              <a:spLocks noChangeShapeType="1"/>
            </p:cNvSpPr>
            <p:nvPr/>
          </p:nvSpPr>
          <p:spPr bwMode="auto">
            <a:xfrm flipV="1">
              <a:off x="3888" y="1348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019" name="Object 137"/>
            <p:cNvGraphicFramePr>
              <a:graphicFrameLocks noChangeAspect="1"/>
            </p:cNvGraphicFramePr>
            <p:nvPr/>
          </p:nvGraphicFramePr>
          <p:xfrm>
            <a:off x="4853" y="1053"/>
            <a:ext cx="2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30" name="公式" r:id="rId13" imgW="469900" imgH="342900" progId="Equation.3">
                    <p:embed/>
                  </p:oleObj>
                </mc:Choice>
                <mc:Fallback>
                  <p:oleObj name="公式" r:id="rId13" imgW="469900" imgH="342900" progId="Equation.3">
                    <p:embed/>
                    <p:pic>
                      <p:nvPicPr>
                        <p:cNvPr id="0" name="图片 6666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3" y="1053"/>
                          <a:ext cx="22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23" name="Group 183"/>
          <p:cNvGrpSpPr/>
          <p:nvPr/>
        </p:nvGrpSpPr>
        <p:grpSpPr bwMode="auto">
          <a:xfrm>
            <a:off x="5959475" y="4892675"/>
            <a:ext cx="2441575" cy="1670050"/>
            <a:chOff x="3754" y="3082"/>
            <a:chExt cx="1538" cy="1052"/>
          </a:xfrm>
        </p:grpSpPr>
        <p:grpSp>
          <p:nvGrpSpPr>
            <p:cNvPr id="39003" name="Group 71"/>
            <p:cNvGrpSpPr/>
            <p:nvPr/>
          </p:nvGrpSpPr>
          <p:grpSpPr bwMode="auto">
            <a:xfrm>
              <a:off x="3754" y="3082"/>
              <a:ext cx="1538" cy="528"/>
              <a:chOff x="795" y="1052"/>
              <a:chExt cx="1538" cy="588"/>
            </a:xfrm>
          </p:grpSpPr>
          <p:sp>
            <p:nvSpPr>
              <p:cNvPr id="419912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9913" name="Rectangle 73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9004" name="Group 74"/>
            <p:cNvGrpSpPr/>
            <p:nvPr/>
          </p:nvGrpSpPr>
          <p:grpSpPr bwMode="auto">
            <a:xfrm flipV="1">
              <a:off x="3754" y="3606"/>
              <a:ext cx="1538" cy="528"/>
              <a:chOff x="795" y="1052"/>
              <a:chExt cx="1538" cy="588"/>
            </a:xfrm>
          </p:grpSpPr>
          <p:sp>
            <p:nvSpPr>
              <p:cNvPr id="41991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9916" name="Rectangle 76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19947" name="Rectangle 107"/>
            <p:cNvSpPr>
              <a:spLocks noChangeArrowheads="1"/>
            </p:cNvSpPr>
            <p:nvPr/>
          </p:nvSpPr>
          <p:spPr bwMode="auto">
            <a:xfrm rot="-5400000">
              <a:off x="4769" y="3307"/>
              <a:ext cx="36" cy="5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48" name="Line 108"/>
            <p:cNvSpPr>
              <a:spLocks noChangeShapeType="1"/>
            </p:cNvSpPr>
            <p:nvPr/>
          </p:nvSpPr>
          <p:spPr bwMode="auto">
            <a:xfrm rot="-5400000">
              <a:off x="4782" y="3330"/>
              <a:ext cx="0" cy="50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49" name="Line 109"/>
            <p:cNvSpPr>
              <a:spLocks noChangeShapeType="1"/>
            </p:cNvSpPr>
            <p:nvPr/>
          </p:nvSpPr>
          <p:spPr bwMode="auto">
            <a:xfrm rot="-5400000">
              <a:off x="4782" y="3294"/>
              <a:ext cx="0" cy="5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50" name="Line 110"/>
            <p:cNvSpPr>
              <a:spLocks noChangeShapeType="1"/>
            </p:cNvSpPr>
            <p:nvPr/>
          </p:nvSpPr>
          <p:spPr bwMode="auto">
            <a:xfrm rot="-5400000">
              <a:off x="4517" y="3563"/>
              <a:ext cx="29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009" name="Line 32"/>
            <p:cNvSpPr>
              <a:spLocks noChangeShapeType="1"/>
            </p:cNvSpPr>
            <p:nvPr/>
          </p:nvSpPr>
          <p:spPr bwMode="auto">
            <a:xfrm flipV="1">
              <a:off x="3890" y="3566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0" name="Line 33"/>
            <p:cNvSpPr>
              <a:spLocks noChangeShapeType="1"/>
            </p:cNvSpPr>
            <p:nvPr/>
          </p:nvSpPr>
          <p:spPr bwMode="auto">
            <a:xfrm>
              <a:off x="4527" y="3235"/>
              <a:ext cx="0" cy="6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011" name="Object 138"/>
            <p:cNvGraphicFramePr>
              <a:graphicFrameLocks noChangeAspect="1"/>
            </p:cNvGraphicFramePr>
            <p:nvPr/>
          </p:nvGraphicFramePr>
          <p:xfrm>
            <a:off x="4815" y="3247"/>
            <a:ext cx="24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31" name="公式" r:id="rId15" imgW="520700" imgH="381000" progId="Equation.3">
                    <p:embed/>
                  </p:oleObj>
                </mc:Choice>
                <mc:Fallback>
                  <p:oleObj name="公式" r:id="rId15" imgW="520700" imgH="381000" progId="Equation.3">
                    <p:embed/>
                    <p:pic>
                      <p:nvPicPr>
                        <p:cNvPr id="0" name="图片 6666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5" y="3247"/>
                          <a:ext cx="24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24" name="Group 184"/>
          <p:cNvGrpSpPr/>
          <p:nvPr/>
        </p:nvGrpSpPr>
        <p:grpSpPr bwMode="auto">
          <a:xfrm>
            <a:off x="5964238" y="3335338"/>
            <a:ext cx="2441575" cy="1008062"/>
            <a:chOff x="3757" y="2101"/>
            <a:chExt cx="1538" cy="635"/>
          </a:xfrm>
        </p:grpSpPr>
        <p:grpSp>
          <p:nvGrpSpPr>
            <p:cNvPr id="38996" name="Group 77"/>
            <p:cNvGrpSpPr/>
            <p:nvPr/>
          </p:nvGrpSpPr>
          <p:grpSpPr bwMode="auto">
            <a:xfrm>
              <a:off x="3757" y="2112"/>
              <a:ext cx="1538" cy="540"/>
              <a:chOff x="795" y="1052"/>
              <a:chExt cx="1538" cy="588"/>
            </a:xfrm>
          </p:grpSpPr>
          <p:sp>
            <p:nvSpPr>
              <p:cNvPr id="41991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9919" name="Rectangle 79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8997" name="Line 31"/>
            <p:cNvSpPr>
              <a:spLocks noChangeShapeType="1"/>
            </p:cNvSpPr>
            <p:nvPr/>
          </p:nvSpPr>
          <p:spPr bwMode="auto">
            <a:xfrm>
              <a:off x="4527" y="2101"/>
              <a:ext cx="0" cy="6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8" name="Line 112"/>
            <p:cNvSpPr>
              <a:spLocks noChangeShapeType="1"/>
            </p:cNvSpPr>
            <p:nvPr/>
          </p:nvSpPr>
          <p:spPr bwMode="auto">
            <a:xfrm flipV="1">
              <a:off x="3975" y="2648"/>
              <a:ext cx="104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9" name="Line 30"/>
            <p:cNvSpPr>
              <a:spLocks noChangeShapeType="1"/>
            </p:cNvSpPr>
            <p:nvPr/>
          </p:nvSpPr>
          <p:spPr bwMode="auto">
            <a:xfrm flipV="1">
              <a:off x="3890" y="2652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000" name="Object 139"/>
            <p:cNvGraphicFramePr>
              <a:graphicFrameLocks noChangeAspect="1"/>
            </p:cNvGraphicFramePr>
            <p:nvPr/>
          </p:nvGraphicFramePr>
          <p:xfrm>
            <a:off x="4788" y="2245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32" name="公式" r:id="rId17" imgW="520700" imgH="368300" progId="Equation.3">
                    <p:embed/>
                  </p:oleObj>
                </mc:Choice>
                <mc:Fallback>
                  <p:oleObj name="公式" r:id="rId17" imgW="520700" imgH="368300" progId="Equation.3">
                    <p:embed/>
                    <p:pic>
                      <p:nvPicPr>
                        <p:cNvPr id="0" name="图片 6666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" y="2245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8942" name="Picture 17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020" name="Group 180"/>
          <p:cNvGrpSpPr/>
          <p:nvPr/>
        </p:nvGrpSpPr>
        <p:grpSpPr bwMode="auto">
          <a:xfrm>
            <a:off x="1243013" y="1712913"/>
            <a:ext cx="2441575" cy="1054100"/>
            <a:chOff x="783" y="1079"/>
            <a:chExt cx="1538" cy="664"/>
          </a:xfrm>
        </p:grpSpPr>
        <p:grpSp>
          <p:nvGrpSpPr>
            <p:cNvPr id="38981" name="Group 59"/>
            <p:cNvGrpSpPr/>
            <p:nvPr/>
          </p:nvGrpSpPr>
          <p:grpSpPr bwMode="auto">
            <a:xfrm>
              <a:off x="783" y="1094"/>
              <a:ext cx="1538" cy="534"/>
              <a:chOff x="795" y="1052"/>
              <a:chExt cx="1538" cy="588"/>
            </a:xfrm>
          </p:grpSpPr>
          <p:sp>
            <p:nvSpPr>
              <p:cNvPr id="419878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9879" name="Rectangle 39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38982" name="Object 122"/>
            <p:cNvGraphicFramePr>
              <a:graphicFrameLocks noChangeAspect="1"/>
            </p:cNvGraphicFramePr>
            <p:nvPr/>
          </p:nvGraphicFramePr>
          <p:xfrm>
            <a:off x="1570" y="1273"/>
            <a:ext cx="14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33" name="公式" r:id="rId19" imgW="317500" imgH="342900" progId="Equation.3">
                    <p:embed/>
                  </p:oleObj>
                </mc:Choice>
                <mc:Fallback>
                  <p:oleObj name="公式" r:id="rId19" imgW="317500" imgH="342900" progId="Equation.3">
                    <p:embed/>
                    <p:pic>
                      <p:nvPicPr>
                        <p:cNvPr id="0" name="图片 6666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0" y="1273"/>
                          <a:ext cx="14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83" name="Line 123"/>
            <p:cNvSpPr>
              <a:spLocks noChangeShapeType="1"/>
            </p:cNvSpPr>
            <p:nvPr/>
          </p:nvSpPr>
          <p:spPr bwMode="auto">
            <a:xfrm flipV="1">
              <a:off x="1560" y="1420"/>
              <a:ext cx="19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23" name="Rectangle 83"/>
            <p:cNvSpPr>
              <a:spLocks noChangeArrowheads="1"/>
            </p:cNvSpPr>
            <p:nvPr/>
          </p:nvSpPr>
          <p:spPr bwMode="auto">
            <a:xfrm>
              <a:off x="1748" y="1420"/>
              <a:ext cx="30" cy="2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20" name="Line 80"/>
            <p:cNvSpPr>
              <a:spLocks noChangeShapeType="1"/>
            </p:cNvSpPr>
            <p:nvPr/>
          </p:nvSpPr>
          <p:spPr bwMode="auto">
            <a:xfrm>
              <a:off x="1748" y="1420"/>
              <a:ext cx="0" cy="20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21" name="Line 81"/>
            <p:cNvSpPr>
              <a:spLocks noChangeShapeType="1"/>
            </p:cNvSpPr>
            <p:nvPr/>
          </p:nvSpPr>
          <p:spPr bwMode="auto">
            <a:xfrm>
              <a:off x="1780" y="1420"/>
              <a:ext cx="0" cy="20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22" name="Line 82"/>
            <p:cNvSpPr>
              <a:spLocks noChangeShapeType="1"/>
            </p:cNvSpPr>
            <p:nvPr/>
          </p:nvSpPr>
          <p:spPr bwMode="auto">
            <a:xfrm>
              <a:off x="1748" y="1420"/>
              <a:ext cx="3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8988" name="Object 121"/>
            <p:cNvGraphicFramePr>
              <a:graphicFrameLocks noChangeAspect="1"/>
            </p:cNvGraphicFramePr>
            <p:nvPr/>
          </p:nvGraphicFramePr>
          <p:xfrm>
            <a:off x="1718" y="1642"/>
            <a:ext cx="95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34" name="公式" r:id="rId21" imgW="203200" imgH="215900" progId="Equation.3">
                    <p:embed/>
                  </p:oleObj>
                </mc:Choice>
                <mc:Fallback>
                  <p:oleObj name="公式" r:id="rId21" imgW="203200" imgH="215900" progId="Equation.3">
                    <p:embed/>
                    <p:pic>
                      <p:nvPicPr>
                        <p:cNvPr id="0" name="图片 6666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8" y="1642"/>
                          <a:ext cx="95" cy="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89" name="Line 20"/>
            <p:cNvSpPr>
              <a:spLocks noChangeShapeType="1"/>
            </p:cNvSpPr>
            <p:nvPr/>
          </p:nvSpPr>
          <p:spPr bwMode="auto">
            <a:xfrm>
              <a:off x="1555" y="1079"/>
              <a:ext cx="0" cy="6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8990" name="Object 134"/>
            <p:cNvGraphicFramePr>
              <a:graphicFrameLocks noChangeAspect="1"/>
            </p:cNvGraphicFramePr>
            <p:nvPr/>
          </p:nvGraphicFramePr>
          <p:xfrm>
            <a:off x="1925" y="1188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35" name="公式" r:id="rId23" imgW="393700" imgH="342900" progId="Equation.3">
                    <p:embed/>
                  </p:oleObj>
                </mc:Choice>
                <mc:Fallback>
                  <p:oleObj name="公式" r:id="rId23" imgW="393700" imgH="342900" progId="Equation.3">
                    <p:embed/>
                    <p:pic>
                      <p:nvPicPr>
                        <p:cNvPr id="0" name="图片 6666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5" y="1188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91" name="Line 15"/>
            <p:cNvSpPr>
              <a:spLocks noChangeShapeType="1"/>
            </p:cNvSpPr>
            <p:nvPr/>
          </p:nvSpPr>
          <p:spPr bwMode="auto">
            <a:xfrm flipV="1">
              <a:off x="918" y="1630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92" name="Line 88"/>
            <p:cNvSpPr>
              <a:spLocks noChangeShapeType="1"/>
            </p:cNvSpPr>
            <p:nvPr/>
          </p:nvSpPr>
          <p:spPr bwMode="auto">
            <a:xfrm flipV="1">
              <a:off x="997" y="1626"/>
              <a:ext cx="751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93" name="Line 89"/>
            <p:cNvSpPr>
              <a:spLocks noChangeShapeType="1"/>
            </p:cNvSpPr>
            <p:nvPr/>
          </p:nvSpPr>
          <p:spPr bwMode="auto">
            <a:xfrm flipV="1">
              <a:off x="1778" y="1626"/>
              <a:ext cx="28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20021" name="Group 181"/>
          <p:cNvGrpSpPr/>
          <p:nvPr/>
        </p:nvGrpSpPr>
        <p:grpSpPr bwMode="auto">
          <a:xfrm>
            <a:off x="1249363" y="3338513"/>
            <a:ext cx="2441575" cy="1008062"/>
            <a:chOff x="787" y="2103"/>
            <a:chExt cx="1538" cy="635"/>
          </a:xfrm>
        </p:grpSpPr>
        <p:grpSp>
          <p:nvGrpSpPr>
            <p:cNvPr id="38968" name="Group 60"/>
            <p:cNvGrpSpPr/>
            <p:nvPr/>
          </p:nvGrpSpPr>
          <p:grpSpPr bwMode="auto">
            <a:xfrm>
              <a:off x="787" y="2112"/>
              <a:ext cx="1538" cy="540"/>
              <a:chOff x="795" y="1052"/>
              <a:chExt cx="1538" cy="588"/>
            </a:xfrm>
          </p:grpSpPr>
          <p:sp>
            <p:nvSpPr>
              <p:cNvPr id="419901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9902" name="Rectangle 62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19933" name="Rectangle 93"/>
            <p:cNvSpPr>
              <a:spLocks noChangeArrowheads="1"/>
            </p:cNvSpPr>
            <p:nvPr/>
          </p:nvSpPr>
          <p:spPr bwMode="auto">
            <a:xfrm>
              <a:off x="1533" y="2446"/>
              <a:ext cx="44" cy="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35" name="Line 95"/>
            <p:cNvSpPr>
              <a:spLocks noChangeShapeType="1"/>
            </p:cNvSpPr>
            <p:nvPr/>
          </p:nvSpPr>
          <p:spPr bwMode="auto">
            <a:xfrm>
              <a:off x="1532" y="2446"/>
              <a:ext cx="0" cy="20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36" name="Line 96"/>
            <p:cNvSpPr>
              <a:spLocks noChangeShapeType="1"/>
            </p:cNvSpPr>
            <p:nvPr/>
          </p:nvSpPr>
          <p:spPr bwMode="auto">
            <a:xfrm>
              <a:off x="1580" y="2446"/>
              <a:ext cx="0" cy="20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37" name="Line 97"/>
            <p:cNvSpPr>
              <a:spLocks noChangeShapeType="1"/>
            </p:cNvSpPr>
            <p:nvPr/>
          </p:nvSpPr>
          <p:spPr bwMode="auto">
            <a:xfrm>
              <a:off x="1540" y="2446"/>
              <a:ext cx="3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73" name="Line 99"/>
            <p:cNvSpPr>
              <a:spLocks noChangeShapeType="1"/>
            </p:cNvSpPr>
            <p:nvPr/>
          </p:nvSpPr>
          <p:spPr bwMode="auto">
            <a:xfrm flipV="1">
              <a:off x="1576" y="2650"/>
              <a:ext cx="48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4" name="Line 100"/>
            <p:cNvSpPr>
              <a:spLocks noChangeShapeType="1"/>
            </p:cNvSpPr>
            <p:nvPr/>
          </p:nvSpPr>
          <p:spPr bwMode="auto">
            <a:xfrm flipV="1">
              <a:off x="1005" y="2650"/>
              <a:ext cx="531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5" name="Line 25"/>
            <p:cNvSpPr>
              <a:spLocks noChangeShapeType="1"/>
            </p:cNvSpPr>
            <p:nvPr/>
          </p:nvSpPr>
          <p:spPr bwMode="auto">
            <a:xfrm>
              <a:off x="1557" y="2103"/>
              <a:ext cx="0" cy="6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76" name="Object 124"/>
            <p:cNvGraphicFramePr>
              <a:graphicFrameLocks noChangeAspect="1"/>
            </p:cNvGraphicFramePr>
            <p:nvPr/>
          </p:nvGraphicFramePr>
          <p:xfrm>
            <a:off x="1580" y="2309"/>
            <a:ext cx="14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36" name="公式" r:id="rId25" imgW="317500" imgH="342900" progId="Equation.3">
                    <p:embed/>
                  </p:oleObj>
                </mc:Choice>
                <mc:Fallback>
                  <p:oleObj name="公式" r:id="rId25" imgW="317500" imgH="342900" progId="Equation.3">
                    <p:embed/>
                    <p:pic>
                      <p:nvPicPr>
                        <p:cNvPr id="0" name="图片 6666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0" y="2309"/>
                          <a:ext cx="14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77" name="Object 135"/>
            <p:cNvGraphicFramePr>
              <a:graphicFrameLocks noChangeAspect="1"/>
            </p:cNvGraphicFramePr>
            <p:nvPr/>
          </p:nvGraphicFramePr>
          <p:xfrm>
            <a:off x="1858" y="2160"/>
            <a:ext cx="23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37" name="公式" r:id="rId26" imgW="508000" imgH="368300" progId="Equation.3">
                    <p:embed/>
                  </p:oleObj>
                </mc:Choice>
                <mc:Fallback>
                  <p:oleObj name="公式" r:id="rId26" imgW="508000" imgH="368300" progId="Equation.3">
                    <p:embed/>
                    <p:pic>
                      <p:nvPicPr>
                        <p:cNvPr id="0" name="图片 6666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8" y="2160"/>
                          <a:ext cx="23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78" name="Line 24"/>
            <p:cNvSpPr>
              <a:spLocks noChangeShapeType="1"/>
            </p:cNvSpPr>
            <p:nvPr/>
          </p:nvSpPr>
          <p:spPr bwMode="auto">
            <a:xfrm flipV="1">
              <a:off x="922" y="2654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0022" name="Group 182"/>
          <p:cNvGrpSpPr/>
          <p:nvPr/>
        </p:nvGrpSpPr>
        <p:grpSpPr bwMode="auto">
          <a:xfrm>
            <a:off x="1247775" y="4892675"/>
            <a:ext cx="2441575" cy="1670050"/>
            <a:chOff x="786" y="3082"/>
            <a:chExt cx="1538" cy="1052"/>
          </a:xfrm>
        </p:grpSpPr>
        <p:grpSp>
          <p:nvGrpSpPr>
            <p:cNvPr id="38954" name="Group 63"/>
            <p:cNvGrpSpPr/>
            <p:nvPr/>
          </p:nvGrpSpPr>
          <p:grpSpPr bwMode="auto">
            <a:xfrm>
              <a:off x="786" y="3082"/>
              <a:ext cx="1538" cy="528"/>
              <a:chOff x="795" y="1052"/>
              <a:chExt cx="1538" cy="588"/>
            </a:xfrm>
          </p:grpSpPr>
          <p:sp>
            <p:nvSpPr>
              <p:cNvPr id="419904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9905" name="Rectangle 65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8955" name="Group 66"/>
            <p:cNvGrpSpPr/>
            <p:nvPr/>
          </p:nvGrpSpPr>
          <p:grpSpPr bwMode="auto">
            <a:xfrm flipV="1">
              <a:off x="786" y="3606"/>
              <a:ext cx="1538" cy="528"/>
              <a:chOff x="795" y="1052"/>
              <a:chExt cx="1538" cy="588"/>
            </a:xfrm>
          </p:grpSpPr>
          <p:sp>
            <p:nvSpPr>
              <p:cNvPr id="419907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9908" name="Rectangle 68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19941" name="Rectangle 101"/>
            <p:cNvSpPr>
              <a:spLocks noChangeArrowheads="1"/>
            </p:cNvSpPr>
            <p:nvPr/>
          </p:nvSpPr>
          <p:spPr bwMode="auto">
            <a:xfrm rot="-5400000">
              <a:off x="1666" y="3198"/>
              <a:ext cx="36" cy="7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43" name="Line 103"/>
            <p:cNvSpPr>
              <a:spLocks noChangeShapeType="1"/>
            </p:cNvSpPr>
            <p:nvPr/>
          </p:nvSpPr>
          <p:spPr bwMode="auto">
            <a:xfrm rot="-5400000">
              <a:off x="1678" y="3223"/>
              <a:ext cx="0" cy="72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44" name="Line 104"/>
            <p:cNvSpPr>
              <a:spLocks noChangeShapeType="1"/>
            </p:cNvSpPr>
            <p:nvPr/>
          </p:nvSpPr>
          <p:spPr bwMode="auto">
            <a:xfrm rot="-5400000">
              <a:off x="1679" y="3183"/>
              <a:ext cx="0" cy="73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45" name="Line 105"/>
            <p:cNvSpPr>
              <a:spLocks noChangeShapeType="1"/>
            </p:cNvSpPr>
            <p:nvPr/>
          </p:nvSpPr>
          <p:spPr bwMode="auto">
            <a:xfrm rot="-5400000">
              <a:off x="1298" y="3566"/>
              <a:ext cx="3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60" name="Line 26"/>
            <p:cNvSpPr>
              <a:spLocks noChangeShapeType="1"/>
            </p:cNvSpPr>
            <p:nvPr/>
          </p:nvSpPr>
          <p:spPr bwMode="auto">
            <a:xfrm flipV="1">
              <a:off x="922" y="3568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61" name="Object 125"/>
            <p:cNvGraphicFramePr>
              <a:graphicFrameLocks noChangeAspect="1"/>
            </p:cNvGraphicFramePr>
            <p:nvPr/>
          </p:nvGraphicFramePr>
          <p:xfrm>
            <a:off x="1189" y="3596"/>
            <a:ext cx="24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38" name="公式" r:id="rId28" imgW="520700" imgH="431800" progId="Equation.3">
                    <p:embed/>
                  </p:oleObj>
                </mc:Choice>
                <mc:Fallback>
                  <p:oleObj name="公式" r:id="rId28" imgW="520700" imgH="431800" progId="Equation.3">
                    <p:embed/>
                    <p:pic>
                      <p:nvPicPr>
                        <p:cNvPr id="0" name="图片 6666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9" y="3596"/>
                          <a:ext cx="24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62" name="Object 136"/>
            <p:cNvGraphicFramePr>
              <a:graphicFrameLocks noChangeAspect="1"/>
            </p:cNvGraphicFramePr>
            <p:nvPr/>
          </p:nvGraphicFramePr>
          <p:xfrm>
            <a:off x="1886" y="3247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39" name="公式" r:id="rId30" imgW="520700" imgH="368300" progId="Equation.3">
                    <p:embed/>
                  </p:oleObj>
                </mc:Choice>
                <mc:Fallback>
                  <p:oleObj name="公式" r:id="rId30" imgW="520700" imgH="368300" progId="Equation.3">
                    <p:embed/>
                    <p:pic>
                      <p:nvPicPr>
                        <p:cNvPr id="0" name="图片 6666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6" y="3247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63" name="Line 27"/>
            <p:cNvSpPr>
              <a:spLocks noChangeShapeType="1"/>
            </p:cNvSpPr>
            <p:nvPr/>
          </p:nvSpPr>
          <p:spPr bwMode="auto">
            <a:xfrm>
              <a:off x="1559" y="3237"/>
              <a:ext cx="0" cy="6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9989" name="Group 149"/>
          <p:cNvGrpSpPr/>
          <p:nvPr/>
        </p:nvGrpSpPr>
        <p:grpSpPr bwMode="auto">
          <a:xfrm>
            <a:off x="7189788" y="2644775"/>
            <a:ext cx="1512887" cy="787400"/>
            <a:chOff x="4529" y="1606"/>
            <a:chExt cx="953" cy="496"/>
          </a:xfrm>
        </p:grpSpPr>
        <p:sp>
          <p:nvSpPr>
            <p:cNvPr id="38952" name="Line 117"/>
            <p:cNvSpPr>
              <a:spLocks noChangeShapeType="1"/>
            </p:cNvSpPr>
            <p:nvPr/>
          </p:nvSpPr>
          <p:spPr bwMode="auto">
            <a:xfrm>
              <a:off x="4529" y="1743"/>
              <a:ext cx="0" cy="20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53" name="Object 129"/>
            <p:cNvGraphicFramePr/>
            <p:nvPr/>
          </p:nvGraphicFramePr>
          <p:xfrm>
            <a:off x="4618" y="1606"/>
            <a:ext cx="86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40" name="公式" r:id="rId32" imgW="1371600" imgH="787400" progId="Equation.3">
                    <p:embed/>
                  </p:oleObj>
                </mc:Choice>
                <mc:Fallback>
                  <p:oleObj name="公式" r:id="rId32" imgW="1371600" imgH="787400" progId="Equation.3">
                    <p:embed/>
                    <p:pic>
                      <p:nvPicPr>
                        <p:cNvPr id="0" name="图片 6666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1606"/>
                          <a:ext cx="86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91" name="Group 151"/>
          <p:cNvGrpSpPr/>
          <p:nvPr/>
        </p:nvGrpSpPr>
        <p:grpSpPr bwMode="auto">
          <a:xfrm>
            <a:off x="3457575" y="2268538"/>
            <a:ext cx="2962275" cy="1512887"/>
            <a:chOff x="2154" y="1369"/>
            <a:chExt cx="1866" cy="953"/>
          </a:xfrm>
        </p:grpSpPr>
        <p:sp>
          <p:nvSpPr>
            <p:cNvPr id="38948" name="Line 119"/>
            <p:cNvSpPr>
              <a:spLocks noChangeShapeType="1"/>
            </p:cNvSpPr>
            <p:nvPr/>
          </p:nvSpPr>
          <p:spPr bwMode="auto">
            <a:xfrm rot="16200000" flipV="1">
              <a:off x="3095" y="927"/>
              <a:ext cx="0" cy="884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49" name="Group 132"/>
            <p:cNvGrpSpPr/>
            <p:nvPr/>
          </p:nvGrpSpPr>
          <p:grpSpPr bwMode="auto">
            <a:xfrm>
              <a:off x="2154" y="1674"/>
              <a:ext cx="1866" cy="648"/>
              <a:chOff x="2154" y="1674"/>
              <a:chExt cx="1866" cy="648"/>
            </a:xfrm>
          </p:grpSpPr>
          <p:sp>
            <p:nvSpPr>
              <p:cNvPr id="419971" name="Rectangle 131"/>
              <p:cNvSpPr>
                <a:spLocks noChangeArrowheads="1"/>
              </p:cNvSpPr>
              <p:nvPr/>
            </p:nvSpPr>
            <p:spPr bwMode="auto">
              <a:xfrm>
                <a:off x="2154" y="1674"/>
                <a:ext cx="1866" cy="648"/>
              </a:xfrm>
              <a:prstGeom prst="rect">
                <a:avLst/>
              </a:prstGeom>
              <a:solidFill>
                <a:srgbClr val="DCFFFF"/>
              </a:solidFill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8951" name="Object 130"/>
              <p:cNvGraphicFramePr/>
              <p:nvPr/>
            </p:nvGraphicFramePr>
            <p:xfrm>
              <a:off x="2178" y="1702"/>
              <a:ext cx="1792" cy="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641" name="Equation" r:id="rId34" imgW="2844800" imgH="952500" progId="Equation.DSMT4">
                      <p:embed/>
                    </p:oleObj>
                  </mc:Choice>
                  <mc:Fallback>
                    <p:oleObj name="Equation" r:id="rId34" imgW="2844800" imgH="952500" progId="Equation.DSMT4">
                      <p:embed/>
                      <p:pic>
                        <p:nvPicPr>
                          <p:cNvPr id="0" name="图片 66664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78" y="1702"/>
                            <a:ext cx="1792" cy="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2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1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2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41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2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1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2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41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42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41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41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41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Picture 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1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Picture 11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Picture 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9" name="Picture 1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0" name="Picture 1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1" name="Picture 15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2" name="Picture 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3" name="Picture 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4" name="Picture 1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5" name="Picture 1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6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7" name="Picture 21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8" name="Picture 2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9" name="Picture 2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0" name="Picture 2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1" name="Picture 2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2" name="Picture 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3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22313" y="727075"/>
            <a:ext cx="6700837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l">
              <a:defRPr/>
            </a:pPr>
            <a:r>
              <a:rPr kumimoji="1" lang="zh-CN" altLang="en-US" sz="4000" b="1" dirty="0">
                <a:solidFill>
                  <a:srgbClr val="000099"/>
                </a:solidFill>
                <a:latin typeface="宋体" panose="02010600030101010101" charset="-122"/>
              </a:rPr>
              <a:t>第八章 </a:t>
            </a:r>
            <a:r>
              <a:rPr kumimoji="1" lang="en-US" altLang="zh-CN" sz="40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40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4000" b="1" dirty="0">
                <a:solidFill>
                  <a:srgbClr val="000099"/>
                </a:solidFill>
              </a:rPr>
              <a:t>变换</a:t>
            </a:r>
            <a:endParaRPr kumimoji="1" lang="zh-CN" altLang="en-US" sz="4000" b="1" dirty="0">
              <a:solidFill>
                <a:srgbClr val="000099"/>
              </a:solidFill>
            </a:endParaRPr>
          </a:p>
        </p:txBody>
      </p:sp>
      <p:grpSp>
        <p:nvGrpSpPr>
          <p:cNvPr id="5126" name="Group 6"/>
          <p:cNvGrpSpPr/>
          <p:nvPr/>
        </p:nvGrpSpPr>
        <p:grpSpPr bwMode="auto">
          <a:xfrm>
            <a:off x="819150" y="1597025"/>
            <a:ext cx="6227763" cy="1892300"/>
            <a:chOff x="516" y="1006"/>
            <a:chExt cx="3923" cy="1192"/>
          </a:xfrm>
        </p:grpSpPr>
        <p:sp>
          <p:nvSpPr>
            <p:cNvPr id="5123" name="Text Box 3"/>
            <p:cNvSpPr txBox="1">
              <a:spLocks noChangeArrowheads="1"/>
            </p:cNvSpPr>
            <p:nvPr/>
          </p:nvSpPr>
          <p:spPr bwMode="auto">
            <a:xfrm>
              <a:off x="516" y="1420"/>
              <a:ext cx="3914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sz="3200" b="1">
                  <a:solidFill>
                    <a:srgbClr val="000099"/>
                  </a:solidFill>
                </a:rPr>
                <a:t>§8.2  </a:t>
              </a:r>
              <a:r>
                <a:rPr kumimoji="1" lang="zh-CN" altLang="en-US" sz="3200" b="1">
                  <a:solidFill>
                    <a:srgbClr val="000099"/>
                  </a:solidFill>
                </a:rPr>
                <a:t>单位冲激函数</a:t>
              </a:r>
              <a:endParaRPr kumimoji="1" lang="zh-CN" altLang="en-US" sz="3200" b="1">
                <a:solidFill>
                  <a:srgbClr val="000099"/>
                </a:solidFill>
              </a:endParaRPr>
            </a:p>
          </p:txBody>
        </p:sp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516" y="1006"/>
              <a:ext cx="3923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sz="3200" b="1">
                  <a:solidFill>
                    <a:srgbClr val="000099"/>
                  </a:solidFill>
                </a:rPr>
                <a:t>§8.1  Fourier</a:t>
              </a:r>
              <a:r>
                <a:rPr kumimoji="1" lang="en-US" altLang="zh-CN" sz="3200" b="1" baseline="-25000">
                  <a:solidFill>
                    <a:srgbClr val="000099"/>
                  </a:solidFill>
                </a:rPr>
                <a:t> </a:t>
              </a:r>
              <a:r>
                <a:rPr kumimoji="1" lang="zh-CN" altLang="en-US" sz="3200" b="1">
                  <a:solidFill>
                    <a:srgbClr val="000099"/>
                  </a:solidFill>
                </a:rPr>
                <a:t>变换的概念 </a:t>
              </a:r>
              <a:endParaRPr kumimoji="1" lang="zh-CN" altLang="en-US" sz="3200" b="1">
                <a:solidFill>
                  <a:srgbClr val="000099"/>
                </a:solidFill>
              </a:endParaRPr>
            </a:p>
          </p:txBody>
        </p:sp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521" y="1833"/>
              <a:ext cx="3905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sz="3200" b="1">
                  <a:solidFill>
                    <a:srgbClr val="000099"/>
                  </a:solidFill>
                </a:rPr>
                <a:t>§8.3  Fourier</a:t>
              </a:r>
              <a:r>
                <a:rPr kumimoji="1" lang="en-US" altLang="zh-CN" sz="3200" b="1" baseline="-25000">
                  <a:solidFill>
                    <a:srgbClr val="000099"/>
                  </a:solidFill>
                </a:rPr>
                <a:t> </a:t>
              </a:r>
              <a:r>
                <a:rPr kumimoji="1" lang="zh-CN" altLang="en-US" sz="3200" b="1">
                  <a:solidFill>
                    <a:srgbClr val="000099"/>
                  </a:solidFill>
                </a:rPr>
                <a:t>变换的性质</a:t>
              </a:r>
              <a:endParaRPr kumimoji="1" lang="zh-CN" altLang="en-US" sz="3200" b="1">
                <a:solidFill>
                  <a:srgbClr val="000099"/>
                </a:solidFill>
              </a:endParaRPr>
            </a:p>
          </p:txBody>
        </p:sp>
      </p:grpSp>
      <p:pic>
        <p:nvPicPr>
          <p:cNvPr id="3096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Picture 1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0" name="Picture 1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1" name="Picture 1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Picture 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3" name="Picture 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4" name="Picture 1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5" name="Picture 19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6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7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8" name="Picture 2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9" name="Picture 2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0" name="Picture 2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1" name="Picture 2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2" name="Picture 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3" name="Picture 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4" name="Picture 2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5" name="Picture 2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6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7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476375" y="1504950"/>
            <a:ext cx="76676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/>
              <a:t>Fourier </a:t>
            </a:r>
            <a:r>
              <a:rPr kumimoji="1" lang="zh-CN" altLang="en-US" b="1"/>
              <a:t>变换是积分变换中常见的一种变换，它既能够</a:t>
            </a:r>
            <a:endParaRPr kumimoji="1" lang="zh-CN" altLang="en-US" b="1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66775" y="2081213"/>
            <a:ext cx="82772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/>
              <a:t>简化运算</a:t>
            </a:r>
            <a:r>
              <a:rPr kumimoji="1" lang="zh-CN" altLang="en-US" b="1" baseline="-25000"/>
              <a:t> </a:t>
            </a:r>
            <a:r>
              <a:rPr kumimoji="1" lang="en-US" altLang="zh-CN" b="1">
                <a:latin typeface="宋体" panose="02010600030101010101" charset="-122"/>
              </a:rPr>
              <a:t>(</a:t>
            </a:r>
            <a:r>
              <a:rPr kumimoji="1" lang="en-US" altLang="zh-CN" b="1" baseline="-25000"/>
              <a:t> </a:t>
            </a:r>
            <a:r>
              <a:rPr kumimoji="1" lang="zh-CN" altLang="en-US" b="1"/>
              <a:t>如求解微分方程、化卷积为乘积等等</a:t>
            </a:r>
            <a:r>
              <a:rPr kumimoji="1" lang="zh-CN" altLang="en-US" b="1" baseline="-25000"/>
              <a:t> </a:t>
            </a:r>
            <a:r>
              <a:rPr kumimoji="1" lang="en-US" altLang="zh-CN" b="1">
                <a:latin typeface="宋体" panose="02010600030101010101" charset="-122"/>
              </a:rPr>
              <a:t>)</a:t>
            </a:r>
            <a:r>
              <a:rPr kumimoji="1" lang="zh-CN" altLang="en-US" b="1"/>
              <a:t>，又具有</a:t>
            </a:r>
            <a:endParaRPr kumimoji="1" lang="zh-CN" altLang="en-US" b="1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866775" y="2630488"/>
            <a:ext cx="38909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/>
              <a:t>非常特殊的物理意义。 </a:t>
            </a:r>
            <a:r>
              <a:rPr kumimoji="1" lang="zh-CN" altLang="en-US" b="1" baseline="-25000"/>
              <a:t> </a:t>
            </a:r>
            <a:endParaRPr kumimoji="1" lang="zh-CN" altLang="en-US" b="1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66775" y="3895725"/>
            <a:ext cx="77263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/>
              <a:t>的地位，而且在各种工程技术中都有着广泛的应用。</a:t>
            </a:r>
            <a:endParaRPr kumimoji="1" lang="zh-CN" altLang="en-US" b="1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866775" y="5191125"/>
            <a:ext cx="82772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 dirty="0"/>
              <a:t>展起来的，</a:t>
            </a:r>
            <a:r>
              <a:rPr lang="zh-CN" altLang="en-US" b="1" dirty="0"/>
              <a:t>因此本小节将首先简单地回顾一下</a:t>
            </a:r>
            <a:r>
              <a:rPr lang="en-US" altLang="zh-CN" dirty="0"/>
              <a:t>Fourier</a:t>
            </a:r>
            <a:r>
              <a:rPr lang="zh-CN" altLang="en-US" dirty="0"/>
              <a:t>级数展</a:t>
            </a:r>
            <a:endParaRPr kumimoji="1" lang="zh-CN" altLang="en-US" b="1" dirty="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531813" y="717550"/>
            <a:ext cx="7556500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l">
              <a:defRPr/>
            </a:pPr>
            <a:r>
              <a:rPr lang="en-US" altLang="zh-CN" sz="3200" b="1" dirty="0">
                <a:solidFill>
                  <a:srgbClr val="000099"/>
                </a:solidFill>
              </a:rPr>
              <a:t>§8.1  </a:t>
            </a:r>
            <a:r>
              <a:rPr kumimoji="1" lang="en-US" altLang="zh-CN" sz="32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32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3200" b="1" dirty="0">
                <a:solidFill>
                  <a:srgbClr val="000099"/>
                </a:solidFill>
              </a:rPr>
              <a:t>变换的概念</a:t>
            </a:r>
            <a:endParaRPr kumimoji="1" lang="zh-CN" altLang="en-US" sz="3200" b="1" dirty="0">
              <a:solidFill>
                <a:srgbClr val="000099"/>
              </a:solidFill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476375" y="3335338"/>
            <a:ext cx="76676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/>
              <a:t>因此，</a:t>
            </a:r>
            <a:r>
              <a:rPr kumimoji="1" lang="en-US" altLang="zh-CN" b="1"/>
              <a:t>Fourier </a:t>
            </a:r>
            <a:r>
              <a:rPr kumimoji="1" lang="zh-CN" altLang="en-US" b="1"/>
              <a:t>变换不仅在数学的许多分支中具有重要</a:t>
            </a:r>
            <a:endParaRPr kumimoji="1" lang="zh-CN" altLang="en-US" b="1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504950" y="4629150"/>
            <a:ext cx="76390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/>
              <a:t>Fourier </a:t>
            </a:r>
            <a:r>
              <a:rPr kumimoji="1" lang="zh-CN" altLang="en-US" b="1"/>
              <a:t>变换是在周期函数的 </a:t>
            </a:r>
            <a:r>
              <a:rPr kumimoji="1" lang="en-US" altLang="zh-CN" b="1"/>
              <a:t>Fourier </a:t>
            </a:r>
            <a:r>
              <a:rPr kumimoji="1" lang="zh-CN" altLang="en-US" b="1"/>
              <a:t>级数的基础上发</a:t>
            </a:r>
            <a:endParaRPr kumimoji="1" lang="zh-CN" altLang="en-US" b="1"/>
          </a:p>
        </p:txBody>
      </p:sp>
      <p:pic>
        <p:nvPicPr>
          <p:cNvPr id="4126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82650" y="5713413"/>
            <a:ext cx="800100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开</a:t>
            </a:r>
            <a:r>
              <a:rPr kumimoji="1" lang="zh-CN" altLang="en-US" b="1"/>
              <a:t>。</a:t>
            </a:r>
            <a:endParaRPr kumimoji="1"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 animBg="1"/>
      <p:bldP spid="6147" grpId="0" bldLvl="0" animBg="1"/>
      <p:bldP spid="6148" grpId="0" bldLvl="0" animBg="1"/>
      <p:bldP spid="6149" grpId="0" bldLvl="0" animBg="1"/>
      <p:bldP spid="6150" grpId="0" bldLvl="0" animBg="1"/>
      <p:bldP spid="6152" grpId="0" bldLvl="0" animBg="1"/>
      <p:bldP spid="6153" grpId="0" bldLvl="0" animBg="1"/>
      <p:bldP spid="6154" grpId="0" bldLvl="0" animBg="1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3" name="Picture 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5" name="Picture 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6" name="Picture 1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7" name="Picture 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8" name="Picture 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9" name="Picture 13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0" name="Picture 1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1" name="Picture 1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2" name="Picture 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3" name="Picture 1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4" name="Picture 1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5" name="Picture 1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6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7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8" name="Picture 2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9" name="Picture 2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0" name="Picture 2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1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31813" y="717550"/>
            <a:ext cx="7556500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l">
              <a:defRPr/>
            </a:pPr>
            <a:r>
              <a:rPr lang="en-US" altLang="zh-CN" sz="3200" b="1" dirty="0">
                <a:solidFill>
                  <a:srgbClr val="000099"/>
                </a:solidFill>
              </a:rPr>
              <a:t>§8.1  </a:t>
            </a:r>
            <a:r>
              <a:rPr kumimoji="1" lang="en-US" altLang="zh-CN" sz="32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32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3200" b="1" dirty="0">
                <a:solidFill>
                  <a:srgbClr val="000099"/>
                </a:solidFill>
              </a:rPr>
              <a:t>变换的概念</a:t>
            </a:r>
            <a:endParaRPr kumimoji="1" lang="zh-CN" altLang="en-US" sz="3200" b="1" dirty="0">
              <a:solidFill>
                <a:srgbClr val="000099"/>
              </a:solidFill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955675" y="150018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>
                <a:solidFill>
                  <a:srgbClr val="000099"/>
                </a:solidFill>
              </a:rPr>
              <a:t> </a:t>
            </a:r>
            <a:r>
              <a:rPr kumimoji="1" lang="en-US" altLang="zh-CN" sz="2800" b="1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>
                <a:solidFill>
                  <a:srgbClr val="000099"/>
                </a:solidFill>
              </a:rPr>
              <a:t> </a:t>
            </a:r>
            <a:r>
              <a:rPr kumimoji="1" lang="zh-CN" altLang="en-US" sz="2800" b="1">
                <a:solidFill>
                  <a:srgbClr val="000099"/>
                </a:solidFill>
              </a:rPr>
              <a:t>级数</a:t>
            </a:r>
            <a:endParaRPr kumimoji="1"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955675" y="2111375"/>
            <a:ext cx="61007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二、</a:t>
            </a:r>
            <a:r>
              <a:rPr lang="zh-CN" altLang="en-US" sz="2800" b="1" dirty="0">
                <a:solidFill>
                  <a:srgbClr val="000099"/>
                </a:solidFill>
              </a:rPr>
              <a:t>非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积分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pic>
        <p:nvPicPr>
          <p:cNvPr id="5145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04875" y="2847975"/>
            <a:ext cx="6100763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sz="2800" b="1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三、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变换的概念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ldLvl="0" animBg="1"/>
      <p:bldP spid="7172" grpId="0" bldLvl="0" animBg="1"/>
      <p:bldP spid="27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2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9" name="Picture 2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0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1" name="Picture 3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2" name="Picture 3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3" name="Picture 33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4" name="Picture 3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5" name="Picture 3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6" name="Picture 3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7" name="Picture 3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8" name="Picture 3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9" name="Picture 3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0" name="Picture 4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1" name="Picture 4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2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3" name="Picture 4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4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5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04" name="Group 20"/>
          <p:cNvGrpSpPr/>
          <p:nvPr/>
        </p:nvGrpSpPr>
        <p:grpSpPr bwMode="auto">
          <a:xfrm>
            <a:off x="1428750" y="2259013"/>
            <a:ext cx="7715250" cy="457200"/>
            <a:chOff x="900" y="1423"/>
            <a:chExt cx="4860" cy="288"/>
          </a:xfrm>
        </p:grpSpPr>
        <p:sp>
          <p:nvSpPr>
            <p:cNvPr id="16386" name="Rectangle 2"/>
            <p:cNvSpPr>
              <a:spLocks noChangeArrowheads="1"/>
            </p:cNvSpPr>
            <p:nvPr/>
          </p:nvSpPr>
          <p:spPr bwMode="auto">
            <a:xfrm>
              <a:off x="900" y="1423"/>
              <a:ext cx="486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0000"/>
                  </a:solidFill>
                </a:rPr>
                <a:t>区间                    上</a:t>
              </a:r>
              <a:r>
                <a:rPr kumimoji="1" lang="zh-CN" altLang="en-US" b="1"/>
                <a:t>满足如下条件</a:t>
              </a:r>
              <a:r>
                <a:rPr kumimoji="1" lang="en-US" altLang="zh-CN" b="1">
                  <a:latin typeface="宋体" panose="02010600030101010101" charset="-122"/>
                </a:rPr>
                <a:t>(</a:t>
              </a:r>
              <a:r>
                <a:rPr kumimoji="1" lang="zh-CN" altLang="en-US" b="1"/>
                <a:t>称为</a:t>
              </a:r>
              <a:r>
                <a:rPr kumimoji="1" lang="zh-CN" altLang="en-US" b="1" baseline="-25000"/>
                <a:t> </a:t>
              </a:r>
              <a:r>
                <a:rPr kumimoji="1" lang="en-US" altLang="zh-CN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Dirichlet</a:t>
              </a:r>
              <a:r>
                <a:rPr kumimoji="1" lang="en-US" altLang="zh-CN" sz="1200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zh-CN" altLang="en-US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条件</a:t>
              </a:r>
              <a:r>
                <a:rPr kumimoji="1" lang="en-US" altLang="zh-CN" b="1">
                  <a:latin typeface="宋体" panose="02010600030101010101" charset="-122"/>
                </a:rPr>
                <a:t>)</a:t>
              </a:r>
              <a:r>
                <a:rPr kumimoji="1" lang="zh-CN" altLang="en-US" b="1"/>
                <a:t>：</a:t>
              </a:r>
              <a:endParaRPr kumimoji="1" lang="zh-CN" altLang="en-US" b="1"/>
            </a:p>
          </p:txBody>
        </p:sp>
        <p:graphicFrame>
          <p:nvGraphicFramePr>
            <p:cNvPr id="6188" name="Object 8"/>
            <p:cNvGraphicFramePr/>
            <p:nvPr/>
          </p:nvGraphicFramePr>
          <p:xfrm>
            <a:off x="1377" y="1463"/>
            <a:ext cx="90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06" name="公式" r:id="rId3" imgW="1435100" imgH="342900" progId="Equation.3">
                    <p:embed/>
                  </p:oleObj>
                </mc:Choice>
                <mc:Fallback>
                  <p:oleObj name="公式" r:id="rId3" imgW="1435100" imgH="342900" progId="Equation.3">
                    <p:embed/>
                    <p:pic>
                      <p:nvPicPr>
                        <p:cNvPr id="0" name="图片 3721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1463"/>
                          <a:ext cx="90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6" name="Group 22"/>
          <p:cNvGrpSpPr/>
          <p:nvPr/>
        </p:nvGrpSpPr>
        <p:grpSpPr bwMode="auto">
          <a:xfrm>
            <a:off x="1428750" y="4079875"/>
            <a:ext cx="4378325" cy="457200"/>
            <a:chOff x="900" y="2570"/>
            <a:chExt cx="2758" cy="288"/>
          </a:xfrm>
        </p:grpSpPr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900" y="2570"/>
              <a:ext cx="275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defRPr/>
              </a:pPr>
              <a:r>
                <a:rPr kumimoji="1" lang="zh-CN" altLang="en-US" b="1">
                  <a:solidFill>
                    <a:srgbClr val="000000"/>
                  </a:solidFill>
                </a:rPr>
                <a:t>则在          的</a:t>
              </a:r>
              <a:r>
                <a:rPr kumimoji="1" lang="zh-CN" altLang="en-US" b="1">
                  <a:solidFill>
                    <a:srgbClr val="FF3300"/>
                  </a:solidFill>
                </a:rPr>
                <a:t>连续</a:t>
              </a:r>
              <a:r>
                <a:rPr kumimoji="1" lang="zh-CN" altLang="en-US" b="1">
                  <a:solidFill>
                    <a:schemeClr val="tx2"/>
                  </a:solidFill>
                </a:rPr>
                <a:t>点</a:t>
              </a:r>
              <a:r>
                <a:rPr kumimoji="1" lang="zh-CN" altLang="en-US" b="1">
                  <a:solidFill>
                    <a:srgbClr val="000000"/>
                  </a:solidFill>
                </a:rPr>
                <a:t>处有</a:t>
              </a:r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6186" name="Object 9"/>
            <p:cNvGraphicFramePr/>
            <p:nvPr/>
          </p:nvGraphicFramePr>
          <p:xfrm>
            <a:off x="1361" y="2595"/>
            <a:ext cx="440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07" name="公式" r:id="rId5" imgW="698500" imgH="368300" progId="Equation.3">
                    <p:embed/>
                  </p:oleObj>
                </mc:Choice>
                <mc:Fallback>
                  <p:oleObj name="公式" r:id="rId5" imgW="698500" imgH="368300" progId="Equation.3">
                    <p:embed/>
                    <p:pic>
                      <p:nvPicPr>
                        <p:cNvPr id="0" name="图片 3721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1" y="2595"/>
                          <a:ext cx="440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5" name="Group 21"/>
          <p:cNvGrpSpPr/>
          <p:nvPr/>
        </p:nvGrpSpPr>
        <p:grpSpPr bwMode="auto">
          <a:xfrm>
            <a:off x="1993900" y="2865438"/>
            <a:ext cx="5572125" cy="1049337"/>
            <a:chOff x="1256" y="1805"/>
            <a:chExt cx="3510" cy="661"/>
          </a:xfrm>
        </p:grpSpPr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1256" y="1805"/>
              <a:ext cx="35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(1) </a:t>
              </a:r>
              <a:r>
                <a:rPr kumimoji="1" lang="zh-CN" altLang="en-US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连续或只有有限个第一类间断点；</a:t>
              </a:r>
              <a:endParaRPr kumimoji="1" lang="zh-CN" altLang="en-US" b="1">
                <a:solidFill>
                  <a:schemeClr val="hlink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1258" y="2178"/>
              <a:ext cx="238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(2) </a:t>
              </a:r>
              <a:r>
                <a:rPr kumimoji="1" lang="zh-CN" altLang="en-US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只有有限个极值点</a:t>
              </a:r>
              <a:r>
                <a:rPr kumimoji="1" lang="zh-CN" altLang="en-US" b="1" baseline="-2500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en-US" altLang="zh-CN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.</a:t>
              </a:r>
              <a:endParaRPr kumimoji="1" lang="en-US" altLang="zh-CN" b="1">
                <a:solidFill>
                  <a:schemeClr val="hlink"/>
                </a:solidFill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16403" name="Group 19"/>
          <p:cNvGrpSpPr/>
          <p:nvPr/>
        </p:nvGrpSpPr>
        <p:grpSpPr bwMode="auto">
          <a:xfrm>
            <a:off x="533400" y="1628776"/>
            <a:ext cx="8610600" cy="855663"/>
            <a:chOff x="336" y="1026"/>
            <a:chExt cx="5424" cy="539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884" y="1042"/>
              <a:ext cx="4876" cy="5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1" dirty="0">
                  <a:latin typeface="宋体" panose="02010600030101010101" charset="-122"/>
                </a:rPr>
                <a:t>(</a:t>
              </a:r>
              <a:r>
                <a:rPr kumimoji="1" lang="en-US" altLang="zh-CN" sz="1200" b="1" baseline="-25000" dirty="0"/>
                <a:t> </a:t>
              </a:r>
              <a:r>
                <a:rPr kumimoji="1" lang="en-US" altLang="zh-CN" b="1" u="sng" dirty="0" err="1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Dirichlet</a:t>
              </a:r>
              <a:r>
                <a:rPr kumimoji="1" lang="en-US" altLang="zh-CN" sz="1200" b="1" u="sng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zh-CN" altLang="en-US" b="1" u="sng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定理</a:t>
              </a:r>
              <a:r>
                <a:rPr kumimoji="1" lang="en-US" altLang="zh-CN" b="1" dirty="0">
                  <a:latin typeface="宋体" panose="02010600030101010101" charset="-122"/>
                </a:rPr>
                <a:t>)</a:t>
              </a:r>
              <a:r>
                <a:rPr kumimoji="1" lang="zh-CN" altLang="en-US" b="1" dirty="0">
                  <a:solidFill>
                    <a:srgbClr val="000000"/>
                  </a:solidFill>
                </a:rPr>
                <a:t>设         是以</a:t>
              </a:r>
              <a:r>
                <a:rPr kumimoji="1" lang="zh-CN" altLang="en-US" b="1" baseline="-25000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b="1" i="1" dirty="0">
                  <a:solidFill>
                    <a:srgbClr val="000000"/>
                  </a:solidFill>
                </a:rPr>
                <a:t>T</a:t>
              </a:r>
              <a:r>
                <a:rPr kumimoji="1" lang="en-US" altLang="zh-CN" b="1" i="1" baseline="-25000" dirty="0">
                  <a:solidFill>
                    <a:srgbClr val="000000"/>
                  </a:solidFill>
                </a:rPr>
                <a:t> </a:t>
              </a:r>
              <a:r>
                <a:rPr kumimoji="1" lang="zh-CN" altLang="en-US" b="1" dirty="0">
                  <a:solidFill>
                    <a:srgbClr val="000000"/>
                  </a:solidFill>
                </a:rPr>
                <a:t>为周期的实值函数，且在</a:t>
              </a:r>
              <a:endParaRPr kumimoji="1" lang="zh-CN" altLang="en-US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6181" name="Object 7"/>
            <p:cNvGraphicFramePr/>
            <p:nvPr/>
          </p:nvGraphicFramePr>
          <p:xfrm>
            <a:off x="2478" y="1075"/>
            <a:ext cx="440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08" name="公式" r:id="rId7" imgW="698500" imgH="368300" progId="Equation.3">
                    <p:embed/>
                  </p:oleObj>
                </mc:Choice>
                <mc:Fallback>
                  <p:oleObj name="公式" r:id="rId7" imgW="698500" imgH="368300" progId="Equation.3">
                    <p:embed/>
                    <p:pic>
                      <p:nvPicPr>
                        <p:cNvPr id="0" name="图片 3721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8" y="1075"/>
                          <a:ext cx="440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8" name="Rectangle 14"/>
            <p:cNvSpPr>
              <a:spLocks noChangeArrowheads="1"/>
            </p:cNvSpPr>
            <p:nvPr/>
          </p:nvSpPr>
          <p:spPr bwMode="auto">
            <a:xfrm>
              <a:off x="336" y="1026"/>
              <a:ext cx="7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00FF"/>
                  </a:solidFill>
                </a:rPr>
                <a:t>定理</a:t>
              </a:r>
              <a:endParaRPr kumimoji="1" lang="zh-CN" altLang="en-US" b="1">
                <a:solidFill>
                  <a:srgbClr val="0000FF"/>
                </a:solidFill>
              </a:endParaRPr>
            </a:p>
          </p:txBody>
        </p:sp>
      </p:grp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536575" y="1096963"/>
            <a:ext cx="4214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1.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级数的三角形式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grpSp>
        <p:nvGrpSpPr>
          <p:cNvPr id="16430" name="Group 46"/>
          <p:cNvGrpSpPr/>
          <p:nvPr/>
        </p:nvGrpSpPr>
        <p:grpSpPr bwMode="auto">
          <a:xfrm>
            <a:off x="654051" y="2136775"/>
            <a:ext cx="671513" cy="1200150"/>
            <a:chOff x="401" y="1047"/>
            <a:chExt cx="423" cy="756"/>
          </a:xfrm>
        </p:grpSpPr>
        <p:sp>
          <p:nvSpPr>
            <p:cNvPr id="16431" name="Rectangle 47"/>
            <p:cNvSpPr>
              <a:spLocks noChangeArrowheads="1"/>
            </p:cNvSpPr>
            <p:nvPr/>
          </p:nvSpPr>
          <p:spPr bwMode="auto">
            <a:xfrm>
              <a:off x="401" y="1073"/>
              <a:ext cx="360" cy="528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32" name="Rectangle 48"/>
            <p:cNvSpPr>
              <a:spLocks noChangeArrowheads="1"/>
            </p:cNvSpPr>
            <p:nvPr/>
          </p:nvSpPr>
          <p:spPr bwMode="auto">
            <a:xfrm>
              <a:off x="401" y="1047"/>
              <a:ext cx="423" cy="7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P159</a:t>
              </a:r>
              <a:endParaRPr lang="en-US" altLang="zh-CN" sz="1800" b="1" dirty="0" smtClean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lang="zh-CN" altLang="en-US" sz="1800" b="1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定理</a:t>
              </a:r>
              <a:endParaRPr lang="zh-CN" altLang="en-US" sz="1800" b="1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lang="zh-CN" altLang="en-US" sz="1800" b="1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sz="1000" b="1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en-US" altLang="zh-CN" sz="1800" b="1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8.1  </a:t>
              </a:r>
              <a:r>
                <a:rPr lang="en-US" altLang="zh-CN" sz="1800" b="1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 b="1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graphicFrame>
        <p:nvGraphicFramePr>
          <p:cNvPr id="16434" name="Object 50"/>
          <p:cNvGraphicFramePr>
            <a:graphicFrameLocks noChangeAspect="1"/>
          </p:cNvGraphicFramePr>
          <p:nvPr/>
        </p:nvGraphicFramePr>
        <p:xfrm>
          <a:off x="492125" y="4669155"/>
          <a:ext cx="8485188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09" name="位图图像" r:id="rId9" imgW="8486775" imgH="2162175" progId="Paint.Picture">
                  <p:embed/>
                </p:oleObj>
              </mc:Choice>
              <mc:Fallback>
                <p:oleObj name="位图图像" r:id="rId9" imgW="8486775" imgH="2162175" progId="Paint.Picture">
                  <p:embed/>
                  <p:pic>
                    <p:nvPicPr>
                      <p:cNvPr id="0" name="图片 372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2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4669155"/>
                        <a:ext cx="8485188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8" name="Group 24"/>
          <p:cNvGrpSpPr/>
          <p:nvPr/>
        </p:nvGrpSpPr>
        <p:grpSpPr bwMode="auto">
          <a:xfrm>
            <a:off x="1182688" y="5508626"/>
            <a:ext cx="7972425" cy="790575"/>
            <a:chOff x="745" y="3470"/>
            <a:chExt cx="5022" cy="498"/>
          </a:xfrm>
        </p:grpSpPr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745" y="3553"/>
              <a:ext cx="3385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>
                  <a:solidFill>
                    <a:srgbClr val="000000"/>
                  </a:solidFill>
                </a:rPr>
                <a:t>在         的</a:t>
              </a:r>
              <a:r>
                <a:rPr kumimoji="1" lang="zh-CN" altLang="en-US" b="1">
                  <a:solidFill>
                    <a:srgbClr val="FF3300"/>
                  </a:solidFill>
                </a:rPr>
                <a:t>间断点</a:t>
              </a:r>
              <a:r>
                <a:rPr kumimoji="1" lang="zh-CN" altLang="en-US" b="1">
                  <a:solidFill>
                    <a:srgbClr val="000000"/>
                  </a:solidFill>
                </a:rPr>
                <a:t>处，上</a:t>
              </a:r>
              <a:r>
                <a:rPr kumimoji="1" lang="zh-CN" altLang="en-US" b="1"/>
                <a:t>式左端为</a:t>
              </a:r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6176" name="Object 10"/>
            <p:cNvGraphicFramePr/>
            <p:nvPr/>
          </p:nvGraphicFramePr>
          <p:xfrm>
            <a:off x="3784" y="3470"/>
            <a:ext cx="1983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10" name="公式" r:id="rId11" imgW="3149600" imgH="787400" progId="Equation.3">
                    <p:embed/>
                  </p:oleObj>
                </mc:Choice>
                <mc:Fallback>
                  <p:oleObj name="公式" r:id="rId11" imgW="3149600" imgH="787400" progId="Equation.3">
                    <p:embed/>
                    <p:pic>
                      <p:nvPicPr>
                        <p:cNvPr id="0" name="图片 3721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4" y="3470"/>
                          <a:ext cx="1983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7" name="Object 15"/>
            <p:cNvGraphicFramePr/>
            <p:nvPr/>
          </p:nvGraphicFramePr>
          <p:xfrm>
            <a:off x="1228" y="3583"/>
            <a:ext cx="440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11" name="Equation" r:id="rId13" imgW="698500" imgH="368300" progId="Equation.DSMT4">
                    <p:embed/>
                  </p:oleObj>
                </mc:Choice>
                <mc:Fallback>
                  <p:oleObj name="Equation" r:id="rId13" imgW="698500" imgH="368300" progId="Equation.DSMT4">
                    <p:embed/>
                    <p:pic>
                      <p:nvPicPr>
                        <p:cNvPr id="0" name="图片 3721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8" y="3583"/>
                          <a:ext cx="440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0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2" name="Picture 2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3" name="Picture 2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4" name="Picture 30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5" name="Picture 3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6" name="Picture 3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7" name="Picture 3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8" name="Picture 34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9" name="Picture 3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0" name="Picture 3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1" name="Picture 3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2" name="Picture 38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3" name="Picture 3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4" name="Picture 40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5" name="Picture 4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6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7" name="Picture 4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8" name="Picture 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9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114550" y="2181225"/>
            <a:ext cx="5314950" cy="752475"/>
          </a:xfrm>
          <a:prstGeom prst="rect">
            <a:avLst/>
          </a:prstGeom>
          <a:solidFill>
            <a:srgbClr val="CCFFFF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7429" name="Group 21"/>
          <p:cNvGrpSpPr/>
          <p:nvPr/>
        </p:nvGrpSpPr>
        <p:grpSpPr bwMode="auto">
          <a:xfrm>
            <a:off x="2466975" y="4891088"/>
            <a:ext cx="4173538" cy="712787"/>
            <a:chOff x="1554" y="3081"/>
            <a:chExt cx="2629" cy="449"/>
          </a:xfrm>
        </p:grpSpPr>
        <p:graphicFrame>
          <p:nvGraphicFramePr>
            <p:cNvPr id="7209" name="Object 3"/>
            <p:cNvGraphicFramePr/>
            <p:nvPr/>
          </p:nvGraphicFramePr>
          <p:xfrm>
            <a:off x="1554" y="3081"/>
            <a:ext cx="729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130" name="公式" r:id="rId3" imgW="1155700" imgH="711200" progId="Equation.3">
                    <p:embed/>
                  </p:oleObj>
                </mc:Choice>
                <mc:Fallback>
                  <p:oleObj name="公式" r:id="rId3" imgW="1155700" imgH="711200" progId="Equation.3">
                    <p:embed/>
                    <p:pic>
                      <p:nvPicPr>
                        <p:cNvPr id="0" name="图片 3731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4" y="3081"/>
                          <a:ext cx="729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2326" y="3148"/>
              <a:ext cx="18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/>
                <a:t>称之为</a:t>
              </a:r>
              <a:r>
                <a:rPr kumimoji="1" lang="zh-CN" altLang="en-US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基频</a:t>
              </a:r>
              <a:r>
                <a:rPr kumimoji="1" lang="zh-CN" altLang="en-US" b="1"/>
                <a:t>。</a:t>
              </a:r>
              <a:endParaRPr kumimoji="1" lang="zh-CN" altLang="en-US" b="1"/>
            </a:p>
          </p:txBody>
        </p:sp>
      </p:grp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1403350" y="1654175"/>
            <a:ext cx="30083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>
                <a:latin typeface="宋体" panose="02010600030101010101" charset="-122"/>
              </a:rPr>
              <a:t>(</a:t>
            </a:r>
            <a:r>
              <a:rPr kumimoji="1" lang="en-US" altLang="zh-CN" sz="1200" b="1" baseline="-25000"/>
              <a:t> </a:t>
            </a:r>
            <a:r>
              <a:rPr kumimoji="1" lang="en-US" altLang="zh-CN" b="1" u="sng">
                <a:solidFill>
                  <a:schemeClr val="folHlink"/>
                </a:solidFill>
                <a:ea typeface="楷体_GB2312" charset="0"/>
                <a:cs typeface="楷体_GB2312" charset="0"/>
              </a:rPr>
              <a:t>Dirichlet</a:t>
            </a:r>
            <a:r>
              <a:rPr kumimoji="1" lang="en-US" altLang="zh-CN" sz="1200" b="1" u="sng">
                <a:solidFill>
                  <a:schemeClr val="folHlink"/>
                </a:solidFill>
                <a:ea typeface="楷体_GB2312" charset="0"/>
                <a:cs typeface="楷体_GB2312" charset="0"/>
              </a:rPr>
              <a:t> </a:t>
            </a:r>
            <a:r>
              <a:rPr kumimoji="1" lang="zh-CN" altLang="en-US" b="1" u="sng">
                <a:solidFill>
                  <a:schemeClr val="folHlink"/>
                </a:solidFill>
                <a:ea typeface="楷体_GB2312" charset="0"/>
                <a:cs typeface="楷体_GB2312" charset="0"/>
              </a:rPr>
              <a:t>定理</a:t>
            </a:r>
            <a:r>
              <a:rPr kumimoji="1" lang="en-US" altLang="zh-CN" b="1">
                <a:latin typeface="宋体" panose="02010600030101010101" charset="-122"/>
              </a:rPr>
              <a:t>)</a:t>
            </a:r>
            <a:endParaRPr kumimoji="1" lang="en-US" altLang="zh-CN" b="1">
              <a:solidFill>
                <a:srgbClr val="000000"/>
              </a:solidFill>
            </a:endParaRP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533400" y="1628775"/>
            <a:ext cx="13065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>
                <a:solidFill>
                  <a:srgbClr val="0000FF"/>
                </a:solidFill>
              </a:rPr>
              <a:t>定理</a:t>
            </a:r>
            <a:endParaRPr kumimoji="1" lang="zh-CN" altLang="en-US" b="1">
              <a:solidFill>
                <a:srgbClr val="0000FF"/>
              </a:solidFill>
            </a:endParaRP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536575" y="1096963"/>
            <a:ext cx="4289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1.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级数的三角形式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grpSp>
        <p:nvGrpSpPr>
          <p:cNvPr id="17428" name="Group 20"/>
          <p:cNvGrpSpPr/>
          <p:nvPr/>
        </p:nvGrpSpPr>
        <p:grpSpPr bwMode="auto">
          <a:xfrm>
            <a:off x="1471613" y="3114675"/>
            <a:ext cx="6456362" cy="1633538"/>
            <a:chOff x="927" y="1962"/>
            <a:chExt cx="4067" cy="1029"/>
          </a:xfrm>
        </p:grpSpPr>
        <p:graphicFrame>
          <p:nvGraphicFramePr>
            <p:cNvPr id="7204" name="Object 4"/>
            <p:cNvGraphicFramePr/>
            <p:nvPr/>
          </p:nvGraphicFramePr>
          <p:xfrm>
            <a:off x="1551" y="1962"/>
            <a:ext cx="2287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131" name="公式" r:id="rId5" imgW="3632200" imgH="711200" progId="Equation.3">
                    <p:embed/>
                  </p:oleObj>
                </mc:Choice>
                <mc:Fallback>
                  <p:oleObj name="公式" r:id="rId5" imgW="3632200" imgH="711200" progId="Equation.3">
                    <p:embed/>
                    <p:pic>
                      <p:nvPicPr>
                        <p:cNvPr id="0" name="图片 3731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1" y="1962"/>
                          <a:ext cx="2287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5" name="Object 5"/>
            <p:cNvGraphicFramePr>
              <a:graphicFrameLocks noChangeAspect="1"/>
            </p:cNvGraphicFramePr>
            <p:nvPr/>
          </p:nvGraphicFramePr>
          <p:xfrm>
            <a:off x="4074" y="2110"/>
            <a:ext cx="92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132" name="公式" r:id="rId7" imgW="1726565" imgH="342900" progId="Equation.3">
                    <p:embed/>
                  </p:oleObj>
                </mc:Choice>
                <mc:Fallback>
                  <p:oleObj name="公式" r:id="rId7" imgW="1726565" imgH="342900" progId="Equation.3">
                    <p:embed/>
                    <p:pic>
                      <p:nvPicPr>
                        <p:cNvPr id="0" name="图片 373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4" y="2110"/>
                          <a:ext cx="920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6" name="Object 6"/>
            <p:cNvGraphicFramePr/>
            <p:nvPr/>
          </p:nvGraphicFramePr>
          <p:xfrm>
            <a:off x="1558" y="2543"/>
            <a:ext cx="2255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133" name="公式" r:id="rId9" imgW="3581400" imgH="711200" progId="Equation.3">
                    <p:embed/>
                  </p:oleObj>
                </mc:Choice>
                <mc:Fallback>
                  <p:oleObj name="公式" r:id="rId9" imgW="3581400" imgH="711200" progId="Equation.3">
                    <p:embed/>
                    <p:pic>
                      <p:nvPicPr>
                        <p:cNvPr id="0" name="图片 3731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8" y="2543"/>
                          <a:ext cx="2255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927" y="2066"/>
              <a:ext cx="97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0000"/>
                  </a:solidFill>
                </a:rPr>
                <a:t>其中</a:t>
              </a:r>
              <a:r>
                <a:rPr kumimoji="1" lang="en-US" altLang="zh-CN" b="1">
                  <a:solidFill>
                    <a:srgbClr val="000000"/>
                  </a:solidFill>
                </a:rPr>
                <a:t>,</a:t>
              </a:r>
              <a:endParaRPr kumimoji="1" lang="en-US" altLang="zh-CN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7208" name="Object 15"/>
            <p:cNvGraphicFramePr>
              <a:graphicFrameLocks noChangeAspect="1"/>
            </p:cNvGraphicFramePr>
            <p:nvPr/>
          </p:nvGraphicFramePr>
          <p:xfrm>
            <a:off x="4073" y="2687"/>
            <a:ext cx="753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134" name="公式" r:id="rId11" imgW="1409065" imgH="342900" progId="Equation.3">
                    <p:embed/>
                  </p:oleObj>
                </mc:Choice>
                <mc:Fallback>
                  <p:oleObj name="公式" r:id="rId11" imgW="1409065" imgH="342900" progId="Equation.3">
                    <p:embed/>
                    <p:pic>
                      <p:nvPicPr>
                        <p:cNvPr id="0" name="图片 373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3" y="2687"/>
                          <a:ext cx="753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27" name="Group 19"/>
          <p:cNvGrpSpPr/>
          <p:nvPr/>
        </p:nvGrpSpPr>
        <p:grpSpPr bwMode="auto">
          <a:xfrm>
            <a:off x="2152650" y="2149475"/>
            <a:ext cx="6797675" cy="773113"/>
            <a:chOff x="1356" y="1354"/>
            <a:chExt cx="4282" cy="487"/>
          </a:xfrm>
        </p:grpSpPr>
        <p:graphicFrame>
          <p:nvGraphicFramePr>
            <p:cNvPr id="7202" name="Object 10"/>
            <p:cNvGraphicFramePr/>
            <p:nvPr/>
          </p:nvGraphicFramePr>
          <p:xfrm>
            <a:off x="1356" y="1354"/>
            <a:ext cx="3288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135" name="Equation" r:id="rId13" imgW="5219700" imgH="774700" progId="Equation.DSMT4">
                    <p:embed/>
                  </p:oleObj>
                </mc:Choice>
                <mc:Fallback>
                  <p:oleObj name="Equation" r:id="rId13" imgW="5219700" imgH="774700" progId="Equation.DSMT4">
                    <p:embed/>
                    <p:pic>
                      <p:nvPicPr>
                        <p:cNvPr id="0" name="图片 3731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6" y="1354"/>
                          <a:ext cx="3288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5048" y="1441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b="1">
                  <a:solidFill>
                    <a:srgbClr val="FF3300"/>
                  </a:solidFill>
                </a:rPr>
                <a:t>(A)</a:t>
              </a:r>
              <a:endParaRPr kumimoji="1" lang="en-US" altLang="zh-CN" b="1">
                <a:solidFill>
                  <a:srgbClr val="FF3300"/>
                </a:solidFill>
              </a:endParaRPr>
            </a:p>
          </p:txBody>
        </p:sp>
      </p:grpSp>
      <p:grpSp>
        <p:nvGrpSpPr>
          <p:cNvPr id="17430" name="Group 22"/>
          <p:cNvGrpSpPr/>
          <p:nvPr/>
        </p:nvGrpSpPr>
        <p:grpSpPr bwMode="auto">
          <a:xfrm>
            <a:off x="534988" y="5802313"/>
            <a:ext cx="6777037" cy="484187"/>
            <a:chOff x="337" y="3655"/>
            <a:chExt cx="4269" cy="305"/>
          </a:xfrm>
        </p:grpSpPr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912" y="3672"/>
              <a:ext cx="369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defRPr/>
              </a:pPr>
              <a:r>
                <a:rPr kumimoji="1" lang="zh-CN" altLang="en-US" b="1"/>
                <a:t>称</a:t>
              </a:r>
              <a:r>
                <a:rPr kumimoji="1" lang="zh-CN" altLang="en-US" b="1" baseline="-25000"/>
                <a:t> </a:t>
              </a:r>
              <a:r>
                <a:rPr kumimoji="1" lang="en-US" altLang="zh-CN" b="1">
                  <a:solidFill>
                    <a:srgbClr val="FF3300"/>
                  </a:solidFill>
                </a:rPr>
                <a:t>(A)</a:t>
              </a:r>
              <a:r>
                <a:rPr kumimoji="1" lang="en-US" altLang="zh-CN" b="1" baseline="-25000">
                  <a:solidFill>
                    <a:srgbClr val="FF3300"/>
                  </a:solidFill>
                </a:rPr>
                <a:t> </a:t>
              </a:r>
              <a:r>
                <a:rPr kumimoji="1" lang="zh-CN" altLang="en-US" b="1"/>
                <a:t>式为</a:t>
              </a:r>
              <a:r>
                <a:rPr kumimoji="1" lang="zh-CN" altLang="en-US" b="1" baseline="30000"/>
                <a:t> </a:t>
              </a:r>
              <a:r>
                <a:rPr kumimoji="1" lang="en-US" altLang="zh-CN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Fourier</a:t>
              </a:r>
              <a:r>
                <a:rPr kumimoji="1" lang="en-US" altLang="zh-CN" b="1" u="sng" baseline="3000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zh-CN" altLang="en-US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级数的三角形式</a:t>
              </a:r>
              <a:r>
                <a:rPr kumimoji="1" lang="zh-CN" altLang="en-US" b="1">
                  <a:solidFill>
                    <a:srgbClr val="000000"/>
                  </a:solidFill>
                </a:rPr>
                <a:t>。</a:t>
              </a:r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337" y="3655"/>
              <a:ext cx="8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00FF"/>
                  </a:solidFill>
                </a:rPr>
                <a:t>定义</a:t>
              </a:r>
              <a:endParaRPr kumimoji="1" lang="zh-CN" altLang="en-US" b="1">
                <a:solidFill>
                  <a:srgbClr val="0000FF"/>
                </a:solidFill>
              </a:endParaRPr>
            </a:p>
          </p:txBody>
        </p:sp>
      </p:grp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57200" y="3762375"/>
            <a:ext cx="2476500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/>
              <a:t>(</a:t>
            </a:r>
            <a:r>
              <a:rPr lang="zh-CN" altLang="en-US" sz="2000" dirty="0" smtClean="0"/>
              <a:t>系数是利用</a:t>
            </a:r>
            <a:r>
              <a:rPr lang="zh-CN" altLang="en-US" sz="2000" b="1" dirty="0"/>
              <a:t>函数的正交</a:t>
            </a:r>
            <a:r>
              <a:rPr lang="zh-CN" altLang="en-US" sz="2000" b="1" dirty="0" smtClean="0"/>
              <a:t>性得到</a:t>
            </a:r>
            <a:r>
              <a:rPr lang="en-US" altLang="zh-CN" sz="2000" b="1" dirty="0" smtClean="0"/>
              <a:t>)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36597 L 1.94444E-6 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nimBg="1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5" name="Picture 2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6" name="Picture 2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7" name="Picture 2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8" name="Picture 2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9" name="Picture 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0" name="Picture 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1" name="Picture 28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2" name="Picture 2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3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4" name="Picture 3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5" name="Picture 32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6" name="Picture 3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7" name="Picture 3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8" name="Picture 3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9" name="Picture 3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0" name="Picture 3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1" name="Picture 38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2" name="Picture 3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3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36575" y="1096963"/>
            <a:ext cx="44926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2.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级数的指数形式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354138" y="4679950"/>
            <a:ext cx="36306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b="1"/>
              <a:t>代入</a:t>
            </a:r>
            <a:r>
              <a:rPr kumimoji="1" lang="zh-CN" altLang="en-US" b="1" baseline="-25000">
                <a:solidFill>
                  <a:srgbClr val="FF3300"/>
                </a:solidFill>
              </a:rPr>
              <a:t> </a:t>
            </a:r>
            <a:r>
              <a:rPr kumimoji="1" lang="en-US" altLang="zh-CN" b="1">
                <a:solidFill>
                  <a:srgbClr val="FF3300"/>
                </a:solidFill>
              </a:rPr>
              <a:t>(A)</a:t>
            </a:r>
            <a:r>
              <a:rPr kumimoji="1" lang="en-US" altLang="zh-CN" b="1" baseline="-25000"/>
              <a:t> </a:t>
            </a:r>
            <a:r>
              <a:rPr kumimoji="1" lang="zh-CN" altLang="en-US" b="1"/>
              <a:t>式并整理得</a:t>
            </a:r>
            <a:endParaRPr kumimoji="1" lang="zh-CN" altLang="en-US" b="1"/>
          </a:p>
        </p:txBody>
      </p:sp>
      <p:grpSp>
        <p:nvGrpSpPr>
          <p:cNvPr id="21522" name="Group 18"/>
          <p:cNvGrpSpPr/>
          <p:nvPr/>
        </p:nvGrpSpPr>
        <p:grpSpPr bwMode="auto">
          <a:xfrm>
            <a:off x="1355725" y="2754313"/>
            <a:ext cx="7758113" cy="457200"/>
            <a:chOff x="854" y="1735"/>
            <a:chExt cx="4887" cy="288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854" y="1735"/>
              <a:ext cx="197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1" lang="zh-CN" altLang="en-US" b="1"/>
                <a:t>根据 </a:t>
              </a:r>
              <a:r>
                <a:rPr kumimoji="1" lang="en-US" altLang="zh-CN" b="1"/>
                <a:t>Euler </a:t>
              </a:r>
              <a:r>
                <a:rPr kumimoji="1" lang="zh-CN" altLang="en-US" b="1"/>
                <a:t>公式  </a:t>
              </a:r>
              <a:endParaRPr kumimoji="1" lang="zh-CN" altLang="en-US" b="1"/>
            </a:p>
          </p:txBody>
        </p:sp>
        <p:graphicFrame>
          <p:nvGraphicFramePr>
            <p:cNvPr id="8233" name="Object 7"/>
            <p:cNvGraphicFramePr/>
            <p:nvPr/>
          </p:nvGraphicFramePr>
          <p:xfrm>
            <a:off x="2540" y="1736"/>
            <a:ext cx="232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154" name="公式" r:id="rId3" imgW="3695700" imgH="444500" progId="Equation.3">
                    <p:embed/>
                  </p:oleObj>
                </mc:Choice>
                <mc:Fallback>
                  <p:oleObj name="公式" r:id="rId3" imgW="3695700" imgH="444500" progId="Equation.3">
                    <p:embed/>
                    <p:pic>
                      <p:nvPicPr>
                        <p:cNvPr id="0" name="图片 3741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" y="1736"/>
                          <a:ext cx="232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4" name="Object 8"/>
            <p:cNvGraphicFramePr/>
            <p:nvPr/>
          </p:nvGraphicFramePr>
          <p:xfrm>
            <a:off x="4885" y="1750"/>
            <a:ext cx="8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155" name="公式" r:id="rId5" imgW="1358265" imgH="406400" progId="Equation.3">
                    <p:embed/>
                  </p:oleObj>
                </mc:Choice>
                <mc:Fallback>
                  <p:oleObj name="公式" r:id="rId5" imgW="1358265" imgH="406400" progId="Equation.3">
                    <p:embed/>
                    <p:pic>
                      <p:nvPicPr>
                        <p:cNvPr id="0" name="图片 3741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5" y="1750"/>
                          <a:ext cx="85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45" name="Group 41"/>
          <p:cNvGrpSpPr/>
          <p:nvPr/>
        </p:nvGrpSpPr>
        <p:grpSpPr bwMode="auto">
          <a:xfrm>
            <a:off x="1354138" y="3605213"/>
            <a:ext cx="7780338" cy="787400"/>
            <a:chOff x="853" y="2271"/>
            <a:chExt cx="4901" cy="496"/>
          </a:xfrm>
        </p:grpSpPr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853" y="2399"/>
              <a:ext cx="9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/>
                <a:t>可得</a:t>
              </a:r>
              <a:endParaRPr kumimoji="1" lang="zh-CN" altLang="en-US" b="1"/>
            </a:p>
          </p:txBody>
        </p:sp>
        <p:graphicFrame>
          <p:nvGraphicFramePr>
            <p:cNvPr id="8230" name="Object 9"/>
            <p:cNvGraphicFramePr/>
            <p:nvPr/>
          </p:nvGraphicFramePr>
          <p:xfrm>
            <a:off x="1549" y="2283"/>
            <a:ext cx="1944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156" name="公式" r:id="rId7" imgW="3289300" imgH="787400" progId="Equation.3">
                    <p:embed/>
                  </p:oleObj>
                </mc:Choice>
                <mc:Fallback>
                  <p:oleObj name="公式" r:id="rId7" imgW="3289300" imgH="787400" progId="Equation.3">
                    <p:embed/>
                    <p:pic>
                      <p:nvPicPr>
                        <p:cNvPr id="0" name="图片 3741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9" y="2283"/>
                          <a:ext cx="1944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1" name="Object 10"/>
            <p:cNvGraphicFramePr/>
            <p:nvPr/>
          </p:nvGraphicFramePr>
          <p:xfrm>
            <a:off x="3544" y="2271"/>
            <a:ext cx="221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157" name="公式" r:id="rId9" imgW="3695700" imgH="787400" progId="Equation.3">
                    <p:embed/>
                  </p:oleObj>
                </mc:Choice>
                <mc:Fallback>
                  <p:oleObj name="公式" r:id="rId9" imgW="3695700" imgH="787400" progId="Equation.3">
                    <p:embed/>
                    <p:pic>
                      <p:nvPicPr>
                        <p:cNvPr id="0" name="图片 3741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4" y="2271"/>
                          <a:ext cx="221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15" name="Object 11"/>
          <p:cNvGraphicFramePr/>
          <p:nvPr/>
        </p:nvGraphicFramePr>
        <p:xfrm>
          <a:off x="2141538" y="5354638"/>
          <a:ext cx="59674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158" name="公式" r:id="rId11" imgW="5969000" imgH="812800" progId="Equation.3">
                  <p:embed/>
                </p:oleObj>
              </mc:Choice>
              <mc:Fallback>
                <p:oleObj name="公式" r:id="rId11" imgW="5969000" imgH="812800" progId="Equation.3">
                  <p:embed/>
                  <p:pic>
                    <p:nvPicPr>
                      <p:cNvPr id="0" name="图片 37415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5354638"/>
                        <a:ext cx="59674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21" name="Group 17"/>
          <p:cNvGrpSpPr/>
          <p:nvPr/>
        </p:nvGrpSpPr>
        <p:grpSpPr bwMode="auto">
          <a:xfrm>
            <a:off x="533400" y="1663700"/>
            <a:ext cx="8356600" cy="773113"/>
            <a:chOff x="336" y="1048"/>
            <a:chExt cx="5264" cy="487"/>
          </a:xfrm>
        </p:grpSpPr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336" y="1134"/>
              <a:ext cx="6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>
                  <a:solidFill>
                    <a:srgbClr val="0000FF"/>
                  </a:solidFill>
                </a:rPr>
                <a:t>推导</a:t>
              </a:r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8226" name="Object 13"/>
            <p:cNvGraphicFramePr/>
            <p:nvPr/>
          </p:nvGraphicFramePr>
          <p:xfrm>
            <a:off x="1616" y="1048"/>
            <a:ext cx="3288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159" name="Equation" r:id="rId13" imgW="5219700" imgH="774700" progId="Equation.DSMT4">
                    <p:embed/>
                  </p:oleObj>
                </mc:Choice>
                <mc:Fallback>
                  <p:oleObj name="Equation" r:id="rId13" imgW="5219700" imgH="774700" progId="Equation.DSMT4">
                    <p:embed/>
                    <p:pic>
                      <p:nvPicPr>
                        <p:cNvPr id="0" name="图片 3741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6" y="1048"/>
                          <a:ext cx="3288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5036" y="1135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b="1">
                  <a:solidFill>
                    <a:srgbClr val="FF3300"/>
                  </a:solidFill>
                </a:rPr>
                <a:t>(A)</a:t>
              </a:r>
              <a:endParaRPr kumimoji="1"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853" y="1140"/>
              <a:ext cx="103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/>
                <a:t>已知</a:t>
              </a:r>
              <a:endParaRPr kumimoji="1" lang="zh-CN" altLang="en-US" b="1"/>
            </a:p>
          </p:txBody>
        </p:sp>
      </p:grp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grpSp>
        <p:nvGrpSpPr>
          <p:cNvPr id="21546" name="Group 42"/>
          <p:cNvGrpSpPr/>
          <p:nvPr/>
        </p:nvGrpSpPr>
        <p:grpSpPr bwMode="auto">
          <a:xfrm>
            <a:off x="588963" y="2262188"/>
            <a:ext cx="671513" cy="369887"/>
            <a:chOff x="311" y="3873"/>
            <a:chExt cx="423" cy="233"/>
          </a:xfrm>
        </p:grpSpPr>
        <p:sp>
          <p:nvSpPr>
            <p:cNvPr id="21547" name="Rectangle 43"/>
            <p:cNvSpPr>
              <a:spLocks noChangeArrowheads="1"/>
            </p:cNvSpPr>
            <p:nvPr/>
          </p:nvSpPr>
          <p:spPr bwMode="auto">
            <a:xfrm>
              <a:off x="341" y="3899"/>
              <a:ext cx="37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48" name="Rectangle 44"/>
            <p:cNvSpPr>
              <a:spLocks noChangeArrowheads="1"/>
            </p:cNvSpPr>
            <p:nvPr/>
          </p:nvSpPr>
          <p:spPr bwMode="auto">
            <a:xfrm>
              <a:off x="311" y="3873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P160    </a:t>
              </a:r>
              <a:r>
                <a:rPr lang="en-US" altLang="zh-CN" sz="1800" b="1" dirty="0" smtClean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 b="1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8222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ldLvl="0" animBg="1"/>
      <p:bldP spid="21509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9" name="Picture 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0" name="Picture 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1" name="Picture 2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2" name="Picture 2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3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4" name="Picture 3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5" name="Picture 3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6" name="Picture 33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7" name="Picture 3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8" name="Picture 3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9" name="Picture 3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0" name="Picture 3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1" name="Picture 3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2" name="Picture 3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3" name="Picture 4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4" name="Picture 4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5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6" name="Picture 4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7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8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36575" y="1096963"/>
            <a:ext cx="4214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zh-CN" b="1" dirty="0">
                <a:solidFill>
                  <a:srgbClr val="000099"/>
                </a:solidFill>
              </a:rPr>
              <a:t>2</a:t>
            </a:r>
            <a:r>
              <a:rPr kumimoji="1" lang="en-US" altLang="zh-CN" b="1" dirty="0">
                <a:solidFill>
                  <a:srgbClr val="000099"/>
                </a:solidFill>
              </a:rPr>
              <a:t>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级数的指数形式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graphicFrame>
        <p:nvGraphicFramePr>
          <p:cNvPr id="22533" name="Object 5"/>
          <p:cNvGraphicFramePr/>
          <p:nvPr/>
        </p:nvGraphicFramePr>
        <p:xfrm>
          <a:off x="1600518" y="1658938"/>
          <a:ext cx="59674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370" name="公式" r:id="rId3" imgW="5969000" imgH="812800" progId="Equation.3">
                  <p:embed/>
                </p:oleObj>
              </mc:Choice>
              <mc:Fallback>
                <p:oleObj name="公式" r:id="rId3" imgW="5969000" imgH="812800" progId="Equation.3">
                  <p:embed/>
                  <p:pic>
                    <p:nvPicPr>
                      <p:cNvPr id="0" name="图片 37536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518" y="1658938"/>
                        <a:ext cx="59674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33400" y="1800225"/>
            <a:ext cx="14239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b="1">
                <a:solidFill>
                  <a:srgbClr val="0000FF"/>
                </a:solidFill>
              </a:rPr>
              <a:t>推导</a:t>
            </a: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7408863" y="2776538"/>
            <a:ext cx="1377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b="1"/>
              <a:t>则有</a:t>
            </a:r>
            <a:endParaRPr kumimoji="1" lang="zh-CN" altLang="en-US" b="1"/>
          </a:p>
        </p:txBody>
      </p:sp>
      <p:grpSp>
        <p:nvGrpSpPr>
          <p:cNvPr id="22548" name="Group 20"/>
          <p:cNvGrpSpPr/>
          <p:nvPr/>
        </p:nvGrpSpPr>
        <p:grpSpPr bwMode="auto">
          <a:xfrm>
            <a:off x="1412875" y="2673350"/>
            <a:ext cx="6164263" cy="717550"/>
            <a:chOff x="890" y="1684"/>
            <a:chExt cx="3883" cy="452"/>
          </a:xfrm>
        </p:grpSpPr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890" y="1761"/>
              <a:ext cx="7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/>
                <a:t>令</a:t>
              </a:r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9262" name="Object 10"/>
            <p:cNvGraphicFramePr/>
            <p:nvPr/>
          </p:nvGraphicFramePr>
          <p:xfrm>
            <a:off x="1422" y="1687"/>
            <a:ext cx="720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71" name="公式" r:id="rId5" imgW="1143000" imgH="711200" progId="Equation.3">
                    <p:embed/>
                  </p:oleObj>
                </mc:Choice>
                <mc:Fallback>
                  <p:oleObj name="公式" r:id="rId5" imgW="1143000" imgH="711200" progId="Equation.3">
                    <p:embed/>
                    <p:pic>
                      <p:nvPicPr>
                        <p:cNvPr id="0" name="图片 3753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2" y="1687"/>
                          <a:ext cx="720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3" name="Object 11"/>
            <p:cNvGraphicFramePr/>
            <p:nvPr/>
          </p:nvGraphicFramePr>
          <p:xfrm>
            <a:off x="2292" y="1684"/>
            <a:ext cx="1134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72" name="公式" r:id="rId7" imgW="1803400" imgH="711200" progId="Equation.3">
                    <p:embed/>
                  </p:oleObj>
                </mc:Choice>
                <mc:Fallback>
                  <p:oleObj name="公式" r:id="rId7" imgW="1803400" imgH="711200" progId="Equation.3">
                    <p:embed/>
                    <p:pic>
                      <p:nvPicPr>
                        <p:cNvPr id="0" name="图片 3753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2" y="1684"/>
                          <a:ext cx="1134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4" name="Object 12"/>
            <p:cNvGraphicFramePr/>
            <p:nvPr/>
          </p:nvGraphicFramePr>
          <p:xfrm>
            <a:off x="3597" y="1687"/>
            <a:ext cx="1176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73" name="公式" r:id="rId9" imgW="1866900" imgH="711200" progId="Equation.3">
                    <p:embed/>
                  </p:oleObj>
                </mc:Choice>
                <mc:Fallback>
                  <p:oleObj name="公式" r:id="rId9" imgW="1866900" imgH="711200" progId="Equation.3">
                    <p:embed/>
                    <p:pic>
                      <p:nvPicPr>
                        <p:cNvPr id="0" name="图片 3753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" y="1687"/>
                          <a:ext cx="1176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50" name="Group 22"/>
          <p:cNvGrpSpPr/>
          <p:nvPr/>
        </p:nvGrpSpPr>
        <p:grpSpPr bwMode="auto">
          <a:xfrm>
            <a:off x="1406525" y="4765675"/>
            <a:ext cx="6754813" cy="711200"/>
            <a:chOff x="886" y="3002"/>
            <a:chExt cx="4255" cy="448"/>
          </a:xfrm>
        </p:grpSpPr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886" y="3089"/>
              <a:ext cx="11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>
                  <a:solidFill>
                    <a:srgbClr val="000000"/>
                  </a:solidFill>
                </a:rPr>
                <a:t>其中</a:t>
              </a:r>
              <a:r>
                <a:rPr kumimoji="1" lang="en-US" altLang="zh-CN" b="1">
                  <a:solidFill>
                    <a:srgbClr val="000000"/>
                  </a:solidFill>
                </a:rPr>
                <a:t>,</a:t>
              </a:r>
              <a:endParaRPr kumimoji="1" lang="en-US" altLang="zh-CN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9259" name="Object 14"/>
            <p:cNvGraphicFramePr/>
            <p:nvPr/>
          </p:nvGraphicFramePr>
          <p:xfrm>
            <a:off x="1767" y="3002"/>
            <a:ext cx="2048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74" name="公式" r:id="rId11" imgW="3251200" imgH="711200" progId="Equation.3">
                    <p:embed/>
                  </p:oleObj>
                </mc:Choice>
                <mc:Fallback>
                  <p:oleObj name="公式" r:id="rId11" imgW="3251200" imgH="711200" progId="Equation.3">
                    <p:embed/>
                    <p:pic>
                      <p:nvPicPr>
                        <p:cNvPr id="0" name="图片 3753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7" y="3002"/>
                          <a:ext cx="2048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0" name="Object 15"/>
            <p:cNvGraphicFramePr>
              <a:graphicFrameLocks noChangeAspect="1"/>
            </p:cNvGraphicFramePr>
            <p:nvPr/>
          </p:nvGraphicFramePr>
          <p:xfrm>
            <a:off x="3969" y="3153"/>
            <a:ext cx="117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75" name="公式" r:id="rId13" imgW="2197100" imgH="342900" progId="Equation.3">
                    <p:embed/>
                  </p:oleObj>
                </mc:Choice>
                <mc:Fallback>
                  <p:oleObj name="公式" r:id="rId13" imgW="2197100" imgH="342900" progId="Equation.3">
                    <p:embed/>
                    <p:pic>
                      <p:nvPicPr>
                        <p:cNvPr id="0" name="图片 3753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3153"/>
                          <a:ext cx="117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75" name="Group 47"/>
          <p:cNvGrpSpPr/>
          <p:nvPr/>
        </p:nvGrpSpPr>
        <p:grpSpPr bwMode="auto">
          <a:xfrm>
            <a:off x="2228850" y="3614738"/>
            <a:ext cx="6742113" cy="876300"/>
            <a:chOff x="1404" y="2277"/>
            <a:chExt cx="4247" cy="552"/>
          </a:xfrm>
        </p:grpSpPr>
        <p:grpSp>
          <p:nvGrpSpPr>
            <p:cNvPr id="9254" name="Group 46"/>
            <p:cNvGrpSpPr/>
            <p:nvPr/>
          </p:nvGrpSpPr>
          <p:grpSpPr bwMode="auto">
            <a:xfrm>
              <a:off x="1404" y="2277"/>
              <a:ext cx="1692" cy="552"/>
              <a:chOff x="1404" y="2277"/>
              <a:chExt cx="1692" cy="552"/>
            </a:xfrm>
          </p:grpSpPr>
          <p:sp>
            <p:nvSpPr>
              <p:cNvPr id="22530" name="Rectangle 2"/>
              <p:cNvSpPr>
                <a:spLocks noChangeArrowheads="1"/>
              </p:cNvSpPr>
              <p:nvPr/>
            </p:nvSpPr>
            <p:spPr bwMode="auto">
              <a:xfrm>
                <a:off x="1404" y="2298"/>
                <a:ext cx="1692" cy="5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FF33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9257" name="Object 13"/>
              <p:cNvGraphicFramePr/>
              <p:nvPr/>
            </p:nvGraphicFramePr>
            <p:xfrm>
              <a:off x="1430" y="2277"/>
              <a:ext cx="1632" cy="5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376" name="公式" r:id="rId15" imgW="2590800" imgH="876300" progId="Equation.3">
                      <p:embed/>
                    </p:oleObj>
                  </mc:Choice>
                  <mc:Fallback>
                    <p:oleObj name="公式" r:id="rId15" imgW="2590800" imgH="876300" progId="Equation.3">
                      <p:embed/>
                      <p:pic>
                        <p:nvPicPr>
                          <p:cNvPr id="0" name="图片 37537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0" y="2277"/>
                            <a:ext cx="1632" cy="5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5078" y="2395"/>
              <a:ext cx="57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b="1">
                  <a:solidFill>
                    <a:srgbClr val="FF3300"/>
                  </a:solidFill>
                </a:rPr>
                <a:t>(B)</a:t>
              </a:r>
              <a:endParaRPr kumimoji="1" lang="en-US" altLang="zh-CN" b="1">
                <a:solidFill>
                  <a:srgbClr val="FF3300"/>
                </a:solidFill>
              </a:endParaRPr>
            </a:p>
          </p:txBody>
        </p:sp>
      </p:grpSp>
      <p:grpSp>
        <p:nvGrpSpPr>
          <p:cNvPr id="22551" name="Group 23"/>
          <p:cNvGrpSpPr/>
          <p:nvPr/>
        </p:nvGrpSpPr>
        <p:grpSpPr bwMode="auto">
          <a:xfrm>
            <a:off x="534988" y="5802313"/>
            <a:ext cx="6434137" cy="484187"/>
            <a:chOff x="337" y="3655"/>
            <a:chExt cx="4053" cy="305"/>
          </a:xfrm>
        </p:grpSpPr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906" y="3672"/>
              <a:ext cx="34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1" lang="zh-CN" altLang="en-US" b="1"/>
                <a:t>称</a:t>
              </a:r>
              <a:r>
                <a:rPr kumimoji="1" lang="zh-CN" altLang="en-US" b="1" baseline="-25000"/>
                <a:t> </a:t>
              </a:r>
              <a:r>
                <a:rPr kumimoji="1" lang="en-US" altLang="zh-CN" b="1">
                  <a:solidFill>
                    <a:srgbClr val="FF3300"/>
                  </a:solidFill>
                </a:rPr>
                <a:t>(B)</a:t>
              </a:r>
              <a:r>
                <a:rPr kumimoji="1" lang="en-US" altLang="zh-CN" b="1" baseline="-25000">
                  <a:solidFill>
                    <a:srgbClr val="FF3300"/>
                  </a:solidFill>
                </a:rPr>
                <a:t> </a:t>
              </a:r>
              <a:r>
                <a:rPr kumimoji="1" lang="zh-CN" altLang="en-US" b="1"/>
                <a:t>式为</a:t>
              </a:r>
              <a:r>
                <a:rPr kumimoji="1" lang="zh-CN" altLang="en-US" b="1" baseline="30000"/>
                <a:t> </a:t>
              </a:r>
              <a:r>
                <a:rPr kumimoji="1" lang="en-US" altLang="zh-CN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Fourier</a:t>
              </a:r>
              <a:r>
                <a:rPr kumimoji="1" lang="en-US" altLang="zh-CN" b="1" u="sng" baseline="3000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zh-CN" altLang="en-US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级数的指数形式</a:t>
              </a:r>
              <a:r>
                <a:rPr kumimoji="1" lang="zh-CN" altLang="en-US" b="1">
                  <a:solidFill>
                    <a:srgbClr val="000000"/>
                  </a:solidFill>
                </a:rPr>
                <a:t>。</a:t>
              </a:r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337" y="3655"/>
              <a:ext cx="93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>
                  <a:solidFill>
                    <a:srgbClr val="0000FF"/>
                  </a:solidFill>
                </a:rPr>
                <a:t>定义</a:t>
              </a:r>
              <a:endParaRPr kumimoji="1" lang="zh-CN" altLang="en-US" b="1">
                <a:solidFill>
                  <a:srgbClr val="0000FF"/>
                </a:solidFill>
              </a:endParaRPr>
            </a:p>
          </p:txBody>
        </p:sp>
      </p:grp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grpSp>
        <p:nvGrpSpPr>
          <p:cNvPr id="46" name="Group 83"/>
          <p:cNvGrpSpPr/>
          <p:nvPr/>
        </p:nvGrpSpPr>
        <p:grpSpPr bwMode="auto">
          <a:xfrm>
            <a:off x="1443038" y="6273800"/>
            <a:ext cx="5824537" cy="508000"/>
            <a:chOff x="877" y="3608"/>
            <a:chExt cx="3669" cy="320"/>
          </a:xfrm>
        </p:grpSpPr>
        <p:sp>
          <p:nvSpPr>
            <p:cNvPr id="47" name="Rectangle 70"/>
            <p:cNvSpPr>
              <a:spLocks noChangeArrowheads="1"/>
            </p:cNvSpPr>
            <p:nvPr/>
          </p:nvSpPr>
          <p:spPr bwMode="auto">
            <a:xfrm>
              <a:off x="877" y="3608"/>
              <a:ext cx="2763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 dirty="0"/>
                <a:t>称系数    为离散</a:t>
              </a:r>
              <a:r>
                <a:rPr kumimoji="1" lang="zh-CN" altLang="en-US" b="1" u="sng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频谱</a:t>
              </a:r>
              <a:r>
                <a:rPr kumimoji="1" lang="zh-CN" altLang="en-US" b="1" dirty="0"/>
                <a:t>，记为</a:t>
              </a:r>
              <a:endParaRPr kumimoji="1" lang="zh-CN" altLang="en-US" b="1" dirty="0"/>
            </a:p>
          </p:txBody>
        </p:sp>
        <p:graphicFrame>
          <p:nvGraphicFramePr>
            <p:cNvPr id="9250" name="Object 73"/>
            <p:cNvGraphicFramePr/>
            <p:nvPr/>
          </p:nvGraphicFramePr>
          <p:xfrm>
            <a:off x="1698" y="3631"/>
            <a:ext cx="17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77" name="公式" r:id="rId17" imgW="279400" imgH="381000" progId="Equation.3">
                    <p:embed/>
                  </p:oleObj>
                </mc:Choice>
                <mc:Fallback>
                  <p:oleObj name="公式" r:id="rId17" imgW="279400" imgH="381000" progId="Equation.3">
                    <p:embed/>
                    <p:pic>
                      <p:nvPicPr>
                        <p:cNvPr id="0" name="图片 3753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" y="3631"/>
                          <a:ext cx="17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1" name="Object 74"/>
            <p:cNvGraphicFramePr/>
            <p:nvPr/>
          </p:nvGraphicFramePr>
          <p:xfrm>
            <a:off x="3498" y="3688"/>
            <a:ext cx="104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78" name="Equation" r:id="rId19" imgW="1663700" imgH="381000" progId="Equation.DSMT4">
                    <p:embed/>
                  </p:oleObj>
                </mc:Choice>
                <mc:Fallback>
                  <p:oleObj name="Equation" r:id="rId19" imgW="1663700" imgH="381000" progId="Equation.DSMT4">
                    <p:embed/>
                    <p:pic>
                      <p:nvPicPr>
                        <p:cNvPr id="0" name="图片 3753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8" y="3688"/>
                          <a:ext cx="104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05 0.53958 L 0.00243 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-2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Picture 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4" name="Picture 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5" name="Picture 2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6" name="Picture 2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7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8" name="Picture 3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9" name="Picture 3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0" name="Picture 33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1" name="Picture 3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2" name="Picture 3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3" name="Picture 3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4" name="Picture 3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5" name="Picture 3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6" name="Picture 3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7" name="Picture 4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8" name="Picture 4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9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0" name="Picture 4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1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2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36575" y="1096963"/>
            <a:ext cx="4214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zh-CN" b="1" dirty="0">
                <a:solidFill>
                  <a:srgbClr val="000099"/>
                </a:solidFill>
              </a:rPr>
              <a:t>2</a:t>
            </a:r>
            <a:r>
              <a:rPr kumimoji="1" lang="en-US" altLang="zh-CN" b="1" dirty="0">
                <a:solidFill>
                  <a:srgbClr val="000099"/>
                </a:solidFill>
              </a:rPr>
              <a:t>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级数的指数形式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41375" y="1687513"/>
            <a:ext cx="1416050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8000"/>
                </a:solidFill>
              </a:rPr>
              <a:t>几点说明</a:t>
            </a:r>
            <a:endParaRPr lang="zh-CN" altLang="en-US">
              <a:solidFill>
                <a:srgbClr val="008000"/>
              </a:solidFill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901700" y="2314575"/>
            <a:ext cx="77216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lang="en-US" altLang="zh-CN" b="1"/>
              <a:t>(1) </a:t>
            </a:r>
            <a:r>
              <a:rPr lang="zh-CN" altLang="en-US" b="1"/>
              <a:t>对于给定的函数，其</a:t>
            </a:r>
            <a:r>
              <a:rPr lang="en-US" altLang="zh-CN" b="1"/>
              <a:t>Fourier </a:t>
            </a:r>
            <a:r>
              <a:rPr lang="zh-CN" altLang="en-US" b="1"/>
              <a:t>级数展开式是唯一的。</a:t>
            </a:r>
            <a:endParaRPr lang="zh-CN" altLang="en-US"/>
          </a:p>
        </p:txBody>
      </p:sp>
      <p:grpSp>
        <p:nvGrpSpPr>
          <p:cNvPr id="10" name="组 9"/>
          <p:cNvGrpSpPr/>
          <p:nvPr/>
        </p:nvGrpSpPr>
        <p:grpSpPr bwMode="auto">
          <a:xfrm>
            <a:off x="914400" y="3032125"/>
            <a:ext cx="8229600" cy="1008063"/>
            <a:chOff x="914400" y="3032036"/>
            <a:chExt cx="8229600" cy="1008797"/>
          </a:xfrm>
        </p:grpSpPr>
        <p:sp>
          <p:nvSpPr>
            <p:cNvPr id="10274" name="矩形 3"/>
            <p:cNvSpPr>
              <a:spLocks noChangeArrowheads="1"/>
            </p:cNvSpPr>
            <p:nvPr/>
          </p:nvSpPr>
          <p:spPr bwMode="auto">
            <a:xfrm>
              <a:off x="914400" y="3032036"/>
              <a:ext cx="8229600" cy="4607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b="1" dirty="0"/>
                <a:t>(2) </a:t>
              </a:r>
              <a:r>
                <a:rPr lang="zh-CN" altLang="en-US" b="1" dirty="0"/>
                <a:t>在计算展开系数     时，可在任意一个</a:t>
              </a:r>
              <a:r>
                <a:rPr lang="zh-CN" altLang="en-US" b="1" u="sng" dirty="0">
                  <a:solidFill>
                    <a:srgbClr val="800000"/>
                  </a:solidFill>
                </a:rPr>
                <a:t>长度为</a:t>
              </a:r>
              <a:r>
                <a:rPr kumimoji="1" lang="en-US" altLang="zh-CN" b="1" i="1" u="sng" dirty="0">
                  <a:solidFill>
                    <a:srgbClr val="800000"/>
                  </a:solidFill>
                </a:rPr>
                <a:t>T</a:t>
              </a:r>
              <a:r>
                <a:rPr lang="en-US" altLang="zh-CN" dirty="0"/>
                <a:t> </a:t>
              </a:r>
              <a:r>
                <a:rPr lang="zh-CN" altLang="en-US" b="1" dirty="0"/>
                <a:t>的区间上</a:t>
              </a:r>
              <a:endParaRPr lang="en-US" altLang="zh-CN" dirty="0"/>
            </a:p>
          </p:txBody>
        </p:sp>
        <p:sp>
          <p:nvSpPr>
            <p:cNvPr id="10275" name="矩形 4"/>
            <p:cNvSpPr>
              <a:spLocks noChangeArrowheads="1"/>
            </p:cNvSpPr>
            <p:nvPr/>
          </p:nvSpPr>
          <p:spPr bwMode="auto">
            <a:xfrm>
              <a:off x="1432461" y="3579168"/>
              <a:ext cx="264687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计算其中的积分。</a:t>
              </a:r>
              <a:endParaRPr lang="zh-CN" altLang="en-US"/>
            </a:p>
          </p:txBody>
        </p:sp>
        <p:graphicFrame>
          <p:nvGraphicFramePr>
            <p:cNvPr id="10276" name="Object 73"/>
            <p:cNvGraphicFramePr/>
            <p:nvPr/>
          </p:nvGraphicFramePr>
          <p:xfrm>
            <a:off x="3629025" y="3084523"/>
            <a:ext cx="280987" cy="3810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882" name="Equation" r:id="rId3" imgW="279400" imgH="381000" progId="Equation.DSMT4">
                    <p:embed/>
                  </p:oleObj>
                </mc:Choice>
                <mc:Fallback>
                  <p:oleObj name="Equation" r:id="rId3" imgW="279400" imgH="381000" progId="Equation.DSMT4">
                    <p:embed/>
                    <p:pic>
                      <p:nvPicPr>
                        <p:cNvPr id="0" name="图片 3758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9025" y="3084523"/>
                          <a:ext cx="280987" cy="3810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 10"/>
          <p:cNvGrpSpPr/>
          <p:nvPr/>
        </p:nvGrpSpPr>
        <p:grpSpPr bwMode="auto">
          <a:xfrm>
            <a:off x="927100" y="4251325"/>
            <a:ext cx="8128000" cy="957263"/>
            <a:chOff x="927100" y="4251236"/>
            <a:chExt cx="8128000" cy="957997"/>
          </a:xfrm>
        </p:grpSpPr>
        <p:sp>
          <p:nvSpPr>
            <p:cNvPr id="10272" name="矩形 5"/>
            <p:cNvSpPr>
              <a:spLocks noChangeArrowheads="1"/>
            </p:cNvSpPr>
            <p:nvPr/>
          </p:nvSpPr>
          <p:spPr bwMode="auto">
            <a:xfrm>
              <a:off x="927100" y="4251236"/>
              <a:ext cx="8128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b="1"/>
                <a:t>(3) </a:t>
              </a:r>
              <a:r>
                <a:rPr lang="zh-CN" altLang="en-US" b="1"/>
                <a:t>采用周期延拓技术，可以将结论应用到仅仅定义在某个</a:t>
              </a:r>
              <a:endParaRPr lang="zh-CN" altLang="en-US" b="1"/>
            </a:p>
          </p:txBody>
        </p:sp>
        <p:sp>
          <p:nvSpPr>
            <p:cNvPr id="10273" name="矩形 6"/>
            <p:cNvSpPr>
              <a:spLocks noChangeArrowheads="1"/>
            </p:cNvSpPr>
            <p:nvPr/>
          </p:nvSpPr>
          <p:spPr bwMode="auto">
            <a:xfrm>
              <a:off x="1380172" y="4747568"/>
              <a:ext cx="29546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/>
                <a:t>有限区间上的函数。</a:t>
              </a:r>
              <a:endParaRPr lang="zh-CN" altLang="en-US"/>
            </a:p>
          </p:txBody>
        </p:sp>
      </p:grpSp>
      <p:grpSp>
        <p:nvGrpSpPr>
          <p:cNvPr id="12" name="组 11"/>
          <p:cNvGrpSpPr/>
          <p:nvPr/>
        </p:nvGrpSpPr>
        <p:grpSpPr bwMode="auto">
          <a:xfrm>
            <a:off x="1371600" y="5299075"/>
            <a:ext cx="7683500" cy="950913"/>
            <a:chOff x="1371600" y="5299502"/>
            <a:chExt cx="7683500" cy="951131"/>
          </a:xfrm>
        </p:grpSpPr>
        <p:sp>
          <p:nvSpPr>
            <p:cNvPr id="10270" name="矩形 7"/>
            <p:cNvSpPr>
              <a:spLocks noChangeArrowheads="1"/>
            </p:cNvSpPr>
            <p:nvPr/>
          </p:nvSpPr>
          <p:spPr bwMode="auto">
            <a:xfrm>
              <a:off x="1371600" y="5299502"/>
              <a:ext cx="7683500" cy="4604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b="1"/>
                <a:t>换句话说，对于定义在有限区间上的函数，同样可以展</a:t>
              </a:r>
              <a:endParaRPr lang="zh-CN" altLang="en-US"/>
            </a:p>
          </p:txBody>
        </p:sp>
        <p:sp>
          <p:nvSpPr>
            <p:cNvPr id="10271" name="矩形 8"/>
            <p:cNvSpPr>
              <a:spLocks noChangeArrowheads="1"/>
            </p:cNvSpPr>
            <p:nvPr/>
          </p:nvSpPr>
          <p:spPr bwMode="auto">
            <a:xfrm>
              <a:off x="1417478" y="5788968"/>
              <a:ext cx="270654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TW" altLang="en-US" b="1"/>
                <a:t>开为</a:t>
              </a:r>
              <a:r>
                <a:rPr lang="en-US" altLang="zh-TW"/>
                <a:t>Fourier </a:t>
              </a:r>
              <a:r>
                <a:rPr lang="zh-TW" altLang="en-US" b="1"/>
                <a:t>级数。</a:t>
              </a: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3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7" name="Picture 3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8" name="Picture 3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9" name="Picture 3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0" name="Picture 3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1" name="Picture 3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2" name="Picture 3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3" name="Picture 39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4" name="Picture 4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5" name="Picture 4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6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7" name="Picture 4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8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9" name="Picture 4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0" name="Picture 4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1" name="Picture 4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2" name="Picture 4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3" name="Picture 4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4" name="Picture 5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5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84200" y="1087438"/>
            <a:ext cx="4395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3.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级数的物理含义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grpSp>
        <p:nvGrpSpPr>
          <p:cNvPr id="18462" name="Group 30"/>
          <p:cNvGrpSpPr/>
          <p:nvPr/>
        </p:nvGrpSpPr>
        <p:grpSpPr bwMode="auto">
          <a:xfrm>
            <a:off x="1876425" y="3946525"/>
            <a:ext cx="3484563" cy="801688"/>
            <a:chOff x="1182" y="2206"/>
            <a:chExt cx="2195" cy="505"/>
          </a:xfrm>
        </p:grpSpPr>
        <p:graphicFrame>
          <p:nvGraphicFramePr>
            <p:cNvPr id="11311" name="Object 6"/>
            <p:cNvGraphicFramePr/>
            <p:nvPr/>
          </p:nvGraphicFramePr>
          <p:xfrm>
            <a:off x="1182" y="2206"/>
            <a:ext cx="975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82" name="公式" r:id="rId3" imgW="1549400" imgH="800100" progId="Equation.3">
                    <p:embed/>
                  </p:oleObj>
                </mc:Choice>
                <mc:Fallback>
                  <p:oleObj name="公式" r:id="rId3" imgW="1549400" imgH="800100" progId="Equation.3">
                    <p:embed/>
                    <p:pic>
                      <p:nvPicPr>
                        <p:cNvPr id="0" name="图片 3774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2" y="2206"/>
                          <a:ext cx="975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2" name="Object 7"/>
            <p:cNvGraphicFramePr/>
            <p:nvPr/>
          </p:nvGraphicFramePr>
          <p:xfrm>
            <a:off x="2322" y="2208"/>
            <a:ext cx="1055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83" name="公式" r:id="rId5" imgW="1676400" imgH="800100" progId="Equation.3">
                    <p:embed/>
                  </p:oleObj>
                </mc:Choice>
                <mc:Fallback>
                  <p:oleObj name="公式" r:id="rId5" imgW="1676400" imgH="800100" progId="Equation.3">
                    <p:embed/>
                    <p:pic>
                      <p:nvPicPr>
                        <p:cNvPr id="0" name="图片 3774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2208"/>
                          <a:ext cx="1055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61" name="Group 29"/>
          <p:cNvGrpSpPr/>
          <p:nvPr/>
        </p:nvGrpSpPr>
        <p:grpSpPr bwMode="auto">
          <a:xfrm>
            <a:off x="1377950" y="3048000"/>
            <a:ext cx="4071938" cy="712788"/>
            <a:chOff x="868" y="1640"/>
            <a:chExt cx="2565" cy="449"/>
          </a:xfrm>
        </p:grpSpPr>
        <p:graphicFrame>
          <p:nvGraphicFramePr>
            <p:cNvPr id="11308" name="Object 4"/>
            <p:cNvGraphicFramePr/>
            <p:nvPr/>
          </p:nvGraphicFramePr>
          <p:xfrm>
            <a:off x="1377" y="1640"/>
            <a:ext cx="751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84" name="公式" r:id="rId7" imgW="1193800" imgH="711200" progId="Equation.3">
                    <p:embed/>
                  </p:oleObj>
                </mc:Choice>
                <mc:Fallback>
                  <p:oleObj name="公式" r:id="rId7" imgW="1193800" imgH="711200" progId="Equation.3">
                    <p:embed/>
                    <p:pic>
                      <p:nvPicPr>
                        <p:cNvPr id="0" name="图片 3774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1640"/>
                          <a:ext cx="751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9" name="Object 5"/>
            <p:cNvGraphicFramePr/>
            <p:nvPr/>
          </p:nvGraphicFramePr>
          <p:xfrm>
            <a:off x="2241" y="1706"/>
            <a:ext cx="119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85" name="公式" r:id="rId9" imgW="1892300" imgH="469900" progId="Equation.3">
                    <p:embed/>
                  </p:oleObj>
                </mc:Choice>
                <mc:Fallback>
                  <p:oleObj name="公式" r:id="rId9" imgW="1892300" imgH="469900" progId="Equation.3">
                    <p:embed/>
                    <p:pic>
                      <p:nvPicPr>
                        <p:cNvPr id="0" name="图片 3774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1" y="1706"/>
                          <a:ext cx="119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868" y="1705"/>
              <a:ext cx="68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/>
                <a:t>令</a:t>
              </a:r>
              <a:endParaRPr kumimoji="1" lang="zh-CN" altLang="en-US" b="1"/>
            </a:p>
          </p:txBody>
        </p:sp>
      </p:grp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333500" y="4992688"/>
            <a:ext cx="2647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zh-CN" altLang="en-US" b="1" dirty="0"/>
              <a:t>则</a:t>
            </a:r>
            <a:r>
              <a:rPr kumimoji="1" lang="zh-CN" altLang="en-US" b="1" baseline="-25000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(A)</a:t>
            </a:r>
            <a:r>
              <a:rPr kumimoji="1" lang="en-US" altLang="zh-CN" b="1" baseline="-25000" dirty="0">
                <a:solidFill>
                  <a:srgbClr val="FF0000"/>
                </a:solidFill>
              </a:rPr>
              <a:t> </a:t>
            </a:r>
            <a:r>
              <a:rPr kumimoji="1" lang="zh-CN" altLang="en-US" b="1" dirty="0"/>
              <a:t>式变为</a:t>
            </a:r>
            <a:endParaRPr kumimoji="1" lang="zh-CN" altLang="en-US" b="1" dirty="0"/>
          </a:p>
        </p:txBody>
      </p:sp>
      <p:grpSp>
        <p:nvGrpSpPr>
          <p:cNvPr id="18459" name="Group 27"/>
          <p:cNvGrpSpPr/>
          <p:nvPr/>
        </p:nvGrpSpPr>
        <p:grpSpPr bwMode="auto">
          <a:xfrm>
            <a:off x="6138863" y="2693988"/>
            <a:ext cx="2012950" cy="2081212"/>
            <a:chOff x="3867" y="1697"/>
            <a:chExt cx="1268" cy="1311"/>
          </a:xfrm>
        </p:grpSpPr>
        <p:sp>
          <p:nvSpPr>
            <p:cNvPr id="11298" name="Line 12"/>
            <p:cNvSpPr>
              <a:spLocks noChangeAspect="1" noChangeShapeType="1"/>
            </p:cNvSpPr>
            <p:nvPr/>
          </p:nvSpPr>
          <p:spPr bwMode="auto">
            <a:xfrm>
              <a:off x="3875" y="2796"/>
              <a:ext cx="12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Line 13"/>
            <p:cNvSpPr>
              <a:spLocks noChangeAspect="1" noChangeShapeType="1"/>
            </p:cNvSpPr>
            <p:nvPr/>
          </p:nvSpPr>
          <p:spPr bwMode="auto">
            <a:xfrm flipV="1">
              <a:off x="4069" y="1697"/>
              <a:ext cx="0" cy="12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Line 11"/>
            <p:cNvSpPr>
              <a:spLocks noChangeAspect="1" noChangeShapeType="1"/>
            </p:cNvSpPr>
            <p:nvPr/>
          </p:nvSpPr>
          <p:spPr bwMode="auto">
            <a:xfrm flipH="1">
              <a:off x="4835" y="1825"/>
              <a:ext cx="0" cy="96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sysDot"/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14"/>
            <p:cNvSpPr>
              <a:spLocks noChangeAspect="1" noChangeShapeType="1"/>
            </p:cNvSpPr>
            <p:nvPr/>
          </p:nvSpPr>
          <p:spPr bwMode="auto">
            <a:xfrm flipV="1">
              <a:off x="4069" y="1833"/>
              <a:ext cx="759" cy="95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弧 15"/>
            <p:cNvSpPr>
              <a:spLocks noChangeAspect="1"/>
            </p:cNvSpPr>
            <p:nvPr/>
          </p:nvSpPr>
          <p:spPr bwMode="auto">
            <a:xfrm>
              <a:off x="4002" y="2686"/>
              <a:ext cx="206" cy="142"/>
            </a:xfrm>
            <a:custGeom>
              <a:avLst/>
              <a:gdLst>
                <a:gd name="T0" fmla="*/ 0 w 21273"/>
                <a:gd name="T1" fmla="*/ 0 h 14231"/>
                <a:gd name="T2" fmla="*/ 0 w 21273"/>
                <a:gd name="T3" fmla="*/ 0 h 14231"/>
                <a:gd name="T4" fmla="*/ 0 w 21273"/>
                <a:gd name="T5" fmla="*/ 0 h 14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273" h="14231" fill="none" extrusionOk="0">
                  <a:moveTo>
                    <a:pt x="16249" y="-1"/>
                  </a:moveTo>
                  <a:cubicBezTo>
                    <a:pt x="18850" y="2970"/>
                    <a:pt x="20587" y="6596"/>
                    <a:pt x="21272" y="10485"/>
                  </a:cubicBezTo>
                </a:path>
                <a:path w="21273" h="14231" stroke="0" extrusionOk="0">
                  <a:moveTo>
                    <a:pt x="16249" y="-1"/>
                  </a:moveTo>
                  <a:cubicBezTo>
                    <a:pt x="18850" y="2970"/>
                    <a:pt x="20587" y="6596"/>
                    <a:pt x="21272" y="10485"/>
                  </a:cubicBezTo>
                  <a:lnTo>
                    <a:pt x="0" y="14231"/>
                  </a:lnTo>
                  <a:lnTo>
                    <a:pt x="16249" y="-1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Text Box 16"/>
            <p:cNvSpPr txBox="1">
              <a:spLocks noChangeAspect="1" noChangeArrowheads="1"/>
            </p:cNvSpPr>
            <p:nvPr/>
          </p:nvSpPr>
          <p:spPr bwMode="auto">
            <a:xfrm>
              <a:off x="3867" y="2755"/>
              <a:ext cx="476" cy="25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  <a:cs typeface="宋体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9pPr>
            </a:lstStyle>
            <a:p>
              <a:pPr algn="just"/>
              <a:r>
                <a:rPr lang="en-US" altLang="zh-CN" sz="2000" b="1" i="1"/>
                <a:t>O</a:t>
              </a:r>
              <a:endParaRPr lang="en-US" altLang="zh-CN" sz="2000" b="1"/>
            </a:p>
            <a:p>
              <a:pPr eaLnBrk="0" hangingPunct="0"/>
              <a:endParaRPr lang="zh-CN" altLang="en-US" sz="2000" b="1"/>
            </a:p>
          </p:txBody>
        </p:sp>
        <p:graphicFrame>
          <p:nvGraphicFramePr>
            <p:cNvPr id="11304" name="Object 18"/>
            <p:cNvGraphicFramePr/>
            <p:nvPr/>
          </p:nvGraphicFramePr>
          <p:xfrm>
            <a:off x="4260" y="2113"/>
            <a:ext cx="19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86" name="公式" r:id="rId11" imgW="368300" imgH="419100" progId="Equation.3">
                    <p:embed/>
                  </p:oleObj>
                </mc:Choice>
                <mc:Fallback>
                  <p:oleObj name="公式" r:id="rId11" imgW="368300" imgH="419100" progId="Equation.3">
                    <p:embed/>
                    <p:pic>
                      <p:nvPicPr>
                        <p:cNvPr id="0" name="图片 3774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" y="2113"/>
                          <a:ext cx="197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5" name="Object 19"/>
            <p:cNvGraphicFramePr/>
            <p:nvPr/>
          </p:nvGraphicFramePr>
          <p:xfrm>
            <a:off x="4478" y="2594"/>
            <a:ext cx="17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87" name="公式" r:id="rId13" imgW="317500" imgH="419100" progId="Equation.3">
                    <p:embed/>
                  </p:oleObj>
                </mc:Choice>
                <mc:Fallback>
                  <p:oleObj name="公式" r:id="rId13" imgW="317500" imgH="419100" progId="Equation.3">
                    <p:embed/>
                    <p:pic>
                      <p:nvPicPr>
                        <p:cNvPr id="0" name="图片 3774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8" y="2594"/>
                          <a:ext cx="17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6" name="Object 20"/>
            <p:cNvGraphicFramePr/>
            <p:nvPr/>
          </p:nvGraphicFramePr>
          <p:xfrm>
            <a:off x="4869" y="2198"/>
            <a:ext cx="26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88" name="公式" r:id="rId15" imgW="495300" imgH="419100" progId="Equation.3">
                    <p:embed/>
                  </p:oleObj>
                </mc:Choice>
                <mc:Fallback>
                  <p:oleObj name="公式" r:id="rId15" imgW="495300" imgH="419100" progId="Equation.3">
                    <p:embed/>
                    <p:pic>
                      <p:nvPicPr>
                        <p:cNvPr id="0" name="图片 3774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9" y="2198"/>
                          <a:ext cx="26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7" name="Object 21"/>
            <p:cNvGraphicFramePr/>
            <p:nvPr/>
          </p:nvGraphicFramePr>
          <p:xfrm>
            <a:off x="4197" y="2581"/>
            <a:ext cx="15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89" name="公式" r:id="rId17" imgW="292100" imgH="381000" progId="Equation.3">
                    <p:embed/>
                  </p:oleObj>
                </mc:Choice>
                <mc:Fallback>
                  <p:oleObj name="公式" r:id="rId17" imgW="292100" imgH="381000" progId="Equation.3">
                    <p:embed/>
                    <p:pic>
                      <p:nvPicPr>
                        <p:cNvPr id="0" name="图片 3774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" y="2581"/>
                          <a:ext cx="15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60" name="Group 28"/>
          <p:cNvGrpSpPr/>
          <p:nvPr/>
        </p:nvGrpSpPr>
        <p:grpSpPr bwMode="auto">
          <a:xfrm>
            <a:off x="1460500" y="1981200"/>
            <a:ext cx="7556500" cy="773113"/>
            <a:chOff x="912" y="1048"/>
            <a:chExt cx="4760" cy="487"/>
          </a:xfrm>
        </p:grpSpPr>
        <p:graphicFrame>
          <p:nvGraphicFramePr>
            <p:cNvPr id="11296" name="Object 17"/>
            <p:cNvGraphicFramePr/>
            <p:nvPr/>
          </p:nvGraphicFramePr>
          <p:xfrm>
            <a:off x="912" y="1048"/>
            <a:ext cx="3288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90" name="公式" r:id="rId19" imgW="5219700" imgH="774700" progId="Equation.3">
                    <p:embed/>
                  </p:oleObj>
                </mc:Choice>
                <mc:Fallback>
                  <p:oleObj name="公式" r:id="rId19" imgW="5219700" imgH="774700" progId="Equation.3">
                    <p:embed/>
                    <p:pic>
                      <p:nvPicPr>
                        <p:cNvPr id="0" name="图片 3774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048"/>
                          <a:ext cx="3288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5042" y="1141"/>
              <a:ext cx="63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b="1">
                  <a:solidFill>
                    <a:srgbClr val="FF3300"/>
                  </a:solidFill>
                </a:rPr>
                <a:t>(A)</a:t>
              </a:r>
              <a:endParaRPr kumimoji="1" lang="en-US" altLang="zh-CN" b="1">
                <a:solidFill>
                  <a:srgbClr val="FF3300"/>
                </a:solidFill>
              </a:endParaRPr>
            </a:p>
          </p:txBody>
        </p:sp>
      </p:grp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graphicFrame>
        <p:nvGraphicFramePr>
          <p:cNvPr id="18490" name="Object 58"/>
          <p:cNvGraphicFramePr/>
          <p:nvPr/>
        </p:nvGraphicFramePr>
        <p:xfrm>
          <a:off x="1912938" y="5618163"/>
          <a:ext cx="41640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491" name="Equation" r:id="rId21" imgW="4165600" imgH="812800" progId="Equation.DSMT4">
                  <p:embed/>
                </p:oleObj>
              </mc:Choice>
              <mc:Fallback>
                <p:oleObj name="Equation" r:id="rId21" imgW="4165600" imgH="812800" progId="Equation.DSMT4">
                  <p:embed/>
                  <p:pic>
                    <p:nvPicPr>
                      <p:cNvPr id="0" name="图片 377490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5618163"/>
                        <a:ext cx="41640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24"/>
          <p:cNvSpPr>
            <a:spLocks noChangeArrowheads="1"/>
          </p:cNvSpPr>
          <p:nvPr/>
        </p:nvSpPr>
        <p:spPr bwMode="auto">
          <a:xfrm>
            <a:off x="546100" y="2774950"/>
            <a:ext cx="13382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b="1" dirty="0">
                <a:solidFill>
                  <a:srgbClr val="0000FF"/>
                </a:solidFill>
              </a:rPr>
              <a:t>改写</a:t>
            </a:r>
            <a:endParaRPr kumimoji="1"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19113" y="1585913"/>
            <a:ext cx="4244975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b="1"/>
              <a:t>针对</a:t>
            </a:r>
            <a:r>
              <a:rPr lang="en-US" altLang="zh-CN"/>
              <a:t>Fourier </a:t>
            </a:r>
            <a:r>
              <a:rPr lang="zh-CN" altLang="en-US" b="1"/>
              <a:t>级数的三角形式：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10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ldLvl="0" animBg="1"/>
      <p:bldP spid="18442" grpId="0" bldLvl="0" animBg="1"/>
      <p:bldP spid="52" grpId="0" bldLvl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6" name="Picture 164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7" name="Picture 1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8" name="Picture 1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9" name="Picture 1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0" name="Picture 17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1" name="Picture 1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2" name="Picture 1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3" name="Picture 1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4" name="Picture 17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868" name="Group 364"/>
          <p:cNvGrpSpPr/>
          <p:nvPr/>
        </p:nvGrpSpPr>
        <p:grpSpPr bwMode="auto">
          <a:xfrm>
            <a:off x="1050925" y="4006850"/>
            <a:ext cx="4564063" cy="457200"/>
            <a:chOff x="662" y="2524"/>
            <a:chExt cx="2875" cy="288"/>
          </a:xfrm>
        </p:grpSpPr>
        <p:sp>
          <p:nvSpPr>
            <p:cNvPr id="533618" name="Rectangle 114"/>
            <p:cNvSpPr>
              <a:spLocks noChangeArrowheads="1"/>
            </p:cNvSpPr>
            <p:nvPr/>
          </p:nvSpPr>
          <p:spPr bwMode="auto">
            <a:xfrm>
              <a:off x="662" y="2524"/>
              <a:ext cx="287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(2) </a:t>
              </a:r>
              <a:r>
                <a:rPr lang="zh-CN" altLang="en-US">
                  <a:solidFill>
                    <a:srgbClr val="000000"/>
                  </a:solidFill>
                </a:rPr>
                <a:t>由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en-US" altLang="zh-CN" sz="8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和</a:t>
              </a:r>
              <a:r>
                <a:rPr lang="en-US" altLang="zh-CN">
                  <a:solidFill>
                    <a:srgbClr val="000000"/>
                  </a:solidFill>
                </a:rPr>
                <a:t>      </a:t>
              </a:r>
              <a:r>
                <a:rPr lang="zh-CN" altLang="en-US">
                  <a:solidFill>
                    <a:srgbClr val="000000"/>
                  </a:solidFill>
                </a:rPr>
                <a:t>在</a:t>
              </a:r>
              <a:r>
                <a:rPr lang="en-US" altLang="zh-CN">
                  <a:solidFill>
                    <a:srgbClr val="000000"/>
                  </a:solidFill>
                </a:rPr>
                <a:t>          </a:t>
              </a:r>
              <a:r>
                <a:rPr lang="en-US" altLang="zh-CN" sz="8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点</a:t>
              </a:r>
              <a:r>
                <a:rPr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正交</a:t>
              </a:r>
              <a:r>
                <a:rPr lang="zh-CN" altLang="en-US">
                  <a:solidFill>
                    <a:srgbClr val="000000"/>
                  </a:solidFill>
                </a:rPr>
                <a:t>，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en-US" altLang="zh-CN"/>
                <a:t> </a:t>
              </a:r>
              <a:endParaRPr lang="en-US" altLang="zh-CN"/>
            </a:p>
          </p:txBody>
        </p:sp>
        <p:graphicFrame>
          <p:nvGraphicFramePr>
            <p:cNvPr id="37002" name="Object 116"/>
            <p:cNvGraphicFramePr>
              <a:graphicFrameLocks noChangeAspect="1"/>
            </p:cNvGraphicFramePr>
            <p:nvPr/>
          </p:nvGraphicFramePr>
          <p:xfrm>
            <a:off x="1206" y="2567"/>
            <a:ext cx="20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724" name="公式" r:id="rId3" imgW="330200" imgH="368300" progId="Equation.3">
                    <p:embed/>
                  </p:oleObj>
                </mc:Choice>
                <mc:Fallback>
                  <p:oleObj name="公式" r:id="rId3" imgW="330200" imgH="368300" progId="Equation.3">
                    <p:embed/>
                    <p:pic>
                      <p:nvPicPr>
                        <p:cNvPr id="0" name="图片 4767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6" y="2567"/>
                          <a:ext cx="20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03" name="Object 117"/>
            <p:cNvGraphicFramePr>
              <a:graphicFrameLocks noChangeAspect="1"/>
            </p:cNvGraphicFramePr>
            <p:nvPr/>
          </p:nvGraphicFramePr>
          <p:xfrm>
            <a:off x="1670" y="2559"/>
            <a:ext cx="22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725" name="公式" r:id="rId5" imgW="355600" imgH="368300" progId="Equation.3">
                    <p:embed/>
                  </p:oleObj>
                </mc:Choice>
                <mc:Fallback>
                  <p:oleObj name="公式" r:id="rId5" imgW="355600" imgH="368300" progId="Equation.3">
                    <p:embed/>
                    <p:pic>
                      <p:nvPicPr>
                        <p:cNvPr id="0" name="图片 4767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0" y="2559"/>
                          <a:ext cx="22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04" name="Object 118"/>
            <p:cNvGraphicFramePr>
              <a:graphicFrameLocks noChangeAspect="1"/>
            </p:cNvGraphicFramePr>
            <p:nvPr/>
          </p:nvGraphicFramePr>
          <p:xfrm>
            <a:off x="2168" y="2569"/>
            <a:ext cx="40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726" name="公式" r:id="rId7" imgW="596900" imgH="292100" progId="Equation.3">
                    <p:embed/>
                  </p:oleObj>
                </mc:Choice>
                <mc:Fallback>
                  <p:oleObj name="公式" r:id="rId7" imgW="596900" imgH="292100" progId="Equation.3">
                    <p:embed/>
                    <p:pic>
                      <p:nvPicPr>
                        <p:cNvPr id="0" name="图片 4767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8" y="2569"/>
                          <a:ext cx="406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3869" name="Group 365"/>
          <p:cNvGrpSpPr/>
          <p:nvPr/>
        </p:nvGrpSpPr>
        <p:grpSpPr bwMode="auto">
          <a:xfrm>
            <a:off x="1477963" y="4562475"/>
            <a:ext cx="4056062" cy="457200"/>
            <a:chOff x="931" y="2874"/>
            <a:chExt cx="2555" cy="288"/>
          </a:xfrm>
        </p:grpSpPr>
        <p:sp>
          <p:nvSpPr>
            <p:cNvPr id="533627" name="Rectangle 123"/>
            <p:cNvSpPr>
              <a:spLocks noChangeArrowheads="1"/>
            </p:cNvSpPr>
            <p:nvPr/>
          </p:nvSpPr>
          <p:spPr bwMode="auto">
            <a:xfrm>
              <a:off x="931" y="2874"/>
              <a:ext cx="255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知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en-US" altLang="zh-CN" sz="8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和</a:t>
              </a:r>
              <a:r>
                <a:rPr lang="en-US" altLang="zh-CN">
                  <a:solidFill>
                    <a:srgbClr val="000000"/>
                  </a:solidFill>
                </a:rPr>
                <a:t>      </a:t>
              </a:r>
              <a:r>
                <a:rPr lang="zh-CN" altLang="en-US">
                  <a:solidFill>
                    <a:srgbClr val="000000"/>
                  </a:solidFill>
                </a:rPr>
                <a:t>在</a:t>
              </a:r>
              <a:r>
                <a:rPr lang="en-US" altLang="zh-CN">
                  <a:solidFill>
                    <a:srgbClr val="000000"/>
                  </a:solidFill>
                </a:rPr>
                <a:t>          </a:t>
              </a:r>
              <a:r>
                <a:rPr lang="en-US" altLang="zh-CN" sz="8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点</a:t>
              </a:r>
              <a:r>
                <a:rPr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正交</a:t>
              </a:r>
              <a:r>
                <a:rPr lang="zh-CN" altLang="en-US">
                  <a:solidFill>
                    <a:srgbClr val="000000"/>
                  </a:solidFill>
                </a:rPr>
                <a:t>。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6998" name="Object 120"/>
            <p:cNvGraphicFramePr>
              <a:graphicFrameLocks noChangeAspect="1"/>
            </p:cNvGraphicFramePr>
            <p:nvPr/>
          </p:nvGraphicFramePr>
          <p:xfrm>
            <a:off x="1202" y="2913"/>
            <a:ext cx="22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727" name="公式" r:id="rId9" imgW="355600" imgH="368300" progId="Equation.3">
                    <p:embed/>
                  </p:oleObj>
                </mc:Choice>
                <mc:Fallback>
                  <p:oleObj name="公式" r:id="rId9" imgW="355600" imgH="368300" progId="Equation.3">
                    <p:embed/>
                    <p:pic>
                      <p:nvPicPr>
                        <p:cNvPr id="0" name="图片 4767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913"/>
                          <a:ext cx="22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99" name="Object 121"/>
            <p:cNvGraphicFramePr>
              <a:graphicFrameLocks noChangeAspect="1"/>
            </p:cNvGraphicFramePr>
            <p:nvPr/>
          </p:nvGraphicFramePr>
          <p:xfrm>
            <a:off x="1670" y="2905"/>
            <a:ext cx="23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728" name="公式" r:id="rId11" imgW="368300" imgH="368300" progId="Equation.3">
                    <p:embed/>
                  </p:oleObj>
                </mc:Choice>
                <mc:Fallback>
                  <p:oleObj name="公式" r:id="rId11" imgW="368300" imgH="368300" progId="Equation.3">
                    <p:embed/>
                    <p:pic>
                      <p:nvPicPr>
                        <p:cNvPr id="0" name="图片 4767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0" y="2905"/>
                          <a:ext cx="233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00" name="Object 122"/>
            <p:cNvGraphicFramePr/>
            <p:nvPr/>
          </p:nvGraphicFramePr>
          <p:xfrm>
            <a:off x="2132" y="2931"/>
            <a:ext cx="45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729" name="公式" r:id="rId13" imgW="723900" imgH="279400" progId="Equation.3">
                    <p:embed/>
                  </p:oleObj>
                </mc:Choice>
                <mc:Fallback>
                  <p:oleObj name="公式" r:id="rId13" imgW="723900" imgH="279400" progId="Equation.3">
                    <p:embed/>
                    <p:pic>
                      <p:nvPicPr>
                        <p:cNvPr id="0" name="图片 4767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2" y="2931"/>
                          <a:ext cx="45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3636" name="Rectangle 132"/>
          <p:cNvSpPr>
            <a:spLocks noChangeArrowheads="1"/>
          </p:cNvSpPr>
          <p:nvPr/>
        </p:nvSpPr>
        <p:spPr bwMode="auto">
          <a:xfrm>
            <a:off x="5268913" y="4613275"/>
            <a:ext cx="12382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CC0000"/>
                </a:solidFill>
                <a:latin typeface="Symbol" charset="0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 sz="1800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保大小</a:t>
            </a:r>
            <a:r>
              <a:rPr lang="en-US" altLang="zh-CN" sz="1800">
                <a:solidFill>
                  <a:srgbClr val="CC0000"/>
                </a:solidFill>
                <a:latin typeface="宋体" panose="02010600030101010101" charset="-122"/>
              </a:rPr>
              <a:t>)</a:t>
            </a:r>
            <a:r>
              <a:rPr lang="en-US" altLang="zh-CN" sz="1800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lang="en-US" altLang="zh-CN" sz="1800">
              <a:solidFill>
                <a:srgbClr val="CC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33637" name="Rectangle 133"/>
          <p:cNvSpPr>
            <a:spLocks noChangeArrowheads="1"/>
          </p:cNvSpPr>
          <p:nvPr/>
        </p:nvSpPr>
        <p:spPr bwMode="auto">
          <a:xfrm>
            <a:off x="5268913" y="5834063"/>
            <a:ext cx="1220787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CC0000"/>
                </a:solidFill>
                <a:latin typeface="宋体" panose="02010600030101010101" charset="-122"/>
              </a:rPr>
              <a:t>(</a:t>
            </a:r>
            <a:r>
              <a:rPr lang="zh-CN" altLang="en-US" sz="1800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保方向</a:t>
            </a:r>
            <a:r>
              <a:rPr lang="en-US" altLang="zh-CN" sz="1800">
                <a:solidFill>
                  <a:srgbClr val="CC0000"/>
                </a:solidFill>
                <a:latin typeface="宋体" panose="02010600030101010101" charset="-122"/>
              </a:rPr>
              <a:t>)</a:t>
            </a:r>
            <a:r>
              <a:rPr lang="en-US" altLang="zh-CN" sz="1800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 sz="1800">
              <a:solidFill>
                <a:srgbClr val="CC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6879" name="Picture 19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757" name="Rectangle 253"/>
          <p:cNvSpPr>
            <a:spLocks noChangeAspect="1" noChangeArrowheads="1"/>
          </p:cNvSpPr>
          <p:nvPr/>
        </p:nvSpPr>
        <p:spPr bwMode="auto">
          <a:xfrm rot="13500000">
            <a:off x="6438106" y="4468019"/>
            <a:ext cx="1544638" cy="1543050"/>
          </a:xfrm>
          <a:prstGeom prst="rect">
            <a:avLst/>
          </a:prstGeom>
          <a:gradFill rotWithShape="1">
            <a:gsLst>
              <a:gs pos="0">
                <a:srgbClr val="FFDCB9"/>
              </a:gs>
              <a:gs pos="100000">
                <a:srgbClr val="FFFFFF"/>
              </a:gs>
            </a:gsLst>
            <a:path path="rect">
              <a:fillToRect t="100000" r="100000"/>
            </a:path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33879" name="Group 375"/>
          <p:cNvGrpSpPr/>
          <p:nvPr/>
        </p:nvGrpSpPr>
        <p:grpSpPr bwMode="auto">
          <a:xfrm>
            <a:off x="6867525" y="4124325"/>
            <a:ext cx="1914525" cy="2255838"/>
            <a:chOff x="4326" y="2598"/>
            <a:chExt cx="1206" cy="1421"/>
          </a:xfrm>
        </p:grpSpPr>
        <p:sp>
          <p:nvSpPr>
            <p:cNvPr id="533762" name="Line 258"/>
            <p:cNvSpPr>
              <a:spLocks noChangeAspect="1" noChangeShapeType="1"/>
            </p:cNvSpPr>
            <p:nvPr/>
          </p:nvSpPr>
          <p:spPr bwMode="auto">
            <a:xfrm>
              <a:off x="4326" y="3305"/>
              <a:ext cx="120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63" name="Line 259"/>
            <p:cNvSpPr>
              <a:spLocks noChangeAspect="1" noChangeShapeType="1"/>
            </p:cNvSpPr>
            <p:nvPr/>
          </p:nvSpPr>
          <p:spPr bwMode="auto">
            <a:xfrm rot="-5400000">
              <a:off x="4529" y="3309"/>
              <a:ext cx="142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70" name="Line 266"/>
            <p:cNvSpPr>
              <a:spLocks noChangeAspect="1" noChangeShapeType="1"/>
            </p:cNvSpPr>
            <p:nvPr/>
          </p:nvSpPr>
          <p:spPr bwMode="auto">
            <a:xfrm flipV="1">
              <a:off x="4606" y="3302"/>
              <a:ext cx="629" cy="623"/>
            </a:xfrm>
            <a:prstGeom prst="line">
              <a:avLst/>
            </a:prstGeom>
            <a:noFill/>
            <a:ln w="12700">
              <a:solidFill>
                <a:srgbClr val="005F94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71" name="Line 267"/>
            <p:cNvSpPr>
              <a:spLocks noChangeAspect="1" noChangeShapeType="1"/>
            </p:cNvSpPr>
            <p:nvPr/>
          </p:nvSpPr>
          <p:spPr bwMode="auto">
            <a:xfrm rot="2700000" flipV="1">
              <a:off x="4789" y="3689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72" name="Oval 268"/>
            <p:cNvSpPr>
              <a:spLocks noChangeAspect="1" noChangeArrowheads="1"/>
            </p:cNvSpPr>
            <p:nvPr/>
          </p:nvSpPr>
          <p:spPr bwMode="auto">
            <a:xfrm>
              <a:off x="4934" y="3560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73" name="Oval 269"/>
            <p:cNvSpPr>
              <a:spLocks noChangeAspect="1" noChangeArrowheads="1"/>
            </p:cNvSpPr>
            <p:nvPr/>
          </p:nvSpPr>
          <p:spPr bwMode="auto">
            <a:xfrm>
              <a:off x="4629" y="3863"/>
              <a:ext cx="40" cy="41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6994" name="Object 270"/>
            <p:cNvGraphicFramePr>
              <a:graphicFrameLocks noChangeAspect="1"/>
            </p:cNvGraphicFramePr>
            <p:nvPr/>
          </p:nvGraphicFramePr>
          <p:xfrm>
            <a:off x="4810" y="3723"/>
            <a:ext cx="17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730" name="公式" r:id="rId15" imgW="355600" imgH="368300" progId="Equation.3">
                    <p:embed/>
                  </p:oleObj>
                </mc:Choice>
                <mc:Fallback>
                  <p:oleObj name="公式" r:id="rId15" imgW="355600" imgH="368300" progId="Equation.3">
                    <p:embed/>
                    <p:pic>
                      <p:nvPicPr>
                        <p:cNvPr id="0" name="图片 4767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3723"/>
                          <a:ext cx="17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775" name="Oval 271"/>
            <p:cNvSpPr>
              <a:spLocks noChangeAspect="1" noChangeArrowheads="1"/>
            </p:cNvSpPr>
            <p:nvPr/>
          </p:nvSpPr>
          <p:spPr bwMode="auto">
            <a:xfrm>
              <a:off x="5216" y="3282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6996" name="Object 272"/>
            <p:cNvGraphicFramePr>
              <a:graphicFrameLocks noChangeAspect="1"/>
            </p:cNvGraphicFramePr>
            <p:nvPr/>
          </p:nvGraphicFramePr>
          <p:xfrm>
            <a:off x="4488" y="3796"/>
            <a:ext cx="129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731" name="公式" r:id="rId17" imgW="266700" imgH="190500" progId="Equation.3">
                    <p:embed/>
                  </p:oleObj>
                </mc:Choice>
                <mc:Fallback>
                  <p:oleObj name="公式" r:id="rId17" imgW="266700" imgH="190500" progId="Equation.3">
                    <p:embed/>
                    <p:pic>
                      <p:nvPicPr>
                        <p:cNvPr id="0" name="图片 4767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8" y="3796"/>
                          <a:ext cx="129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3807" name="Rectangle 303"/>
          <p:cNvSpPr>
            <a:spLocks noChangeArrowheads="1"/>
          </p:cNvSpPr>
          <p:nvPr/>
        </p:nvSpPr>
        <p:spPr bwMode="auto">
          <a:xfrm>
            <a:off x="1050925" y="1844675"/>
            <a:ext cx="1158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lang="en-US" altLang="zh-CN" sz="18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en-US" altLang="zh-CN">
                <a:solidFill>
                  <a:srgbClr val="339933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339933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33808" name="Rectangle 304"/>
          <p:cNvSpPr>
            <a:spLocks noChangeArrowheads="1"/>
          </p:cNvSpPr>
          <p:nvPr/>
        </p:nvSpPr>
        <p:spPr bwMode="auto">
          <a:xfrm>
            <a:off x="534988" y="1844675"/>
            <a:ext cx="7905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  </a:t>
            </a:r>
            <a:endParaRPr lang="en-US" altLang="zh-CN">
              <a:solidFill>
                <a:srgbClr val="000099"/>
              </a:solidFill>
            </a:endParaRPr>
          </a:p>
        </p:txBody>
      </p:sp>
      <p:grpSp>
        <p:nvGrpSpPr>
          <p:cNvPr id="36884" name="Group 305"/>
          <p:cNvGrpSpPr/>
          <p:nvPr/>
        </p:nvGrpSpPr>
        <p:grpSpPr bwMode="auto">
          <a:xfrm>
            <a:off x="534988" y="550863"/>
            <a:ext cx="8591550" cy="1146175"/>
            <a:chOff x="337" y="347"/>
            <a:chExt cx="5412" cy="722"/>
          </a:xfrm>
        </p:grpSpPr>
        <p:sp>
          <p:nvSpPr>
            <p:cNvPr id="533810" name="Rectangle 306"/>
            <p:cNvSpPr>
              <a:spLocks noChangeArrowheads="1"/>
            </p:cNvSpPr>
            <p:nvPr/>
          </p:nvSpPr>
          <p:spPr bwMode="auto">
            <a:xfrm>
              <a:off x="337" y="444"/>
              <a:ext cx="4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533811" name="Rectangle 307"/>
            <p:cNvSpPr>
              <a:spLocks noChangeArrowheads="1"/>
            </p:cNvSpPr>
            <p:nvPr/>
          </p:nvSpPr>
          <p:spPr bwMode="auto">
            <a:xfrm>
              <a:off x="657" y="444"/>
              <a:ext cx="50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求区域</a:t>
              </a:r>
              <a:r>
                <a:rPr lang="en-US" altLang="zh-CN">
                  <a:solidFill>
                    <a:srgbClr val="000000"/>
                  </a:solidFill>
                </a:rPr>
                <a:t>                                                         </a:t>
              </a:r>
              <a:r>
                <a:rPr lang="zh-CN" altLang="en-US">
                  <a:solidFill>
                    <a:srgbClr val="000000"/>
                  </a:solidFill>
                </a:rPr>
                <a:t>在映射</a:t>
              </a:r>
              <a:r>
                <a:rPr lang="en-US" altLang="zh-CN">
                  <a:solidFill>
                    <a:srgbClr val="000000"/>
                  </a:solidFill>
                </a:rPr>
                <a:t>                 </a:t>
              </a:r>
              <a:r>
                <a:rPr lang="zh-CN" altLang="en-US">
                  <a:solidFill>
                    <a:srgbClr val="000000"/>
                  </a:solidFill>
                </a:rPr>
                <a:t>下</a:t>
              </a:r>
              <a:r>
                <a:rPr lang="en-US" altLang="zh-CN" sz="2000">
                  <a:solidFill>
                    <a:srgbClr val="000000"/>
                  </a:solidFill>
                </a:rPr>
                <a:t>  </a:t>
              </a:r>
              <a:endParaRPr lang="en-US" altLang="zh-CN" sz="2000">
                <a:solidFill>
                  <a:srgbClr val="000000"/>
                </a:solidFill>
              </a:endParaRPr>
            </a:p>
          </p:txBody>
        </p:sp>
        <p:graphicFrame>
          <p:nvGraphicFramePr>
            <p:cNvPr id="36985" name="Object 308"/>
            <p:cNvGraphicFramePr/>
            <p:nvPr/>
          </p:nvGraphicFramePr>
          <p:xfrm>
            <a:off x="4643" y="347"/>
            <a:ext cx="74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732" name="公式" r:id="rId19" imgW="1181100" imgH="787400" progId="Equation.3">
                    <p:embed/>
                  </p:oleObj>
                </mc:Choice>
                <mc:Fallback>
                  <p:oleObj name="公式" r:id="rId19" imgW="1181100" imgH="787400" progId="Equation.3">
                    <p:embed/>
                    <p:pic>
                      <p:nvPicPr>
                        <p:cNvPr id="0" name="图片 4767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" y="347"/>
                          <a:ext cx="74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86" name="Object 309"/>
            <p:cNvGraphicFramePr/>
            <p:nvPr/>
          </p:nvGraphicFramePr>
          <p:xfrm>
            <a:off x="1339" y="465"/>
            <a:ext cx="2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733" name="公式" r:id="rId21" imgW="4203700" imgH="406400" progId="Equation.3">
                    <p:embed/>
                  </p:oleObj>
                </mc:Choice>
                <mc:Fallback>
                  <p:oleObj name="公式" r:id="rId21" imgW="4203700" imgH="406400" progId="Equation.3">
                    <p:embed/>
                    <p:pic>
                      <p:nvPicPr>
                        <p:cNvPr id="0" name="图片 4767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465"/>
                          <a:ext cx="26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814" name="Rectangle 310"/>
            <p:cNvSpPr>
              <a:spLocks noChangeArrowheads="1"/>
            </p:cNvSpPr>
            <p:nvPr/>
          </p:nvSpPr>
          <p:spPr bwMode="auto">
            <a:xfrm>
              <a:off x="660" y="781"/>
              <a:ext cx="117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的像区域。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533871" name="Group 367"/>
          <p:cNvGrpSpPr/>
          <p:nvPr/>
        </p:nvGrpSpPr>
        <p:grpSpPr bwMode="auto">
          <a:xfrm>
            <a:off x="1047750" y="5037138"/>
            <a:ext cx="4511675" cy="642937"/>
            <a:chOff x="660" y="3173"/>
            <a:chExt cx="2842" cy="405"/>
          </a:xfrm>
        </p:grpSpPr>
        <p:grpSp>
          <p:nvGrpSpPr>
            <p:cNvPr id="36978" name="Group 366"/>
            <p:cNvGrpSpPr/>
            <p:nvPr/>
          </p:nvGrpSpPr>
          <p:grpSpPr bwMode="auto">
            <a:xfrm>
              <a:off x="660" y="3290"/>
              <a:ext cx="2842" cy="288"/>
              <a:chOff x="660" y="3290"/>
              <a:chExt cx="2842" cy="288"/>
            </a:xfrm>
          </p:grpSpPr>
          <p:sp>
            <p:nvSpPr>
              <p:cNvPr id="533628" name="Rectangle 124"/>
              <p:cNvSpPr>
                <a:spLocks noChangeArrowheads="1"/>
              </p:cNvSpPr>
              <p:nvPr/>
            </p:nvSpPr>
            <p:spPr bwMode="auto">
              <a:xfrm>
                <a:off x="660" y="3290"/>
                <a:ext cx="284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000000"/>
                    </a:solidFill>
                  </a:rPr>
                  <a:t>(3) </a:t>
                </a:r>
                <a:r>
                  <a:rPr lang="zh-CN" altLang="en-US">
                    <a:solidFill>
                      <a:srgbClr val="000000"/>
                    </a:solidFill>
                  </a:rPr>
                  <a:t>由</a:t>
                </a:r>
                <a:r>
                  <a:rPr lang="en-US" altLang="zh-CN">
                    <a:solidFill>
                      <a:srgbClr val="000000"/>
                    </a:solidFill>
                  </a:rPr>
                  <a:t>     </a:t>
                </a: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r>
                  <a:rPr lang="zh-CN" altLang="en-US">
                    <a:solidFill>
                      <a:srgbClr val="000000"/>
                    </a:solidFill>
                  </a:rPr>
                  <a:t>顺时针旋转</a:t>
                </a:r>
                <a:r>
                  <a:rPr lang="en-US" altLang="zh-CN">
                    <a:solidFill>
                      <a:srgbClr val="000000"/>
                    </a:solidFill>
                  </a:rPr>
                  <a:t> 90 </a:t>
                </a:r>
                <a:r>
                  <a:rPr lang="en-US" altLang="zh-CN" sz="900">
                    <a:solidFill>
                      <a:srgbClr val="000000"/>
                    </a:solidFill>
                  </a:rPr>
                  <a:t>   </a:t>
                </a:r>
                <a:r>
                  <a:rPr lang="zh-CN" altLang="en-US">
                    <a:solidFill>
                      <a:srgbClr val="000000"/>
                    </a:solidFill>
                  </a:rPr>
                  <a:t>到</a:t>
                </a:r>
                <a:r>
                  <a:rPr lang="en-US" altLang="zh-CN">
                    <a:solidFill>
                      <a:srgbClr val="000000"/>
                    </a:solidFill>
                  </a:rPr>
                  <a:t>     </a:t>
                </a:r>
                <a:r>
                  <a:rPr lang="en-US" altLang="zh-CN" sz="800">
                    <a:solidFill>
                      <a:srgbClr val="000000"/>
                    </a:solidFill>
                  </a:rPr>
                  <a:t> </a:t>
                </a:r>
                <a:r>
                  <a:rPr lang="zh-CN" altLang="en-US">
                    <a:solidFill>
                      <a:srgbClr val="000000"/>
                    </a:solidFill>
                  </a:rPr>
                  <a:t>，</a:t>
                </a:r>
                <a:r>
                  <a:rPr lang="en-US" altLang="zh-CN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graphicFrame>
            <p:nvGraphicFramePr>
              <p:cNvPr id="36981" name="Object 126"/>
              <p:cNvGraphicFramePr>
                <a:graphicFrameLocks noChangeAspect="1"/>
              </p:cNvGraphicFramePr>
              <p:nvPr/>
            </p:nvGraphicFramePr>
            <p:xfrm>
              <a:off x="1210" y="3333"/>
              <a:ext cx="209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734" name="公式" r:id="rId23" imgW="330200" imgH="368300" progId="Equation.3">
                      <p:embed/>
                    </p:oleObj>
                  </mc:Choice>
                  <mc:Fallback>
                    <p:oleObj name="公式" r:id="rId23" imgW="330200" imgH="368300" progId="Equation.3">
                      <p:embed/>
                      <p:pic>
                        <p:nvPicPr>
                          <p:cNvPr id="0" name="图片 4767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0" y="3333"/>
                            <a:ext cx="209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82" name="Object 127"/>
              <p:cNvGraphicFramePr>
                <a:graphicFrameLocks noChangeAspect="1"/>
              </p:cNvGraphicFramePr>
              <p:nvPr/>
            </p:nvGraphicFramePr>
            <p:xfrm>
              <a:off x="2976" y="3313"/>
              <a:ext cx="225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735" name="公式" r:id="rId24" imgW="355600" imgH="368300" progId="Equation.3">
                      <p:embed/>
                    </p:oleObj>
                  </mc:Choice>
                  <mc:Fallback>
                    <p:oleObj name="公式" r:id="rId24" imgW="355600" imgH="368300" progId="Equation.3">
                      <p:embed/>
                      <p:pic>
                        <p:nvPicPr>
                          <p:cNvPr id="0" name="图片 4767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3313"/>
                            <a:ext cx="225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33835" name="Rectangle 331"/>
            <p:cNvSpPr>
              <a:spLocks noChangeArrowheads="1"/>
            </p:cNvSpPr>
            <p:nvPr/>
          </p:nvSpPr>
          <p:spPr bwMode="auto">
            <a:xfrm>
              <a:off x="2574" y="3173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。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33872" name="Group 368"/>
          <p:cNvGrpSpPr/>
          <p:nvPr/>
        </p:nvGrpSpPr>
        <p:grpSpPr bwMode="auto">
          <a:xfrm>
            <a:off x="1477963" y="5586413"/>
            <a:ext cx="4079875" cy="649287"/>
            <a:chOff x="931" y="3519"/>
            <a:chExt cx="2570" cy="409"/>
          </a:xfrm>
        </p:grpSpPr>
        <p:sp>
          <p:nvSpPr>
            <p:cNvPr id="533629" name="Rectangle 125"/>
            <p:cNvSpPr>
              <a:spLocks noChangeArrowheads="1"/>
            </p:cNvSpPr>
            <p:nvPr/>
          </p:nvSpPr>
          <p:spPr bwMode="auto">
            <a:xfrm>
              <a:off x="931" y="3640"/>
              <a:ext cx="25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知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顺时针旋转</a:t>
              </a:r>
              <a:r>
                <a:rPr lang="en-US" altLang="zh-CN">
                  <a:solidFill>
                    <a:srgbClr val="000000"/>
                  </a:solidFill>
                </a:rPr>
                <a:t> 90 </a:t>
              </a:r>
              <a:r>
                <a:rPr lang="en-US" altLang="zh-CN" sz="900">
                  <a:solidFill>
                    <a:srgbClr val="000000"/>
                  </a:solidFill>
                </a:rPr>
                <a:t>   </a:t>
              </a:r>
              <a:r>
                <a:rPr lang="zh-CN" altLang="en-US">
                  <a:solidFill>
                    <a:srgbClr val="000000"/>
                  </a:solidFill>
                </a:rPr>
                <a:t>到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en-US" altLang="zh-CN" sz="8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。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6975" name="Object 129"/>
            <p:cNvGraphicFramePr>
              <a:graphicFrameLocks noChangeAspect="1"/>
            </p:cNvGraphicFramePr>
            <p:nvPr/>
          </p:nvGraphicFramePr>
          <p:xfrm>
            <a:off x="1200" y="3679"/>
            <a:ext cx="22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736" name="公式" r:id="rId25" imgW="355600" imgH="368300" progId="Equation.3">
                    <p:embed/>
                  </p:oleObj>
                </mc:Choice>
                <mc:Fallback>
                  <p:oleObj name="公式" r:id="rId25" imgW="355600" imgH="368300" progId="Equation.3">
                    <p:embed/>
                    <p:pic>
                      <p:nvPicPr>
                        <p:cNvPr id="0" name="图片 4767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679"/>
                          <a:ext cx="22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76" name="Object 130"/>
            <p:cNvGraphicFramePr>
              <a:graphicFrameLocks noChangeAspect="1"/>
            </p:cNvGraphicFramePr>
            <p:nvPr/>
          </p:nvGraphicFramePr>
          <p:xfrm>
            <a:off x="2970" y="3678"/>
            <a:ext cx="23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737" name="公式" r:id="rId27" imgW="368300" imgH="368300" progId="Equation.3">
                    <p:embed/>
                  </p:oleObj>
                </mc:Choice>
                <mc:Fallback>
                  <p:oleObj name="公式" r:id="rId27" imgW="368300" imgH="368300" progId="Equation.3">
                    <p:embed/>
                    <p:pic>
                      <p:nvPicPr>
                        <p:cNvPr id="0" name="图片 4767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0" y="3678"/>
                          <a:ext cx="233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836" name="Rectangle 332"/>
            <p:cNvSpPr>
              <a:spLocks noChangeArrowheads="1"/>
            </p:cNvSpPr>
            <p:nvPr/>
          </p:nvSpPr>
          <p:spPr bwMode="auto">
            <a:xfrm>
              <a:off x="2578" y="3519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。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33758" name="Group 254"/>
          <p:cNvGrpSpPr/>
          <p:nvPr/>
        </p:nvGrpSpPr>
        <p:grpSpPr bwMode="auto">
          <a:xfrm>
            <a:off x="8159750" y="5168900"/>
            <a:ext cx="71438" cy="139700"/>
            <a:chOff x="5116" y="3244"/>
            <a:chExt cx="45" cy="88"/>
          </a:xfrm>
        </p:grpSpPr>
        <p:sp>
          <p:nvSpPr>
            <p:cNvPr id="533759" name="Line 255"/>
            <p:cNvSpPr>
              <a:spLocks noChangeAspect="1" noChangeShapeType="1"/>
            </p:cNvSpPr>
            <p:nvPr/>
          </p:nvSpPr>
          <p:spPr bwMode="auto">
            <a:xfrm rot="5400000">
              <a:off x="5116" y="3245"/>
              <a:ext cx="45" cy="4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60" name="Line 256"/>
            <p:cNvSpPr>
              <a:spLocks noChangeAspect="1" noChangeShapeType="1"/>
            </p:cNvSpPr>
            <p:nvPr/>
          </p:nvSpPr>
          <p:spPr bwMode="auto">
            <a:xfrm rot="5400000" flipH="1">
              <a:off x="5115" y="3288"/>
              <a:ext cx="45" cy="4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33876" name="Group 372"/>
          <p:cNvGrpSpPr/>
          <p:nvPr/>
        </p:nvGrpSpPr>
        <p:grpSpPr bwMode="auto">
          <a:xfrm>
            <a:off x="7312025" y="4237038"/>
            <a:ext cx="998538" cy="1004887"/>
            <a:chOff x="4606" y="2669"/>
            <a:chExt cx="629" cy="633"/>
          </a:xfrm>
        </p:grpSpPr>
        <p:sp>
          <p:nvSpPr>
            <p:cNvPr id="533764" name="Line 260"/>
            <p:cNvSpPr>
              <a:spLocks noChangeAspect="1" noChangeShapeType="1"/>
            </p:cNvSpPr>
            <p:nvPr/>
          </p:nvSpPr>
          <p:spPr bwMode="auto">
            <a:xfrm flipH="1" flipV="1">
              <a:off x="4606" y="2679"/>
              <a:ext cx="629" cy="623"/>
            </a:xfrm>
            <a:prstGeom prst="line">
              <a:avLst/>
            </a:prstGeom>
            <a:noFill/>
            <a:ln w="12700">
              <a:solidFill>
                <a:srgbClr val="00AA55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65" name="Line 261"/>
            <p:cNvSpPr>
              <a:spLocks noChangeAspect="1" noChangeShapeType="1"/>
            </p:cNvSpPr>
            <p:nvPr/>
          </p:nvSpPr>
          <p:spPr bwMode="auto">
            <a:xfrm rot="-2700000" flipH="1" flipV="1">
              <a:off x="4789" y="2808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6971" name="Object 264"/>
            <p:cNvGraphicFramePr>
              <a:graphicFrameLocks noChangeAspect="1"/>
            </p:cNvGraphicFramePr>
            <p:nvPr/>
          </p:nvGraphicFramePr>
          <p:xfrm>
            <a:off x="4767" y="2669"/>
            <a:ext cx="17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738" name="公式" r:id="rId29" imgW="368300" imgH="368300" progId="Equation.3">
                    <p:embed/>
                  </p:oleObj>
                </mc:Choice>
                <mc:Fallback>
                  <p:oleObj name="公式" r:id="rId29" imgW="368300" imgH="368300" progId="Equation.3">
                    <p:embed/>
                    <p:pic>
                      <p:nvPicPr>
                        <p:cNvPr id="0" name="图片 4767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7" y="2669"/>
                          <a:ext cx="178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3861" name="弧 357"/>
          <p:cNvSpPr>
            <a:spLocks noChangeAspect="1"/>
          </p:cNvSpPr>
          <p:nvPr/>
        </p:nvSpPr>
        <p:spPr bwMode="auto">
          <a:xfrm rot="21358326">
            <a:off x="8023225" y="5056188"/>
            <a:ext cx="179388" cy="360362"/>
          </a:xfrm>
          <a:custGeom>
            <a:avLst/>
            <a:gdLst>
              <a:gd name="G0" fmla="+- 21600 0 0"/>
              <a:gd name="G1" fmla="+- 19492 0 0"/>
              <a:gd name="G2" fmla="+- 21600 0 0"/>
              <a:gd name="T0" fmla="*/ 12699 w 21600"/>
              <a:gd name="T1" fmla="*/ 39173 h 39173"/>
              <a:gd name="T2" fmla="*/ 12293 w 21600"/>
              <a:gd name="T3" fmla="*/ 0 h 39173"/>
              <a:gd name="T4" fmla="*/ 21600 w 21600"/>
              <a:gd name="T5" fmla="*/ 19492 h 39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173" fill="none" extrusionOk="0">
                <a:moveTo>
                  <a:pt x="12699" y="39172"/>
                </a:moveTo>
                <a:cubicBezTo>
                  <a:pt x="4967" y="35676"/>
                  <a:pt x="0" y="27977"/>
                  <a:pt x="0" y="19492"/>
                </a:cubicBezTo>
                <a:cubicBezTo>
                  <a:pt x="0" y="11168"/>
                  <a:pt x="4782" y="3586"/>
                  <a:pt x="12292" y="-1"/>
                </a:cubicBezTo>
              </a:path>
              <a:path w="21600" h="39173" stroke="0" extrusionOk="0">
                <a:moveTo>
                  <a:pt x="12699" y="39172"/>
                </a:moveTo>
                <a:cubicBezTo>
                  <a:pt x="4967" y="35676"/>
                  <a:pt x="0" y="27977"/>
                  <a:pt x="0" y="19492"/>
                </a:cubicBezTo>
                <a:cubicBezTo>
                  <a:pt x="0" y="11168"/>
                  <a:pt x="4782" y="3586"/>
                  <a:pt x="12292" y="-1"/>
                </a:cubicBezTo>
                <a:lnTo>
                  <a:pt x="21600" y="19492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 type="none" w="med" len="lg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6890" name="Group 371"/>
          <p:cNvGrpSpPr/>
          <p:nvPr/>
        </p:nvGrpSpPr>
        <p:grpSpPr bwMode="auto">
          <a:xfrm>
            <a:off x="6399213" y="1454150"/>
            <a:ext cx="2386012" cy="2535238"/>
            <a:chOff x="4031" y="916"/>
            <a:chExt cx="1503" cy="1597"/>
          </a:xfrm>
        </p:grpSpPr>
        <p:graphicFrame>
          <p:nvGraphicFramePr>
            <p:cNvPr id="36943" name="Object 275"/>
            <p:cNvGraphicFramePr>
              <a:graphicFrameLocks noChangeAspect="1"/>
            </p:cNvGraphicFramePr>
            <p:nvPr/>
          </p:nvGraphicFramePr>
          <p:xfrm>
            <a:off x="5104" y="1173"/>
            <a:ext cx="394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739" name="公式" r:id="rId31" imgW="812165" imgH="342900" progId="Equation.3">
                    <p:embed/>
                  </p:oleObj>
                </mc:Choice>
                <mc:Fallback>
                  <p:oleObj name="公式" r:id="rId31" imgW="812165" imgH="342900" progId="Equation.3">
                    <p:embed/>
                    <p:pic>
                      <p:nvPicPr>
                        <p:cNvPr id="0" name="图片 4767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4" y="1173"/>
                          <a:ext cx="394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44" name="Object 276"/>
            <p:cNvGraphicFramePr>
              <a:graphicFrameLocks noChangeAspect="1"/>
            </p:cNvGraphicFramePr>
            <p:nvPr/>
          </p:nvGraphicFramePr>
          <p:xfrm>
            <a:off x="4031" y="1165"/>
            <a:ext cx="394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740" name="公式" r:id="rId33" imgW="812165" imgH="342900" progId="Equation.3">
                    <p:embed/>
                  </p:oleObj>
                </mc:Choice>
                <mc:Fallback>
                  <p:oleObj name="公式" r:id="rId33" imgW="812165" imgH="342900" progId="Equation.3">
                    <p:embed/>
                    <p:pic>
                      <p:nvPicPr>
                        <p:cNvPr id="0" name="图片 4767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1" y="1165"/>
                          <a:ext cx="394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45" name="Object 277"/>
            <p:cNvGraphicFramePr>
              <a:graphicFrameLocks noChangeAspect="1"/>
            </p:cNvGraphicFramePr>
            <p:nvPr/>
          </p:nvGraphicFramePr>
          <p:xfrm>
            <a:off x="4841" y="2260"/>
            <a:ext cx="172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741" name="公式" r:id="rId35" imgW="355600" imgH="342900" progId="Equation.3">
                    <p:embed/>
                  </p:oleObj>
                </mc:Choice>
                <mc:Fallback>
                  <p:oleObj name="公式" r:id="rId35" imgW="355600" imgH="342900" progId="Equation.3">
                    <p:embed/>
                    <p:pic>
                      <p:nvPicPr>
                        <p:cNvPr id="0" name="图片 4767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1" y="2260"/>
                          <a:ext cx="172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46" name="Object 278"/>
            <p:cNvGraphicFramePr>
              <a:graphicFrameLocks noChangeAspect="1"/>
            </p:cNvGraphicFramePr>
            <p:nvPr/>
          </p:nvGraphicFramePr>
          <p:xfrm>
            <a:off x="4140" y="1815"/>
            <a:ext cx="185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742" name="公式" r:id="rId37" imgW="381000" imgH="342900" progId="Equation.3">
                    <p:embed/>
                  </p:oleObj>
                </mc:Choice>
                <mc:Fallback>
                  <p:oleObj name="公式" r:id="rId37" imgW="381000" imgH="342900" progId="Equation.3">
                    <p:embed/>
                    <p:pic>
                      <p:nvPicPr>
                        <p:cNvPr id="0" name="图片 4767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" y="1815"/>
                          <a:ext cx="185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783" name="Freeform 279"/>
            <p:cNvSpPr>
              <a:spLocks noChangeAspect="1"/>
            </p:cNvSpPr>
            <p:nvPr/>
          </p:nvSpPr>
          <p:spPr bwMode="auto">
            <a:xfrm>
              <a:off x="4542" y="1218"/>
              <a:ext cx="472" cy="1128"/>
            </a:xfrm>
            <a:custGeom>
              <a:avLst/>
              <a:gdLst>
                <a:gd name="T0" fmla="*/ 263 w 528"/>
                <a:gd name="T1" fmla="*/ 7 h 1263"/>
                <a:gd name="T2" fmla="*/ 191 w 528"/>
                <a:gd name="T3" fmla="*/ 93 h 1263"/>
                <a:gd name="T4" fmla="*/ 117 w 528"/>
                <a:gd name="T5" fmla="*/ 199 h 1263"/>
                <a:gd name="T6" fmla="*/ 55 w 528"/>
                <a:gd name="T7" fmla="*/ 339 h 1263"/>
                <a:gd name="T8" fmla="*/ 17 w 528"/>
                <a:gd name="T9" fmla="*/ 471 h 1263"/>
                <a:gd name="T10" fmla="*/ 3 w 528"/>
                <a:gd name="T11" fmla="*/ 591 h 1263"/>
                <a:gd name="T12" fmla="*/ 3 w 528"/>
                <a:gd name="T13" fmla="*/ 693 h 1263"/>
                <a:gd name="T14" fmla="*/ 23 w 528"/>
                <a:gd name="T15" fmla="*/ 827 h 1263"/>
                <a:gd name="T16" fmla="*/ 65 w 528"/>
                <a:gd name="T17" fmla="*/ 967 h 1263"/>
                <a:gd name="T18" fmla="*/ 121 w 528"/>
                <a:gd name="T19" fmla="*/ 1081 h 1263"/>
                <a:gd name="T20" fmla="*/ 181 w 528"/>
                <a:gd name="T21" fmla="*/ 1169 h 1263"/>
                <a:gd name="T22" fmla="*/ 267 w 528"/>
                <a:gd name="T23" fmla="*/ 1263 h 1263"/>
                <a:gd name="T24" fmla="*/ 341 w 528"/>
                <a:gd name="T25" fmla="*/ 1181 h 1263"/>
                <a:gd name="T26" fmla="*/ 433 w 528"/>
                <a:gd name="T27" fmla="*/ 1031 h 1263"/>
                <a:gd name="T28" fmla="*/ 489 w 528"/>
                <a:gd name="T29" fmla="*/ 899 h 1263"/>
                <a:gd name="T30" fmla="*/ 515 w 528"/>
                <a:gd name="T31" fmla="*/ 783 h 1263"/>
                <a:gd name="T32" fmla="*/ 525 w 528"/>
                <a:gd name="T33" fmla="*/ 695 h 1263"/>
                <a:gd name="T34" fmla="*/ 523 w 528"/>
                <a:gd name="T35" fmla="*/ 567 h 1263"/>
                <a:gd name="T36" fmla="*/ 497 w 528"/>
                <a:gd name="T37" fmla="*/ 425 h 1263"/>
                <a:gd name="T38" fmla="*/ 471 w 528"/>
                <a:gd name="T39" fmla="*/ 331 h 1263"/>
                <a:gd name="T40" fmla="*/ 423 w 528"/>
                <a:gd name="T41" fmla="*/ 223 h 1263"/>
                <a:gd name="T42" fmla="*/ 375 w 528"/>
                <a:gd name="T43" fmla="*/ 145 h 1263"/>
                <a:gd name="T44" fmla="*/ 329 w 528"/>
                <a:gd name="T45" fmla="*/ 81 h 1263"/>
                <a:gd name="T46" fmla="*/ 297 w 528"/>
                <a:gd name="T47" fmla="*/ 49 h 1263"/>
                <a:gd name="T48" fmla="*/ 263 w 528"/>
                <a:gd name="T49" fmla="*/ 7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8" h="1263">
                  <a:moveTo>
                    <a:pt x="263" y="7"/>
                  </a:moveTo>
                  <a:cubicBezTo>
                    <a:pt x="245" y="14"/>
                    <a:pt x="215" y="61"/>
                    <a:pt x="191" y="93"/>
                  </a:cubicBezTo>
                  <a:cubicBezTo>
                    <a:pt x="167" y="125"/>
                    <a:pt x="140" y="158"/>
                    <a:pt x="117" y="199"/>
                  </a:cubicBezTo>
                  <a:cubicBezTo>
                    <a:pt x="94" y="240"/>
                    <a:pt x="72" y="294"/>
                    <a:pt x="55" y="339"/>
                  </a:cubicBezTo>
                  <a:cubicBezTo>
                    <a:pt x="38" y="384"/>
                    <a:pt x="26" y="429"/>
                    <a:pt x="17" y="471"/>
                  </a:cubicBezTo>
                  <a:cubicBezTo>
                    <a:pt x="8" y="513"/>
                    <a:pt x="5" y="554"/>
                    <a:pt x="3" y="591"/>
                  </a:cubicBezTo>
                  <a:cubicBezTo>
                    <a:pt x="1" y="628"/>
                    <a:pt x="0" y="654"/>
                    <a:pt x="3" y="693"/>
                  </a:cubicBezTo>
                  <a:cubicBezTo>
                    <a:pt x="6" y="732"/>
                    <a:pt x="13" y="781"/>
                    <a:pt x="23" y="827"/>
                  </a:cubicBezTo>
                  <a:cubicBezTo>
                    <a:pt x="33" y="873"/>
                    <a:pt x="49" y="925"/>
                    <a:pt x="65" y="967"/>
                  </a:cubicBezTo>
                  <a:cubicBezTo>
                    <a:pt x="81" y="1009"/>
                    <a:pt x="102" y="1047"/>
                    <a:pt x="121" y="1081"/>
                  </a:cubicBezTo>
                  <a:cubicBezTo>
                    <a:pt x="140" y="1115"/>
                    <a:pt x="157" y="1139"/>
                    <a:pt x="181" y="1169"/>
                  </a:cubicBezTo>
                  <a:cubicBezTo>
                    <a:pt x="205" y="1199"/>
                    <a:pt x="240" y="1261"/>
                    <a:pt x="267" y="1263"/>
                  </a:cubicBezTo>
                  <a:cubicBezTo>
                    <a:pt x="285" y="1254"/>
                    <a:pt x="313" y="1220"/>
                    <a:pt x="341" y="1181"/>
                  </a:cubicBezTo>
                  <a:cubicBezTo>
                    <a:pt x="369" y="1142"/>
                    <a:pt x="408" y="1078"/>
                    <a:pt x="433" y="1031"/>
                  </a:cubicBezTo>
                  <a:cubicBezTo>
                    <a:pt x="458" y="984"/>
                    <a:pt x="475" y="940"/>
                    <a:pt x="489" y="899"/>
                  </a:cubicBezTo>
                  <a:cubicBezTo>
                    <a:pt x="503" y="858"/>
                    <a:pt x="509" y="817"/>
                    <a:pt x="515" y="783"/>
                  </a:cubicBezTo>
                  <a:cubicBezTo>
                    <a:pt x="521" y="749"/>
                    <a:pt x="524" y="731"/>
                    <a:pt x="525" y="695"/>
                  </a:cubicBezTo>
                  <a:cubicBezTo>
                    <a:pt x="526" y="659"/>
                    <a:pt x="528" y="612"/>
                    <a:pt x="523" y="567"/>
                  </a:cubicBezTo>
                  <a:cubicBezTo>
                    <a:pt x="518" y="522"/>
                    <a:pt x="506" y="464"/>
                    <a:pt x="497" y="425"/>
                  </a:cubicBezTo>
                  <a:cubicBezTo>
                    <a:pt x="488" y="386"/>
                    <a:pt x="483" y="365"/>
                    <a:pt x="471" y="331"/>
                  </a:cubicBezTo>
                  <a:cubicBezTo>
                    <a:pt x="459" y="297"/>
                    <a:pt x="439" y="254"/>
                    <a:pt x="423" y="223"/>
                  </a:cubicBezTo>
                  <a:cubicBezTo>
                    <a:pt x="407" y="192"/>
                    <a:pt x="391" y="169"/>
                    <a:pt x="375" y="145"/>
                  </a:cubicBezTo>
                  <a:cubicBezTo>
                    <a:pt x="359" y="121"/>
                    <a:pt x="342" y="97"/>
                    <a:pt x="329" y="81"/>
                  </a:cubicBezTo>
                  <a:cubicBezTo>
                    <a:pt x="316" y="65"/>
                    <a:pt x="307" y="62"/>
                    <a:pt x="297" y="49"/>
                  </a:cubicBezTo>
                  <a:cubicBezTo>
                    <a:pt x="287" y="36"/>
                    <a:pt x="281" y="0"/>
                    <a:pt x="263" y="7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DCB9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84" name="Line 280"/>
            <p:cNvSpPr>
              <a:spLocks noChangeAspect="1" noChangeShapeType="1"/>
            </p:cNvSpPr>
            <p:nvPr/>
          </p:nvSpPr>
          <p:spPr bwMode="auto">
            <a:xfrm>
              <a:off x="4050" y="1778"/>
              <a:ext cx="148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85" name="Line 281"/>
            <p:cNvSpPr>
              <a:spLocks noChangeAspect="1" noChangeShapeType="1"/>
            </p:cNvSpPr>
            <p:nvPr/>
          </p:nvSpPr>
          <p:spPr bwMode="auto">
            <a:xfrm rot="-5400000">
              <a:off x="3979" y="1715"/>
              <a:ext cx="159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86" name="Line 282"/>
            <p:cNvSpPr>
              <a:spLocks noChangeAspect="1" noChangeShapeType="1"/>
            </p:cNvSpPr>
            <p:nvPr/>
          </p:nvSpPr>
          <p:spPr bwMode="auto">
            <a:xfrm flipV="1">
              <a:off x="4214" y="1074"/>
              <a:ext cx="715" cy="708"/>
            </a:xfrm>
            <a:prstGeom prst="line">
              <a:avLst/>
            </a:prstGeom>
            <a:noFill/>
            <a:ln w="3175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87" name="弧 283"/>
            <p:cNvSpPr>
              <a:spLocks noChangeAspect="1"/>
            </p:cNvSpPr>
            <p:nvPr/>
          </p:nvSpPr>
          <p:spPr bwMode="auto">
            <a:xfrm>
              <a:off x="4189" y="1226"/>
              <a:ext cx="821" cy="1124"/>
            </a:xfrm>
            <a:custGeom>
              <a:avLst/>
              <a:gdLst>
                <a:gd name="G0" fmla="+- 0 0 0"/>
                <a:gd name="G1" fmla="+- 15093 0 0"/>
                <a:gd name="G2" fmla="+- 21600 0 0"/>
                <a:gd name="T0" fmla="*/ 15452 w 21600"/>
                <a:gd name="T1" fmla="*/ 0 h 30144"/>
                <a:gd name="T2" fmla="*/ 15493 w 21600"/>
                <a:gd name="T3" fmla="*/ 30144 h 30144"/>
                <a:gd name="T4" fmla="*/ 0 w 21600"/>
                <a:gd name="T5" fmla="*/ 15093 h 30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144" fill="none" extrusionOk="0">
                  <a:moveTo>
                    <a:pt x="15451" y="0"/>
                  </a:moveTo>
                  <a:cubicBezTo>
                    <a:pt x="19393" y="4035"/>
                    <a:pt x="21600" y="9452"/>
                    <a:pt x="21600" y="15093"/>
                  </a:cubicBezTo>
                  <a:cubicBezTo>
                    <a:pt x="21600" y="20713"/>
                    <a:pt x="19409" y="26112"/>
                    <a:pt x="15492" y="30143"/>
                  </a:cubicBezTo>
                </a:path>
                <a:path w="21600" h="30144" stroke="0" extrusionOk="0">
                  <a:moveTo>
                    <a:pt x="15451" y="0"/>
                  </a:moveTo>
                  <a:cubicBezTo>
                    <a:pt x="19393" y="4035"/>
                    <a:pt x="21600" y="9452"/>
                    <a:pt x="21600" y="15093"/>
                  </a:cubicBezTo>
                  <a:cubicBezTo>
                    <a:pt x="21600" y="20713"/>
                    <a:pt x="19409" y="26112"/>
                    <a:pt x="15492" y="30143"/>
                  </a:cubicBezTo>
                  <a:lnTo>
                    <a:pt x="0" y="15093"/>
                  </a:lnTo>
                  <a:close/>
                </a:path>
              </a:pathLst>
            </a:custGeom>
            <a:noFill/>
            <a:ln w="12700">
              <a:solidFill>
                <a:schemeClr val="hlink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88" name="弧 284"/>
            <p:cNvSpPr>
              <a:spLocks noChangeAspect="1"/>
            </p:cNvSpPr>
            <p:nvPr/>
          </p:nvSpPr>
          <p:spPr bwMode="auto">
            <a:xfrm flipH="1">
              <a:off x="4543" y="1225"/>
              <a:ext cx="824" cy="1125"/>
            </a:xfrm>
            <a:custGeom>
              <a:avLst/>
              <a:gdLst>
                <a:gd name="G0" fmla="+- 0 0 0"/>
                <a:gd name="G1" fmla="+- 15122 0 0"/>
                <a:gd name="G2" fmla="+- 21600 0 0"/>
                <a:gd name="T0" fmla="*/ 15424 w 21600"/>
                <a:gd name="T1" fmla="*/ 0 h 30173"/>
                <a:gd name="T2" fmla="*/ 15493 w 21600"/>
                <a:gd name="T3" fmla="*/ 30173 h 30173"/>
                <a:gd name="T4" fmla="*/ 0 w 21600"/>
                <a:gd name="T5" fmla="*/ 15122 h 30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173" fill="none" extrusionOk="0">
                  <a:moveTo>
                    <a:pt x="15423" y="0"/>
                  </a:moveTo>
                  <a:cubicBezTo>
                    <a:pt x="19382" y="4038"/>
                    <a:pt x="21600" y="9467"/>
                    <a:pt x="21600" y="15122"/>
                  </a:cubicBezTo>
                  <a:cubicBezTo>
                    <a:pt x="21600" y="20742"/>
                    <a:pt x="19409" y="26141"/>
                    <a:pt x="15492" y="30172"/>
                  </a:cubicBezTo>
                </a:path>
                <a:path w="21600" h="30173" stroke="0" extrusionOk="0">
                  <a:moveTo>
                    <a:pt x="15423" y="0"/>
                  </a:moveTo>
                  <a:cubicBezTo>
                    <a:pt x="19382" y="4038"/>
                    <a:pt x="21600" y="9467"/>
                    <a:pt x="21600" y="15122"/>
                  </a:cubicBezTo>
                  <a:cubicBezTo>
                    <a:pt x="21600" y="20742"/>
                    <a:pt x="19409" y="26141"/>
                    <a:pt x="15492" y="30172"/>
                  </a:cubicBezTo>
                  <a:lnTo>
                    <a:pt x="0" y="15122"/>
                  </a:lnTo>
                  <a:close/>
                </a:path>
              </a:pathLst>
            </a:custGeom>
            <a:noFill/>
            <a:ln w="12700">
              <a:solidFill>
                <a:srgbClr val="00AA55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89" name="Line 285"/>
            <p:cNvSpPr>
              <a:spLocks noChangeAspect="1" noChangeShapeType="1"/>
            </p:cNvSpPr>
            <p:nvPr/>
          </p:nvSpPr>
          <p:spPr bwMode="auto">
            <a:xfrm flipH="1" flipV="1">
              <a:off x="4625" y="1069"/>
              <a:ext cx="714" cy="707"/>
            </a:xfrm>
            <a:prstGeom prst="line">
              <a:avLst/>
            </a:prstGeom>
            <a:noFill/>
            <a:ln w="3175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92" name="Freeform 288"/>
            <p:cNvSpPr>
              <a:spLocks noChangeAspect="1"/>
            </p:cNvSpPr>
            <p:nvPr/>
          </p:nvSpPr>
          <p:spPr bwMode="auto">
            <a:xfrm>
              <a:off x="5032" y="1348"/>
              <a:ext cx="280" cy="420"/>
            </a:xfrm>
            <a:custGeom>
              <a:avLst/>
              <a:gdLst>
                <a:gd name="T0" fmla="*/ 0 w 313"/>
                <a:gd name="T1" fmla="*/ 471 h 471"/>
                <a:gd name="T2" fmla="*/ 202 w 313"/>
                <a:gd name="T3" fmla="*/ 290 h 471"/>
                <a:gd name="T4" fmla="*/ 226 w 313"/>
                <a:gd name="T5" fmla="*/ 116 h 471"/>
                <a:gd name="T6" fmla="*/ 313 w 313"/>
                <a:gd name="T7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471">
                  <a:moveTo>
                    <a:pt x="0" y="471"/>
                  </a:moveTo>
                  <a:cubicBezTo>
                    <a:pt x="34" y="441"/>
                    <a:pt x="164" y="349"/>
                    <a:pt x="202" y="290"/>
                  </a:cubicBezTo>
                  <a:cubicBezTo>
                    <a:pt x="240" y="231"/>
                    <a:pt x="208" y="164"/>
                    <a:pt x="226" y="116"/>
                  </a:cubicBezTo>
                  <a:cubicBezTo>
                    <a:pt x="244" y="68"/>
                    <a:pt x="295" y="24"/>
                    <a:pt x="313" y="0"/>
                  </a:cubicBezTo>
                </a:path>
              </a:pathLst>
            </a:custGeom>
            <a:noFill/>
            <a:ln w="3175" cap="flat" cmpd="sng">
              <a:solidFill>
                <a:srgbClr val="CC0066"/>
              </a:solidFill>
              <a:prstDash val="dash"/>
              <a:round/>
              <a:headEnd type="stealth" w="sm" len="lg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93" name="Freeform 289"/>
            <p:cNvSpPr>
              <a:spLocks noChangeAspect="1"/>
            </p:cNvSpPr>
            <p:nvPr/>
          </p:nvSpPr>
          <p:spPr bwMode="auto">
            <a:xfrm flipH="1">
              <a:off x="4238" y="1346"/>
              <a:ext cx="279" cy="421"/>
            </a:xfrm>
            <a:custGeom>
              <a:avLst/>
              <a:gdLst>
                <a:gd name="T0" fmla="*/ 0 w 313"/>
                <a:gd name="T1" fmla="*/ 471 h 471"/>
                <a:gd name="T2" fmla="*/ 202 w 313"/>
                <a:gd name="T3" fmla="*/ 290 h 471"/>
                <a:gd name="T4" fmla="*/ 226 w 313"/>
                <a:gd name="T5" fmla="*/ 116 h 471"/>
                <a:gd name="T6" fmla="*/ 313 w 313"/>
                <a:gd name="T7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471">
                  <a:moveTo>
                    <a:pt x="0" y="471"/>
                  </a:moveTo>
                  <a:cubicBezTo>
                    <a:pt x="34" y="441"/>
                    <a:pt x="164" y="349"/>
                    <a:pt x="202" y="290"/>
                  </a:cubicBezTo>
                  <a:cubicBezTo>
                    <a:pt x="240" y="231"/>
                    <a:pt x="208" y="164"/>
                    <a:pt x="226" y="116"/>
                  </a:cubicBezTo>
                  <a:cubicBezTo>
                    <a:pt x="244" y="68"/>
                    <a:pt x="295" y="24"/>
                    <a:pt x="313" y="0"/>
                  </a:cubicBezTo>
                </a:path>
              </a:pathLst>
            </a:custGeom>
            <a:noFill/>
            <a:ln w="3175" cap="flat" cmpd="sng">
              <a:solidFill>
                <a:srgbClr val="CC0066"/>
              </a:solidFill>
              <a:prstDash val="dash"/>
              <a:round/>
              <a:headEnd type="stealth" w="sm" len="lg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6956" name="Object 292"/>
            <p:cNvGraphicFramePr>
              <a:graphicFrameLocks noChangeAspect="1"/>
            </p:cNvGraphicFramePr>
            <p:nvPr/>
          </p:nvGraphicFramePr>
          <p:xfrm>
            <a:off x="4853" y="1149"/>
            <a:ext cx="68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743" name="公式" r:id="rId39" imgW="139700" imgH="279400" progId="Equation.3">
                    <p:embed/>
                  </p:oleObj>
                </mc:Choice>
                <mc:Fallback>
                  <p:oleObj name="公式" r:id="rId39" imgW="139700" imgH="279400" progId="Equation.3">
                    <p:embed/>
                    <p:pic>
                      <p:nvPicPr>
                        <p:cNvPr id="0" name="图片 4767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3" y="1149"/>
                          <a:ext cx="68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57" name="Object 293"/>
            <p:cNvGraphicFramePr>
              <a:graphicFrameLocks noChangeAspect="1"/>
            </p:cNvGraphicFramePr>
            <p:nvPr/>
          </p:nvGraphicFramePr>
          <p:xfrm>
            <a:off x="5298" y="1817"/>
            <a:ext cx="8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744" name="公式" r:id="rId41" imgW="165100" imgH="266065" progId="Equation.3">
                    <p:embed/>
                  </p:oleObj>
                </mc:Choice>
                <mc:Fallback>
                  <p:oleObj name="公式" r:id="rId41" imgW="165100" imgH="266065" progId="Equation.3">
                    <p:embed/>
                    <p:pic>
                      <p:nvPicPr>
                        <p:cNvPr id="0" name="图片 4767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" y="1817"/>
                          <a:ext cx="80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798" name="Oval 294"/>
            <p:cNvSpPr>
              <a:spLocks noChangeAspect="1" noChangeArrowheads="1"/>
            </p:cNvSpPr>
            <p:nvPr/>
          </p:nvSpPr>
          <p:spPr bwMode="auto">
            <a:xfrm>
              <a:off x="4202" y="1760"/>
              <a:ext cx="34" cy="33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rgbClr val="0033CC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99" name="Oval 295"/>
            <p:cNvSpPr>
              <a:spLocks noChangeAspect="1" noChangeArrowheads="1"/>
            </p:cNvSpPr>
            <p:nvPr/>
          </p:nvSpPr>
          <p:spPr bwMode="auto">
            <a:xfrm>
              <a:off x="5318" y="1759"/>
              <a:ext cx="34" cy="33"/>
            </a:xfrm>
            <a:prstGeom prst="ellipse">
              <a:avLst/>
            </a:prstGeom>
            <a:solidFill>
              <a:srgbClr val="EAEAEA"/>
            </a:solidFill>
            <a:ln w="3175">
              <a:solidFill>
                <a:srgbClr val="0033CC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800" name="Line 296"/>
            <p:cNvSpPr>
              <a:spLocks noChangeAspect="1" noChangeShapeType="1"/>
            </p:cNvSpPr>
            <p:nvPr/>
          </p:nvSpPr>
          <p:spPr bwMode="auto">
            <a:xfrm flipH="1">
              <a:off x="4572" y="1480"/>
              <a:ext cx="34" cy="96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801" name="Line 297"/>
            <p:cNvSpPr>
              <a:spLocks noChangeAspect="1" noChangeShapeType="1"/>
            </p:cNvSpPr>
            <p:nvPr/>
          </p:nvSpPr>
          <p:spPr bwMode="auto">
            <a:xfrm flipH="1" flipV="1">
              <a:off x="4945" y="1473"/>
              <a:ext cx="3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6962" name="Object 301"/>
            <p:cNvGraphicFramePr>
              <a:graphicFrameLocks noChangeAspect="1"/>
            </p:cNvGraphicFramePr>
            <p:nvPr/>
          </p:nvGraphicFramePr>
          <p:xfrm>
            <a:off x="5001" y="1952"/>
            <a:ext cx="16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745" name="公式" r:id="rId43" imgW="330200" imgH="368300" progId="Equation.3">
                    <p:embed/>
                  </p:oleObj>
                </mc:Choice>
                <mc:Fallback>
                  <p:oleObj name="公式" r:id="rId43" imgW="330200" imgH="368300" progId="Equation.3">
                    <p:embed/>
                    <p:pic>
                      <p:nvPicPr>
                        <p:cNvPr id="0" name="图片 4767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1" y="1952"/>
                          <a:ext cx="160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63" name="Object 302"/>
            <p:cNvGraphicFramePr>
              <a:graphicFrameLocks noChangeAspect="1"/>
            </p:cNvGraphicFramePr>
            <p:nvPr/>
          </p:nvGraphicFramePr>
          <p:xfrm>
            <a:off x="4402" y="1953"/>
            <a:ext cx="17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746" name="公式" r:id="rId44" imgW="355600" imgH="368300" progId="Equation.3">
                    <p:embed/>
                  </p:oleObj>
                </mc:Choice>
                <mc:Fallback>
                  <p:oleObj name="公式" r:id="rId44" imgW="355600" imgH="368300" progId="Equation.3">
                    <p:embed/>
                    <p:pic>
                      <p:nvPicPr>
                        <p:cNvPr id="0" name="图片 4767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2" y="1953"/>
                          <a:ext cx="17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964" name="Group 358"/>
            <p:cNvGrpSpPr/>
            <p:nvPr/>
          </p:nvGrpSpPr>
          <p:grpSpPr bwMode="auto">
            <a:xfrm>
              <a:off x="4529" y="1214"/>
              <a:ext cx="494" cy="1142"/>
              <a:chOff x="4529" y="1214"/>
              <a:chExt cx="494" cy="1142"/>
            </a:xfrm>
          </p:grpSpPr>
          <p:sp>
            <p:nvSpPr>
              <p:cNvPr id="533863" name="Oval 359"/>
              <p:cNvSpPr>
                <a:spLocks noChangeAspect="1" noChangeArrowheads="1"/>
              </p:cNvSpPr>
              <p:nvPr/>
            </p:nvSpPr>
            <p:spPr bwMode="auto">
              <a:xfrm>
                <a:off x="4529" y="1765"/>
                <a:ext cx="27" cy="26"/>
              </a:xfrm>
              <a:prstGeom prst="ellipse">
                <a:avLst/>
              </a:prstGeom>
              <a:solidFill>
                <a:srgbClr val="F8F8F8"/>
              </a:solidFill>
              <a:ln w="6350">
                <a:solidFill>
                  <a:srgbClr val="6699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3864" name="Oval 360"/>
              <p:cNvSpPr>
                <a:spLocks noChangeAspect="1" noChangeArrowheads="1"/>
              </p:cNvSpPr>
              <p:nvPr/>
            </p:nvSpPr>
            <p:spPr bwMode="auto">
              <a:xfrm>
                <a:off x="4996" y="1765"/>
                <a:ext cx="27" cy="27"/>
              </a:xfrm>
              <a:prstGeom prst="ellipse">
                <a:avLst/>
              </a:prstGeom>
              <a:solidFill>
                <a:srgbClr val="F8F8F8"/>
              </a:solidFill>
              <a:ln w="6350">
                <a:solidFill>
                  <a:srgbClr val="6699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3865" name="Oval 361"/>
              <p:cNvSpPr>
                <a:spLocks noChangeAspect="1" noChangeArrowheads="1"/>
              </p:cNvSpPr>
              <p:nvPr/>
            </p:nvSpPr>
            <p:spPr bwMode="auto">
              <a:xfrm>
                <a:off x="4763" y="2330"/>
                <a:ext cx="27" cy="26"/>
              </a:xfrm>
              <a:prstGeom prst="ellipse">
                <a:avLst/>
              </a:prstGeom>
              <a:solidFill>
                <a:srgbClr val="F8F8F8"/>
              </a:solidFill>
              <a:ln w="6350">
                <a:solidFill>
                  <a:srgbClr val="6699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3866" name="Oval 362"/>
              <p:cNvSpPr>
                <a:spLocks noChangeAspect="1" noChangeArrowheads="1"/>
              </p:cNvSpPr>
              <p:nvPr/>
            </p:nvSpPr>
            <p:spPr bwMode="auto">
              <a:xfrm>
                <a:off x="4763" y="1214"/>
                <a:ext cx="27" cy="26"/>
              </a:xfrm>
              <a:prstGeom prst="ellipse">
                <a:avLst/>
              </a:prstGeom>
              <a:solidFill>
                <a:srgbClr val="F8F8F8"/>
              </a:solidFill>
              <a:ln w="6350">
                <a:solidFill>
                  <a:srgbClr val="6699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33867" name="Rectangle 363"/>
          <p:cNvSpPr>
            <a:spLocks noChangeArrowheads="1"/>
          </p:cNvSpPr>
          <p:nvPr/>
        </p:nvSpPr>
        <p:spPr bwMode="auto">
          <a:xfrm>
            <a:off x="2098675" y="1849438"/>
            <a:ext cx="3400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利用保圆性和保角性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33802" name="Group 298"/>
          <p:cNvGrpSpPr>
            <a:grpSpLocks noChangeAspect="1"/>
          </p:cNvGrpSpPr>
          <p:nvPr/>
        </p:nvGrpSpPr>
        <p:grpSpPr bwMode="auto">
          <a:xfrm>
            <a:off x="7512050" y="2009775"/>
            <a:ext cx="141288" cy="73025"/>
            <a:chOff x="4813" y="2181"/>
            <a:chExt cx="169" cy="87"/>
          </a:xfrm>
        </p:grpSpPr>
        <p:sp>
          <p:nvSpPr>
            <p:cNvPr id="533803" name="Line 299"/>
            <p:cNvSpPr>
              <a:spLocks noChangeAspect="1" noChangeShapeType="1"/>
            </p:cNvSpPr>
            <p:nvPr/>
          </p:nvSpPr>
          <p:spPr bwMode="auto">
            <a:xfrm>
              <a:off x="4813" y="2181"/>
              <a:ext cx="87" cy="8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804" name="Line 300"/>
            <p:cNvSpPr>
              <a:spLocks noChangeAspect="1" noChangeShapeType="1"/>
            </p:cNvSpPr>
            <p:nvPr/>
          </p:nvSpPr>
          <p:spPr bwMode="auto">
            <a:xfrm flipH="1">
              <a:off x="4895" y="2183"/>
              <a:ext cx="87" cy="8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33860" name="弧 356"/>
          <p:cNvSpPr>
            <a:spLocks noChangeAspect="1"/>
          </p:cNvSpPr>
          <p:nvPr/>
        </p:nvSpPr>
        <p:spPr bwMode="auto">
          <a:xfrm rot="16200000">
            <a:off x="7493000" y="1954213"/>
            <a:ext cx="179388" cy="360362"/>
          </a:xfrm>
          <a:custGeom>
            <a:avLst/>
            <a:gdLst>
              <a:gd name="G0" fmla="+- 21600 0 0"/>
              <a:gd name="G1" fmla="+- 19492 0 0"/>
              <a:gd name="G2" fmla="+- 21600 0 0"/>
              <a:gd name="T0" fmla="*/ 12699 w 21600"/>
              <a:gd name="T1" fmla="*/ 39173 h 39173"/>
              <a:gd name="T2" fmla="*/ 12293 w 21600"/>
              <a:gd name="T3" fmla="*/ 0 h 39173"/>
              <a:gd name="T4" fmla="*/ 21600 w 21600"/>
              <a:gd name="T5" fmla="*/ 19492 h 39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173" fill="none" extrusionOk="0">
                <a:moveTo>
                  <a:pt x="12699" y="39172"/>
                </a:moveTo>
                <a:cubicBezTo>
                  <a:pt x="4967" y="35676"/>
                  <a:pt x="0" y="27977"/>
                  <a:pt x="0" y="19492"/>
                </a:cubicBezTo>
                <a:cubicBezTo>
                  <a:pt x="0" y="11168"/>
                  <a:pt x="4782" y="3586"/>
                  <a:pt x="12292" y="-1"/>
                </a:cubicBezTo>
              </a:path>
              <a:path w="21600" h="39173" stroke="0" extrusionOk="0">
                <a:moveTo>
                  <a:pt x="12699" y="39172"/>
                </a:moveTo>
                <a:cubicBezTo>
                  <a:pt x="4967" y="35676"/>
                  <a:pt x="0" y="27977"/>
                  <a:pt x="0" y="19492"/>
                </a:cubicBezTo>
                <a:cubicBezTo>
                  <a:pt x="0" y="11168"/>
                  <a:pt x="4782" y="3586"/>
                  <a:pt x="12292" y="-1"/>
                </a:cubicBezTo>
                <a:lnTo>
                  <a:pt x="21600" y="19492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 type="none" w="med" len="lg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3791" name="Oval 287"/>
          <p:cNvSpPr>
            <a:spLocks noChangeAspect="1" noChangeArrowheads="1"/>
          </p:cNvSpPr>
          <p:nvPr/>
        </p:nvSpPr>
        <p:spPr bwMode="auto">
          <a:xfrm>
            <a:off x="7918450" y="2789238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3795" name="Oval 291"/>
          <p:cNvSpPr>
            <a:spLocks noChangeAspect="1" noChangeArrowheads="1"/>
          </p:cNvSpPr>
          <p:nvPr/>
        </p:nvSpPr>
        <p:spPr bwMode="auto">
          <a:xfrm>
            <a:off x="7548563" y="1920875"/>
            <a:ext cx="65087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3794" name="Oval 290"/>
          <p:cNvSpPr>
            <a:spLocks noChangeAspect="1" noChangeArrowheads="1"/>
          </p:cNvSpPr>
          <p:nvPr/>
        </p:nvSpPr>
        <p:spPr bwMode="auto">
          <a:xfrm>
            <a:off x="7548563" y="3684588"/>
            <a:ext cx="65087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36897" name="Group 396"/>
          <p:cNvGrpSpPr/>
          <p:nvPr/>
        </p:nvGrpSpPr>
        <p:grpSpPr bwMode="auto">
          <a:xfrm>
            <a:off x="1557338" y="2471738"/>
            <a:ext cx="4227512" cy="1311275"/>
            <a:chOff x="982" y="1557"/>
            <a:chExt cx="2663" cy="826"/>
          </a:xfrm>
        </p:grpSpPr>
        <p:grpSp>
          <p:nvGrpSpPr>
            <p:cNvPr id="36922" name="Group 397"/>
            <p:cNvGrpSpPr/>
            <p:nvPr/>
          </p:nvGrpSpPr>
          <p:grpSpPr bwMode="auto">
            <a:xfrm>
              <a:off x="1388" y="1583"/>
              <a:ext cx="512" cy="778"/>
              <a:chOff x="1322" y="1535"/>
              <a:chExt cx="512" cy="778"/>
            </a:xfrm>
          </p:grpSpPr>
          <p:graphicFrame>
            <p:nvGraphicFramePr>
              <p:cNvPr id="36938" name="Object 398"/>
              <p:cNvGraphicFramePr>
                <a:graphicFrameLocks noChangeAspect="1"/>
              </p:cNvGraphicFramePr>
              <p:nvPr/>
            </p:nvGraphicFramePr>
            <p:xfrm>
              <a:off x="1322" y="1795"/>
              <a:ext cx="51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747" name="公式" r:id="rId46" imgW="812165" imgH="342900" progId="Equation.3">
                      <p:embed/>
                    </p:oleObj>
                  </mc:Choice>
                  <mc:Fallback>
                    <p:oleObj name="公式" r:id="rId46" imgW="812165" imgH="342900" progId="Equation.3">
                      <p:embed/>
                      <p:pic>
                        <p:nvPicPr>
                          <p:cNvPr id="0" name="图片 4767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2" y="1795"/>
                            <a:ext cx="51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39" name="Object 399"/>
              <p:cNvGraphicFramePr>
                <a:graphicFrameLocks noChangeAspect="1"/>
              </p:cNvGraphicFramePr>
              <p:nvPr/>
            </p:nvGraphicFramePr>
            <p:xfrm>
              <a:off x="1476" y="1535"/>
              <a:ext cx="22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748" name="公式" r:id="rId47" imgW="355600" imgH="342900" progId="Equation.3">
                      <p:embed/>
                    </p:oleObj>
                  </mc:Choice>
                  <mc:Fallback>
                    <p:oleObj name="公式" r:id="rId47" imgW="355600" imgH="342900" progId="Equation.3">
                      <p:embed/>
                      <p:pic>
                        <p:nvPicPr>
                          <p:cNvPr id="0" name="图片 4767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6" y="1535"/>
                            <a:ext cx="22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40" name="Object 400"/>
              <p:cNvGraphicFramePr>
                <a:graphicFrameLocks noChangeAspect="1"/>
              </p:cNvGraphicFramePr>
              <p:nvPr/>
            </p:nvGraphicFramePr>
            <p:xfrm>
              <a:off x="1542" y="2137"/>
              <a:ext cx="88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749" name="公式" r:id="rId48" imgW="139700" imgH="279400" progId="Equation.3">
                      <p:embed/>
                    </p:oleObj>
                  </mc:Choice>
                  <mc:Fallback>
                    <p:oleObj name="公式" r:id="rId48" imgW="139700" imgH="279400" progId="Equation.3">
                      <p:embed/>
                      <p:pic>
                        <p:nvPicPr>
                          <p:cNvPr id="0" name="图片 4767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2" y="2137"/>
                            <a:ext cx="88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923" name="Group 401"/>
            <p:cNvGrpSpPr/>
            <p:nvPr/>
          </p:nvGrpSpPr>
          <p:grpSpPr bwMode="auto">
            <a:xfrm>
              <a:off x="982" y="1559"/>
              <a:ext cx="470" cy="824"/>
              <a:chOff x="916" y="1511"/>
              <a:chExt cx="470" cy="824"/>
            </a:xfrm>
          </p:grpSpPr>
          <p:graphicFrame>
            <p:nvGraphicFramePr>
              <p:cNvPr id="36936" name="Object 402"/>
              <p:cNvGraphicFramePr>
                <a:graphicFrameLocks noChangeAspect="1"/>
              </p:cNvGraphicFramePr>
              <p:nvPr/>
            </p:nvGraphicFramePr>
            <p:xfrm>
              <a:off x="1170" y="1511"/>
              <a:ext cx="216" cy="8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750" name="公式" r:id="rId49" imgW="342900" imgH="1307465" progId="Equation.3">
                      <p:embed/>
                    </p:oleObj>
                  </mc:Choice>
                  <mc:Fallback>
                    <p:oleObj name="公式" r:id="rId49" imgW="342900" imgH="1307465" progId="Equation.3">
                      <p:embed/>
                      <p:pic>
                        <p:nvPicPr>
                          <p:cNvPr id="0" name="图片 4767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0" y="1511"/>
                            <a:ext cx="216" cy="8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37" name="Object 403"/>
              <p:cNvGraphicFramePr>
                <a:graphicFrameLocks noChangeAspect="1"/>
              </p:cNvGraphicFramePr>
              <p:nvPr/>
            </p:nvGraphicFramePr>
            <p:xfrm>
              <a:off x="916" y="1803"/>
              <a:ext cx="209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751" name="公式" r:id="rId51" imgW="330200" imgH="368300" progId="Equation.3">
                      <p:embed/>
                    </p:oleObj>
                  </mc:Choice>
                  <mc:Fallback>
                    <p:oleObj name="公式" r:id="rId51" imgW="330200" imgH="368300" progId="Equation.3">
                      <p:embed/>
                      <p:pic>
                        <p:nvPicPr>
                          <p:cNvPr id="0" name="图片 4767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6" y="1803"/>
                            <a:ext cx="209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924" name="Group 404"/>
            <p:cNvGrpSpPr/>
            <p:nvPr/>
          </p:nvGrpSpPr>
          <p:grpSpPr bwMode="auto">
            <a:xfrm>
              <a:off x="2010" y="1605"/>
              <a:ext cx="908" cy="120"/>
              <a:chOff x="1944" y="1557"/>
              <a:chExt cx="908" cy="120"/>
            </a:xfrm>
          </p:grpSpPr>
          <p:graphicFrame>
            <p:nvGraphicFramePr>
              <p:cNvPr id="36934" name="Object 405"/>
              <p:cNvGraphicFramePr>
                <a:graphicFrameLocks noChangeAspect="1"/>
              </p:cNvGraphicFramePr>
              <p:nvPr/>
            </p:nvGraphicFramePr>
            <p:xfrm>
              <a:off x="2684" y="1557"/>
              <a:ext cx="16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752" name="公式" r:id="rId52" imgW="266700" imgH="190500" progId="Equation.3">
                      <p:embed/>
                    </p:oleObj>
                  </mc:Choice>
                  <mc:Fallback>
                    <p:oleObj name="公式" r:id="rId52" imgW="266700" imgH="190500" progId="Equation.3">
                      <p:embed/>
                      <p:pic>
                        <p:nvPicPr>
                          <p:cNvPr id="0" name="图片 4767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4" y="1557"/>
                            <a:ext cx="168" cy="1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3910" name="Line 406"/>
              <p:cNvSpPr>
                <a:spLocks noChangeShapeType="1"/>
              </p:cNvSpPr>
              <p:nvPr/>
            </p:nvSpPr>
            <p:spPr bwMode="auto">
              <a:xfrm>
                <a:off x="1944" y="1620"/>
                <a:ext cx="354" cy="0"/>
              </a:xfrm>
              <a:prstGeom prst="line">
                <a:avLst/>
              </a:prstGeom>
              <a:noFill/>
              <a:ln w="19050">
                <a:solidFill>
                  <a:srgbClr val="FF9BBC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6925" name="Group 407"/>
            <p:cNvGrpSpPr/>
            <p:nvPr/>
          </p:nvGrpSpPr>
          <p:grpSpPr bwMode="auto">
            <a:xfrm>
              <a:off x="2010" y="1847"/>
              <a:ext cx="1174" cy="216"/>
              <a:chOff x="1944" y="1799"/>
              <a:chExt cx="1174" cy="216"/>
            </a:xfrm>
          </p:grpSpPr>
          <p:graphicFrame>
            <p:nvGraphicFramePr>
              <p:cNvPr id="36932" name="Object 408"/>
              <p:cNvGraphicFramePr>
                <a:graphicFrameLocks noChangeAspect="1"/>
              </p:cNvGraphicFramePr>
              <p:nvPr/>
            </p:nvGraphicFramePr>
            <p:xfrm>
              <a:off x="2398" y="1799"/>
              <a:ext cx="72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753" name="公式" r:id="rId54" imgW="1143000" imgH="342900" progId="Equation.3">
                      <p:embed/>
                    </p:oleObj>
                  </mc:Choice>
                  <mc:Fallback>
                    <p:oleObj name="公式" r:id="rId54" imgW="1143000" imgH="342900" progId="Equation.3">
                      <p:embed/>
                      <p:pic>
                        <p:nvPicPr>
                          <p:cNvPr id="0" name="图片 4767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8" y="1799"/>
                            <a:ext cx="720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3913" name="Line 409"/>
              <p:cNvSpPr>
                <a:spLocks noChangeShapeType="1"/>
              </p:cNvSpPr>
              <p:nvPr/>
            </p:nvSpPr>
            <p:spPr bwMode="auto">
              <a:xfrm>
                <a:off x="1944" y="1914"/>
                <a:ext cx="354" cy="0"/>
              </a:xfrm>
              <a:prstGeom prst="line">
                <a:avLst/>
              </a:prstGeom>
              <a:noFill/>
              <a:ln w="19050">
                <a:solidFill>
                  <a:srgbClr val="FF9BBC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6926" name="Group 410"/>
            <p:cNvGrpSpPr/>
            <p:nvPr/>
          </p:nvGrpSpPr>
          <p:grpSpPr bwMode="auto">
            <a:xfrm>
              <a:off x="2010" y="2183"/>
              <a:ext cx="882" cy="176"/>
              <a:chOff x="1944" y="2135"/>
              <a:chExt cx="882" cy="176"/>
            </a:xfrm>
          </p:grpSpPr>
          <p:graphicFrame>
            <p:nvGraphicFramePr>
              <p:cNvPr id="36930" name="Object 411"/>
              <p:cNvGraphicFramePr>
                <a:graphicFrameLocks noChangeAspect="1"/>
              </p:cNvGraphicFramePr>
              <p:nvPr/>
            </p:nvGraphicFramePr>
            <p:xfrm>
              <a:off x="2706" y="2135"/>
              <a:ext cx="120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754" name="公式" r:id="rId56" imgW="190500" imgH="279400" progId="Equation.3">
                      <p:embed/>
                    </p:oleObj>
                  </mc:Choice>
                  <mc:Fallback>
                    <p:oleObj name="公式" r:id="rId56" imgW="190500" imgH="279400" progId="Equation.3">
                      <p:embed/>
                      <p:pic>
                        <p:nvPicPr>
                          <p:cNvPr id="0" name="图片 4767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6" y="2135"/>
                            <a:ext cx="120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3916" name="Line 412"/>
              <p:cNvSpPr>
                <a:spLocks noChangeShapeType="1"/>
              </p:cNvSpPr>
              <p:nvPr/>
            </p:nvSpPr>
            <p:spPr bwMode="auto">
              <a:xfrm>
                <a:off x="1944" y="2228"/>
                <a:ext cx="354" cy="0"/>
              </a:xfrm>
              <a:prstGeom prst="line">
                <a:avLst/>
              </a:prstGeom>
              <a:noFill/>
              <a:ln w="19050">
                <a:solidFill>
                  <a:srgbClr val="FF9BBC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6927" name="Group 413"/>
            <p:cNvGrpSpPr/>
            <p:nvPr/>
          </p:nvGrpSpPr>
          <p:grpSpPr bwMode="auto">
            <a:xfrm>
              <a:off x="3172" y="1557"/>
              <a:ext cx="473" cy="824"/>
              <a:chOff x="3154" y="1509"/>
              <a:chExt cx="473" cy="824"/>
            </a:xfrm>
          </p:grpSpPr>
          <p:graphicFrame>
            <p:nvGraphicFramePr>
              <p:cNvPr id="36928" name="Object 414"/>
              <p:cNvGraphicFramePr>
                <a:graphicFrameLocks noChangeAspect="1"/>
              </p:cNvGraphicFramePr>
              <p:nvPr/>
            </p:nvGraphicFramePr>
            <p:xfrm>
              <a:off x="3154" y="1509"/>
              <a:ext cx="216" cy="8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755" name="公式" r:id="rId58" imgW="342900" imgH="1307465" progId="Equation.3">
                      <p:embed/>
                    </p:oleObj>
                  </mc:Choice>
                  <mc:Fallback>
                    <p:oleObj name="公式" r:id="rId58" imgW="342900" imgH="1307465" progId="Equation.3">
                      <p:embed/>
                      <p:pic>
                        <p:nvPicPr>
                          <p:cNvPr id="0" name="图片 4767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4" y="1509"/>
                            <a:ext cx="216" cy="8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29" name="Object 415"/>
              <p:cNvGraphicFramePr>
                <a:graphicFrameLocks noChangeAspect="1"/>
              </p:cNvGraphicFramePr>
              <p:nvPr/>
            </p:nvGraphicFramePr>
            <p:xfrm>
              <a:off x="3402" y="1801"/>
              <a:ext cx="225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756" name="公式" r:id="rId60" imgW="355600" imgH="368300" progId="Equation.3">
                      <p:embed/>
                    </p:oleObj>
                  </mc:Choice>
                  <mc:Fallback>
                    <p:oleObj name="公式" r:id="rId60" imgW="355600" imgH="368300" progId="Equation.3">
                      <p:embed/>
                      <p:pic>
                        <p:nvPicPr>
                          <p:cNvPr id="0" name="图片 4767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2" y="1801"/>
                            <a:ext cx="225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33922" name="Group 418"/>
          <p:cNvGrpSpPr/>
          <p:nvPr/>
        </p:nvGrpSpPr>
        <p:grpSpPr bwMode="auto">
          <a:xfrm>
            <a:off x="1043305" y="2400300"/>
            <a:ext cx="4741863" cy="1428750"/>
            <a:chOff x="658" y="1512"/>
            <a:chExt cx="2987" cy="900"/>
          </a:xfrm>
        </p:grpSpPr>
        <p:sp>
          <p:nvSpPr>
            <p:cNvPr id="533921" name="Rectangle 417"/>
            <p:cNvSpPr>
              <a:spLocks noChangeArrowheads="1"/>
            </p:cNvSpPr>
            <p:nvPr/>
          </p:nvSpPr>
          <p:spPr bwMode="auto">
            <a:xfrm>
              <a:off x="1230" y="1512"/>
              <a:ext cx="156" cy="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6900" name="Group 416"/>
            <p:cNvGrpSpPr/>
            <p:nvPr/>
          </p:nvGrpSpPr>
          <p:grpSpPr bwMode="auto">
            <a:xfrm>
              <a:off x="658" y="1557"/>
              <a:ext cx="2987" cy="826"/>
              <a:chOff x="658" y="1557"/>
              <a:chExt cx="2987" cy="826"/>
            </a:xfrm>
          </p:grpSpPr>
          <p:grpSp>
            <p:nvGrpSpPr>
              <p:cNvPr id="36901" name="Group 311"/>
              <p:cNvGrpSpPr/>
              <p:nvPr/>
            </p:nvGrpSpPr>
            <p:grpSpPr bwMode="auto">
              <a:xfrm>
                <a:off x="982" y="1557"/>
                <a:ext cx="2663" cy="826"/>
                <a:chOff x="982" y="1557"/>
                <a:chExt cx="2663" cy="826"/>
              </a:xfrm>
            </p:grpSpPr>
            <p:grpSp>
              <p:nvGrpSpPr>
                <p:cNvPr id="36903" name="Group 312"/>
                <p:cNvGrpSpPr/>
                <p:nvPr/>
              </p:nvGrpSpPr>
              <p:grpSpPr bwMode="auto">
                <a:xfrm>
                  <a:off x="1388" y="1583"/>
                  <a:ext cx="512" cy="778"/>
                  <a:chOff x="1322" y="1535"/>
                  <a:chExt cx="512" cy="778"/>
                </a:xfrm>
              </p:grpSpPr>
              <p:graphicFrame>
                <p:nvGraphicFramePr>
                  <p:cNvPr id="36919" name="Object 313"/>
                  <p:cNvGraphicFramePr>
                    <a:graphicFrameLocks noChangeAspect="1"/>
                  </p:cNvGraphicFramePr>
                  <p:nvPr/>
                </p:nvGraphicFramePr>
                <p:xfrm>
                  <a:off x="1322" y="1795"/>
                  <a:ext cx="512" cy="21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6757" name="公式" r:id="rId62" imgW="812165" imgH="342900" progId="Equation.3">
                          <p:embed/>
                        </p:oleObj>
                      </mc:Choice>
                      <mc:Fallback>
                        <p:oleObj name="公式" r:id="rId62" imgW="812165" imgH="342900" progId="Equation.3">
                          <p:embed/>
                          <p:pic>
                            <p:nvPicPr>
                              <p:cNvPr id="0" name="图片 47675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322" y="1795"/>
                                <a:ext cx="512" cy="21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6920" name="Object 314"/>
                  <p:cNvGraphicFramePr>
                    <a:graphicFrameLocks noChangeAspect="1"/>
                  </p:cNvGraphicFramePr>
                  <p:nvPr/>
                </p:nvGraphicFramePr>
                <p:xfrm>
                  <a:off x="1476" y="1535"/>
                  <a:ext cx="224" cy="21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6758" name="公式" r:id="rId63" imgW="355600" imgH="342900" progId="Equation.3">
                          <p:embed/>
                        </p:oleObj>
                      </mc:Choice>
                      <mc:Fallback>
                        <p:oleObj name="公式" r:id="rId63" imgW="355600" imgH="342900" progId="Equation.3">
                          <p:embed/>
                          <p:pic>
                            <p:nvPicPr>
                              <p:cNvPr id="0" name="图片 47675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76" y="1535"/>
                                <a:ext cx="224" cy="21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6921" name="Object 315"/>
                  <p:cNvGraphicFramePr>
                    <a:graphicFrameLocks noChangeAspect="1"/>
                  </p:cNvGraphicFramePr>
                  <p:nvPr/>
                </p:nvGraphicFramePr>
                <p:xfrm>
                  <a:off x="1542" y="2137"/>
                  <a:ext cx="88" cy="17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6759" name="公式" r:id="rId64" imgW="139700" imgH="279400" progId="Equation.3">
                          <p:embed/>
                        </p:oleObj>
                      </mc:Choice>
                      <mc:Fallback>
                        <p:oleObj name="公式" r:id="rId64" imgW="139700" imgH="279400" progId="Equation.3">
                          <p:embed/>
                          <p:pic>
                            <p:nvPicPr>
                              <p:cNvPr id="0" name="图片 47675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542" y="2137"/>
                                <a:ext cx="88" cy="17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6904" name="Group 316"/>
                <p:cNvGrpSpPr/>
                <p:nvPr/>
              </p:nvGrpSpPr>
              <p:grpSpPr bwMode="auto">
                <a:xfrm>
                  <a:off x="982" y="1559"/>
                  <a:ext cx="470" cy="824"/>
                  <a:chOff x="916" y="1511"/>
                  <a:chExt cx="470" cy="824"/>
                </a:xfrm>
              </p:grpSpPr>
              <p:graphicFrame>
                <p:nvGraphicFramePr>
                  <p:cNvPr id="36917" name="Object 317"/>
                  <p:cNvGraphicFramePr>
                    <a:graphicFrameLocks noChangeAspect="1"/>
                  </p:cNvGraphicFramePr>
                  <p:nvPr/>
                </p:nvGraphicFramePr>
                <p:xfrm>
                  <a:off x="1170" y="1511"/>
                  <a:ext cx="216" cy="82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6760" name="公式" r:id="rId65" imgW="342900" imgH="1307465" progId="Equation.3">
                          <p:embed/>
                        </p:oleObj>
                      </mc:Choice>
                      <mc:Fallback>
                        <p:oleObj name="公式" r:id="rId65" imgW="342900" imgH="1307465" progId="Equation.3">
                          <p:embed/>
                          <p:pic>
                            <p:nvPicPr>
                              <p:cNvPr id="0" name="图片 47675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70" y="1511"/>
                                <a:ext cx="216" cy="82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6918" name="Object 318"/>
                  <p:cNvGraphicFramePr>
                    <a:graphicFrameLocks noChangeAspect="1"/>
                  </p:cNvGraphicFramePr>
                  <p:nvPr/>
                </p:nvGraphicFramePr>
                <p:xfrm>
                  <a:off x="916" y="1803"/>
                  <a:ext cx="209" cy="23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6761" name="公式" r:id="rId66" imgW="330200" imgH="368300" progId="Equation.3">
                          <p:embed/>
                        </p:oleObj>
                      </mc:Choice>
                      <mc:Fallback>
                        <p:oleObj name="公式" r:id="rId66" imgW="330200" imgH="368300" progId="Equation.3">
                          <p:embed/>
                          <p:pic>
                            <p:nvPicPr>
                              <p:cNvPr id="0" name="图片 47676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16" y="1803"/>
                                <a:ext cx="209" cy="23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6905" name="Group 319"/>
                <p:cNvGrpSpPr/>
                <p:nvPr/>
              </p:nvGrpSpPr>
              <p:grpSpPr bwMode="auto">
                <a:xfrm>
                  <a:off x="2010" y="1605"/>
                  <a:ext cx="908" cy="120"/>
                  <a:chOff x="1944" y="1557"/>
                  <a:chExt cx="908" cy="120"/>
                </a:xfrm>
              </p:grpSpPr>
              <p:graphicFrame>
                <p:nvGraphicFramePr>
                  <p:cNvPr id="36915" name="Object 320"/>
                  <p:cNvGraphicFramePr>
                    <a:graphicFrameLocks noChangeAspect="1"/>
                  </p:cNvGraphicFramePr>
                  <p:nvPr/>
                </p:nvGraphicFramePr>
                <p:xfrm>
                  <a:off x="2684" y="1557"/>
                  <a:ext cx="168" cy="12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6762" name="公式" r:id="rId67" imgW="266700" imgH="190500" progId="Equation.3">
                          <p:embed/>
                        </p:oleObj>
                      </mc:Choice>
                      <mc:Fallback>
                        <p:oleObj name="公式" r:id="rId67" imgW="266700" imgH="190500" progId="Equation.3">
                          <p:embed/>
                          <p:pic>
                            <p:nvPicPr>
                              <p:cNvPr id="0" name="图片 47676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684" y="1557"/>
                                <a:ext cx="168" cy="12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33825" name="Line 321"/>
                  <p:cNvSpPr>
                    <a:spLocks noChangeShapeType="1"/>
                  </p:cNvSpPr>
                  <p:nvPr/>
                </p:nvSpPr>
                <p:spPr bwMode="auto">
                  <a:xfrm>
                    <a:off x="1944" y="1620"/>
                    <a:ext cx="35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990033"/>
                    </a:solidFill>
                    <a:round/>
                    <a:tailEnd type="stealth" w="med" len="lg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6906" name="Group 322"/>
                <p:cNvGrpSpPr/>
                <p:nvPr/>
              </p:nvGrpSpPr>
              <p:grpSpPr bwMode="auto">
                <a:xfrm>
                  <a:off x="2010" y="1847"/>
                  <a:ext cx="1174" cy="216"/>
                  <a:chOff x="1944" y="1799"/>
                  <a:chExt cx="1174" cy="216"/>
                </a:xfrm>
              </p:grpSpPr>
              <p:graphicFrame>
                <p:nvGraphicFramePr>
                  <p:cNvPr id="36913" name="Object 323"/>
                  <p:cNvGraphicFramePr>
                    <a:graphicFrameLocks noChangeAspect="1"/>
                  </p:cNvGraphicFramePr>
                  <p:nvPr/>
                </p:nvGraphicFramePr>
                <p:xfrm>
                  <a:off x="2398" y="1799"/>
                  <a:ext cx="720" cy="21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6763" name="公式" r:id="rId68" imgW="1143000" imgH="342900" progId="Equation.3">
                          <p:embed/>
                        </p:oleObj>
                      </mc:Choice>
                      <mc:Fallback>
                        <p:oleObj name="公式" r:id="rId68" imgW="1143000" imgH="342900" progId="Equation.3">
                          <p:embed/>
                          <p:pic>
                            <p:nvPicPr>
                              <p:cNvPr id="0" name="图片 47676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98" y="1799"/>
                                <a:ext cx="720" cy="21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33828" name="Line 324"/>
                  <p:cNvSpPr>
                    <a:spLocks noChangeShapeType="1"/>
                  </p:cNvSpPr>
                  <p:nvPr/>
                </p:nvSpPr>
                <p:spPr bwMode="auto">
                  <a:xfrm>
                    <a:off x="1944" y="1914"/>
                    <a:ext cx="35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990033"/>
                    </a:solidFill>
                    <a:round/>
                    <a:tailEnd type="stealth" w="med" len="lg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6907" name="Group 325"/>
                <p:cNvGrpSpPr/>
                <p:nvPr/>
              </p:nvGrpSpPr>
              <p:grpSpPr bwMode="auto">
                <a:xfrm>
                  <a:off x="2010" y="2183"/>
                  <a:ext cx="882" cy="176"/>
                  <a:chOff x="1944" y="2135"/>
                  <a:chExt cx="882" cy="176"/>
                </a:xfrm>
              </p:grpSpPr>
              <p:graphicFrame>
                <p:nvGraphicFramePr>
                  <p:cNvPr id="36911" name="Object 326"/>
                  <p:cNvGraphicFramePr>
                    <a:graphicFrameLocks noChangeAspect="1"/>
                  </p:cNvGraphicFramePr>
                  <p:nvPr/>
                </p:nvGraphicFramePr>
                <p:xfrm>
                  <a:off x="2706" y="2135"/>
                  <a:ext cx="120" cy="17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6764" name="公式" r:id="rId69" imgW="190500" imgH="279400" progId="Equation.3">
                          <p:embed/>
                        </p:oleObj>
                      </mc:Choice>
                      <mc:Fallback>
                        <p:oleObj name="公式" r:id="rId69" imgW="190500" imgH="279400" progId="Equation.3">
                          <p:embed/>
                          <p:pic>
                            <p:nvPicPr>
                              <p:cNvPr id="0" name="图片 47676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06" y="2135"/>
                                <a:ext cx="120" cy="17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33831" name="Line 327"/>
                  <p:cNvSpPr>
                    <a:spLocks noChangeShapeType="1"/>
                  </p:cNvSpPr>
                  <p:nvPr/>
                </p:nvSpPr>
                <p:spPr bwMode="auto">
                  <a:xfrm>
                    <a:off x="1944" y="2228"/>
                    <a:ext cx="35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990033"/>
                    </a:solidFill>
                    <a:round/>
                    <a:tailEnd type="stealth" w="med" len="lg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6908" name="Group 328"/>
                <p:cNvGrpSpPr/>
                <p:nvPr/>
              </p:nvGrpSpPr>
              <p:grpSpPr bwMode="auto">
                <a:xfrm>
                  <a:off x="3172" y="1557"/>
                  <a:ext cx="473" cy="824"/>
                  <a:chOff x="3154" y="1509"/>
                  <a:chExt cx="473" cy="824"/>
                </a:xfrm>
              </p:grpSpPr>
              <p:graphicFrame>
                <p:nvGraphicFramePr>
                  <p:cNvPr id="36909" name="Object 329"/>
                  <p:cNvGraphicFramePr>
                    <a:graphicFrameLocks noChangeAspect="1"/>
                  </p:cNvGraphicFramePr>
                  <p:nvPr/>
                </p:nvGraphicFramePr>
                <p:xfrm>
                  <a:off x="3154" y="1509"/>
                  <a:ext cx="216" cy="82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6765" name="公式" r:id="rId70" imgW="342900" imgH="1307465" progId="Equation.3">
                          <p:embed/>
                        </p:oleObj>
                      </mc:Choice>
                      <mc:Fallback>
                        <p:oleObj name="公式" r:id="rId70" imgW="342900" imgH="1307465" progId="Equation.3">
                          <p:embed/>
                          <p:pic>
                            <p:nvPicPr>
                              <p:cNvPr id="0" name="图片 47676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54" y="1509"/>
                                <a:ext cx="216" cy="82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6910" name="Object 330"/>
                  <p:cNvGraphicFramePr>
                    <a:graphicFrameLocks noChangeAspect="1"/>
                  </p:cNvGraphicFramePr>
                  <p:nvPr/>
                </p:nvGraphicFramePr>
                <p:xfrm>
                  <a:off x="3402" y="1801"/>
                  <a:ext cx="225" cy="23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6766" name="Equation" r:id="rId71" imgW="355600" imgH="368300" progId="Equation.DSMT4">
                          <p:embed/>
                        </p:oleObj>
                      </mc:Choice>
                      <mc:Fallback>
                        <p:oleObj name="Equation" r:id="rId71" imgW="355600" imgH="368300" progId="Equation.DSMT4">
                          <p:embed/>
                          <p:pic>
                            <p:nvPicPr>
                              <p:cNvPr id="0" name="图片 47676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02" y="1801"/>
                                <a:ext cx="225" cy="23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533614" name="Rectangle 110"/>
              <p:cNvSpPr>
                <a:spLocks noChangeArrowheads="1"/>
              </p:cNvSpPr>
              <p:nvPr/>
            </p:nvSpPr>
            <p:spPr bwMode="auto">
              <a:xfrm>
                <a:off x="658" y="1794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000000"/>
                    </a:solidFill>
                  </a:rPr>
                  <a:t>(1)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5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3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1000"/>
                                        <p:tgtEl>
                                          <p:spTgt spid="53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33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33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3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3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53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3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5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5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53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53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53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53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53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000"/>
                                        <p:tgtEl>
                                          <p:spTgt spid="53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636" grpId="0"/>
      <p:bldP spid="533637" grpId="0"/>
      <p:bldP spid="533757" grpId="0" animBg="1"/>
      <p:bldP spid="533807" grpId="0"/>
      <p:bldP spid="533867" grpId="0"/>
      <p:bldP spid="533791" grpId="0" animBg="1"/>
      <p:bldP spid="533795" grpId="0" animBg="1"/>
      <p:bldP spid="53379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4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1" name="Picture 4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2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3" name="Picture 4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4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5" name="Picture 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6" name="Picture 4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7" name="Picture 47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8" name="Picture 4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9" name="Picture 4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0" name="Picture 5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1" name="Picture 51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2" name="Picture 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3" name="Picture 5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4" name="Picture 5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5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6" name="Picture 5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7" name="Picture 5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8" name="Picture 5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9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15" name="Group 35"/>
          <p:cNvGrpSpPr/>
          <p:nvPr/>
        </p:nvGrpSpPr>
        <p:grpSpPr bwMode="auto">
          <a:xfrm>
            <a:off x="1381125" y="3048000"/>
            <a:ext cx="7524750" cy="457200"/>
            <a:chOff x="870" y="1920"/>
            <a:chExt cx="4740" cy="288"/>
          </a:xfrm>
        </p:grpSpPr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870" y="1920"/>
              <a:ext cx="47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/>
                <a:t>这些简谐波的</a:t>
              </a:r>
              <a:r>
                <a:rPr kumimoji="1" lang="en-US" altLang="zh-CN" b="1">
                  <a:latin typeface="宋体" panose="02010600030101010101" charset="-122"/>
                </a:rPr>
                <a:t>(</a:t>
              </a:r>
              <a:r>
                <a:rPr kumimoji="1" lang="zh-CN" altLang="en-US" b="1">
                  <a:latin typeface="宋体" panose="02010600030101010101" charset="-122"/>
                </a:rPr>
                <a:t>角</a:t>
              </a:r>
              <a:r>
                <a:rPr kumimoji="1" lang="en-US" altLang="zh-CN" b="1">
                  <a:latin typeface="宋体" panose="02010600030101010101" charset="-122"/>
                </a:rPr>
                <a:t>)</a:t>
              </a:r>
              <a:r>
                <a:rPr kumimoji="1" lang="zh-CN" altLang="en-US" b="1"/>
                <a:t>频率分别为一个基频      的倍数。</a:t>
              </a:r>
              <a:endParaRPr kumimoji="1" lang="zh-CN" altLang="en-US" b="1"/>
            </a:p>
          </p:txBody>
        </p:sp>
        <p:graphicFrame>
          <p:nvGraphicFramePr>
            <p:cNvPr id="12338" name="Object 3"/>
            <p:cNvGraphicFramePr>
              <a:graphicFrameLocks noChangeAspect="1"/>
            </p:cNvGraphicFramePr>
            <p:nvPr/>
          </p:nvGraphicFramePr>
          <p:xfrm>
            <a:off x="4264" y="1936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378" name="公式" r:id="rId3" imgW="342900" imgH="381000" progId="Equation.3">
                    <p:embed/>
                  </p:oleObj>
                </mc:Choice>
                <mc:Fallback>
                  <p:oleObj name="公式" r:id="rId3" imgW="342900" imgH="381000" progId="Equation.3">
                    <p:embed/>
                    <p:pic>
                      <p:nvPicPr>
                        <p:cNvPr id="0" name="图片 3783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1936"/>
                          <a:ext cx="2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17" name="Group 37"/>
          <p:cNvGrpSpPr/>
          <p:nvPr/>
        </p:nvGrpSpPr>
        <p:grpSpPr bwMode="auto">
          <a:xfrm>
            <a:off x="1371600" y="4373563"/>
            <a:ext cx="7772400" cy="457200"/>
            <a:chOff x="864" y="2755"/>
            <a:chExt cx="4896" cy="288"/>
          </a:xfrm>
        </p:grpSpPr>
        <p:sp>
          <p:nvSpPr>
            <p:cNvPr id="20505" name="Rectangle 25"/>
            <p:cNvSpPr>
              <a:spLocks noChangeArrowheads="1"/>
            </p:cNvSpPr>
            <p:nvPr/>
          </p:nvSpPr>
          <p:spPr bwMode="auto">
            <a:xfrm>
              <a:off x="864" y="2755"/>
              <a:ext cx="48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频率成份，其频率是以基频      为间隔离散取值的。</a:t>
              </a:r>
              <a:r>
                <a:rPr kumimoji="1" lang="zh-CN" altLang="en-US" b="1"/>
                <a:t>”</a:t>
              </a:r>
              <a:endParaRPr kumimoji="1" lang="zh-CN" altLang="en-US" b="1"/>
            </a:p>
          </p:txBody>
        </p:sp>
        <p:graphicFrame>
          <p:nvGraphicFramePr>
            <p:cNvPr id="12336" name="Object 17"/>
            <p:cNvGraphicFramePr>
              <a:graphicFrameLocks noChangeAspect="1"/>
            </p:cNvGraphicFramePr>
            <p:nvPr/>
          </p:nvGraphicFramePr>
          <p:xfrm>
            <a:off x="3274" y="2769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379" name="公式" r:id="rId5" imgW="342900" imgH="381000" progId="Equation.3">
                    <p:embed/>
                  </p:oleObj>
                </mc:Choice>
                <mc:Fallback>
                  <p:oleObj name="公式" r:id="rId5" imgW="342900" imgH="381000" progId="Equation.3">
                    <p:embed/>
                    <p:pic>
                      <p:nvPicPr>
                        <p:cNvPr id="0" name="图片 3783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4" y="2769"/>
                          <a:ext cx="2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1362075" y="5114925"/>
            <a:ext cx="6426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buSzPct val="90000"/>
              <a:buFontTx/>
              <a:buBlip>
                <a:blip r:embed="rId7"/>
              </a:buBlip>
              <a:defRPr/>
            </a:pPr>
            <a:r>
              <a:rPr kumimoji="1" lang="zh-CN" altLang="en-US" b="1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kumimoji="1" lang="zh-CN" altLang="en-US" b="1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这是周期信号的一个非常重要的特点</a:t>
            </a:r>
            <a:r>
              <a:rPr kumimoji="1" lang="zh-CN" altLang="en-US" b="1">
                <a:ea typeface="楷体_GB2312" charset="0"/>
                <a:cs typeface="楷体_GB2312" charset="0"/>
              </a:rPr>
              <a:t>。</a:t>
            </a:r>
            <a:endParaRPr kumimoji="1" lang="zh-CN" altLang="en-US" b="1">
              <a:ea typeface="楷体_GB2312" charset="0"/>
              <a:cs typeface="楷体_GB2312" charset="0"/>
            </a:endParaRP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584200" y="1087438"/>
            <a:ext cx="4587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000099"/>
                </a:solidFill>
              </a:rPr>
              <a:t>3</a:t>
            </a:r>
            <a:r>
              <a:rPr kumimoji="1" lang="en-US" altLang="zh-CN" b="1" dirty="0" smtClean="0">
                <a:solidFill>
                  <a:srgbClr val="000099"/>
                </a:solidFill>
              </a:rPr>
              <a:t>. </a:t>
            </a:r>
            <a:r>
              <a:rPr kumimoji="1" lang="en-US" altLang="zh-CN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级数的物理含义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graphicFrame>
        <p:nvGraphicFramePr>
          <p:cNvPr id="20510" name="Object 30"/>
          <p:cNvGraphicFramePr/>
          <p:nvPr/>
        </p:nvGraphicFramePr>
        <p:xfrm>
          <a:off x="1960563" y="1598613"/>
          <a:ext cx="41640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80" name="公式" r:id="rId8" imgW="4165600" imgH="812800" progId="Equation.3">
                  <p:embed/>
                </p:oleObj>
              </mc:Choice>
              <mc:Fallback>
                <p:oleObj name="公式" r:id="rId8" imgW="4165600" imgH="812800" progId="Equation.3">
                  <p:embed/>
                  <p:pic>
                    <p:nvPicPr>
                      <p:cNvPr id="0" name="图片 37837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1598613"/>
                        <a:ext cx="41640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16" name="Group 36"/>
          <p:cNvGrpSpPr/>
          <p:nvPr/>
        </p:nvGrpSpPr>
        <p:grpSpPr bwMode="auto">
          <a:xfrm>
            <a:off x="487680" y="3814763"/>
            <a:ext cx="8610600" cy="463550"/>
            <a:chOff x="336" y="2403"/>
            <a:chExt cx="5424" cy="292"/>
          </a:xfrm>
        </p:grpSpPr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867" y="2407"/>
              <a:ext cx="489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l">
                <a:defRPr/>
              </a:pPr>
              <a:r>
                <a:rPr kumimoji="1" lang="zh-CN" altLang="en-US" b="1"/>
                <a:t>认为</a:t>
              </a:r>
              <a:r>
                <a:rPr kumimoji="1" lang="zh-CN" altLang="en-US" b="1" baseline="-25000"/>
                <a:t> </a:t>
              </a:r>
              <a:r>
                <a:rPr kumimoji="1" lang="zh-CN" altLang="en-US" b="1"/>
                <a:t>“</a:t>
              </a:r>
              <a:r>
                <a:rPr kumimoji="1" lang="zh-CN" altLang="en-US" b="1" baseline="-25000"/>
                <a:t> </a:t>
              </a:r>
              <a:r>
                <a:rPr kumimoji="1" lang="zh-CN" altLang="en-US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一个周期为</a:t>
              </a:r>
              <a:r>
                <a:rPr kumimoji="1" lang="zh-CN" altLang="en-US" b="1" baseline="-2500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en-US" altLang="zh-CN" b="1" i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T</a:t>
              </a:r>
              <a:r>
                <a:rPr kumimoji="1" lang="en-US" altLang="zh-CN" b="1" i="1" baseline="-2500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zh-CN" altLang="en-US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的周期信号          并不包含所有的</a:t>
              </a:r>
              <a:endParaRPr kumimoji="1" lang="zh-CN" altLang="en-US" b="1">
                <a:solidFill>
                  <a:schemeClr val="hlink"/>
                </a:solidFill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12333" name="Object 15"/>
            <p:cNvGraphicFramePr>
              <a:graphicFrameLocks noChangeAspect="1"/>
            </p:cNvGraphicFramePr>
            <p:nvPr/>
          </p:nvGraphicFramePr>
          <p:xfrm>
            <a:off x="3653" y="2427"/>
            <a:ext cx="44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381" name="公式" r:id="rId10" imgW="698500" imgH="368300" progId="Equation.3">
                    <p:embed/>
                  </p:oleObj>
                </mc:Choice>
                <mc:Fallback>
                  <p:oleObj name="公式" r:id="rId10" imgW="698500" imgH="368300" progId="Equation.3">
                    <p:embed/>
                    <p:pic>
                      <p:nvPicPr>
                        <p:cNvPr id="0" name="图片 3783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3" y="2427"/>
                          <a:ext cx="44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1" name="Rectangle 31"/>
            <p:cNvSpPr>
              <a:spLocks noChangeArrowheads="1"/>
            </p:cNvSpPr>
            <p:nvPr/>
          </p:nvSpPr>
          <p:spPr bwMode="auto">
            <a:xfrm>
              <a:off x="336" y="2403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00FF"/>
                  </a:solidFill>
                </a:rPr>
                <a:t>意义</a:t>
              </a:r>
              <a:endParaRPr kumimoji="1" lang="zh-CN" altLang="en-US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0514" name="Group 34"/>
          <p:cNvGrpSpPr/>
          <p:nvPr/>
        </p:nvGrpSpPr>
        <p:grpSpPr bwMode="auto">
          <a:xfrm>
            <a:off x="531813" y="2465388"/>
            <a:ext cx="8447087" cy="461962"/>
            <a:chOff x="335" y="1553"/>
            <a:chExt cx="5321" cy="291"/>
          </a:xfrm>
        </p:grpSpPr>
        <p:sp>
          <p:nvSpPr>
            <p:cNvPr id="20482" name="Rectangle 2"/>
            <p:cNvSpPr>
              <a:spLocks noChangeArrowheads="1"/>
            </p:cNvSpPr>
            <p:nvPr/>
          </p:nvSpPr>
          <p:spPr bwMode="auto">
            <a:xfrm>
              <a:off x="867" y="1556"/>
              <a:ext cx="478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l">
                <a:buSzPct val="90000"/>
                <a:defRPr/>
              </a:pPr>
              <a:r>
                <a:rPr kumimoji="1" lang="zh-CN" altLang="en-US" b="1"/>
                <a:t>周期信号可以分解为一系列</a:t>
              </a:r>
              <a:r>
                <a:rPr kumimoji="1" lang="zh-CN" altLang="en-US" b="1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固定频率</a:t>
              </a:r>
              <a:r>
                <a:rPr kumimoji="1" lang="zh-CN" altLang="en-US" b="1"/>
                <a:t>的简谐波之和，</a:t>
              </a:r>
              <a:endParaRPr kumimoji="1" lang="zh-CN" altLang="en-US" b="1"/>
            </a:p>
          </p:txBody>
        </p:sp>
        <p:sp>
          <p:nvSpPr>
            <p:cNvPr id="20512" name="Rectangle 32"/>
            <p:cNvSpPr>
              <a:spLocks noChangeArrowheads="1"/>
            </p:cNvSpPr>
            <p:nvPr/>
          </p:nvSpPr>
          <p:spPr bwMode="auto">
            <a:xfrm>
              <a:off x="335" y="1553"/>
              <a:ext cx="9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00FF"/>
                  </a:solidFill>
                </a:rPr>
                <a:t>表明</a:t>
              </a:r>
              <a:endParaRPr kumimoji="1" lang="zh-CN" altLang="en-US" b="1">
                <a:solidFill>
                  <a:srgbClr val="0000FF"/>
                </a:solidFill>
              </a:endParaRPr>
            </a:p>
          </p:txBody>
        </p:sp>
      </p:grp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pic>
        <p:nvPicPr>
          <p:cNvPr id="12318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roup 27"/>
          <p:cNvGrpSpPr/>
          <p:nvPr/>
        </p:nvGrpSpPr>
        <p:grpSpPr bwMode="auto">
          <a:xfrm>
            <a:off x="6532563" y="293688"/>
            <a:ext cx="2012950" cy="2081212"/>
            <a:chOff x="3867" y="1697"/>
            <a:chExt cx="1268" cy="1311"/>
          </a:xfrm>
        </p:grpSpPr>
        <p:sp>
          <p:nvSpPr>
            <p:cNvPr id="12320" name="Line 12"/>
            <p:cNvSpPr>
              <a:spLocks noChangeAspect="1" noChangeShapeType="1"/>
            </p:cNvSpPr>
            <p:nvPr/>
          </p:nvSpPr>
          <p:spPr bwMode="auto">
            <a:xfrm>
              <a:off x="3875" y="2796"/>
              <a:ext cx="12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Line 13"/>
            <p:cNvSpPr>
              <a:spLocks noChangeAspect="1" noChangeShapeType="1"/>
            </p:cNvSpPr>
            <p:nvPr/>
          </p:nvSpPr>
          <p:spPr bwMode="auto">
            <a:xfrm flipV="1">
              <a:off x="4069" y="1697"/>
              <a:ext cx="0" cy="12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Line 11"/>
            <p:cNvSpPr>
              <a:spLocks noChangeAspect="1" noChangeShapeType="1"/>
            </p:cNvSpPr>
            <p:nvPr/>
          </p:nvSpPr>
          <p:spPr bwMode="auto">
            <a:xfrm flipH="1">
              <a:off x="4835" y="1825"/>
              <a:ext cx="0" cy="96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sysDot"/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Line 14"/>
            <p:cNvSpPr>
              <a:spLocks noChangeAspect="1" noChangeShapeType="1"/>
            </p:cNvSpPr>
            <p:nvPr/>
          </p:nvSpPr>
          <p:spPr bwMode="auto">
            <a:xfrm flipV="1">
              <a:off x="4069" y="1833"/>
              <a:ext cx="759" cy="95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弧 15"/>
            <p:cNvSpPr>
              <a:spLocks noChangeAspect="1"/>
            </p:cNvSpPr>
            <p:nvPr/>
          </p:nvSpPr>
          <p:spPr bwMode="auto">
            <a:xfrm>
              <a:off x="4002" y="2686"/>
              <a:ext cx="206" cy="142"/>
            </a:xfrm>
            <a:custGeom>
              <a:avLst/>
              <a:gdLst>
                <a:gd name="T0" fmla="*/ 0 w 21273"/>
                <a:gd name="T1" fmla="*/ 0 h 14231"/>
                <a:gd name="T2" fmla="*/ 0 w 21273"/>
                <a:gd name="T3" fmla="*/ 0 h 14231"/>
                <a:gd name="T4" fmla="*/ 0 w 21273"/>
                <a:gd name="T5" fmla="*/ 0 h 14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273" h="14231" fill="none" extrusionOk="0">
                  <a:moveTo>
                    <a:pt x="16249" y="-1"/>
                  </a:moveTo>
                  <a:cubicBezTo>
                    <a:pt x="18850" y="2970"/>
                    <a:pt x="20587" y="6596"/>
                    <a:pt x="21272" y="10485"/>
                  </a:cubicBezTo>
                </a:path>
                <a:path w="21273" h="14231" stroke="0" extrusionOk="0">
                  <a:moveTo>
                    <a:pt x="16249" y="-1"/>
                  </a:moveTo>
                  <a:cubicBezTo>
                    <a:pt x="18850" y="2970"/>
                    <a:pt x="20587" y="6596"/>
                    <a:pt x="21272" y="10485"/>
                  </a:cubicBezTo>
                  <a:lnTo>
                    <a:pt x="0" y="14231"/>
                  </a:lnTo>
                  <a:lnTo>
                    <a:pt x="16249" y="-1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Text Box 16"/>
            <p:cNvSpPr txBox="1">
              <a:spLocks noChangeAspect="1" noChangeArrowheads="1"/>
            </p:cNvSpPr>
            <p:nvPr/>
          </p:nvSpPr>
          <p:spPr bwMode="auto">
            <a:xfrm>
              <a:off x="3867" y="2755"/>
              <a:ext cx="476" cy="25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  <a:cs typeface="宋体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9pPr>
            </a:lstStyle>
            <a:p>
              <a:pPr algn="just"/>
              <a:r>
                <a:rPr lang="en-US" altLang="zh-CN" sz="2000" b="1" i="1"/>
                <a:t>O</a:t>
              </a:r>
              <a:endParaRPr lang="en-US" altLang="zh-CN" sz="2000" b="1"/>
            </a:p>
            <a:p>
              <a:pPr eaLnBrk="0" hangingPunct="0"/>
              <a:endParaRPr lang="zh-CN" altLang="en-US" sz="2000" b="1"/>
            </a:p>
          </p:txBody>
        </p:sp>
        <p:graphicFrame>
          <p:nvGraphicFramePr>
            <p:cNvPr id="12326" name="Object 18"/>
            <p:cNvGraphicFramePr/>
            <p:nvPr/>
          </p:nvGraphicFramePr>
          <p:xfrm>
            <a:off x="4260" y="2113"/>
            <a:ext cx="19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382" name="公式" r:id="rId12" imgW="368300" imgH="419100" progId="Equation.3">
                    <p:embed/>
                  </p:oleObj>
                </mc:Choice>
                <mc:Fallback>
                  <p:oleObj name="公式" r:id="rId12" imgW="368300" imgH="419100" progId="Equation.3">
                    <p:embed/>
                    <p:pic>
                      <p:nvPicPr>
                        <p:cNvPr id="0" name="图片 3783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" y="2113"/>
                          <a:ext cx="197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7" name="Object 19"/>
            <p:cNvGraphicFramePr/>
            <p:nvPr/>
          </p:nvGraphicFramePr>
          <p:xfrm>
            <a:off x="4478" y="2594"/>
            <a:ext cx="17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383" name="公式" r:id="rId14" imgW="317500" imgH="419100" progId="Equation.3">
                    <p:embed/>
                  </p:oleObj>
                </mc:Choice>
                <mc:Fallback>
                  <p:oleObj name="公式" r:id="rId14" imgW="317500" imgH="419100" progId="Equation.3">
                    <p:embed/>
                    <p:pic>
                      <p:nvPicPr>
                        <p:cNvPr id="0" name="图片 3783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8" y="2594"/>
                          <a:ext cx="17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8" name="Object 20"/>
            <p:cNvGraphicFramePr/>
            <p:nvPr/>
          </p:nvGraphicFramePr>
          <p:xfrm>
            <a:off x="4869" y="2198"/>
            <a:ext cx="26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384" name="公式" r:id="rId16" imgW="495300" imgH="419100" progId="Equation.3">
                    <p:embed/>
                  </p:oleObj>
                </mc:Choice>
                <mc:Fallback>
                  <p:oleObj name="公式" r:id="rId16" imgW="495300" imgH="419100" progId="Equation.3">
                    <p:embed/>
                    <p:pic>
                      <p:nvPicPr>
                        <p:cNvPr id="0" name="图片 3783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9" y="2198"/>
                          <a:ext cx="26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9" name="Object 21"/>
            <p:cNvGraphicFramePr/>
            <p:nvPr/>
          </p:nvGraphicFramePr>
          <p:xfrm>
            <a:off x="4197" y="2581"/>
            <a:ext cx="15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385" name="Equation" r:id="rId18" imgW="292100" imgH="381000" progId="Equation.DSMT4">
                    <p:embed/>
                  </p:oleObj>
                </mc:Choice>
                <mc:Fallback>
                  <p:oleObj name="Equation" r:id="rId18" imgW="292100" imgH="381000" progId="Equation.DSMT4">
                    <p:embed/>
                    <p:pic>
                      <p:nvPicPr>
                        <p:cNvPr id="0" name="图片 3783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" y="2581"/>
                          <a:ext cx="15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53426 L 0.0007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7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4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5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6" name="Picture 4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7" name="Picture 4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8" name="Picture 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9" name="Picture 4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0" name="Picture 4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1" name="Picture 48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2" name="Picture 4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3" name="Picture 5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4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5" name="Picture 52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6" name="Picture 5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7" name="Picture 5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8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9" name="Picture 5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0" name="Picture 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1" name="Picture 58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2" name="Picture 5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3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887" name="Group 39"/>
          <p:cNvGrpSpPr/>
          <p:nvPr/>
        </p:nvGrpSpPr>
        <p:grpSpPr bwMode="auto">
          <a:xfrm>
            <a:off x="876300" y="3810000"/>
            <a:ext cx="7583488" cy="482600"/>
            <a:chOff x="552" y="2400"/>
            <a:chExt cx="4777" cy="304"/>
          </a:xfrm>
        </p:grpSpPr>
        <p:sp>
          <p:nvSpPr>
            <p:cNvPr id="78867" name="Rectangle 19"/>
            <p:cNvSpPr>
              <a:spLocks noChangeArrowheads="1"/>
            </p:cNvSpPr>
            <p:nvPr/>
          </p:nvSpPr>
          <p:spPr bwMode="auto">
            <a:xfrm>
              <a:off x="552" y="2400"/>
              <a:ext cx="74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相位</a:t>
              </a:r>
              <a:endParaRPr kumimoji="1" lang="zh-CN" altLang="en-US" b="1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13360" name="Object 8"/>
            <p:cNvGraphicFramePr>
              <a:graphicFrameLocks noChangeAspect="1"/>
            </p:cNvGraphicFramePr>
            <p:nvPr/>
          </p:nvGraphicFramePr>
          <p:xfrm>
            <a:off x="1035" y="2461"/>
            <a:ext cx="18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94" name="公式" r:id="rId3" imgW="292100" imgH="381000" progId="Equation.3">
                    <p:embed/>
                  </p:oleObj>
                </mc:Choice>
                <mc:Fallback>
                  <p:oleObj name="公式" r:id="rId3" imgW="292100" imgH="381000" progId="Equation.3">
                    <p:embed/>
                    <p:pic>
                      <p:nvPicPr>
                        <p:cNvPr id="0" name="图片 3795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" y="2461"/>
                          <a:ext cx="18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1365" y="2416"/>
              <a:ext cx="39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l">
                <a:defRPr/>
              </a:pPr>
              <a:r>
                <a:rPr kumimoji="1" lang="zh-CN" altLang="en-US" b="1"/>
                <a:t>反映了在信号          </a:t>
              </a:r>
              <a:r>
                <a:rPr kumimoji="1" lang="zh-CN" altLang="en-US" b="1">
                  <a:solidFill>
                    <a:srgbClr val="000000"/>
                  </a:solidFill>
                </a:rPr>
                <a:t>中</a:t>
              </a:r>
              <a:r>
                <a:rPr kumimoji="1" lang="zh-CN" altLang="en-US" b="1"/>
                <a:t>频率为        的简谐波</a:t>
              </a:r>
              <a:endParaRPr kumimoji="1" lang="zh-CN" altLang="en-US" b="1"/>
            </a:p>
          </p:txBody>
        </p:sp>
        <p:graphicFrame>
          <p:nvGraphicFramePr>
            <p:cNvPr id="13362" name="Object 10"/>
            <p:cNvGraphicFramePr>
              <a:graphicFrameLocks noChangeAspect="1"/>
            </p:cNvGraphicFramePr>
            <p:nvPr/>
          </p:nvGraphicFramePr>
          <p:xfrm>
            <a:off x="2610" y="2423"/>
            <a:ext cx="44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95" name="公式" r:id="rId5" imgW="698500" imgH="368300" progId="Equation.3">
                    <p:embed/>
                  </p:oleObj>
                </mc:Choice>
                <mc:Fallback>
                  <p:oleObj name="公式" r:id="rId5" imgW="698500" imgH="368300" progId="Equation.3">
                    <p:embed/>
                    <p:pic>
                      <p:nvPicPr>
                        <p:cNvPr id="0" name="图片 3795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" y="2423"/>
                          <a:ext cx="44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3" name="Object 12"/>
            <p:cNvGraphicFramePr>
              <a:graphicFrameLocks noChangeAspect="1"/>
            </p:cNvGraphicFramePr>
            <p:nvPr/>
          </p:nvGraphicFramePr>
          <p:xfrm>
            <a:off x="3883" y="2435"/>
            <a:ext cx="3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96" name="公式" r:id="rId7" imgW="520700" imgH="381000" progId="Equation.3">
                    <p:embed/>
                  </p:oleObj>
                </mc:Choice>
                <mc:Fallback>
                  <p:oleObj name="公式" r:id="rId7" imgW="520700" imgH="381000" progId="Equation.3">
                    <p:embed/>
                    <p:pic>
                      <p:nvPicPr>
                        <p:cNvPr id="0" name="图片 3795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3" y="2435"/>
                          <a:ext cx="3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69" name="Rectangle 21"/>
          <p:cNvSpPr>
            <a:spLocks noChangeArrowheads="1"/>
          </p:cNvSpPr>
          <p:nvPr/>
        </p:nvSpPr>
        <p:spPr bwMode="auto">
          <a:xfrm>
            <a:off x="889000" y="5172075"/>
            <a:ext cx="75104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buSzPct val="90000"/>
              <a:buFontTx/>
              <a:buBlip>
                <a:blip r:embed="rId9"/>
              </a:buBlip>
              <a:defRPr/>
            </a:pPr>
            <a:r>
              <a:rPr kumimoji="1" lang="zh-CN" altLang="en-US" b="1" dirty="0"/>
              <a:t> 这两个指标完全定量地刻画了信号的</a:t>
            </a:r>
            <a:r>
              <a:rPr kumimoji="1" lang="zh-CN" altLang="en-US" b="1" u="sng" dirty="0">
                <a:solidFill>
                  <a:srgbClr val="800000"/>
                </a:solidFill>
              </a:rPr>
              <a:t>频率特性</a:t>
            </a:r>
            <a:r>
              <a:rPr kumimoji="1" lang="zh-CN" altLang="en-US" b="1" dirty="0"/>
              <a:t>。</a:t>
            </a:r>
            <a:endParaRPr kumimoji="1" lang="zh-CN" altLang="en-US" b="1" dirty="0"/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584200" y="1087438"/>
            <a:ext cx="40989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000099"/>
                </a:solidFill>
              </a:rPr>
              <a:t>3</a:t>
            </a:r>
            <a:r>
              <a:rPr kumimoji="1" lang="en-US" altLang="zh-CN" b="1" dirty="0" smtClean="0">
                <a:solidFill>
                  <a:srgbClr val="000099"/>
                </a:solidFill>
              </a:rPr>
              <a:t>. </a:t>
            </a:r>
            <a:r>
              <a:rPr kumimoji="1" lang="en-US" altLang="zh-CN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级数的物理含义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grpSp>
        <p:nvGrpSpPr>
          <p:cNvPr id="78886" name="Group 38"/>
          <p:cNvGrpSpPr/>
          <p:nvPr/>
        </p:nvGrpSpPr>
        <p:grpSpPr bwMode="auto">
          <a:xfrm>
            <a:off x="881063" y="2422527"/>
            <a:ext cx="7454900" cy="830262"/>
            <a:chOff x="555" y="1526"/>
            <a:chExt cx="4696" cy="523"/>
          </a:xfrm>
        </p:grpSpPr>
        <p:sp>
          <p:nvSpPr>
            <p:cNvPr id="78854" name="Rectangle 6"/>
            <p:cNvSpPr>
              <a:spLocks noChangeArrowheads="1"/>
            </p:cNvSpPr>
            <p:nvPr/>
          </p:nvSpPr>
          <p:spPr bwMode="auto">
            <a:xfrm>
              <a:off x="1365" y="1526"/>
              <a:ext cx="3886" cy="5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l">
                <a:defRPr/>
              </a:pPr>
              <a:r>
                <a:rPr kumimoji="1" lang="zh-CN" altLang="en-US" b="1"/>
                <a:t>反映了频率为        的简谐波在信号          中</a:t>
              </a:r>
              <a:endParaRPr kumimoji="1" lang="zh-CN" altLang="en-US" b="1"/>
            </a:p>
          </p:txBody>
        </p:sp>
        <p:graphicFrame>
          <p:nvGraphicFramePr>
            <p:cNvPr id="13355" name="Object 5"/>
            <p:cNvGraphicFramePr>
              <a:graphicFrameLocks noChangeAspect="1"/>
            </p:cNvGraphicFramePr>
            <p:nvPr/>
          </p:nvGraphicFramePr>
          <p:xfrm>
            <a:off x="2623" y="1671"/>
            <a:ext cx="3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97" name="公式" r:id="rId10" imgW="520700" imgH="381000" progId="Equation.3">
                    <p:embed/>
                  </p:oleObj>
                </mc:Choice>
                <mc:Fallback>
                  <p:oleObj name="公式" r:id="rId10" imgW="520700" imgH="381000" progId="Equation.3">
                    <p:embed/>
                    <p:pic>
                      <p:nvPicPr>
                        <p:cNvPr id="0" name="图片 3795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3" y="1671"/>
                          <a:ext cx="3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6" name="Object 7"/>
            <p:cNvGraphicFramePr>
              <a:graphicFrameLocks noChangeAspect="1"/>
            </p:cNvGraphicFramePr>
            <p:nvPr/>
          </p:nvGraphicFramePr>
          <p:xfrm>
            <a:off x="4332" y="1670"/>
            <a:ext cx="44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98" name="公式" r:id="rId12" imgW="698500" imgH="368300" progId="Equation.3">
                    <p:embed/>
                  </p:oleObj>
                </mc:Choice>
                <mc:Fallback>
                  <p:oleObj name="公式" r:id="rId12" imgW="698500" imgH="368300" progId="Equation.3">
                    <p:embed/>
                    <p:pic>
                      <p:nvPicPr>
                        <p:cNvPr id="0" name="图片 3795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670"/>
                          <a:ext cx="44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2" name="Rectangle 4"/>
            <p:cNvSpPr>
              <a:spLocks noChangeArrowheads="1"/>
            </p:cNvSpPr>
            <p:nvPr/>
          </p:nvSpPr>
          <p:spPr bwMode="auto">
            <a:xfrm>
              <a:off x="555" y="1627"/>
              <a:ext cx="66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振幅</a:t>
              </a:r>
              <a:endParaRPr kumimoji="1" lang="zh-CN" altLang="en-US" b="1"/>
            </a:p>
          </p:txBody>
        </p:sp>
        <p:graphicFrame>
          <p:nvGraphicFramePr>
            <p:cNvPr id="13358" name="Object 29"/>
            <p:cNvGraphicFramePr>
              <a:graphicFrameLocks noChangeAspect="1"/>
            </p:cNvGraphicFramePr>
            <p:nvPr/>
          </p:nvGraphicFramePr>
          <p:xfrm>
            <a:off x="1019" y="1680"/>
            <a:ext cx="24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99" name="公式" r:id="rId14" imgW="381000" imgH="419100" progId="Equation.3">
                    <p:embed/>
                  </p:oleObj>
                </mc:Choice>
                <mc:Fallback>
                  <p:oleObj name="公式" r:id="rId14" imgW="381000" imgH="419100" progId="Equation.3">
                    <p:embed/>
                    <p:pic>
                      <p:nvPicPr>
                        <p:cNvPr id="0" name="图片 3795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9" y="1680"/>
                          <a:ext cx="24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81" name="Rectangle 33"/>
          <p:cNvSpPr>
            <a:spLocks noChangeArrowheads="1"/>
          </p:cNvSpPr>
          <p:nvPr/>
        </p:nvSpPr>
        <p:spPr bwMode="auto">
          <a:xfrm>
            <a:off x="2162175" y="3124200"/>
            <a:ext cx="27638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/>
              <a:t>所占有的份额；</a:t>
            </a:r>
            <a:endParaRPr kumimoji="1" lang="zh-CN" altLang="en-US" b="1"/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2162175" y="4352925"/>
            <a:ext cx="36512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/>
              <a:t>沿时间轴移动的大小。</a:t>
            </a:r>
            <a:endParaRPr kumimoji="1" lang="zh-CN" altLang="en-US" b="1"/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graphicFrame>
        <p:nvGraphicFramePr>
          <p:cNvPr id="13341" name="Object 37"/>
          <p:cNvGraphicFramePr/>
          <p:nvPr/>
        </p:nvGraphicFramePr>
        <p:xfrm>
          <a:off x="1951038" y="1570038"/>
          <a:ext cx="41640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00" name="公式" r:id="rId16" imgW="4165600" imgH="812800" progId="Equation.3">
                  <p:embed/>
                </p:oleObj>
              </mc:Choice>
              <mc:Fallback>
                <p:oleObj name="公式" r:id="rId16" imgW="4165600" imgH="812800" progId="Equation.3">
                  <p:embed/>
                  <p:pic>
                    <p:nvPicPr>
                      <p:cNvPr id="0" name="图片 379599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1570038"/>
                        <a:ext cx="41640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42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43" name="Group 27"/>
          <p:cNvGrpSpPr/>
          <p:nvPr/>
        </p:nvGrpSpPr>
        <p:grpSpPr bwMode="auto">
          <a:xfrm>
            <a:off x="6557963" y="280988"/>
            <a:ext cx="2012950" cy="2081212"/>
            <a:chOff x="3867" y="1697"/>
            <a:chExt cx="1268" cy="1311"/>
          </a:xfrm>
        </p:grpSpPr>
        <p:sp>
          <p:nvSpPr>
            <p:cNvPr id="13344" name="Line 12"/>
            <p:cNvSpPr>
              <a:spLocks noChangeAspect="1" noChangeShapeType="1"/>
            </p:cNvSpPr>
            <p:nvPr/>
          </p:nvSpPr>
          <p:spPr bwMode="auto">
            <a:xfrm>
              <a:off x="3875" y="2796"/>
              <a:ext cx="12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Line 13"/>
            <p:cNvSpPr>
              <a:spLocks noChangeAspect="1" noChangeShapeType="1"/>
            </p:cNvSpPr>
            <p:nvPr/>
          </p:nvSpPr>
          <p:spPr bwMode="auto">
            <a:xfrm flipV="1">
              <a:off x="4069" y="1697"/>
              <a:ext cx="0" cy="12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Line 11"/>
            <p:cNvSpPr>
              <a:spLocks noChangeAspect="1" noChangeShapeType="1"/>
            </p:cNvSpPr>
            <p:nvPr/>
          </p:nvSpPr>
          <p:spPr bwMode="auto">
            <a:xfrm flipH="1">
              <a:off x="4835" y="1825"/>
              <a:ext cx="0" cy="96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sysDot"/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Line 14"/>
            <p:cNvSpPr>
              <a:spLocks noChangeAspect="1" noChangeShapeType="1"/>
            </p:cNvSpPr>
            <p:nvPr/>
          </p:nvSpPr>
          <p:spPr bwMode="auto">
            <a:xfrm flipV="1">
              <a:off x="4069" y="1833"/>
              <a:ext cx="759" cy="95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弧 15"/>
            <p:cNvSpPr>
              <a:spLocks noChangeAspect="1"/>
            </p:cNvSpPr>
            <p:nvPr/>
          </p:nvSpPr>
          <p:spPr bwMode="auto">
            <a:xfrm>
              <a:off x="4002" y="2686"/>
              <a:ext cx="206" cy="142"/>
            </a:xfrm>
            <a:custGeom>
              <a:avLst/>
              <a:gdLst>
                <a:gd name="T0" fmla="*/ 0 w 21273"/>
                <a:gd name="T1" fmla="*/ 0 h 14231"/>
                <a:gd name="T2" fmla="*/ 0 w 21273"/>
                <a:gd name="T3" fmla="*/ 0 h 14231"/>
                <a:gd name="T4" fmla="*/ 0 w 21273"/>
                <a:gd name="T5" fmla="*/ 0 h 14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273" h="14231" fill="none" extrusionOk="0">
                  <a:moveTo>
                    <a:pt x="16249" y="-1"/>
                  </a:moveTo>
                  <a:cubicBezTo>
                    <a:pt x="18850" y="2970"/>
                    <a:pt x="20587" y="6596"/>
                    <a:pt x="21272" y="10485"/>
                  </a:cubicBezTo>
                </a:path>
                <a:path w="21273" h="14231" stroke="0" extrusionOk="0">
                  <a:moveTo>
                    <a:pt x="16249" y="-1"/>
                  </a:moveTo>
                  <a:cubicBezTo>
                    <a:pt x="18850" y="2970"/>
                    <a:pt x="20587" y="6596"/>
                    <a:pt x="21272" y="10485"/>
                  </a:cubicBezTo>
                  <a:lnTo>
                    <a:pt x="0" y="14231"/>
                  </a:lnTo>
                  <a:lnTo>
                    <a:pt x="16249" y="-1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Text Box 16"/>
            <p:cNvSpPr txBox="1">
              <a:spLocks noChangeAspect="1" noChangeArrowheads="1"/>
            </p:cNvSpPr>
            <p:nvPr/>
          </p:nvSpPr>
          <p:spPr bwMode="auto">
            <a:xfrm>
              <a:off x="3867" y="2755"/>
              <a:ext cx="476" cy="25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  <a:cs typeface="宋体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9pPr>
            </a:lstStyle>
            <a:p>
              <a:pPr algn="just"/>
              <a:r>
                <a:rPr lang="en-US" altLang="zh-CN" sz="2000" b="1" i="1"/>
                <a:t>O</a:t>
              </a:r>
              <a:endParaRPr lang="en-US" altLang="zh-CN" sz="2000" b="1"/>
            </a:p>
            <a:p>
              <a:pPr eaLnBrk="0" hangingPunct="0"/>
              <a:endParaRPr lang="zh-CN" altLang="en-US" sz="2000" b="1"/>
            </a:p>
          </p:txBody>
        </p:sp>
        <p:graphicFrame>
          <p:nvGraphicFramePr>
            <p:cNvPr id="13350" name="Object 18"/>
            <p:cNvGraphicFramePr/>
            <p:nvPr/>
          </p:nvGraphicFramePr>
          <p:xfrm>
            <a:off x="4260" y="2113"/>
            <a:ext cx="19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01" name="公式" r:id="rId18" imgW="368300" imgH="419100" progId="Equation.3">
                    <p:embed/>
                  </p:oleObj>
                </mc:Choice>
                <mc:Fallback>
                  <p:oleObj name="公式" r:id="rId18" imgW="368300" imgH="419100" progId="Equation.3">
                    <p:embed/>
                    <p:pic>
                      <p:nvPicPr>
                        <p:cNvPr id="0" name="图片 3796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" y="2113"/>
                          <a:ext cx="197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1" name="Object 19"/>
            <p:cNvGraphicFramePr/>
            <p:nvPr/>
          </p:nvGraphicFramePr>
          <p:xfrm>
            <a:off x="4478" y="2594"/>
            <a:ext cx="17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02" name="公式" r:id="rId20" imgW="317500" imgH="419100" progId="Equation.3">
                    <p:embed/>
                  </p:oleObj>
                </mc:Choice>
                <mc:Fallback>
                  <p:oleObj name="公式" r:id="rId20" imgW="317500" imgH="419100" progId="Equation.3">
                    <p:embed/>
                    <p:pic>
                      <p:nvPicPr>
                        <p:cNvPr id="0" name="图片 3796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8" y="2594"/>
                          <a:ext cx="17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2" name="Object 20"/>
            <p:cNvGraphicFramePr/>
            <p:nvPr/>
          </p:nvGraphicFramePr>
          <p:xfrm>
            <a:off x="4869" y="2198"/>
            <a:ext cx="26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03" name="公式" r:id="rId22" imgW="495300" imgH="419100" progId="Equation.3">
                    <p:embed/>
                  </p:oleObj>
                </mc:Choice>
                <mc:Fallback>
                  <p:oleObj name="公式" r:id="rId22" imgW="495300" imgH="419100" progId="Equation.3">
                    <p:embed/>
                    <p:pic>
                      <p:nvPicPr>
                        <p:cNvPr id="0" name="图片 3796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9" y="2198"/>
                          <a:ext cx="26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3" name="Object 21"/>
            <p:cNvGraphicFramePr/>
            <p:nvPr/>
          </p:nvGraphicFramePr>
          <p:xfrm>
            <a:off x="4197" y="2581"/>
            <a:ext cx="15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04" name="Equation" r:id="rId24" imgW="292100" imgH="381000" progId="Equation.DSMT4">
                    <p:embed/>
                  </p:oleObj>
                </mc:Choice>
                <mc:Fallback>
                  <p:oleObj name="Equation" r:id="rId24" imgW="292100" imgH="381000" progId="Equation.DSMT4">
                    <p:embed/>
                    <p:pic>
                      <p:nvPicPr>
                        <p:cNvPr id="0" name="图片 3796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" y="2581"/>
                          <a:ext cx="15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9" grpId="0" bldLvl="0" animBg="1"/>
      <p:bldP spid="78881" grpId="0" bldLvl="0" animBg="1"/>
      <p:bldP spid="78883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8" name="Picture 8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9" name="Picture 8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0" name="Picture 8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1" name="Picture 8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Picture 9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3" name="Picture 9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4" name="Picture 9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5" name="Picture 93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6" name="Picture 9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7" name="Picture 9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8" name="Picture 9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9" name="Picture 9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0" name="Picture 9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1" name="Picture 9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2" name="Picture 10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3" name="Picture 10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4" name="Picture 10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5" name="Picture 10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6" name="Picture 10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7" name="Picture 1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55" name="Group 79"/>
          <p:cNvGrpSpPr/>
          <p:nvPr/>
        </p:nvGrpSpPr>
        <p:grpSpPr bwMode="auto">
          <a:xfrm>
            <a:off x="1382713" y="3149600"/>
            <a:ext cx="5222875" cy="711200"/>
            <a:chOff x="879" y="1616"/>
            <a:chExt cx="3290" cy="448"/>
          </a:xfrm>
        </p:grpSpPr>
        <p:graphicFrame>
          <p:nvGraphicFramePr>
            <p:cNvPr id="14398" name="Object 4"/>
            <p:cNvGraphicFramePr/>
            <p:nvPr/>
          </p:nvGraphicFramePr>
          <p:xfrm>
            <a:off x="1173" y="1730"/>
            <a:ext cx="6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02" name="公式" r:id="rId3" imgW="1016000" imgH="381000" progId="Equation.3">
                    <p:embed/>
                  </p:oleObj>
                </mc:Choice>
                <mc:Fallback>
                  <p:oleObj name="公式" r:id="rId3" imgW="1016000" imgH="381000" progId="Equation.3">
                    <p:embed/>
                    <p:pic>
                      <p:nvPicPr>
                        <p:cNvPr id="0" name="图片 6698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" y="1730"/>
                          <a:ext cx="63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9" name="Object 6"/>
            <p:cNvGraphicFramePr/>
            <p:nvPr/>
          </p:nvGraphicFramePr>
          <p:xfrm>
            <a:off x="1905" y="1616"/>
            <a:ext cx="2264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03" name="公式" r:id="rId5" imgW="3594100" imgH="711200" progId="Equation.3">
                    <p:embed/>
                  </p:oleObj>
                </mc:Choice>
                <mc:Fallback>
                  <p:oleObj name="公式" r:id="rId5" imgW="3594100" imgH="711200" progId="Equation.3">
                    <p:embed/>
                    <p:pic>
                      <p:nvPicPr>
                        <p:cNvPr id="0" name="图片 6698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" y="1616"/>
                          <a:ext cx="2264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7" name="Rectangle 21"/>
            <p:cNvSpPr>
              <a:spLocks noChangeArrowheads="1"/>
            </p:cNvSpPr>
            <p:nvPr/>
          </p:nvSpPr>
          <p:spPr bwMode="auto">
            <a:xfrm>
              <a:off x="879" y="1694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latin typeface="宋体" panose="02010600030101010101" charset="-122"/>
                </a:rPr>
                <a:t>得</a:t>
              </a:r>
              <a:endParaRPr kumimoji="1" lang="zh-CN" altLang="en-US" b="1">
                <a:latin typeface="宋体" panose="02010600030101010101" charset="-122"/>
              </a:endParaRPr>
            </a:p>
          </p:txBody>
        </p:sp>
      </p:grpSp>
      <p:grpSp>
        <p:nvGrpSpPr>
          <p:cNvPr id="24653" name="Group 77"/>
          <p:cNvGrpSpPr/>
          <p:nvPr/>
        </p:nvGrpSpPr>
        <p:grpSpPr bwMode="auto">
          <a:xfrm>
            <a:off x="6834188" y="1581150"/>
            <a:ext cx="2012950" cy="3773488"/>
            <a:chOff x="4305" y="996"/>
            <a:chExt cx="1268" cy="2377"/>
          </a:xfrm>
        </p:grpSpPr>
        <p:sp>
          <p:nvSpPr>
            <p:cNvPr id="14381" name="Line 42"/>
            <p:cNvSpPr>
              <a:spLocks noChangeAspect="1" noChangeShapeType="1"/>
            </p:cNvSpPr>
            <p:nvPr/>
          </p:nvSpPr>
          <p:spPr bwMode="auto">
            <a:xfrm>
              <a:off x="4313" y="2160"/>
              <a:ext cx="12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Line 43"/>
            <p:cNvSpPr>
              <a:spLocks noChangeAspect="1" noChangeShapeType="1"/>
            </p:cNvSpPr>
            <p:nvPr/>
          </p:nvSpPr>
          <p:spPr bwMode="auto">
            <a:xfrm flipV="1">
              <a:off x="4507" y="1061"/>
              <a:ext cx="0" cy="22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3" name="Line 45"/>
            <p:cNvSpPr>
              <a:spLocks noChangeAspect="1" noChangeShapeType="1"/>
            </p:cNvSpPr>
            <p:nvPr/>
          </p:nvSpPr>
          <p:spPr bwMode="auto">
            <a:xfrm flipH="1">
              <a:off x="5270" y="1192"/>
              <a:ext cx="0" cy="96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sysDot"/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Line 46"/>
            <p:cNvSpPr>
              <a:spLocks noChangeAspect="1" noChangeShapeType="1"/>
            </p:cNvSpPr>
            <p:nvPr/>
          </p:nvSpPr>
          <p:spPr bwMode="auto">
            <a:xfrm flipV="1">
              <a:off x="4507" y="1192"/>
              <a:ext cx="762" cy="96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弧 47"/>
            <p:cNvSpPr>
              <a:spLocks noChangeAspect="1"/>
            </p:cNvSpPr>
            <p:nvPr/>
          </p:nvSpPr>
          <p:spPr bwMode="auto">
            <a:xfrm>
              <a:off x="4440" y="2050"/>
              <a:ext cx="206" cy="142"/>
            </a:xfrm>
            <a:custGeom>
              <a:avLst/>
              <a:gdLst>
                <a:gd name="T0" fmla="*/ 0 w 21273"/>
                <a:gd name="T1" fmla="*/ 0 h 14231"/>
                <a:gd name="T2" fmla="*/ 0 w 21273"/>
                <a:gd name="T3" fmla="*/ 0 h 14231"/>
                <a:gd name="T4" fmla="*/ 0 w 21273"/>
                <a:gd name="T5" fmla="*/ 0 h 14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273" h="14231" fill="none" extrusionOk="0">
                  <a:moveTo>
                    <a:pt x="16249" y="-1"/>
                  </a:moveTo>
                  <a:cubicBezTo>
                    <a:pt x="18850" y="2970"/>
                    <a:pt x="20587" y="6596"/>
                    <a:pt x="21272" y="10485"/>
                  </a:cubicBezTo>
                </a:path>
                <a:path w="21273" h="14231" stroke="0" extrusionOk="0">
                  <a:moveTo>
                    <a:pt x="16249" y="-1"/>
                  </a:moveTo>
                  <a:cubicBezTo>
                    <a:pt x="18850" y="2970"/>
                    <a:pt x="20587" y="6596"/>
                    <a:pt x="21272" y="10485"/>
                  </a:cubicBezTo>
                  <a:lnTo>
                    <a:pt x="0" y="14231"/>
                  </a:lnTo>
                  <a:lnTo>
                    <a:pt x="16249" y="-1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Text Box 48"/>
            <p:cNvSpPr txBox="1">
              <a:spLocks noChangeAspect="1" noChangeArrowheads="1"/>
            </p:cNvSpPr>
            <p:nvPr/>
          </p:nvSpPr>
          <p:spPr bwMode="auto">
            <a:xfrm>
              <a:off x="4305" y="2119"/>
              <a:ext cx="469" cy="25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  <a:cs typeface="宋体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9pPr>
            </a:lstStyle>
            <a:p>
              <a:pPr algn="just"/>
              <a:r>
                <a:rPr lang="en-US" altLang="zh-CN" sz="2000" b="1" i="1"/>
                <a:t>O</a:t>
              </a:r>
              <a:endParaRPr lang="en-US" altLang="zh-CN" sz="2000" b="1"/>
            </a:p>
            <a:p>
              <a:pPr eaLnBrk="0" hangingPunct="0"/>
              <a:endParaRPr lang="zh-CN" altLang="en-US" sz="2000" b="1"/>
            </a:p>
          </p:txBody>
        </p:sp>
        <p:graphicFrame>
          <p:nvGraphicFramePr>
            <p:cNvPr id="14387" name="Object 49"/>
            <p:cNvGraphicFramePr/>
            <p:nvPr/>
          </p:nvGraphicFramePr>
          <p:xfrm>
            <a:off x="4698" y="1477"/>
            <a:ext cx="19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04" name="公式" r:id="rId7" imgW="368300" imgH="419100" progId="Equation.3">
                    <p:embed/>
                  </p:oleObj>
                </mc:Choice>
                <mc:Fallback>
                  <p:oleObj name="公式" r:id="rId7" imgW="368300" imgH="419100" progId="Equation.3">
                    <p:embed/>
                    <p:pic>
                      <p:nvPicPr>
                        <p:cNvPr id="0" name="图片 6698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8" y="1477"/>
                          <a:ext cx="197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8" name="Object 50"/>
            <p:cNvGraphicFramePr/>
            <p:nvPr/>
          </p:nvGraphicFramePr>
          <p:xfrm>
            <a:off x="4916" y="1958"/>
            <a:ext cx="17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05" name="公式" r:id="rId9" imgW="317500" imgH="419100" progId="Equation.3">
                    <p:embed/>
                  </p:oleObj>
                </mc:Choice>
                <mc:Fallback>
                  <p:oleObj name="公式" r:id="rId9" imgW="317500" imgH="419100" progId="Equation.3">
                    <p:embed/>
                    <p:pic>
                      <p:nvPicPr>
                        <p:cNvPr id="0" name="图片 6698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6" y="1958"/>
                          <a:ext cx="17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9" name="Object 51"/>
            <p:cNvGraphicFramePr/>
            <p:nvPr/>
          </p:nvGraphicFramePr>
          <p:xfrm>
            <a:off x="5307" y="1562"/>
            <a:ext cx="26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06" name="公式" r:id="rId11" imgW="495300" imgH="419100" progId="Equation.3">
                    <p:embed/>
                  </p:oleObj>
                </mc:Choice>
                <mc:Fallback>
                  <p:oleObj name="公式" r:id="rId11" imgW="495300" imgH="419100" progId="Equation.3">
                    <p:embed/>
                    <p:pic>
                      <p:nvPicPr>
                        <p:cNvPr id="0" name="图片 6698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7" y="1562"/>
                          <a:ext cx="26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0" name="Object 52"/>
            <p:cNvGraphicFramePr/>
            <p:nvPr/>
          </p:nvGraphicFramePr>
          <p:xfrm>
            <a:off x="4647" y="1945"/>
            <a:ext cx="15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07" name="公式" r:id="rId13" imgW="292100" imgH="381000" progId="Equation.3">
                    <p:embed/>
                  </p:oleObj>
                </mc:Choice>
                <mc:Fallback>
                  <p:oleObj name="公式" r:id="rId13" imgW="292100" imgH="381000" progId="Equation.3">
                    <p:embed/>
                    <p:pic>
                      <p:nvPicPr>
                        <p:cNvPr id="0" name="图片 6698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7" y="1945"/>
                          <a:ext cx="15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1" name="Line 56"/>
            <p:cNvSpPr>
              <a:spLocks noChangeAspect="1" noChangeShapeType="1"/>
            </p:cNvSpPr>
            <p:nvPr/>
          </p:nvSpPr>
          <p:spPr bwMode="auto">
            <a:xfrm flipH="1" flipV="1">
              <a:off x="5272" y="2158"/>
              <a:ext cx="0" cy="96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sysDot"/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Line 57"/>
            <p:cNvSpPr>
              <a:spLocks noChangeAspect="1" noChangeShapeType="1"/>
            </p:cNvSpPr>
            <p:nvPr/>
          </p:nvSpPr>
          <p:spPr bwMode="auto">
            <a:xfrm>
              <a:off x="4506" y="2163"/>
              <a:ext cx="759" cy="95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弧 58"/>
            <p:cNvSpPr>
              <a:spLocks noChangeAspect="1"/>
            </p:cNvSpPr>
            <p:nvPr/>
          </p:nvSpPr>
          <p:spPr bwMode="auto">
            <a:xfrm flipV="1">
              <a:off x="4439" y="2124"/>
              <a:ext cx="206" cy="142"/>
            </a:xfrm>
            <a:custGeom>
              <a:avLst/>
              <a:gdLst>
                <a:gd name="T0" fmla="*/ 0 w 21273"/>
                <a:gd name="T1" fmla="*/ 0 h 14231"/>
                <a:gd name="T2" fmla="*/ 0 w 21273"/>
                <a:gd name="T3" fmla="*/ 0 h 14231"/>
                <a:gd name="T4" fmla="*/ 0 w 21273"/>
                <a:gd name="T5" fmla="*/ 0 h 14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273" h="14231" fill="none" extrusionOk="0">
                  <a:moveTo>
                    <a:pt x="16249" y="-1"/>
                  </a:moveTo>
                  <a:cubicBezTo>
                    <a:pt x="18850" y="2970"/>
                    <a:pt x="20587" y="6596"/>
                    <a:pt x="21272" y="10485"/>
                  </a:cubicBezTo>
                </a:path>
                <a:path w="21273" h="14231" stroke="0" extrusionOk="0">
                  <a:moveTo>
                    <a:pt x="16249" y="-1"/>
                  </a:moveTo>
                  <a:cubicBezTo>
                    <a:pt x="18850" y="2970"/>
                    <a:pt x="20587" y="6596"/>
                    <a:pt x="21272" y="10485"/>
                  </a:cubicBezTo>
                  <a:lnTo>
                    <a:pt x="0" y="14231"/>
                  </a:lnTo>
                  <a:lnTo>
                    <a:pt x="16249" y="-1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94" name="Object 59"/>
            <p:cNvGraphicFramePr/>
            <p:nvPr/>
          </p:nvGraphicFramePr>
          <p:xfrm>
            <a:off x="5348" y="2491"/>
            <a:ext cx="15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08" name="公式" r:id="rId15" imgW="292100" imgH="419100" progId="Equation.3">
                    <p:embed/>
                  </p:oleObj>
                </mc:Choice>
                <mc:Fallback>
                  <p:oleObj name="公式" r:id="rId15" imgW="292100" imgH="419100" progId="Equation.3">
                    <p:embed/>
                    <p:pic>
                      <p:nvPicPr>
                        <p:cNvPr id="0" name="图片 6698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8" y="2491"/>
                          <a:ext cx="157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5" name="Object 60"/>
            <p:cNvGraphicFramePr/>
            <p:nvPr/>
          </p:nvGraphicFramePr>
          <p:xfrm>
            <a:off x="4639" y="2166"/>
            <a:ext cx="21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09" name="公式" r:id="rId17" imgW="406400" imgH="381000" progId="Equation.3">
                    <p:embed/>
                  </p:oleObj>
                </mc:Choice>
                <mc:Fallback>
                  <p:oleObj name="公式" r:id="rId17" imgW="406400" imgH="381000" progId="Equation.3">
                    <p:embed/>
                    <p:pic>
                      <p:nvPicPr>
                        <p:cNvPr id="0" name="图片 6698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9" y="2166"/>
                          <a:ext cx="21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6" name="Object 61"/>
            <p:cNvGraphicFramePr/>
            <p:nvPr/>
          </p:nvGraphicFramePr>
          <p:xfrm>
            <a:off x="5183" y="996"/>
            <a:ext cx="245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10" name="公式" r:id="rId19" imgW="457200" imgH="419100" progId="Equation.3">
                    <p:embed/>
                  </p:oleObj>
                </mc:Choice>
                <mc:Fallback>
                  <p:oleObj name="公式" r:id="rId19" imgW="457200" imgH="419100" progId="Equation.3">
                    <p:embed/>
                    <p:pic>
                      <p:nvPicPr>
                        <p:cNvPr id="0" name="图片 6698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3" y="996"/>
                          <a:ext cx="245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7" name="Object 62"/>
            <p:cNvGraphicFramePr/>
            <p:nvPr/>
          </p:nvGraphicFramePr>
          <p:xfrm>
            <a:off x="5179" y="3149"/>
            <a:ext cx="30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11" name="公式" r:id="rId21" imgW="558800" imgH="419100" progId="Equation.3">
                    <p:embed/>
                  </p:oleObj>
                </mc:Choice>
                <mc:Fallback>
                  <p:oleObj name="公式" r:id="rId21" imgW="558800" imgH="419100" progId="Equation.3">
                    <p:embed/>
                    <p:pic>
                      <p:nvPicPr>
                        <p:cNvPr id="0" name="图片 6698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9" y="3149"/>
                          <a:ext cx="30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660" name="Group 84"/>
          <p:cNvGrpSpPr/>
          <p:nvPr/>
        </p:nvGrpSpPr>
        <p:grpSpPr bwMode="auto">
          <a:xfrm>
            <a:off x="533400" y="2390775"/>
            <a:ext cx="6091238" cy="717550"/>
            <a:chOff x="336" y="1018"/>
            <a:chExt cx="3837" cy="452"/>
          </a:xfrm>
        </p:grpSpPr>
        <p:graphicFrame>
          <p:nvGraphicFramePr>
            <p:cNvPr id="14375" name="Object 17"/>
            <p:cNvGraphicFramePr/>
            <p:nvPr/>
          </p:nvGraphicFramePr>
          <p:xfrm>
            <a:off x="1150" y="1020"/>
            <a:ext cx="648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12" name="公式" r:id="rId23" imgW="1028065" imgH="711200" progId="Equation.3">
                    <p:embed/>
                  </p:oleObj>
                </mc:Choice>
                <mc:Fallback>
                  <p:oleObj name="公式" r:id="rId23" imgW="1028065" imgH="711200" progId="Equation.3">
                    <p:embed/>
                    <p:pic>
                      <p:nvPicPr>
                        <p:cNvPr id="0" name="图片 6698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1020"/>
                          <a:ext cx="648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6" name="Object 19"/>
            <p:cNvGraphicFramePr/>
            <p:nvPr/>
          </p:nvGraphicFramePr>
          <p:xfrm>
            <a:off x="3005" y="1018"/>
            <a:ext cx="1168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13" name="公式" r:id="rId25" imgW="1854200" imgH="711200" progId="Equation.3">
                    <p:embed/>
                  </p:oleObj>
                </mc:Choice>
                <mc:Fallback>
                  <p:oleObj name="公式" r:id="rId25" imgW="1854200" imgH="711200" progId="Equation.3">
                    <p:embed/>
                    <p:pic>
                      <p:nvPicPr>
                        <p:cNvPr id="0" name="图片 6698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5" y="1018"/>
                          <a:ext cx="1168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77" name="Group 78"/>
            <p:cNvGrpSpPr/>
            <p:nvPr/>
          </p:nvGrpSpPr>
          <p:grpSpPr bwMode="auto">
            <a:xfrm>
              <a:off x="336" y="1021"/>
              <a:ext cx="2611" cy="449"/>
              <a:chOff x="336" y="1021"/>
              <a:chExt cx="2611" cy="449"/>
            </a:xfrm>
          </p:grpSpPr>
          <p:sp>
            <p:nvSpPr>
              <p:cNvPr id="24642" name="Rectangle 66"/>
              <p:cNvSpPr>
                <a:spLocks noChangeArrowheads="1"/>
              </p:cNvSpPr>
              <p:nvPr/>
            </p:nvSpPr>
            <p:spPr bwMode="auto">
              <a:xfrm>
                <a:off x="336" y="1110"/>
                <a:ext cx="67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defRPr/>
                </a:pPr>
                <a:r>
                  <a:rPr kumimoji="1" lang="zh-CN" altLang="en-US" b="1">
                    <a:solidFill>
                      <a:srgbClr val="0000FF"/>
                    </a:solidFill>
                  </a:rPr>
                  <a:t>分析</a:t>
                </a:r>
                <a:endParaRPr kumimoji="1" lang="zh-CN" altLang="en-US" b="1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4379" name="Object 18"/>
              <p:cNvGraphicFramePr/>
              <p:nvPr/>
            </p:nvGraphicFramePr>
            <p:xfrm>
              <a:off x="1852" y="1021"/>
              <a:ext cx="1095" cy="4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9814" name="公式" r:id="rId27" imgW="1739900" imgH="711200" progId="Equation.3">
                      <p:embed/>
                    </p:oleObj>
                  </mc:Choice>
                  <mc:Fallback>
                    <p:oleObj name="公式" r:id="rId27" imgW="1739900" imgH="711200" progId="Equation.3">
                      <p:embed/>
                      <p:pic>
                        <p:nvPicPr>
                          <p:cNvPr id="0" name="图片 66981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52" y="1021"/>
                            <a:ext cx="1095" cy="4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39" name="Rectangle 63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71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defRPr/>
                </a:pPr>
                <a:r>
                  <a:rPr kumimoji="1" lang="zh-CN" altLang="en-US" b="1"/>
                  <a:t>由</a:t>
                </a:r>
                <a:endParaRPr kumimoji="1" lang="zh-CN" altLang="en-US" b="1"/>
              </a:p>
            </p:txBody>
          </p:sp>
        </p:grpSp>
      </p:grpSp>
      <p:grpSp>
        <p:nvGrpSpPr>
          <p:cNvPr id="24657" name="Group 81"/>
          <p:cNvGrpSpPr/>
          <p:nvPr/>
        </p:nvGrpSpPr>
        <p:grpSpPr bwMode="auto">
          <a:xfrm>
            <a:off x="939800" y="4619628"/>
            <a:ext cx="5878513" cy="830263"/>
            <a:chOff x="870" y="2694"/>
            <a:chExt cx="3425" cy="523"/>
          </a:xfrm>
        </p:grpSpPr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870" y="2694"/>
              <a:ext cx="3425" cy="5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 dirty="0"/>
                <a:t>即     </a:t>
              </a:r>
              <a:r>
                <a:rPr kumimoji="1" lang="zh-CN" altLang="en-US" b="1" dirty="0" smtClean="0"/>
                <a:t>的模与辐角正好</a:t>
              </a:r>
              <a:r>
                <a:rPr lang="zh-CN" altLang="en-US" dirty="0" smtClean="0"/>
                <a:t>反映了</a:t>
              </a:r>
              <a:r>
                <a:rPr kumimoji="1" lang="zh-CN" altLang="en-US" b="1" dirty="0" smtClean="0"/>
                <a:t>振幅和相</a:t>
              </a:r>
              <a:r>
                <a:rPr kumimoji="1" lang="zh-CN" altLang="en-US" b="1" dirty="0"/>
                <a:t>位。</a:t>
              </a:r>
              <a:endParaRPr kumimoji="1" lang="zh-CN" altLang="en-US" b="1" dirty="0"/>
            </a:p>
          </p:txBody>
        </p:sp>
        <p:graphicFrame>
          <p:nvGraphicFramePr>
            <p:cNvPr id="14374" name="Object 65"/>
            <p:cNvGraphicFramePr/>
            <p:nvPr/>
          </p:nvGraphicFramePr>
          <p:xfrm>
            <a:off x="1150" y="2708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15" name="公式" r:id="rId29" imgW="279400" imgH="381000" progId="Equation.3">
                    <p:embed/>
                  </p:oleObj>
                </mc:Choice>
                <mc:Fallback>
                  <p:oleObj name="公式" r:id="rId29" imgW="279400" imgH="381000" progId="Equation.3">
                    <p:embed/>
                    <p:pic>
                      <p:nvPicPr>
                        <p:cNvPr id="0" name="图片 6698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2708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656" name="Group 80"/>
          <p:cNvGrpSpPr/>
          <p:nvPr/>
        </p:nvGrpSpPr>
        <p:grpSpPr bwMode="auto">
          <a:xfrm>
            <a:off x="1917700" y="3965575"/>
            <a:ext cx="4070350" cy="381000"/>
            <a:chOff x="1208" y="2282"/>
            <a:chExt cx="2564" cy="240"/>
          </a:xfrm>
        </p:grpSpPr>
        <p:graphicFrame>
          <p:nvGraphicFramePr>
            <p:cNvPr id="14371" name="Object 5"/>
            <p:cNvGraphicFramePr/>
            <p:nvPr/>
          </p:nvGraphicFramePr>
          <p:xfrm>
            <a:off x="1208" y="2282"/>
            <a:ext cx="179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16" name="公式" r:id="rId31" imgW="2844800" imgH="381000" progId="Equation.3">
                    <p:embed/>
                  </p:oleObj>
                </mc:Choice>
                <mc:Fallback>
                  <p:oleObj name="公式" r:id="rId31" imgW="2844800" imgH="381000" progId="Equation.3">
                    <p:embed/>
                    <p:pic>
                      <p:nvPicPr>
                        <p:cNvPr id="0" name="图片 6698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2282"/>
                          <a:ext cx="179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2" name="Object 67"/>
            <p:cNvGraphicFramePr/>
            <p:nvPr/>
          </p:nvGraphicFramePr>
          <p:xfrm>
            <a:off x="3157" y="2298"/>
            <a:ext cx="61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17" name="公式" r:id="rId33" imgW="977265" imgH="342900" progId="Equation.3">
                    <p:embed/>
                  </p:oleObj>
                </mc:Choice>
                <mc:Fallback>
                  <p:oleObj name="公式" r:id="rId33" imgW="977265" imgH="342900" progId="Equation.3">
                    <p:embed/>
                    <p:pic>
                      <p:nvPicPr>
                        <p:cNvPr id="0" name="图片 6698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7" y="2298"/>
                          <a:ext cx="61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652" name="Rectangle 76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grpSp>
        <p:nvGrpSpPr>
          <p:cNvPr id="24682" name="Group 106"/>
          <p:cNvGrpSpPr/>
          <p:nvPr/>
        </p:nvGrpSpPr>
        <p:grpSpPr bwMode="auto">
          <a:xfrm>
            <a:off x="636588" y="3036888"/>
            <a:ext cx="795338" cy="369887"/>
            <a:chOff x="341" y="3873"/>
            <a:chExt cx="501" cy="233"/>
          </a:xfrm>
        </p:grpSpPr>
        <p:sp>
          <p:nvSpPr>
            <p:cNvPr id="24683" name="Rectangle 107"/>
            <p:cNvSpPr>
              <a:spLocks noChangeArrowheads="1"/>
            </p:cNvSpPr>
            <p:nvPr/>
          </p:nvSpPr>
          <p:spPr bwMode="auto">
            <a:xfrm>
              <a:off x="341" y="3899"/>
              <a:ext cx="37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684" name="Rectangle 108"/>
            <p:cNvSpPr>
              <a:spLocks noChangeArrowheads="1"/>
            </p:cNvSpPr>
            <p:nvPr/>
          </p:nvSpPr>
          <p:spPr bwMode="auto">
            <a:xfrm>
              <a:off x="419" y="3873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P161    </a:t>
              </a:r>
              <a:r>
                <a:rPr lang="en-US" altLang="zh-CN" sz="1800" b="1" dirty="0" smtClean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 b="1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14365" name="Picture 10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584200" y="1087438"/>
            <a:ext cx="4395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3.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级数的物理含义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14367" name="矩形 74"/>
          <p:cNvSpPr>
            <a:spLocks noChangeArrowheads="1"/>
          </p:cNvSpPr>
          <p:nvPr/>
        </p:nvSpPr>
        <p:spPr bwMode="auto">
          <a:xfrm>
            <a:off x="519113" y="1585913"/>
            <a:ext cx="4342204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b="1"/>
              <a:t>针对</a:t>
            </a:r>
            <a:r>
              <a:rPr lang="en-US" altLang="zh-CN"/>
              <a:t>Fourier </a:t>
            </a:r>
            <a:r>
              <a:rPr lang="zh-CN" altLang="en-US" b="1"/>
              <a:t>级数的指数形式：</a:t>
            </a:r>
            <a:endParaRPr lang="zh-CN" altLang="en-US"/>
          </a:p>
        </p:txBody>
      </p:sp>
      <p:graphicFrame>
        <p:nvGraphicFramePr>
          <p:cNvPr id="14368" name="Object 13"/>
          <p:cNvGraphicFramePr/>
          <p:nvPr/>
        </p:nvGraphicFramePr>
        <p:xfrm>
          <a:off x="4534535" y="1366838"/>
          <a:ext cx="2590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818" name="Equation" r:id="rId35" imgW="2590800" imgH="876300" progId="Equation.DSMT4">
                  <p:embed/>
                </p:oleObj>
              </mc:Choice>
              <mc:Fallback>
                <p:oleObj name="Equation" r:id="rId35" imgW="2590800" imgH="876300" progId="Equation.DSMT4">
                  <p:embed/>
                  <p:pic>
                    <p:nvPicPr>
                      <p:cNvPr id="0" name="图片 669817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535" y="1366838"/>
                        <a:ext cx="2590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 1"/>
          <p:cNvGrpSpPr/>
          <p:nvPr/>
        </p:nvGrpSpPr>
        <p:grpSpPr>
          <a:xfrm>
            <a:off x="850900" y="5527675"/>
            <a:ext cx="7510463" cy="457200"/>
            <a:chOff x="850900" y="5527675"/>
            <a:chExt cx="7510463" cy="457200"/>
          </a:xfrm>
        </p:grpSpPr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850900" y="5527675"/>
              <a:ext cx="7510463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buSzPct val="90000"/>
                <a:buFontTx/>
                <a:buBlip>
                  <a:blip r:embed="rId37"/>
                </a:buBlip>
                <a:defRPr/>
              </a:pPr>
              <a:r>
                <a:rPr kumimoji="1" lang="zh-CN" altLang="en-US" b="1" dirty="0"/>
                <a:t> </a:t>
              </a:r>
              <a:r>
                <a:rPr kumimoji="1" lang="zh-CN" altLang="en-US" b="1" dirty="0" smtClean="0"/>
                <a:t>因此，    完全刻画</a:t>
              </a:r>
              <a:r>
                <a:rPr kumimoji="1" lang="zh-CN" altLang="en-US" b="1" dirty="0"/>
                <a:t>了信号的</a:t>
              </a:r>
              <a:r>
                <a:rPr kumimoji="1" lang="zh-CN" altLang="en-US" b="1" u="sng" dirty="0">
                  <a:solidFill>
                    <a:srgbClr val="800000"/>
                  </a:solidFill>
                </a:rPr>
                <a:t>频率特性</a:t>
              </a:r>
              <a:r>
                <a:rPr kumimoji="1" lang="zh-CN" altLang="en-US" b="1" dirty="0"/>
                <a:t>。</a:t>
              </a:r>
              <a:endParaRPr kumimoji="1" lang="zh-CN" altLang="en-US" b="1" dirty="0"/>
            </a:p>
          </p:txBody>
        </p:sp>
        <p:graphicFrame>
          <p:nvGraphicFramePr>
            <p:cNvPr id="67" name="Object 65"/>
            <p:cNvGraphicFramePr/>
            <p:nvPr/>
          </p:nvGraphicFramePr>
          <p:xfrm>
            <a:off x="2118879" y="5581653"/>
            <a:ext cx="302078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19" name="公式" r:id="rId38" imgW="279400" imgH="381000" progId="Equation.3">
                    <p:embed/>
                  </p:oleObj>
                </mc:Choice>
                <mc:Fallback>
                  <p:oleObj name="公式" r:id="rId38" imgW="279400" imgH="381000" progId="Equation.3">
                    <p:embed/>
                    <p:pic>
                      <p:nvPicPr>
                        <p:cNvPr id="0" name="图片 6698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8879" y="5581653"/>
                          <a:ext cx="302078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2" name="Picture 8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3" name="Picture 8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4" name="Picture 8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5" name="Picture 8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9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7" name="Picture 9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8" name="Picture 9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9" name="Picture 93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0" name="Picture 9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1" name="Picture 9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2" name="Picture 9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3" name="Picture 9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4" name="Picture 9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5" name="Picture 9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6" name="Picture 10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7" name="Picture 10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8" name="Picture 10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9" name="Picture 10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0" name="Picture 10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1" name="Picture 1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76300" y="1697038"/>
            <a:ext cx="4003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离散频谱与频谱图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grpSp>
        <p:nvGrpSpPr>
          <p:cNvPr id="24659" name="Group 83"/>
          <p:cNvGrpSpPr/>
          <p:nvPr/>
        </p:nvGrpSpPr>
        <p:grpSpPr bwMode="auto">
          <a:xfrm>
            <a:off x="6764338" y="2286000"/>
            <a:ext cx="3070225" cy="461963"/>
            <a:chOff x="877" y="3608"/>
            <a:chExt cx="1934" cy="291"/>
          </a:xfrm>
        </p:grpSpPr>
        <p:sp>
          <p:nvSpPr>
            <p:cNvPr id="24646" name="Rectangle 70"/>
            <p:cNvSpPr>
              <a:spLocks noChangeArrowheads="1"/>
            </p:cNvSpPr>
            <p:nvPr/>
          </p:nvSpPr>
          <p:spPr bwMode="auto">
            <a:xfrm>
              <a:off x="877" y="3608"/>
              <a:ext cx="193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 dirty="0"/>
                <a:t>称    为离散</a:t>
              </a:r>
              <a:r>
                <a:rPr kumimoji="1" lang="zh-CN" altLang="en-US" b="1" u="sng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频谱</a:t>
              </a:r>
              <a:r>
                <a:rPr kumimoji="1" lang="zh-CN" altLang="en-US" b="1" dirty="0"/>
                <a:t>。</a:t>
              </a:r>
              <a:endParaRPr kumimoji="1" lang="zh-CN" altLang="en-US" b="1" dirty="0"/>
            </a:p>
          </p:txBody>
        </p:sp>
        <p:graphicFrame>
          <p:nvGraphicFramePr>
            <p:cNvPr id="15423" name="Object 73"/>
            <p:cNvGraphicFramePr/>
            <p:nvPr/>
          </p:nvGraphicFramePr>
          <p:xfrm>
            <a:off x="1150" y="3623"/>
            <a:ext cx="17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21" name="公式" r:id="rId3" imgW="279400" imgH="381000" progId="Equation.3">
                    <p:embed/>
                  </p:oleObj>
                </mc:Choice>
                <mc:Fallback>
                  <p:oleObj name="公式" r:id="rId3" imgW="279400" imgH="381000" progId="Equation.3">
                    <p:embed/>
                    <p:pic>
                      <p:nvPicPr>
                        <p:cNvPr id="0" name="图片 3816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3623"/>
                          <a:ext cx="17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658" name="Group 82"/>
          <p:cNvGrpSpPr/>
          <p:nvPr/>
        </p:nvGrpSpPr>
        <p:grpSpPr bwMode="auto">
          <a:xfrm>
            <a:off x="495300" y="2232025"/>
            <a:ext cx="6481763" cy="482600"/>
            <a:chOff x="336" y="3222"/>
            <a:chExt cx="4083" cy="304"/>
          </a:xfrm>
        </p:grpSpPr>
        <p:sp>
          <p:nvSpPr>
            <p:cNvPr id="24644" name="Rectangle 68"/>
            <p:cNvSpPr>
              <a:spLocks noChangeArrowheads="1"/>
            </p:cNvSpPr>
            <p:nvPr/>
          </p:nvSpPr>
          <p:spPr bwMode="auto">
            <a:xfrm>
              <a:off x="877" y="3238"/>
              <a:ext cx="192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/>
                <a:t>称       为</a:t>
              </a:r>
              <a:r>
                <a:rPr kumimoji="1" lang="zh-CN" altLang="en-US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振幅谱</a:t>
              </a:r>
              <a:r>
                <a:rPr kumimoji="1" lang="zh-CN" altLang="en-US" b="1"/>
                <a:t>，</a:t>
              </a:r>
              <a:endParaRPr kumimoji="1" lang="zh-CN" altLang="en-US" b="1"/>
            </a:p>
          </p:txBody>
        </p:sp>
        <p:sp>
          <p:nvSpPr>
            <p:cNvPr id="24645" name="Rectangle 69"/>
            <p:cNvSpPr>
              <a:spLocks noChangeArrowheads="1"/>
            </p:cNvSpPr>
            <p:nvPr/>
          </p:nvSpPr>
          <p:spPr bwMode="auto">
            <a:xfrm>
              <a:off x="2362" y="3238"/>
              <a:ext cx="20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/>
                <a:t>称           为</a:t>
              </a:r>
              <a:r>
                <a:rPr kumimoji="1" lang="zh-CN" altLang="en-US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相位谱</a:t>
              </a:r>
              <a:r>
                <a:rPr kumimoji="1" lang="zh-CN" altLang="en-US" b="1"/>
                <a:t>；</a:t>
              </a:r>
              <a:endParaRPr kumimoji="1" lang="zh-CN" altLang="en-US" b="1"/>
            </a:p>
          </p:txBody>
        </p:sp>
        <p:graphicFrame>
          <p:nvGraphicFramePr>
            <p:cNvPr id="15419" name="Object 71"/>
            <p:cNvGraphicFramePr/>
            <p:nvPr/>
          </p:nvGraphicFramePr>
          <p:xfrm>
            <a:off x="1168" y="3257"/>
            <a:ext cx="28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22" name="公式" r:id="rId5" imgW="457200" imgH="381000" progId="Equation.3">
                    <p:embed/>
                  </p:oleObj>
                </mc:Choice>
                <mc:Fallback>
                  <p:oleObj name="公式" r:id="rId5" imgW="457200" imgH="381000" progId="Equation.3">
                    <p:embed/>
                    <p:pic>
                      <p:nvPicPr>
                        <p:cNvPr id="0" name="图片 3816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3257"/>
                          <a:ext cx="28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20" name="Object 72"/>
            <p:cNvGraphicFramePr/>
            <p:nvPr/>
          </p:nvGraphicFramePr>
          <p:xfrm>
            <a:off x="2645" y="3257"/>
            <a:ext cx="48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23" name="Equation" r:id="rId7" imgW="761365" imgH="381000" progId="Equation.DSMT4">
                    <p:embed/>
                  </p:oleObj>
                </mc:Choice>
                <mc:Fallback>
                  <p:oleObj name="Equation" r:id="rId7" imgW="761365" imgH="381000" progId="Equation.DSMT4">
                    <p:embed/>
                    <p:pic>
                      <p:nvPicPr>
                        <p:cNvPr id="0" name="图片 3816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5" y="3257"/>
                          <a:ext cx="48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51" name="Rectangle 75"/>
            <p:cNvSpPr>
              <a:spLocks noChangeArrowheads="1"/>
            </p:cNvSpPr>
            <p:nvPr/>
          </p:nvSpPr>
          <p:spPr bwMode="auto">
            <a:xfrm>
              <a:off x="336" y="3222"/>
              <a:ext cx="7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 dirty="0">
                  <a:solidFill>
                    <a:srgbClr val="0000FF"/>
                  </a:solidFill>
                </a:rPr>
                <a:t>定义</a:t>
              </a:r>
              <a:endParaRPr kumimoji="1" lang="zh-CN" altLang="en-US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24652" name="Rectangle 76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584200" y="1087438"/>
            <a:ext cx="4395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3.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级数的物理含义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533400" y="3144838"/>
            <a:ext cx="11557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 dirty="0">
                <a:solidFill>
                  <a:srgbClr val="800000"/>
                </a:solidFill>
              </a:rPr>
              <a:t>频谱图</a:t>
            </a:r>
            <a:endParaRPr kumimoji="1" lang="zh-CN" altLang="en-US" b="1" dirty="0">
              <a:solidFill>
                <a:srgbClr val="800000"/>
              </a:solidFill>
            </a:endParaRPr>
          </a:p>
        </p:txBody>
      </p:sp>
      <p:grpSp>
        <p:nvGrpSpPr>
          <p:cNvPr id="3" name="组 2"/>
          <p:cNvGrpSpPr/>
          <p:nvPr/>
        </p:nvGrpSpPr>
        <p:grpSpPr bwMode="auto">
          <a:xfrm>
            <a:off x="1741488" y="3135313"/>
            <a:ext cx="5676900" cy="460375"/>
            <a:chOff x="1741031" y="3134668"/>
            <a:chExt cx="5676737" cy="461007"/>
          </a:xfrm>
        </p:grpSpPr>
        <p:sp>
          <p:nvSpPr>
            <p:cNvPr id="15413" name="矩形 1"/>
            <p:cNvSpPr>
              <a:spLocks noChangeArrowheads="1"/>
            </p:cNvSpPr>
            <p:nvPr/>
          </p:nvSpPr>
          <p:spPr bwMode="auto">
            <a:xfrm>
              <a:off x="1741031" y="3134668"/>
              <a:ext cx="5676737" cy="46100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/>
                <a:t>将      ，         与频率         的关系画成图形</a:t>
              </a:r>
              <a:endParaRPr lang="zh-CN" altLang="en-US"/>
            </a:p>
          </p:txBody>
        </p:sp>
        <p:graphicFrame>
          <p:nvGraphicFramePr>
            <p:cNvPr id="15414" name="Object 71"/>
            <p:cNvGraphicFramePr/>
            <p:nvPr/>
          </p:nvGraphicFramePr>
          <p:xfrm>
            <a:off x="2129791" y="3175299"/>
            <a:ext cx="458788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24" name="公式" r:id="rId9" imgW="457200" imgH="381000" progId="Equation.3">
                    <p:embed/>
                  </p:oleObj>
                </mc:Choice>
                <mc:Fallback>
                  <p:oleObj name="公式" r:id="rId9" imgW="457200" imgH="381000" progId="Equation.3">
                    <p:embed/>
                    <p:pic>
                      <p:nvPicPr>
                        <p:cNvPr id="0" name="图片 3816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9791" y="3175299"/>
                          <a:ext cx="458788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5" name="Object 72"/>
            <p:cNvGraphicFramePr/>
            <p:nvPr/>
          </p:nvGraphicFramePr>
          <p:xfrm>
            <a:off x="2786068" y="3200081"/>
            <a:ext cx="763588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25" name="Equation" r:id="rId10" imgW="761365" imgH="381000" progId="Equation.DSMT4">
                    <p:embed/>
                  </p:oleObj>
                </mc:Choice>
                <mc:Fallback>
                  <p:oleObj name="Equation" r:id="rId10" imgW="761365" imgH="381000" progId="Equation.DSMT4">
                    <p:embed/>
                    <p:pic>
                      <p:nvPicPr>
                        <p:cNvPr id="0" name="图片 3816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6068" y="3200081"/>
                          <a:ext cx="763588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 4"/>
          <p:cNvGrpSpPr/>
          <p:nvPr/>
        </p:nvGrpSpPr>
        <p:grpSpPr bwMode="auto">
          <a:xfrm>
            <a:off x="627380" y="3775075"/>
            <a:ext cx="8359775" cy="1014512"/>
            <a:chOff x="622300" y="3775502"/>
            <a:chExt cx="8359775" cy="1014730"/>
          </a:xfrm>
        </p:grpSpPr>
        <p:sp>
          <p:nvSpPr>
            <p:cNvPr id="42" name="Rectangle 3"/>
            <p:cNvSpPr>
              <a:spLocks noChangeArrowheads="1"/>
            </p:cNvSpPr>
            <p:nvPr/>
          </p:nvSpPr>
          <p:spPr bwMode="auto">
            <a:xfrm>
              <a:off x="622300" y="3805671"/>
              <a:ext cx="1155700" cy="4572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 dirty="0"/>
                <a:t>例：</a:t>
              </a:r>
              <a:endParaRPr kumimoji="1" lang="zh-CN" altLang="en-US" b="1" dirty="0"/>
            </a:p>
          </p:txBody>
        </p:sp>
        <p:sp>
          <p:nvSpPr>
            <p:cNvPr id="15409" name="矩形 1"/>
            <p:cNvSpPr>
              <a:spLocks noChangeArrowheads="1"/>
            </p:cNvSpPr>
            <p:nvPr/>
          </p:nvSpPr>
          <p:spPr bwMode="auto">
            <a:xfrm>
              <a:off x="1295400" y="3775502"/>
              <a:ext cx="6908800" cy="46047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zh-TW" altLang="en-US" b="1"/>
                <a:t>设函数           以 </a:t>
              </a:r>
              <a:r>
                <a:rPr lang="en-US" altLang="zh-TW"/>
                <a:t>T = </a:t>
              </a:r>
              <a:r>
                <a:rPr lang="en-US" altLang="zh-TW" b="1"/>
                <a:t>2π</a:t>
              </a:r>
              <a:r>
                <a:rPr lang="zh-CN" altLang="en-US" b="1"/>
                <a:t> </a:t>
              </a:r>
              <a:r>
                <a:rPr lang="zh-TW" altLang="en-US" b="1"/>
                <a:t>为周期，且在 </a:t>
              </a:r>
              <a:r>
                <a:rPr lang="en-US" altLang="zh-TW" b="1"/>
                <a:t>[</a:t>
              </a:r>
              <a:r>
                <a:rPr lang="en-US" altLang="zh-CN" b="1"/>
                <a:t>0,</a:t>
              </a:r>
              <a:r>
                <a:rPr lang="en-US" altLang="zh-TW"/>
                <a:t>  </a:t>
              </a:r>
              <a:r>
                <a:rPr lang="en-US" altLang="zh-TW" b="1"/>
                <a:t>2π</a:t>
              </a:r>
              <a:r>
                <a:rPr lang="zh-CN" altLang="en-US" b="1"/>
                <a:t> </a:t>
              </a:r>
              <a:r>
                <a:rPr lang="en-US" altLang="zh-CN" b="1"/>
                <a:t>]</a:t>
              </a:r>
              <a:r>
                <a:rPr lang="zh-CN" altLang="en-US" b="1"/>
                <a:t>上</a:t>
              </a:r>
              <a:endParaRPr lang="zh-CN" altLang="en-US"/>
            </a:p>
          </p:txBody>
        </p:sp>
        <p:graphicFrame>
          <p:nvGraphicFramePr>
            <p:cNvPr id="15410" name="Object 13"/>
            <p:cNvGraphicFramePr/>
            <p:nvPr/>
          </p:nvGraphicFramePr>
          <p:xfrm>
            <a:off x="2270124" y="3786188"/>
            <a:ext cx="81597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27" name="Equation" r:id="rId11" imgW="365760" imgH="219710" progId="Equation.DSMT4">
                    <p:embed/>
                  </p:oleObj>
                </mc:Choice>
                <mc:Fallback>
                  <p:oleObj name="Equation" r:id="rId11" imgW="365760" imgH="219710" progId="Equation.DSMT4">
                    <p:embed/>
                    <p:pic>
                      <p:nvPicPr>
                        <p:cNvPr id="0" name="图片 3816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0124" y="3786188"/>
                          <a:ext cx="815976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1" name="Object 13"/>
            <p:cNvGraphicFramePr/>
            <p:nvPr/>
          </p:nvGraphicFramePr>
          <p:xfrm>
            <a:off x="7704138" y="3786188"/>
            <a:ext cx="1277937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28" name="Equation" r:id="rId13" imgW="585470" imgH="219710" progId="Equation.DSMT4">
                    <p:embed/>
                  </p:oleObj>
                </mc:Choice>
                <mc:Fallback>
                  <p:oleObj name="Equation" r:id="rId13" imgW="585470" imgH="219710" progId="Equation.DSMT4">
                    <p:embed/>
                    <p:pic>
                      <p:nvPicPr>
                        <p:cNvPr id="0" name="图片 3816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4138" y="3786188"/>
                          <a:ext cx="1277937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2" name="矩形 3"/>
            <p:cNvSpPr>
              <a:spLocks noChangeArrowheads="1"/>
            </p:cNvSpPr>
            <p:nvPr/>
          </p:nvSpPr>
          <p:spPr bwMode="auto">
            <a:xfrm>
              <a:off x="1426507" y="4328468"/>
              <a:ext cx="6425256" cy="46176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/>
                <a:t>求它的离散频谱及其</a:t>
              </a:r>
              <a:r>
                <a:rPr lang="en-US" altLang="zh-CN"/>
                <a:t>Fourier</a:t>
              </a:r>
              <a:r>
                <a:rPr lang="zh-CN" altLang="en-US" b="1"/>
                <a:t>级数的指数形式。</a:t>
              </a:r>
              <a:endParaRPr lang="zh-CN" altLang="en-US"/>
            </a:p>
          </p:txBody>
        </p:sp>
      </p:grpSp>
      <p:grpSp>
        <p:nvGrpSpPr>
          <p:cNvPr id="18" name="组 17"/>
          <p:cNvGrpSpPr/>
          <p:nvPr/>
        </p:nvGrpSpPr>
        <p:grpSpPr bwMode="auto">
          <a:xfrm>
            <a:off x="6515100" y="4637088"/>
            <a:ext cx="2362200" cy="2068512"/>
            <a:chOff x="6515100" y="4637088"/>
            <a:chExt cx="2362200" cy="2068512"/>
          </a:xfrm>
        </p:grpSpPr>
        <p:cxnSp>
          <p:nvCxnSpPr>
            <p:cNvPr id="7" name="直线箭头连接符 6"/>
            <p:cNvCxnSpPr/>
            <p:nvPr/>
          </p:nvCxnSpPr>
          <p:spPr bwMode="auto">
            <a:xfrm>
              <a:off x="6515100" y="6273800"/>
              <a:ext cx="2362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线箭头连接符 10"/>
            <p:cNvCxnSpPr/>
            <p:nvPr/>
          </p:nvCxnSpPr>
          <p:spPr bwMode="auto">
            <a:xfrm flipV="1">
              <a:off x="7632700" y="4876800"/>
              <a:ext cx="0" cy="1828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400" name="矩形 11"/>
            <p:cNvSpPr>
              <a:spLocks noChangeArrowheads="1"/>
            </p:cNvSpPr>
            <p:nvPr/>
          </p:nvSpPr>
          <p:spPr bwMode="auto">
            <a:xfrm>
              <a:off x="7361823" y="6208068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0</a:t>
              </a:r>
              <a:endParaRPr lang="zh-CN" altLang="en-US"/>
            </a:p>
          </p:txBody>
        </p:sp>
        <p:sp>
          <p:nvSpPr>
            <p:cNvPr id="15401" name="矩形 12"/>
            <p:cNvSpPr>
              <a:spLocks noChangeArrowheads="1"/>
            </p:cNvSpPr>
            <p:nvPr/>
          </p:nvSpPr>
          <p:spPr bwMode="auto">
            <a:xfrm>
              <a:off x="7734715" y="5103168"/>
              <a:ext cx="507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b="1"/>
                <a:t>2π</a:t>
              </a:r>
              <a:endParaRPr lang="zh-CN" altLang="en-US"/>
            </a:p>
          </p:txBody>
        </p:sp>
        <p:sp>
          <p:nvSpPr>
            <p:cNvPr id="15402" name="矩形 55"/>
            <p:cNvSpPr>
              <a:spLocks noChangeArrowheads="1"/>
            </p:cNvSpPr>
            <p:nvPr/>
          </p:nvSpPr>
          <p:spPr bwMode="auto">
            <a:xfrm>
              <a:off x="7988715" y="6169968"/>
              <a:ext cx="507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b="1"/>
                <a:t>2π</a:t>
              </a:r>
              <a:endParaRPr lang="zh-CN" altLang="en-US"/>
            </a:p>
          </p:txBody>
        </p:sp>
        <p:cxnSp>
          <p:nvCxnSpPr>
            <p:cNvPr id="15" name="直线连接符 14"/>
            <p:cNvCxnSpPr/>
            <p:nvPr/>
          </p:nvCxnSpPr>
          <p:spPr bwMode="auto">
            <a:xfrm flipH="1">
              <a:off x="7632700" y="57531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线连接符 60"/>
            <p:cNvCxnSpPr/>
            <p:nvPr/>
          </p:nvCxnSpPr>
          <p:spPr bwMode="auto">
            <a:xfrm flipH="1">
              <a:off x="7124700" y="57277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线连接符 61"/>
            <p:cNvCxnSpPr/>
            <p:nvPr/>
          </p:nvCxnSpPr>
          <p:spPr bwMode="auto">
            <a:xfrm flipH="1">
              <a:off x="6616700" y="57404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线连接符 62"/>
            <p:cNvCxnSpPr/>
            <p:nvPr/>
          </p:nvCxnSpPr>
          <p:spPr bwMode="auto">
            <a:xfrm flipH="1">
              <a:off x="8153400" y="57277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5407" name="Object 13"/>
            <p:cNvGraphicFramePr/>
            <p:nvPr/>
          </p:nvGraphicFramePr>
          <p:xfrm>
            <a:off x="7807324" y="4637088"/>
            <a:ext cx="81597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29" name="Equation" r:id="rId15" imgW="365760" imgH="219710" progId="Equation.DSMT4">
                    <p:embed/>
                  </p:oleObj>
                </mc:Choice>
                <mc:Fallback>
                  <p:oleObj name="Equation" r:id="rId15" imgW="365760" imgH="219710" progId="Equation.DSMT4">
                    <p:embed/>
                    <p:pic>
                      <p:nvPicPr>
                        <p:cNvPr id="0" name="图片 3816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7324" y="4637088"/>
                          <a:ext cx="815976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17538" y="4926013"/>
            <a:ext cx="595312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l-GR" b="1">
                <a:solidFill>
                  <a:srgbClr val="3333FF"/>
                </a:solidFill>
              </a:rPr>
              <a:t>解</a:t>
            </a:r>
            <a:r>
              <a:rPr lang="en-US" altLang="zh-CN" b="1">
                <a:solidFill>
                  <a:srgbClr val="3333FF"/>
                </a:solidFill>
              </a:rPr>
              <a:t>:</a:t>
            </a:r>
            <a:endParaRPr lang="zh-CN" altLang="en-US"/>
          </a:p>
        </p:txBody>
      </p:sp>
      <p:sp>
        <p:nvSpPr>
          <p:cNvPr id="15396" name="矩形 19"/>
          <p:cNvSpPr>
            <a:spLocks noChangeArrowheads="1"/>
          </p:cNvSpPr>
          <p:nvPr/>
        </p:nvSpPr>
        <p:spPr bwMode="auto">
          <a:xfrm>
            <a:off x="1479550" y="5139690"/>
            <a:ext cx="1109345" cy="7156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b="1"/>
              <a:t>基频</a:t>
            </a:r>
            <a:endParaRPr lang="zh-CN" altLang="en-US"/>
          </a:p>
        </p:txBody>
      </p:sp>
      <p:pic>
        <p:nvPicPr>
          <p:cNvPr id="2" name="334E55B0-647D-440b-865C-3EC943EB4CBC-1" descr="wpsoffic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51045" y="3296285"/>
            <a:ext cx="565785" cy="222250"/>
          </a:xfrm>
          <a:prstGeom prst="rect">
            <a:avLst/>
          </a:prstGeom>
        </p:spPr>
      </p:pic>
      <p:pic>
        <p:nvPicPr>
          <p:cNvPr id="4" name="334E55B0-647D-440b-865C-3EC943EB4CBC-2" descr="wpsoffic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95855" y="5139690"/>
            <a:ext cx="2322830" cy="8540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ldLvl="0" animBg="1"/>
      <p:bldP spid="76" grpId="0" bldLvl="0" animBg="1"/>
      <p:bldP spid="19" grpId="0"/>
      <p:bldP spid="1539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8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Picture 8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8" name="Picture 8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9" name="Picture 8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0" name="Picture 9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Picture 9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2" name="Picture 9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3" name="Picture 93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4" name="Picture 9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5" name="Picture 9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6" name="Picture 9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7" name="Picture 9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8" name="Picture 9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9" name="Picture 9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0" name="Picture 10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1" name="Picture 10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2" name="Picture 10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3" name="Picture 10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4" name="Picture 10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5" name="Picture 1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76300" y="1697038"/>
            <a:ext cx="4003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离散频谱与频谱图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24652" name="Rectangle 76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584200" y="1087438"/>
            <a:ext cx="4395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3.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级数的物理含义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grpSp>
        <p:nvGrpSpPr>
          <p:cNvPr id="5" name="组 4"/>
          <p:cNvGrpSpPr/>
          <p:nvPr/>
        </p:nvGrpSpPr>
        <p:grpSpPr bwMode="auto">
          <a:xfrm>
            <a:off x="558800" y="2174875"/>
            <a:ext cx="8359775" cy="1014512"/>
            <a:chOff x="622300" y="3775502"/>
            <a:chExt cx="8359775" cy="1014730"/>
          </a:xfrm>
        </p:grpSpPr>
        <p:sp>
          <p:nvSpPr>
            <p:cNvPr id="42" name="Rectangle 3"/>
            <p:cNvSpPr>
              <a:spLocks noChangeArrowheads="1"/>
            </p:cNvSpPr>
            <p:nvPr/>
          </p:nvSpPr>
          <p:spPr bwMode="auto">
            <a:xfrm>
              <a:off x="622300" y="3805671"/>
              <a:ext cx="1155700" cy="4572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 dirty="0"/>
                <a:t>例：</a:t>
              </a:r>
              <a:endParaRPr kumimoji="1" lang="zh-CN" altLang="en-US" b="1" dirty="0"/>
            </a:p>
          </p:txBody>
        </p:sp>
        <p:sp>
          <p:nvSpPr>
            <p:cNvPr id="16432" name="矩形 1"/>
            <p:cNvSpPr>
              <a:spLocks noChangeArrowheads="1"/>
            </p:cNvSpPr>
            <p:nvPr/>
          </p:nvSpPr>
          <p:spPr bwMode="auto">
            <a:xfrm>
              <a:off x="1295400" y="3775502"/>
              <a:ext cx="6908800" cy="46047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zh-TW" altLang="en-US" b="1"/>
                <a:t>设函数           以 </a:t>
              </a:r>
              <a:r>
                <a:rPr lang="en-US" altLang="zh-TW"/>
                <a:t>T = </a:t>
              </a:r>
              <a:r>
                <a:rPr lang="en-US" altLang="zh-TW" b="1"/>
                <a:t>2π</a:t>
              </a:r>
              <a:r>
                <a:rPr lang="zh-CN" altLang="en-US" b="1"/>
                <a:t> </a:t>
              </a:r>
              <a:r>
                <a:rPr lang="zh-TW" altLang="en-US" b="1"/>
                <a:t>为周期，且在 </a:t>
              </a:r>
              <a:r>
                <a:rPr lang="en-US" altLang="zh-TW" b="1"/>
                <a:t>[</a:t>
              </a:r>
              <a:r>
                <a:rPr lang="en-US" altLang="zh-CN" b="1"/>
                <a:t>0,</a:t>
              </a:r>
              <a:r>
                <a:rPr lang="en-US" altLang="zh-TW"/>
                <a:t>  </a:t>
              </a:r>
              <a:r>
                <a:rPr lang="en-US" altLang="zh-TW" b="1"/>
                <a:t>2π</a:t>
              </a:r>
              <a:r>
                <a:rPr lang="zh-CN" altLang="en-US" b="1"/>
                <a:t> </a:t>
              </a:r>
              <a:r>
                <a:rPr lang="en-US" altLang="zh-CN" b="1"/>
                <a:t>]</a:t>
              </a:r>
              <a:r>
                <a:rPr lang="zh-CN" altLang="en-US" b="1"/>
                <a:t>上</a:t>
              </a:r>
              <a:endParaRPr lang="zh-CN" altLang="en-US"/>
            </a:p>
          </p:txBody>
        </p:sp>
        <p:graphicFrame>
          <p:nvGraphicFramePr>
            <p:cNvPr id="16433" name="Object 13"/>
            <p:cNvGraphicFramePr/>
            <p:nvPr/>
          </p:nvGraphicFramePr>
          <p:xfrm>
            <a:off x="2270124" y="3786188"/>
            <a:ext cx="81597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444" name="Equation" r:id="rId3" imgW="365760" imgH="219710" progId="Equation.DSMT4">
                    <p:embed/>
                  </p:oleObj>
                </mc:Choice>
                <mc:Fallback>
                  <p:oleObj name="Equation" r:id="rId3" imgW="365760" imgH="219710" progId="Equation.DSMT4">
                    <p:embed/>
                    <p:pic>
                      <p:nvPicPr>
                        <p:cNvPr id="0" name="图片 3824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0124" y="3786188"/>
                          <a:ext cx="815976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4" name="Object 13"/>
            <p:cNvGraphicFramePr/>
            <p:nvPr/>
          </p:nvGraphicFramePr>
          <p:xfrm>
            <a:off x="7704138" y="3786188"/>
            <a:ext cx="1277937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445" name="Equation" r:id="rId5" imgW="585470" imgH="219710" progId="Equation.DSMT4">
                    <p:embed/>
                  </p:oleObj>
                </mc:Choice>
                <mc:Fallback>
                  <p:oleObj name="Equation" r:id="rId5" imgW="585470" imgH="219710" progId="Equation.DSMT4">
                    <p:embed/>
                    <p:pic>
                      <p:nvPicPr>
                        <p:cNvPr id="0" name="图片 3824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4138" y="3786188"/>
                          <a:ext cx="1277937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5" name="矩形 3"/>
            <p:cNvSpPr>
              <a:spLocks noChangeArrowheads="1"/>
            </p:cNvSpPr>
            <p:nvPr/>
          </p:nvSpPr>
          <p:spPr bwMode="auto">
            <a:xfrm>
              <a:off x="1426507" y="4328468"/>
              <a:ext cx="6425256" cy="46176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/>
                <a:t>求它的离散频谱及其</a:t>
              </a:r>
              <a:r>
                <a:rPr lang="en-US" altLang="zh-CN"/>
                <a:t>Fourier</a:t>
              </a:r>
              <a:r>
                <a:rPr lang="zh-CN" altLang="en-US" b="1"/>
                <a:t>级数的指数形式。</a:t>
              </a:r>
              <a:endParaRPr lang="zh-CN" altLang="en-US"/>
            </a:p>
          </p:txBody>
        </p:sp>
      </p:grpSp>
      <p:grpSp>
        <p:nvGrpSpPr>
          <p:cNvPr id="18" name="组 17"/>
          <p:cNvGrpSpPr/>
          <p:nvPr/>
        </p:nvGrpSpPr>
        <p:grpSpPr bwMode="auto">
          <a:xfrm>
            <a:off x="6451600" y="3036888"/>
            <a:ext cx="2362200" cy="2068512"/>
            <a:chOff x="6515100" y="4637088"/>
            <a:chExt cx="2362200" cy="2068512"/>
          </a:xfrm>
        </p:grpSpPr>
        <p:cxnSp>
          <p:nvCxnSpPr>
            <p:cNvPr id="7" name="直线箭头连接符 6"/>
            <p:cNvCxnSpPr/>
            <p:nvPr/>
          </p:nvCxnSpPr>
          <p:spPr bwMode="auto">
            <a:xfrm>
              <a:off x="6515100" y="6273800"/>
              <a:ext cx="2362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线箭头连接符 10"/>
            <p:cNvCxnSpPr/>
            <p:nvPr/>
          </p:nvCxnSpPr>
          <p:spPr bwMode="auto">
            <a:xfrm flipV="1">
              <a:off x="7632700" y="4876800"/>
              <a:ext cx="0" cy="1828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423" name="矩形 11"/>
            <p:cNvSpPr>
              <a:spLocks noChangeArrowheads="1"/>
            </p:cNvSpPr>
            <p:nvPr/>
          </p:nvSpPr>
          <p:spPr bwMode="auto">
            <a:xfrm>
              <a:off x="7361823" y="6208068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0</a:t>
              </a:r>
              <a:endParaRPr lang="zh-CN" altLang="en-US"/>
            </a:p>
          </p:txBody>
        </p:sp>
        <p:sp>
          <p:nvSpPr>
            <p:cNvPr id="16424" name="矩形 12"/>
            <p:cNvSpPr>
              <a:spLocks noChangeArrowheads="1"/>
            </p:cNvSpPr>
            <p:nvPr/>
          </p:nvSpPr>
          <p:spPr bwMode="auto">
            <a:xfrm>
              <a:off x="7734715" y="5103168"/>
              <a:ext cx="507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b="1"/>
                <a:t>2π</a:t>
              </a:r>
              <a:endParaRPr lang="zh-CN" altLang="en-US"/>
            </a:p>
          </p:txBody>
        </p:sp>
        <p:sp>
          <p:nvSpPr>
            <p:cNvPr id="16425" name="矩形 55"/>
            <p:cNvSpPr>
              <a:spLocks noChangeArrowheads="1"/>
            </p:cNvSpPr>
            <p:nvPr/>
          </p:nvSpPr>
          <p:spPr bwMode="auto">
            <a:xfrm>
              <a:off x="7988715" y="6169968"/>
              <a:ext cx="507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b="1"/>
                <a:t>2π</a:t>
              </a:r>
              <a:endParaRPr lang="zh-CN" altLang="en-US"/>
            </a:p>
          </p:txBody>
        </p:sp>
        <p:cxnSp>
          <p:nvCxnSpPr>
            <p:cNvPr id="15" name="直线连接符 14"/>
            <p:cNvCxnSpPr/>
            <p:nvPr/>
          </p:nvCxnSpPr>
          <p:spPr bwMode="auto">
            <a:xfrm flipH="1">
              <a:off x="7632700" y="57531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线连接符 60"/>
            <p:cNvCxnSpPr/>
            <p:nvPr/>
          </p:nvCxnSpPr>
          <p:spPr bwMode="auto">
            <a:xfrm flipH="1">
              <a:off x="7124700" y="57277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线连接符 61"/>
            <p:cNvCxnSpPr/>
            <p:nvPr/>
          </p:nvCxnSpPr>
          <p:spPr bwMode="auto">
            <a:xfrm flipH="1">
              <a:off x="6616700" y="57404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线连接符 62"/>
            <p:cNvCxnSpPr/>
            <p:nvPr/>
          </p:nvCxnSpPr>
          <p:spPr bwMode="auto">
            <a:xfrm flipH="1">
              <a:off x="8153400" y="57277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6430" name="Object 13"/>
            <p:cNvGraphicFramePr/>
            <p:nvPr/>
          </p:nvGraphicFramePr>
          <p:xfrm>
            <a:off x="7807324" y="4637088"/>
            <a:ext cx="81597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446" name="Equation" r:id="rId7" imgW="365760" imgH="219710" progId="Equation.DSMT4">
                    <p:embed/>
                  </p:oleObj>
                </mc:Choice>
                <mc:Fallback>
                  <p:oleObj name="Equation" r:id="rId7" imgW="365760" imgH="219710" progId="Equation.DSMT4">
                    <p:embed/>
                    <p:pic>
                      <p:nvPicPr>
                        <p:cNvPr id="0" name="图片 3824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7324" y="4637088"/>
                          <a:ext cx="815976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54038" y="3325813"/>
            <a:ext cx="595312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l-GR" b="1">
                <a:solidFill>
                  <a:srgbClr val="3333FF"/>
                </a:solidFill>
              </a:rPr>
              <a:t>解</a:t>
            </a:r>
            <a:r>
              <a:rPr lang="en-US" altLang="zh-CN" b="1">
                <a:solidFill>
                  <a:srgbClr val="3333FF"/>
                </a:solidFill>
              </a:rPr>
              <a:t>:</a:t>
            </a:r>
            <a:endParaRPr lang="zh-CN" altLang="en-US"/>
          </a:p>
        </p:txBody>
      </p:sp>
      <p:sp>
        <p:nvSpPr>
          <p:cNvPr id="16417" name="矩形 20"/>
          <p:cNvSpPr>
            <a:spLocks noChangeArrowheads="1"/>
          </p:cNvSpPr>
          <p:nvPr/>
        </p:nvSpPr>
        <p:spPr bwMode="auto">
          <a:xfrm>
            <a:off x="1456055" y="3986530"/>
            <a:ext cx="812800" cy="4616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TW" altLang="en-US" b="1"/>
              <a:t>频</a:t>
            </a:r>
            <a:r>
              <a:rPr lang="zh-CN" altLang="en-US" b="1"/>
              <a:t>谱</a:t>
            </a:r>
            <a:endParaRPr lang="zh-CN" altLang="en-US"/>
          </a:p>
        </p:txBody>
      </p:sp>
      <p:sp>
        <p:nvSpPr>
          <p:cNvPr id="15396" name="矩形 19"/>
          <p:cNvSpPr>
            <a:spLocks noChangeArrowheads="1"/>
          </p:cNvSpPr>
          <p:nvPr/>
        </p:nvSpPr>
        <p:spPr bwMode="auto">
          <a:xfrm>
            <a:off x="1479550" y="3219450"/>
            <a:ext cx="1109345" cy="7156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/>
            <a:r>
              <a:rPr lang="zh-CN" altLang="en-US" b="1"/>
              <a:t>基频</a:t>
            </a:r>
            <a:endParaRPr lang="zh-CN" altLang="en-US"/>
          </a:p>
        </p:txBody>
      </p:sp>
      <p:pic>
        <p:nvPicPr>
          <p:cNvPr id="4" name="334E55B0-647D-440b-865C-3EC943EB4CBC-3" descr="wpsoffic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0620" y="3219450"/>
            <a:ext cx="1694180" cy="622935"/>
          </a:xfrm>
          <a:prstGeom prst="rect">
            <a:avLst/>
          </a:prstGeom>
        </p:spPr>
      </p:pic>
      <p:pic>
        <p:nvPicPr>
          <p:cNvPr id="2" name="334E55B0-647D-440b-865C-3EC943EB4CBC-4" descr="/private/var/folders/vg/660tkp_n6v90z5m37njnn5cw0000gn/T/com.kingsoft.wpsoffice.mac/wpsoffice.wIGfsqwpsoffic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0620" y="3987165"/>
            <a:ext cx="2823845" cy="620395"/>
          </a:xfrm>
          <a:prstGeom prst="rect">
            <a:avLst/>
          </a:prstGeom>
        </p:spPr>
      </p:pic>
      <p:pic>
        <p:nvPicPr>
          <p:cNvPr id="3" name="334E55B0-647D-440b-865C-3EC943EB4CBC-5" descr="/private/var/folders/vg/660tkp_n6v90z5m37njnn5cw0000gn/T/com.kingsoft.wpsoffice.mac/wpsoffice.TCqwLXwpsoffic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3505" y="4888865"/>
            <a:ext cx="2489835" cy="620395"/>
          </a:xfrm>
          <a:prstGeom prst="rect">
            <a:avLst/>
          </a:prstGeom>
        </p:spPr>
      </p:pic>
      <p:pic>
        <p:nvPicPr>
          <p:cNvPr id="6" name="334E55B0-647D-440b-865C-3EC943EB4CBC-6" descr="/private/var/folders/vg/660tkp_n6v90z5m37njnn5cw0000gn/T/com.kingsoft.wpsoffice.mac/wpsoffice.RIvuZjwpsoffic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3505" y="5856605"/>
            <a:ext cx="1708150" cy="8604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396" grpId="0"/>
      <p:bldP spid="1641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8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3" name="Picture 8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4" name="Picture 8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5" name="Picture 8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Picture 9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7" name="Picture 9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8" name="Picture 9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9" name="Picture 93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0" name="Picture 9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1" name="Picture 9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2" name="Picture 9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3" name="Picture 9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4" name="Picture 9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5" name="Picture 9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6" name="Picture 10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7" name="Picture 10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8" name="Picture 10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9" name="Picture 10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0" name="Picture 10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1" name="Picture 1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76300" y="1697038"/>
            <a:ext cx="4003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离散频谱与频谱图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24652" name="Rectangle 76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584200" y="1087438"/>
            <a:ext cx="4395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3.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级数的物理含义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grpSp>
        <p:nvGrpSpPr>
          <p:cNvPr id="20505" name="组 4"/>
          <p:cNvGrpSpPr/>
          <p:nvPr/>
        </p:nvGrpSpPr>
        <p:grpSpPr bwMode="auto">
          <a:xfrm>
            <a:off x="558800" y="2174875"/>
            <a:ext cx="8359775" cy="1014512"/>
            <a:chOff x="622300" y="3775502"/>
            <a:chExt cx="8359775" cy="1014730"/>
          </a:xfrm>
        </p:grpSpPr>
        <p:sp>
          <p:nvSpPr>
            <p:cNvPr id="42" name="Rectangle 3"/>
            <p:cNvSpPr>
              <a:spLocks noChangeArrowheads="1"/>
            </p:cNvSpPr>
            <p:nvPr/>
          </p:nvSpPr>
          <p:spPr bwMode="auto">
            <a:xfrm>
              <a:off x="622300" y="3805671"/>
              <a:ext cx="1155700" cy="4572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 dirty="0"/>
                <a:t>例：</a:t>
              </a:r>
              <a:endParaRPr kumimoji="1" lang="zh-CN" altLang="en-US" b="1" dirty="0"/>
            </a:p>
          </p:txBody>
        </p:sp>
        <p:sp>
          <p:nvSpPr>
            <p:cNvPr id="20527" name="矩形 1"/>
            <p:cNvSpPr>
              <a:spLocks noChangeArrowheads="1"/>
            </p:cNvSpPr>
            <p:nvPr/>
          </p:nvSpPr>
          <p:spPr bwMode="auto">
            <a:xfrm>
              <a:off x="1295400" y="3775502"/>
              <a:ext cx="6908800" cy="46047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zh-TW" altLang="en-US" b="1"/>
                <a:t>设函数          以 </a:t>
              </a:r>
              <a:r>
                <a:rPr lang="en-US" altLang="zh-TW"/>
                <a:t>T = </a:t>
              </a:r>
              <a:r>
                <a:rPr lang="en-US" altLang="zh-TW" b="1"/>
                <a:t>2π</a:t>
              </a:r>
              <a:r>
                <a:rPr lang="zh-CN" altLang="en-US" b="1"/>
                <a:t> </a:t>
              </a:r>
              <a:r>
                <a:rPr lang="zh-TW" altLang="en-US" b="1"/>
                <a:t>为周期，且在 </a:t>
              </a:r>
              <a:r>
                <a:rPr lang="en-US" altLang="zh-TW" b="1"/>
                <a:t>[</a:t>
              </a:r>
              <a:r>
                <a:rPr lang="en-US" altLang="zh-CN" b="1"/>
                <a:t>0,</a:t>
              </a:r>
              <a:r>
                <a:rPr lang="en-US" altLang="zh-TW"/>
                <a:t>  </a:t>
              </a:r>
              <a:r>
                <a:rPr lang="en-US" altLang="zh-TW" b="1"/>
                <a:t>2π</a:t>
              </a:r>
              <a:r>
                <a:rPr lang="zh-CN" altLang="en-US" b="1"/>
                <a:t> </a:t>
              </a:r>
              <a:r>
                <a:rPr lang="en-US" altLang="zh-CN" b="1"/>
                <a:t>]</a:t>
              </a:r>
              <a:r>
                <a:rPr lang="zh-CN" altLang="en-US" b="1"/>
                <a:t>上</a:t>
              </a:r>
              <a:endParaRPr lang="zh-CN" altLang="en-US"/>
            </a:p>
          </p:txBody>
        </p:sp>
        <p:graphicFrame>
          <p:nvGraphicFramePr>
            <p:cNvPr id="20528" name="Object 13"/>
            <p:cNvGraphicFramePr/>
            <p:nvPr/>
          </p:nvGraphicFramePr>
          <p:xfrm>
            <a:off x="2270124" y="3786188"/>
            <a:ext cx="81597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130" name="Equation" r:id="rId3" imgW="365760" imgH="219710" progId="Equation.DSMT4">
                    <p:embed/>
                  </p:oleObj>
                </mc:Choice>
                <mc:Fallback>
                  <p:oleObj name="Equation" r:id="rId3" imgW="365760" imgH="219710" progId="Equation.DSMT4">
                    <p:embed/>
                    <p:pic>
                      <p:nvPicPr>
                        <p:cNvPr id="0" name="图片 5951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0124" y="3786188"/>
                          <a:ext cx="815976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9" name="Object 13"/>
            <p:cNvGraphicFramePr/>
            <p:nvPr/>
          </p:nvGraphicFramePr>
          <p:xfrm>
            <a:off x="7704138" y="3786188"/>
            <a:ext cx="1277937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131" name="Equation" r:id="rId5" imgW="585470" imgH="219710" progId="Equation.DSMT4">
                    <p:embed/>
                  </p:oleObj>
                </mc:Choice>
                <mc:Fallback>
                  <p:oleObj name="Equation" r:id="rId5" imgW="585470" imgH="219710" progId="Equation.DSMT4">
                    <p:embed/>
                    <p:pic>
                      <p:nvPicPr>
                        <p:cNvPr id="0" name="图片 5951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4138" y="3786188"/>
                          <a:ext cx="1277937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0" name="矩形 3"/>
            <p:cNvSpPr>
              <a:spLocks noChangeArrowheads="1"/>
            </p:cNvSpPr>
            <p:nvPr/>
          </p:nvSpPr>
          <p:spPr bwMode="auto">
            <a:xfrm>
              <a:off x="1426507" y="4328468"/>
              <a:ext cx="6425256" cy="46176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/>
                <a:t>求它的离散频谱及其</a:t>
              </a:r>
              <a:r>
                <a:rPr lang="en-US" altLang="zh-CN"/>
                <a:t>Fourier</a:t>
              </a:r>
              <a:r>
                <a:rPr lang="zh-CN" altLang="en-US" b="1"/>
                <a:t>级数的指数形式。</a:t>
              </a:r>
              <a:endParaRPr lang="zh-CN" altLang="en-US"/>
            </a:p>
          </p:txBody>
        </p:sp>
      </p:grpSp>
      <p:grpSp>
        <p:nvGrpSpPr>
          <p:cNvPr id="20506" name="组 17"/>
          <p:cNvGrpSpPr/>
          <p:nvPr/>
        </p:nvGrpSpPr>
        <p:grpSpPr bwMode="auto">
          <a:xfrm>
            <a:off x="6451600" y="3036888"/>
            <a:ext cx="2362200" cy="2068512"/>
            <a:chOff x="6515100" y="4637088"/>
            <a:chExt cx="2362200" cy="2068512"/>
          </a:xfrm>
        </p:grpSpPr>
        <p:cxnSp>
          <p:nvCxnSpPr>
            <p:cNvPr id="7" name="直线箭头连接符 6"/>
            <p:cNvCxnSpPr/>
            <p:nvPr/>
          </p:nvCxnSpPr>
          <p:spPr bwMode="auto">
            <a:xfrm>
              <a:off x="6515100" y="6273800"/>
              <a:ext cx="2362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线箭头连接符 10"/>
            <p:cNvCxnSpPr/>
            <p:nvPr/>
          </p:nvCxnSpPr>
          <p:spPr bwMode="auto">
            <a:xfrm flipV="1">
              <a:off x="7632700" y="4876800"/>
              <a:ext cx="0" cy="1828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518" name="矩形 11"/>
            <p:cNvSpPr>
              <a:spLocks noChangeArrowheads="1"/>
            </p:cNvSpPr>
            <p:nvPr/>
          </p:nvSpPr>
          <p:spPr bwMode="auto">
            <a:xfrm>
              <a:off x="7361823" y="6208068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0</a:t>
              </a:r>
              <a:endParaRPr lang="zh-CN" altLang="en-US"/>
            </a:p>
          </p:txBody>
        </p:sp>
        <p:sp>
          <p:nvSpPr>
            <p:cNvPr id="20519" name="矩形 12"/>
            <p:cNvSpPr>
              <a:spLocks noChangeArrowheads="1"/>
            </p:cNvSpPr>
            <p:nvPr/>
          </p:nvSpPr>
          <p:spPr bwMode="auto">
            <a:xfrm>
              <a:off x="7734715" y="5103168"/>
              <a:ext cx="507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b="1"/>
                <a:t>2π</a:t>
              </a:r>
              <a:endParaRPr lang="zh-CN" altLang="en-US"/>
            </a:p>
          </p:txBody>
        </p:sp>
        <p:sp>
          <p:nvSpPr>
            <p:cNvPr id="20520" name="矩形 55"/>
            <p:cNvSpPr>
              <a:spLocks noChangeArrowheads="1"/>
            </p:cNvSpPr>
            <p:nvPr/>
          </p:nvSpPr>
          <p:spPr bwMode="auto">
            <a:xfrm>
              <a:off x="7988715" y="6169968"/>
              <a:ext cx="507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b="1"/>
                <a:t>2π</a:t>
              </a:r>
              <a:endParaRPr lang="zh-CN" altLang="en-US"/>
            </a:p>
          </p:txBody>
        </p:sp>
        <p:cxnSp>
          <p:nvCxnSpPr>
            <p:cNvPr id="15" name="直线连接符 14"/>
            <p:cNvCxnSpPr/>
            <p:nvPr/>
          </p:nvCxnSpPr>
          <p:spPr bwMode="auto">
            <a:xfrm flipH="1">
              <a:off x="7632700" y="57531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线连接符 60"/>
            <p:cNvCxnSpPr/>
            <p:nvPr/>
          </p:nvCxnSpPr>
          <p:spPr bwMode="auto">
            <a:xfrm flipH="1">
              <a:off x="7124700" y="57277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线连接符 61"/>
            <p:cNvCxnSpPr/>
            <p:nvPr/>
          </p:nvCxnSpPr>
          <p:spPr bwMode="auto">
            <a:xfrm flipH="1">
              <a:off x="6616700" y="57404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线连接符 62"/>
            <p:cNvCxnSpPr/>
            <p:nvPr/>
          </p:nvCxnSpPr>
          <p:spPr bwMode="auto">
            <a:xfrm flipH="1">
              <a:off x="8153400" y="57277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20525" name="Object 13"/>
            <p:cNvGraphicFramePr/>
            <p:nvPr/>
          </p:nvGraphicFramePr>
          <p:xfrm>
            <a:off x="7807324" y="4637088"/>
            <a:ext cx="81597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132" name="Equation" r:id="rId7" imgW="365760" imgH="219710" progId="Equation.DSMT4">
                    <p:embed/>
                  </p:oleObj>
                </mc:Choice>
                <mc:Fallback>
                  <p:oleObj name="Equation" r:id="rId7" imgW="365760" imgH="219710" progId="Equation.DSMT4">
                    <p:embed/>
                    <p:pic>
                      <p:nvPicPr>
                        <p:cNvPr id="0" name="图片 5951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7324" y="4637088"/>
                          <a:ext cx="815976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07" name="矩形 18"/>
          <p:cNvSpPr>
            <a:spLocks noChangeArrowheads="1"/>
          </p:cNvSpPr>
          <p:nvPr/>
        </p:nvSpPr>
        <p:spPr bwMode="auto">
          <a:xfrm>
            <a:off x="554038" y="3325813"/>
            <a:ext cx="595312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l-GR" b="1">
                <a:solidFill>
                  <a:srgbClr val="3333FF"/>
                </a:solidFill>
              </a:rPr>
              <a:t>解</a:t>
            </a:r>
            <a:r>
              <a:rPr lang="en-US" altLang="zh-CN" b="1">
                <a:solidFill>
                  <a:srgbClr val="3333FF"/>
                </a:solidFill>
              </a:rPr>
              <a:t>:</a:t>
            </a:r>
            <a:endParaRPr lang="zh-CN" altLang="en-US"/>
          </a:p>
        </p:txBody>
      </p:sp>
      <p:grpSp>
        <p:nvGrpSpPr>
          <p:cNvPr id="6" name="组 5"/>
          <p:cNvGrpSpPr/>
          <p:nvPr/>
        </p:nvGrpSpPr>
        <p:grpSpPr bwMode="auto">
          <a:xfrm>
            <a:off x="1203325" y="4570413"/>
            <a:ext cx="3379788" cy="471487"/>
            <a:chOff x="1393824" y="3299768"/>
            <a:chExt cx="3379839" cy="472132"/>
          </a:xfrm>
        </p:grpSpPr>
        <p:graphicFrame>
          <p:nvGraphicFramePr>
            <p:cNvPr id="20514" name="Object 13"/>
            <p:cNvGraphicFramePr/>
            <p:nvPr/>
          </p:nvGraphicFramePr>
          <p:xfrm>
            <a:off x="1393824" y="3328988"/>
            <a:ext cx="81597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134" name="Equation" r:id="rId8" imgW="365760" imgH="219710" progId="Equation.DSMT4">
                    <p:embed/>
                  </p:oleObj>
                </mc:Choice>
                <mc:Fallback>
                  <p:oleObj name="Equation" r:id="rId8" imgW="365760" imgH="219710" progId="Equation.DSMT4">
                    <p:embed/>
                    <p:pic>
                      <p:nvPicPr>
                        <p:cNvPr id="0" name="图片 5951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3824" y="3328988"/>
                          <a:ext cx="815976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5" name="矩形 2"/>
            <p:cNvSpPr>
              <a:spLocks noChangeArrowheads="1"/>
            </p:cNvSpPr>
            <p:nvPr/>
          </p:nvSpPr>
          <p:spPr bwMode="auto">
            <a:xfrm>
              <a:off x="2144067" y="3299768"/>
              <a:ext cx="26295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的</a:t>
              </a:r>
              <a:r>
                <a:rPr lang="en-US" altLang="zh-CN"/>
                <a:t>Fourier</a:t>
              </a:r>
              <a:r>
                <a:rPr lang="zh-CN" altLang="en-US" b="1"/>
                <a:t>级数为：</a:t>
              </a:r>
              <a:endParaRPr lang="zh-CN" altLang="en-US"/>
            </a:p>
          </p:txBody>
        </p:sp>
      </p:grpSp>
      <p:graphicFrame>
        <p:nvGraphicFramePr>
          <p:cNvPr id="54" name="Object 73"/>
          <p:cNvGraphicFramePr/>
          <p:nvPr/>
        </p:nvGraphicFramePr>
        <p:xfrm>
          <a:off x="1231900" y="3640773"/>
          <a:ext cx="2809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37" name="公式" r:id="rId9" imgW="279400" imgH="381000" progId="Equation.3">
                  <p:embed/>
                </p:oleObj>
              </mc:Choice>
              <mc:Fallback>
                <p:oleObj name="公式" r:id="rId9" imgW="279400" imgH="381000" progId="Equation.3">
                  <p:embed/>
                  <p:pic>
                    <p:nvPicPr>
                      <p:cNvPr id="0" name="图片 59513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640773"/>
                        <a:ext cx="2809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334E55B0-647D-440b-865C-3EC943EB4CBC-7" descr="/private/var/folders/vg/660tkp_n6v90z5m37njnn5cw0000gn/T/com.kingsoft.wpsoffice.mac/wpsoffice.RIvuZjwpsoffic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5275" y="3479800"/>
            <a:ext cx="1708150" cy="860425"/>
          </a:xfrm>
          <a:prstGeom prst="rect">
            <a:avLst/>
          </a:prstGeom>
        </p:spPr>
      </p:pic>
      <p:pic>
        <p:nvPicPr>
          <p:cNvPr id="4" name="334E55B0-647D-440b-865C-3EC943EB4CBC-8" descr="/private/var/folders/vg/660tkp_n6v90z5m37njnn5cw0000gn/T/com.kingsoft.wpsoffice.mac/wpsoffice.HySjtDwpsoffic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82110" y="3641090"/>
            <a:ext cx="1412875" cy="414655"/>
          </a:xfrm>
          <a:prstGeom prst="rect">
            <a:avLst/>
          </a:prstGeom>
        </p:spPr>
      </p:pic>
      <p:graphicFrame>
        <p:nvGraphicFramePr>
          <p:cNvPr id="14368" name="Object 13"/>
          <p:cNvGraphicFramePr/>
          <p:nvPr/>
        </p:nvGraphicFramePr>
        <p:xfrm>
          <a:off x="1203325" y="5299393"/>
          <a:ext cx="2590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818" name="Equation" r:id="rId13" imgW="2590800" imgH="876300" progId="Equation.DSMT4">
                  <p:embed/>
                </p:oleObj>
              </mc:Choice>
              <mc:Fallback>
                <p:oleObj name="Equation" r:id="rId13" imgW="2590800" imgH="876300" progId="Equation.DSMT4">
                  <p:embed/>
                  <p:pic>
                    <p:nvPicPr>
                      <p:cNvPr id="0" name="图片 66981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5299393"/>
                        <a:ext cx="2590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334E55B0-647D-440b-865C-3EC943EB4CBC-9" descr="/private/var/folders/vg/660tkp_n6v90z5m37njnn5cw0000gn/T/com.kingsoft.wpsoffice.mac/wpsoffice.jqFeiwwpsoffic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94125" y="5171440"/>
            <a:ext cx="3764915" cy="11322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8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1" name="Picture 8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2" name="Picture 8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3" name="Picture 8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4" name="Picture 9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5" name="Picture 9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6" name="Picture 9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7" name="Picture 93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8" name="Picture 9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9" name="Picture 9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0" name="Picture 9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1" name="Picture 9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2" name="Picture 9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3" name="Picture 9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4" name="Picture 10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5" name="Picture 10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6" name="Picture 10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7" name="Picture 10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8" name="Picture 10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9" name="Picture 1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76300" y="1697038"/>
            <a:ext cx="4003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离散频谱与频谱图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24652" name="Rectangle 76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584200" y="1087438"/>
            <a:ext cx="4395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3.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级数的物理含义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grpSp>
        <p:nvGrpSpPr>
          <p:cNvPr id="17433" name="组 4"/>
          <p:cNvGrpSpPr/>
          <p:nvPr/>
        </p:nvGrpSpPr>
        <p:grpSpPr bwMode="auto">
          <a:xfrm>
            <a:off x="558800" y="2174875"/>
            <a:ext cx="8359775" cy="1014512"/>
            <a:chOff x="622300" y="3775502"/>
            <a:chExt cx="8359775" cy="1014730"/>
          </a:xfrm>
        </p:grpSpPr>
        <p:sp>
          <p:nvSpPr>
            <p:cNvPr id="42" name="Rectangle 3"/>
            <p:cNvSpPr>
              <a:spLocks noChangeArrowheads="1"/>
            </p:cNvSpPr>
            <p:nvPr/>
          </p:nvSpPr>
          <p:spPr bwMode="auto">
            <a:xfrm>
              <a:off x="622300" y="3805671"/>
              <a:ext cx="1155700" cy="4572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 dirty="0"/>
                <a:t>例：</a:t>
              </a:r>
              <a:endParaRPr kumimoji="1" lang="zh-CN" altLang="en-US" b="1" dirty="0"/>
            </a:p>
          </p:txBody>
        </p:sp>
        <p:sp>
          <p:nvSpPr>
            <p:cNvPr id="17455" name="矩形 1"/>
            <p:cNvSpPr>
              <a:spLocks noChangeArrowheads="1"/>
            </p:cNvSpPr>
            <p:nvPr/>
          </p:nvSpPr>
          <p:spPr bwMode="auto">
            <a:xfrm>
              <a:off x="1295400" y="3775502"/>
              <a:ext cx="6908800" cy="46047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zh-TW" altLang="en-US" b="1"/>
                <a:t>设函数           以 </a:t>
              </a:r>
              <a:r>
                <a:rPr lang="en-US" altLang="zh-TW"/>
                <a:t>T = </a:t>
              </a:r>
              <a:r>
                <a:rPr lang="en-US" altLang="zh-TW" b="1"/>
                <a:t>2π</a:t>
              </a:r>
              <a:r>
                <a:rPr lang="zh-CN" altLang="en-US" b="1"/>
                <a:t> </a:t>
              </a:r>
              <a:r>
                <a:rPr lang="zh-TW" altLang="en-US" b="1"/>
                <a:t>为周期，且在 </a:t>
              </a:r>
              <a:r>
                <a:rPr lang="en-US" altLang="zh-TW" b="1"/>
                <a:t>[</a:t>
              </a:r>
              <a:r>
                <a:rPr lang="en-US" altLang="zh-CN" b="1"/>
                <a:t>0,</a:t>
              </a:r>
              <a:r>
                <a:rPr lang="en-US" altLang="zh-TW"/>
                <a:t>  </a:t>
              </a:r>
              <a:r>
                <a:rPr lang="en-US" altLang="zh-TW" b="1"/>
                <a:t>2π</a:t>
              </a:r>
              <a:r>
                <a:rPr lang="zh-CN" altLang="en-US" b="1"/>
                <a:t> </a:t>
              </a:r>
              <a:r>
                <a:rPr lang="en-US" altLang="zh-CN" b="1"/>
                <a:t>]</a:t>
              </a:r>
              <a:r>
                <a:rPr lang="zh-CN" altLang="en-US" b="1"/>
                <a:t>上</a:t>
              </a:r>
              <a:endParaRPr lang="zh-CN" altLang="en-US"/>
            </a:p>
          </p:txBody>
        </p:sp>
        <p:graphicFrame>
          <p:nvGraphicFramePr>
            <p:cNvPr id="17456" name="Object 13"/>
            <p:cNvGraphicFramePr/>
            <p:nvPr/>
          </p:nvGraphicFramePr>
          <p:xfrm>
            <a:off x="2270124" y="3786188"/>
            <a:ext cx="81597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562" name="Equation" r:id="rId3" imgW="365760" imgH="219710" progId="Equation.DSMT4">
                    <p:embed/>
                  </p:oleObj>
                </mc:Choice>
                <mc:Fallback>
                  <p:oleObj name="Equation" r:id="rId3" imgW="365760" imgH="219710" progId="Equation.DSMT4">
                    <p:embed/>
                    <p:pic>
                      <p:nvPicPr>
                        <p:cNvPr id="0" name="图片 3835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0124" y="3786188"/>
                          <a:ext cx="815976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7" name="Object 13"/>
            <p:cNvGraphicFramePr/>
            <p:nvPr/>
          </p:nvGraphicFramePr>
          <p:xfrm>
            <a:off x="7704138" y="3786188"/>
            <a:ext cx="1277937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563" name="Equation" r:id="rId5" imgW="585470" imgH="219710" progId="Equation.DSMT4">
                    <p:embed/>
                  </p:oleObj>
                </mc:Choice>
                <mc:Fallback>
                  <p:oleObj name="Equation" r:id="rId5" imgW="585470" imgH="219710" progId="Equation.DSMT4">
                    <p:embed/>
                    <p:pic>
                      <p:nvPicPr>
                        <p:cNvPr id="0" name="图片 3835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4138" y="3786188"/>
                          <a:ext cx="1277937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8" name="矩形 3"/>
            <p:cNvSpPr>
              <a:spLocks noChangeArrowheads="1"/>
            </p:cNvSpPr>
            <p:nvPr/>
          </p:nvSpPr>
          <p:spPr bwMode="auto">
            <a:xfrm>
              <a:off x="1426507" y="4328468"/>
              <a:ext cx="6425256" cy="46176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/>
                <a:t>求它的离散频谱及其</a:t>
              </a:r>
              <a:r>
                <a:rPr lang="en-US" altLang="zh-CN"/>
                <a:t>Fourier</a:t>
              </a:r>
              <a:r>
                <a:rPr lang="zh-CN" altLang="en-US" b="1"/>
                <a:t>级数的指数形式。</a:t>
              </a:r>
              <a:endParaRPr lang="zh-CN" altLang="en-US"/>
            </a:p>
          </p:txBody>
        </p:sp>
      </p:grpSp>
      <p:grpSp>
        <p:nvGrpSpPr>
          <p:cNvPr id="17434" name="组 17"/>
          <p:cNvGrpSpPr/>
          <p:nvPr/>
        </p:nvGrpSpPr>
        <p:grpSpPr bwMode="auto">
          <a:xfrm>
            <a:off x="6451600" y="3036888"/>
            <a:ext cx="2362200" cy="2068512"/>
            <a:chOff x="6515100" y="4637088"/>
            <a:chExt cx="2362200" cy="2068512"/>
          </a:xfrm>
        </p:grpSpPr>
        <p:cxnSp>
          <p:nvCxnSpPr>
            <p:cNvPr id="7" name="直线箭头连接符 6"/>
            <p:cNvCxnSpPr/>
            <p:nvPr/>
          </p:nvCxnSpPr>
          <p:spPr bwMode="auto">
            <a:xfrm>
              <a:off x="6515100" y="6273800"/>
              <a:ext cx="2362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线箭头连接符 10"/>
            <p:cNvCxnSpPr/>
            <p:nvPr/>
          </p:nvCxnSpPr>
          <p:spPr bwMode="auto">
            <a:xfrm flipV="1">
              <a:off x="7632700" y="4876800"/>
              <a:ext cx="0" cy="1828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446" name="矩形 11"/>
            <p:cNvSpPr>
              <a:spLocks noChangeArrowheads="1"/>
            </p:cNvSpPr>
            <p:nvPr/>
          </p:nvSpPr>
          <p:spPr bwMode="auto">
            <a:xfrm>
              <a:off x="7361823" y="6208068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0</a:t>
              </a:r>
              <a:endParaRPr lang="zh-CN" altLang="en-US"/>
            </a:p>
          </p:txBody>
        </p:sp>
        <p:sp>
          <p:nvSpPr>
            <p:cNvPr id="17447" name="矩形 12"/>
            <p:cNvSpPr>
              <a:spLocks noChangeArrowheads="1"/>
            </p:cNvSpPr>
            <p:nvPr/>
          </p:nvSpPr>
          <p:spPr bwMode="auto">
            <a:xfrm>
              <a:off x="7734715" y="5103168"/>
              <a:ext cx="507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b="1"/>
                <a:t>2π</a:t>
              </a:r>
              <a:endParaRPr lang="zh-CN" altLang="en-US"/>
            </a:p>
          </p:txBody>
        </p:sp>
        <p:sp>
          <p:nvSpPr>
            <p:cNvPr id="17448" name="矩形 55"/>
            <p:cNvSpPr>
              <a:spLocks noChangeArrowheads="1"/>
            </p:cNvSpPr>
            <p:nvPr/>
          </p:nvSpPr>
          <p:spPr bwMode="auto">
            <a:xfrm>
              <a:off x="7988715" y="6169968"/>
              <a:ext cx="507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b="1"/>
                <a:t>2π</a:t>
              </a:r>
              <a:endParaRPr lang="zh-CN" altLang="en-US"/>
            </a:p>
          </p:txBody>
        </p:sp>
        <p:cxnSp>
          <p:nvCxnSpPr>
            <p:cNvPr id="15" name="直线连接符 14"/>
            <p:cNvCxnSpPr/>
            <p:nvPr/>
          </p:nvCxnSpPr>
          <p:spPr bwMode="auto">
            <a:xfrm flipH="1">
              <a:off x="7632700" y="57531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线连接符 60"/>
            <p:cNvCxnSpPr/>
            <p:nvPr/>
          </p:nvCxnSpPr>
          <p:spPr bwMode="auto">
            <a:xfrm flipH="1">
              <a:off x="7124700" y="57277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线连接符 61"/>
            <p:cNvCxnSpPr/>
            <p:nvPr/>
          </p:nvCxnSpPr>
          <p:spPr bwMode="auto">
            <a:xfrm flipH="1">
              <a:off x="6616700" y="57404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线连接符 62"/>
            <p:cNvCxnSpPr/>
            <p:nvPr/>
          </p:nvCxnSpPr>
          <p:spPr bwMode="auto">
            <a:xfrm flipH="1">
              <a:off x="8153400" y="57277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7453" name="Object 13"/>
            <p:cNvGraphicFramePr/>
            <p:nvPr/>
          </p:nvGraphicFramePr>
          <p:xfrm>
            <a:off x="7807324" y="4637088"/>
            <a:ext cx="81597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564" name="Equation" r:id="rId7" imgW="365760" imgH="219710" progId="Equation.DSMT4">
                    <p:embed/>
                  </p:oleObj>
                </mc:Choice>
                <mc:Fallback>
                  <p:oleObj name="Equation" r:id="rId7" imgW="365760" imgH="219710" progId="Equation.DSMT4">
                    <p:embed/>
                    <p:pic>
                      <p:nvPicPr>
                        <p:cNvPr id="0" name="图片 3835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7324" y="4637088"/>
                          <a:ext cx="815976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54038" y="3325813"/>
            <a:ext cx="595312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l-GR" b="1">
                <a:solidFill>
                  <a:srgbClr val="3333FF"/>
                </a:solidFill>
              </a:rPr>
              <a:t>解</a:t>
            </a:r>
            <a:r>
              <a:rPr lang="en-US" altLang="zh-CN" b="1">
                <a:solidFill>
                  <a:srgbClr val="3333FF"/>
                </a:solidFill>
              </a:rPr>
              <a:t>:</a:t>
            </a:r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81100" y="3313113"/>
            <a:ext cx="22860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/>
              <a:t>振幅谱为：</a:t>
            </a:r>
            <a:endParaRPr lang="zh-CN" altLang="en-US" dirty="0"/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900113" y="4456113"/>
            <a:ext cx="2954337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/>
              <a:t>频谱图</a:t>
            </a:r>
            <a:r>
              <a:rPr lang="zh-CN" altLang="en-US" b="1" dirty="0"/>
              <a:t>如下图所示：</a:t>
            </a:r>
            <a:endParaRPr lang="zh-CN" altLang="en-US" dirty="0"/>
          </a:p>
        </p:txBody>
      </p:sp>
      <p:grpSp>
        <p:nvGrpSpPr>
          <p:cNvPr id="53" name="组 52"/>
          <p:cNvGrpSpPr/>
          <p:nvPr/>
        </p:nvGrpSpPr>
        <p:grpSpPr bwMode="auto">
          <a:xfrm>
            <a:off x="698500" y="5029200"/>
            <a:ext cx="4140200" cy="1828800"/>
            <a:chOff x="698500" y="5029200"/>
            <a:chExt cx="4140200" cy="1828800"/>
          </a:xfrm>
        </p:grpSpPr>
        <p:sp>
          <p:nvSpPr>
            <p:cNvPr id="54" name="矩形 86"/>
            <p:cNvSpPr>
              <a:spLocks noChangeArrowheads="1"/>
            </p:cNvSpPr>
            <p:nvPr/>
          </p:nvSpPr>
          <p:spPr bwMode="auto">
            <a:xfrm>
              <a:off x="986423" y="5951835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FF"/>
                  </a:solidFill>
                </a:rPr>
                <a:t>…</a:t>
              </a:r>
              <a:endParaRPr lang="zh-CN" altLang="en-US">
                <a:solidFill>
                  <a:srgbClr val="3333FF"/>
                </a:solidFill>
              </a:endParaRPr>
            </a:p>
          </p:txBody>
        </p:sp>
        <p:grpSp>
          <p:nvGrpSpPr>
            <p:cNvPr id="55" name="组 28"/>
            <p:cNvGrpSpPr/>
            <p:nvPr/>
          </p:nvGrpSpPr>
          <p:grpSpPr bwMode="auto">
            <a:xfrm>
              <a:off x="698500" y="5029200"/>
              <a:ext cx="4140200" cy="1828800"/>
              <a:chOff x="698500" y="5029200"/>
              <a:chExt cx="4140200" cy="1828800"/>
            </a:xfrm>
          </p:grpSpPr>
          <p:grpSp>
            <p:nvGrpSpPr>
              <p:cNvPr id="56" name="组 64"/>
              <p:cNvGrpSpPr/>
              <p:nvPr/>
            </p:nvGrpSpPr>
            <p:grpSpPr bwMode="auto">
              <a:xfrm>
                <a:off x="698500" y="5029200"/>
                <a:ext cx="4140200" cy="1828800"/>
                <a:chOff x="5715000" y="4876800"/>
                <a:chExt cx="4140200" cy="1828800"/>
              </a:xfrm>
            </p:grpSpPr>
            <p:cxnSp>
              <p:nvCxnSpPr>
                <p:cNvPr id="73" name="直线箭头连接符 72"/>
                <p:cNvCxnSpPr/>
                <p:nvPr/>
              </p:nvCxnSpPr>
              <p:spPr bwMode="auto">
                <a:xfrm flipV="1">
                  <a:off x="5715000" y="6261100"/>
                  <a:ext cx="4140200" cy="127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5" name="直线箭头连接符 74"/>
                <p:cNvCxnSpPr/>
                <p:nvPr/>
              </p:nvCxnSpPr>
              <p:spPr bwMode="auto">
                <a:xfrm flipV="1">
                  <a:off x="7632700" y="4876800"/>
                  <a:ext cx="0" cy="18288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76" name="矩形 68"/>
                <p:cNvSpPr>
                  <a:spLocks noChangeArrowheads="1"/>
                </p:cNvSpPr>
                <p:nvPr/>
              </p:nvSpPr>
              <p:spPr bwMode="auto">
                <a:xfrm>
                  <a:off x="7361823" y="6208068"/>
                  <a:ext cx="3385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0</a:t>
                  </a:r>
                  <a:endParaRPr lang="zh-CN" altLang="en-US"/>
                </a:p>
              </p:txBody>
            </p:sp>
            <p:sp>
              <p:nvSpPr>
                <p:cNvPr id="77" name="矩形 69"/>
                <p:cNvSpPr>
                  <a:spLocks noChangeArrowheads="1"/>
                </p:cNvSpPr>
                <p:nvPr/>
              </p:nvSpPr>
              <p:spPr bwMode="auto">
                <a:xfrm>
                  <a:off x="7734715" y="5103168"/>
                  <a:ext cx="35328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b="1"/>
                    <a:t>π</a:t>
                  </a:r>
                  <a:endParaRPr lang="zh-CN" altLang="en-US"/>
                </a:p>
              </p:txBody>
            </p:sp>
            <p:cxnSp>
              <p:nvCxnSpPr>
                <p:cNvPr id="78" name="直线连接符 77"/>
                <p:cNvCxnSpPr/>
                <p:nvPr/>
              </p:nvCxnSpPr>
              <p:spPr bwMode="auto">
                <a:xfrm>
                  <a:off x="8153400" y="5816600"/>
                  <a:ext cx="0" cy="4699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9" name="直线连接符 78"/>
                <p:cNvCxnSpPr/>
                <p:nvPr/>
              </p:nvCxnSpPr>
              <p:spPr bwMode="auto">
                <a:xfrm>
                  <a:off x="7124700" y="5816600"/>
                  <a:ext cx="0" cy="4445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0" name="直线连接符 79"/>
                <p:cNvCxnSpPr/>
                <p:nvPr/>
              </p:nvCxnSpPr>
              <p:spPr bwMode="auto">
                <a:xfrm>
                  <a:off x="6616700" y="6070600"/>
                  <a:ext cx="0" cy="2032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1" name="直线连接符 80"/>
                <p:cNvCxnSpPr/>
                <p:nvPr/>
              </p:nvCxnSpPr>
              <p:spPr bwMode="auto">
                <a:xfrm>
                  <a:off x="8674100" y="6045200"/>
                  <a:ext cx="0" cy="2159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60" name="直线连接符 59"/>
              <p:cNvCxnSpPr/>
              <p:nvPr/>
            </p:nvCxnSpPr>
            <p:spPr bwMode="auto">
              <a:xfrm>
                <a:off x="2603500" y="5245100"/>
                <a:ext cx="0" cy="11811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4" name="矩形 82"/>
              <p:cNvSpPr>
                <a:spLocks noChangeArrowheads="1"/>
              </p:cNvSpPr>
              <p:nvPr/>
            </p:nvSpPr>
            <p:spPr bwMode="auto">
              <a:xfrm>
                <a:off x="1405523" y="6396335"/>
                <a:ext cx="44104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-2</a:t>
                </a:r>
                <a:endParaRPr lang="zh-CN" altLang="en-US"/>
              </a:p>
            </p:txBody>
          </p:sp>
          <p:sp>
            <p:nvSpPr>
              <p:cNvPr id="66" name="矩形 83"/>
              <p:cNvSpPr>
                <a:spLocks noChangeArrowheads="1"/>
              </p:cNvSpPr>
              <p:nvPr/>
            </p:nvSpPr>
            <p:spPr bwMode="auto">
              <a:xfrm>
                <a:off x="1875423" y="6332835"/>
                <a:ext cx="49244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b="1"/>
                  <a:t>-</a:t>
                </a:r>
                <a:r>
                  <a:rPr lang="en-US" altLang="zh-CN" b="1"/>
                  <a:t>1</a:t>
                </a:r>
                <a:endParaRPr lang="zh-CN" altLang="en-US"/>
              </a:p>
            </p:txBody>
          </p:sp>
          <p:sp>
            <p:nvSpPr>
              <p:cNvPr id="67" name="矩形 84"/>
              <p:cNvSpPr>
                <a:spLocks noChangeArrowheads="1"/>
              </p:cNvSpPr>
              <p:nvPr/>
            </p:nvSpPr>
            <p:spPr bwMode="auto">
              <a:xfrm>
                <a:off x="3501023" y="6396335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2</a:t>
                </a:r>
                <a:endParaRPr lang="zh-CN" altLang="en-US"/>
              </a:p>
            </p:txBody>
          </p:sp>
          <p:sp>
            <p:nvSpPr>
              <p:cNvPr id="68" name="矩形 85"/>
              <p:cNvSpPr>
                <a:spLocks noChangeArrowheads="1"/>
              </p:cNvSpPr>
              <p:nvPr/>
            </p:nvSpPr>
            <p:spPr bwMode="auto">
              <a:xfrm>
                <a:off x="2984499" y="6345535"/>
                <a:ext cx="23277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1</a:t>
                </a:r>
                <a:endParaRPr lang="zh-CN" altLang="en-US"/>
              </a:p>
            </p:txBody>
          </p:sp>
          <p:sp>
            <p:nvSpPr>
              <p:cNvPr id="71" name="矩形 87"/>
              <p:cNvSpPr>
                <a:spLocks noChangeArrowheads="1"/>
              </p:cNvSpPr>
              <p:nvPr/>
            </p:nvSpPr>
            <p:spPr bwMode="auto">
              <a:xfrm>
                <a:off x="3945523" y="5939135"/>
                <a:ext cx="49244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3333FF"/>
                    </a:solidFill>
                  </a:rPr>
                  <a:t>…</a:t>
                </a:r>
                <a:endParaRPr lang="zh-CN" altLang="en-US">
                  <a:solidFill>
                    <a:srgbClr val="3333FF"/>
                  </a:solidFill>
                </a:endParaRPr>
              </a:p>
            </p:txBody>
          </p:sp>
        </p:grpSp>
      </p:grpSp>
      <p:sp>
        <p:nvSpPr>
          <p:cNvPr id="83" name="矩形 82"/>
          <p:cNvSpPr>
            <a:spLocks noChangeArrowheads="1"/>
          </p:cNvSpPr>
          <p:nvPr/>
        </p:nvSpPr>
        <p:spPr bwMode="auto">
          <a:xfrm>
            <a:off x="5211763" y="5865813"/>
            <a:ext cx="1108075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/>
              <a:t>振幅谱</a:t>
            </a:r>
            <a:endParaRPr lang="zh-CN" altLang="en-US" dirty="0"/>
          </a:p>
        </p:txBody>
      </p:sp>
      <p:pic>
        <p:nvPicPr>
          <p:cNvPr id="2" name="334E55B0-647D-440b-865C-3EC943EB4CBC-10" descr="wpsoffic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1900" y="3862705"/>
            <a:ext cx="2993390" cy="396240"/>
          </a:xfrm>
          <a:prstGeom prst="rect">
            <a:avLst/>
          </a:prstGeom>
        </p:spPr>
      </p:pic>
      <p:pic>
        <p:nvPicPr>
          <p:cNvPr id="3" name="334E55B0-647D-440b-865C-3EC943EB4CBC-11" descr="/private/var/folders/vg/660tkp_n6v90z5m37njnn5cw0000gn/T/com.kingsoft.wpsoffice.mac/wpsoffice.AlrHvuwpsoffic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9905" y="3674745"/>
            <a:ext cx="1377950" cy="781685"/>
          </a:xfrm>
          <a:prstGeom prst="rect">
            <a:avLst/>
          </a:prstGeom>
        </p:spPr>
      </p:pic>
      <p:pic>
        <p:nvPicPr>
          <p:cNvPr id="4" name="334E55B0-647D-440b-865C-3EC943EB4CBC-12" descr="wpsoffic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1495" y="5007610"/>
            <a:ext cx="1336040" cy="431800"/>
          </a:xfrm>
          <a:prstGeom prst="rect">
            <a:avLst/>
          </a:prstGeom>
        </p:spPr>
      </p:pic>
      <p:pic>
        <p:nvPicPr>
          <p:cNvPr id="5" name="334E55B0-647D-440b-865C-3EC943EB4CBC-13" descr="/private/var/folders/vg/660tkp_n6v90z5m37njnn5cw0000gn/T/com.kingsoft.wpsoffice.mac/wpsoffice.XoYqhswpsoffic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9498" y="6438900"/>
            <a:ext cx="312420" cy="2330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/>
      <p:bldP spid="52" grpId="0"/>
      <p:bldP spid="8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8" name="Picture 8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9" name="Picture 8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0" name="Picture 8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1" name="Picture 8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2" name="Picture 9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3" name="Picture 9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4" name="Picture 9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5" name="Picture 93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6" name="Picture 9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7" name="Picture 9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8" name="Picture 9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9" name="Picture 9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0" name="Picture 9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1" name="Picture 9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2" name="Picture 10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3" name="Picture 10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4" name="Picture 10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5" name="Picture 10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6" name="Picture 10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7" name="Picture 1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76300" y="1697038"/>
            <a:ext cx="4003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离散频谱与频谱图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24652" name="Rectangle 76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584200" y="1087438"/>
            <a:ext cx="4395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3.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级数的物理含义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grpSp>
        <p:nvGrpSpPr>
          <p:cNvPr id="19481" name="组 4"/>
          <p:cNvGrpSpPr/>
          <p:nvPr/>
        </p:nvGrpSpPr>
        <p:grpSpPr bwMode="auto">
          <a:xfrm>
            <a:off x="558800" y="2174875"/>
            <a:ext cx="8359775" cy="1014512"/>
            <a:chOff x="622300" y="3775502"/>
            <a:chExt cx="8359775" cy="1014730"/>
          </a:xfrm>
        </p:grpSpPr>
        <p:sp>
          <p:nvSpPr>
            <p:cNvPr id="42" name="Rectangle 3"/>
            <p:cNvSpPr>
              <a:spLocks noChangeArrowheads="1"/>
            </p:cNvSpPr>
            <p:nvPr/>
          </p:nvSpPr>
          <p:spPr bwMode="auto">
            <a:xfrm>
              <a:off x="622300" y="3805671"/>
              <a:ext cx="1155700" cy="4572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 dirty="0"/>
                <a:t>例：</a:t>
              </a:r>
              <a:endParaRPr kumimoji="1" lang="zh-CN" altLang="en-US" b="1" dirty="0"/>
            </a:p>
          </p:txBody>
        </p:sp>
        <p:sp>
          <p:nvSpPr>
            <p:cNvPr id="19522" name="矩形 1"/>
            <p:cNvSpPr>
              <a:spLocks noChangeArrowheads="1"/>
            </p:cNvSpPr>
            <p:nvPr/>
          </p:nvSpPr>
          <p:spPr bwMode="auto">
            <a:xfrm>
              <a:off x="1295400" y="3775502"/>
              <a:ext cx="6908800" cy="46047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zh-TW" altLang="en-US" b="1"/>
                <a:t>设函数           以 </a:t>
              </a:r>
              <a:r>
                <a:rPr lang="en-US" altLang="zh-TW"/>
                <a:t>T = </a:t>
              </a:r>
              <a:r>
                <a:rPr lang="en-US" altLang="zh-TW" b="1"/>
                <a:t>2π</a:t>
              </a:r>
              <a:r>
                <a:rPr lang="zh-CN" altLang="en-US" b="1"/>
                <a:t> </a:t>
              </a:r>
              <a:r>
                <a:rPr lang="zh-TW" altLang="en-US" b="1"/>
                <a:t>为周期，且在 </a:t>
              </a:r>
              <a:r>
                <a:rPr lang="en-US" altLang="zh-TW" b="1"/>
                <a:t>[</a:t>
              </a:r>
              <a:r>
                <a:rPr lang="en-US" altLang="zh-CN" b="1"/>
                <a:t>0,</a:t>
              </a:r>
              <a:r>
                <a:rPr lang="en-US" altLang="zh-TW"/>
                <a:t>  </a:t>
              </a:r>
              <a:r>
                <a:rPr lang="en-US" altLang="zh-TW" b="1"/>
                <a:t>2π</a:t>
              </a:r>
              <a:r>
                <a:rPr lang="zh-CN" altLang="en-US" b="1"/>
                <a:t> </a:t>
              </a:r>
              <a:r>
                <a:rPr lang="en-US" altLang="zh-CN" b="1"/>
                <a:t>]</a:t>
              </a:r>
              <a:r>
                <a:rPr lang="zh-CN" altLang="en-US" b="1"/>
                <a:t>上</a:t>
              </a:r>
              <a:endParaRPr lang="zh-CN" altLang="en-US"/>
            </a:p>
          </p:txBody>
        </p:sp>
        <p:graphicFrame>
          <p:nvGraphicFramePr>
            <p:cNvPr id="19523" name="Object 13"/>
            <p:cNvGraphicFramePr/>
            <p:nvPr/>
          </p:nvGraphicFramePr>
          <p:xfrm>
            <a:off x="2270124" y="3786188"/>
            <a:ext cx="81597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482" name="Equation" r:id="rId3" imgW="365760" imgH="219710" progId="Equation.DSMT4">
                    <p:embed/>
                  </p:oleObj>
                </mc:Choice>
                <mc:Fallback>
                  <p:oleObj name="Equation" r:id="rId3" imgW="365760" imgH="219710" progId="Equation.DSMT4">
                    <p:embed/>
                    <p:pic>
                      <p:nvPicPr>
                        <p:cNvPr id="0" name="图片 3854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0124" y="3786188"/>
                          <a:ext cx="815976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24" name="Object 13"/>
            <p:cNvGraphicFramePr/>
            <p:nvPr/>
          </p:nvGraphicFramePr>
          <p:xfrm>
            <a:off x="7704138" y="3786188"/>
            <a:ext cx="1277937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483" name="Equation" r:id="rId5" imgW="585470" imgH="219710" progId="Equation.DSMT4">
                    <p:embed/>
                  </p:oleObj>
                </mc:Choice>
                <mc:Fallback>
                  <p:oleObj name="Equation" r:id="rId5" imgW="585470" imgH="219710" progId="Equation.DSMT4">
                    <p:embed/>
                    <p:pic>
                      <p:nvPicPr>
                        <p:cNvPr id="0" name="图片 3854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4138" y="3786188"/>
                          <a:ext cx="1277937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25" name="矩形 3"/>
            <p:cNvSpPr>
              <a:spLocks noChangeArrowheads="1"/>
            </p:cNvSpPr>
            <p:nvPr/>
          </p:nvSpPr>
          <p:spPr bwMode="auto">
            <a:xfrm>
              <a:off x="1426507" y="4328468"/>
              <a:ext cx="6425256" cy="46176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/>
                <a:t>求它的离散频谱及其</a:t>
              </a:r>
              <a:r>
                <a:rPr lang="en-US" altLang="zh-CN"/>
                <a:t>Fourier</a:t>
              </a:r>
              <a:r>
                <a:rPr lang="zh-CN" altLang="en-US" b="1"/>
                <a:t>级数的指数形式。</a:t>
              </a:r>
              <a:endParaRPr lang="zh-CN" altLang="en-US"/>
            </a:p>
          </p:txBody>
        </p:sp>
      </p:grpSp>
      <p:grpSp>
        <p:nvGrpSpPr>
          <p:cNvPr id="19482" name="组 17"/>
          <p:cNvGrpSpPr/>
          <p:nvPr/>
        </p:nvGrpSpPr>
        <p:grpSpPr bwMode="auto">
          <a:xfrm>
            <a:off x="6451600" y="3036888"/>
            <a:ext cx="2362200" cy="2068512"/>
            <a:chOff x="6515100" y="4637088"/>
            <a:chExt cx="2362200" cy="2068512"/>
          </a:xfrm>
        </p:grpSpPr>
        <p:cxnSp>
          <p:nvCxnSpPr>
            <p:cNvPr id="7" name="直线箭头连接符 6"/>
            <p:cNvCxnSpPr/>
            <p:nvPr/>
          </p:nvCxnSpPr>
          <p:spPr bwMode="auto">
            <a:xfrm>
              <a:off x="6515100" y="6273800"/>
              <a:ext cx="2362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线箭头连接符 10"/>
            <p:cNvCxnSpPr/>
            <p:nvPr/>
          </p:nvCxnSpPr>
          <p:spPr bwMode="auto">
            <a:xfrm flipV="1">
              <a:off x="7632700" y="4876800"/>
              <a:ext cx="0" cy="1828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513" name="矩形 11"/>
            <p:cNvSpPr>
              <a:spLocks noChangeArrowheads="1"/>
            </p:cNvSpPr>
            <p:nvPr/>
          </p:nvSpPr>
          <p:spPr bwMode="auto">
            <a:xfrm>
              <a:off x="7361823" y="6208068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0</a:t>
              </a:r>
              <a:endParaRPr lang="zh-CN" altLang="en-US"/>
            </a:p>
          </p:txBody>
        </p:sp>
        <p:sp>
          <p:nvSpPr>
            <p:cNvPr id="19514" name="矩形 12"/>
            <p:cNvSpPr>
              <a:spLocks noChangeArrowheads="1"/>
            </p:cNvSpPr>
            <p:nvPr/>
          </p:nvSpPr>
          <p:spPr bwMode="auto">
            <a:xfrm>
              <a:off x="7734715" y="5103168"/>
              <a:ext cx="507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b="1"/>
                <a:t>2π</a:t>
              </a:r>
              <a:endParaRPr lang="zh-CN" altLang="en-US"/>
            </a:p>
          </p:txBody>
        </p:sp>
        <p:sp>
          <p:nvSpPr>
            <p:cNvPr id="19515" name="矩形 55"/>
            <p:cNvSpPr>
              <a:spLocks noChangeArrowheads="1"/>
            </p:cNvSpPr>
            <p:nvPr/>
          </p:nvSpPr>
          <p:spPr bwMode="auto">
            <a:xfrm>
              <a:off x="7988715" y="6169968"/>
              <a:ext cx="507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b="1"/>
                <a:t>2π</a:t>
              </a:r>
              <a:endParaRPr lang="zh-CN" altLang="en-US"/>
            </a:p>
          </p:txBody>
        </p:sp>
        <p:cxnSp>
          <p:nvCxnSpPr>
            <p:cNvPr id="15" name="直线连接符 14"/>
            <p:cNvCxnSpPr/>
            <p:nvPr/>
          </p:nvCxnSpPr>
          <p:spPr bwMode="auto">
            <a:xfrm flipH="1">
              <a:off x="7632700" y="57531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线连接符 60"/>
            <p:cNvCxnSpPr/>
            <p:nvPr/>
          </p:nvCxnSpPr>
          <p:spPr bwMode="auto">
            <a:xfrm flipH="1">
              <a:off x="7124700" y="57277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线连接符 61"/>
            <p:cNvCxnSpPr/>
            <p:nvPr/>
          </p:nvCxnSpPr>
          <p:spPr bwMode="auto">
            <a:xfrm flipH="1">
              <a:off x="6616700" y="57404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线连接符 62"/>
            <p:cNvCxnSpPr/>
            <p:nvPr/>
          </p:nvCxnSpPr>
          <p:spPr bwMode="auto">
            <a:xfrm flipH="1">
              <a:off x="8153400" y="57277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9520" name="Object 13"/>
            <p:cNvGraphicFramePr/>
            <p:nvPr/>
          </p:nvGraphicFramePr>
          <p:xfrm>
            <a:off x="7807324" y="4637088"/>
            <a:ext cx="81597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484" name="Equation" r:id="rId7" imgW="365760" imgH="219710" progId="Equation.DSMT4">
                    <p:embed/>
                  </p:oleObj>
                </mc:Choice>
                <mc:Fallback>
                  <p:oleObj name="Equation" r:id="rId7" imgW="365760" imgH="219710" progId="Equation.DSMT4">
                    <p:embed/>
                    <p:pic>
                      <p:nvPicPr>
                        <p:cNvPr id="0" name="图片 3854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7324" y="4637088"/>
                          <a:ext cx="815976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54038" y="3325813"/>
            <a:ext cx="595312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l-GR" b="1">
                <a:solidFill>
                  <a:srgbClr val="3333FF"/>
                </a:solidFill>
              </a:rPr>
              <a:t>解</a:t>
            </a:r>
            <a:r>
              <a:rPr lang="en-US" altLang="zh-CN" b="1">
                <a:solidFill>
                  <a:srgbClr val="3333FF"/>
                </a:solidFill>
              </a:rPr>
              <a:t>:</a:t>
            </a:r>
            <a:endParaRPr lang="zh-CN" alt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247900" y="3325813"/>
            <a:ext cx="195979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/>
              <a:t>相位谱</a:t>
            </a:r>
            <a:r>
              <a:rPr lang="zh-CN" altLang="en-US" b="1" dirty="0" smtClean="0"/>
              <a:t>为：</a:t>
            </a:r>
            <a:endParaRPr lang="zh-CN" altLang="en-US" dirty="0"/>
          </a:p>
        </p:txBody>
      </p:sp>
      <p:graphicFrame>
        <p:nvGraphicFramePr>
          <p:cNvPr id="71" name="Object 72"/>
          <p:cNvGraphicFramePr/>
          <p:nvPr/>
        </p:nvGraphicFramePr>
        <p:xfrm>
          <a:off x="3703638" y="3989388"/>
          <a:ext cx="7635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485" name="Equation" r:id="rId8" imgW="761365" imgH="381000" progId="Equation.DSMT4">
                  <p:embed/>
                </p:oleObj>
              </mc:Choice>
              <mc:Fallback>
                <p:oleObj name="Equation" r:id="rId8" imgW="761365" imgH="381000" progId="Equation.DSMT4">
                  <p:embed/>
                  <p:pic>
                    <p:nvPicPr>
                      <p:cNvPr id="0" name="图片 38548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3989388"/>
                        <a:ext cx="7635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 20"/>
          <p:cNvGrpSpPr/>
          <p:nvPr/>
        </p:nvGrpSpPr>
        <p:grpSpPr bwMode="auto">
          <a:xfrm>
            <a:off x="736600" y="4813300"/>
            <a:ext cx="4176713" cy="1828800"/>
            <a:chOff x="736600" y="4813300"/>
            <a:chExt cx="4176713" cy="1828800"/>
          </a:xfrm>
        </p:grpSpPr>
        <p:grpSp>
          <p:nvGrpSpPr>
            <p:cNvPr id="19489" name="组 29"/>
            <p:cNvGrpSpPr/>
            <p:nvPr/>
          </p:nvGrpSpPr>
          <p:grpSpPr bwMode="auto">
            <a:xfrm>
              <a:off x="736600" y="4813300"/>
              <a:ext cx="4176713" cy="1828800"/>
              <a:chOff x="736600" y="5029200"/>
              <a:chExt cx="4176713" cy="1828800"/>
            </a:xfrm>
          </p:grpSpPr>
          <p:sp>
            <p:nvSpPr>
              <p:cNvPr id="19492" name="矩形 86"/>
              <p:cNvSpPr>
                <a:spLocks noChangeArrowheads="1"/>
              </p:cNvSpPr>
              <p:nvPr/>
            </p:nvSpPr>
            <p:spPr bwMode="auto">
              <a:xfrm>
                <a:off x="986423" y="5951835"/>
                <a:ext cx="49244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3333FF"/>
                    </a:solidFill>
                  </a:rPr>
                  <a:t>…</a:t>
                </a:r>
                <a:endParaRPr lang="zh-CN" altLang="en-US">
                  <a:solidFill>
                    <a:srgbClr val="3333FF"/>
                  </a:solidFill>
                </a:endParaRPr>
              </a:p>
            </p:txBody>
          </p:sp>
          <p:grpSp>
            <p:nvGrpSpPr>
              <p:cNvPr id="19493" name="组 28"/>
              <p:cNvGrpSpPr/>
              <p:nvPr/>
            </p:nvGrpSpPr>
            <p:grpSpPr bwMode="auto">
              <a:xfrm>
                <a:off x="736600" y="5029200"/>
                <a:ext cx="4176713" cy="1828800"/>
                <a:chOff x="736600" y="5029200"/>
                <a:chExt cx="4176713" cy="1828800"/>
              </a:xfrm>
            </p:grpSpPr>
            <p:grpSp>
              <p:nvGrpSpPr>
                <p:cNvPr id="19494" name="组 64"/>
                <p:cNvGrpSpPr/>
                <p:nvPr/>
              </p:nvGrpSpPr>
              <p:grpSpPr bwMode="auto">
                <a:xfrm>
                  <a:off x="736600" y="5029200"/>
                  <a:ext cx="4140200" cy="1828800"/>
                  <a:chOff x="5753100" y="4876800"/>
                  <a:chExt cx="4140200" cy="1828800"/>
                </a:xfrm>
              </p:grpSpPr>
              <p:cxnSp>
                <p:nvCxnSpPr>
                  <p:cNvPr id="67" name="直线箭头连接符 66"/>
                  <p:cNvCxnSpPr/>
                  <p:nvPr/>
                </p:nvCxnSpPr>
                <p:spPr bwMode="auto">
                  <a:xfrm flipV="1">
                    <a:off x="5753100" y="5842000"/>
                    <a:ext cx="4140200" cy="12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68" name="直线箭头连接符 67"/>
                  <p:cNvCxnSpPr/>
                  <p:nvPr/>
                </p:nvCxnSpPr>
                <p:spPr bwMode="auto">
                  <a:xfrm flipV="1">
                    <a:off x="7632700" y="4876800"/>
                    <a:ext cx="0" cy="18288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sp>
                <p:nvSpPr>
                  <p:cNvPr id="19504" name="矩形 68"/>
                  <p:cNvSpPr>
                    <a:spLocks noChangeArrowheads="1"/>
                  </p:cNvSpPr>
                  <p:nvPr/>
                </p:nvSpPr>
                <p:spPr bwMode="auto">
                  <a:xfrm>
                    <a:off x="7349123" y="5750868"/>
                    <a:ext cx="338554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b="1"/>
                      <a:t>0</a:t>
                    </a:r>
                    <a:endParaRPr lang="zh-CN" altLang="en-US"/>
                  </a:p>
                </p:txBody>
              </p:sp>
              <p:sp>
                <p:nvSpPr>
                  <p:cNvPr id="19505" name="矩形 69"/>
                  <p:cNvSpPr>
                    <a:spLocks noChangeArrowheads="1"/>
                  </p:cNvSpPr>
                  <p:nvPr/>
                </p:nvSpPr>
                <p:spPr bwMode="auto">
                  <a:xfrm>
                    <a:off x="7023515" y="4912668"/>
                    <a:ext cx="592680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b="1"/>
                      <a:t>π</a:t>
                    </a:r>
                    <a:r>
                      <a:rPr lang="en-US" altLang="zh-CN" b="1"/>
                      <a:t>/2</a:t>
                    </a:r>
                    <a:endParaRPr lang="zh-CN" altLang="en-US"/>
                  </a:p>
                </p:txBody>
              </p:sp>
              <p:cxnSp>
                <p:nvCxnSpPr>
                  <p:cNvPr id="72" name="直线连接符 71"/>
                  <p:cNvCxnSpPr/>
                  <p:nvPr/>
                </p:nvCxnSpPr>
                <p:spPr bwMode="auto">
                  <a:xfrm>
                    <a:off x="8140700" y="5194300"/>
                    <a:ext cx="0" cy="6477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3" name="直线连接符 72"/>
                  <p:cNvCxnSpPr/>
                  <p:nvPr/>
                </p:nvCxnSpPr>
                <p:spPr bwMode="auto">
                  <a:xfrm>
                    <a:off x="7124700" y="5867400"/>
                    <a:ext cx="0" cy="6223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5" name="直线连接符 74"/>
                  <p:cNvCxnSpPr/>
                  <p:nvPr/>
                </p:nvCxnSpPr>
                <p:spPr bwMode="auto">
                  <a:xfrm flipH="1">
                    <a:off x="6604000" y="5842000"/>
                    <a:ext cx="12700" cy="6223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6" name="直线连接符 75"/>
                  <p:cNvCxnSpPr/>
                  <p:nvPr/>
                </p:nvCxnSpPr>
                <p:spPr bwMode="auto">
                  <a:xfrm>
                    <a:off x="8674100" y="5181600"/>
                    <a:ext cx="0" cy="685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aphicFrame>
              <p:nvGraphicFramePr>
                <p:cNvPr id="19495" name="Object 13"/>
                <p:cNvGraphicFramePr/>
                <p:nvPr/>
              </p:nvGraphicFramePr>
              <p:xfrm>
                <a:off x="4668838" y="5689600"/>
                <a:ext cx="244475" cy="228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5488" name="Equation" r:id="rId10" imgW="155575" imgH="137160" progId="Equation.DSMT4">
                        <p:embed/>
                      </p:oleObj>
                    </mc:Choice>
                    <mc:Fallback>
                      <p:oleObj name="Equation" r:id="rId10" imgW="155575" imgH="137160" progId="Equation.DSMT4">
                        <p:embed/>
                        <p:pic>
                          <p:nvPicPr>
                            <p:cNvPr id="0" name="图片 38548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68838" y="5689600"/>
                              <a:ext cx="244475" cy="228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79" name="直线连接符 78"/>
                <p:cNvCxnSpPr/>
                <p:nvPr/>
              </p:nvCxnSpPr>
              <p:spPr bwMode="auto">
                <a:xfrm>
                  <a:off x="2617788" y="5348288"/>
                  <a:ext cx="1458912" cy="111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9497" name="矩形 82"/>
                <p:cNvSpPr>
                  <a:spLocks noChangeArrowheads="1"/>
                </p:cNvSpPr>
                <p:nvPr/>
              </p:nvSpPr>
              <p:spPr bwMode="auto">
                <a:xfrm>
                  <a:off x="1418223" y="5507335"/>
                  <a:ext cx="44104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-2</a:t>
                  </a:r>
                  <a:endParaRPr lang="zh-CN" altLang="en-US"/>
                </a:p>
              </p:txBody>
            </p:sp>
            <p:sp>
              <p:nvSpPr>
                <p:cNvPr id="19498" name="矩形 83"/>
                <p:cNvSpPr>
                  <a:spLocks noChangeArrowheads="1"/>
                </p:cNvSpPr>
                <p:nvPr/>
              </p:nvSpPr>
              <p:spPr bwMode="auto">
                <a:xfrm>
                  <a:off x="1913523" y="5532735"/>
                  <a:ext cx="492443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b="1"/>
                    <a:t>-</a:t>
                  </a:r>
                  <a:r>
                    <a:rPr lang="en-US" altLang="zh-CN" b="1"/>
                    <a:t>1</a:t>
                  </a:r>
                  <a:endParaRPr lang="zh-CN" altLang="en-US"/>
                </a:p>
              </p:txBody>
            </p:sp>
            <p:sp>
              <p:nvSpPr>
                <p:cNvPr id="19499" name="矩形 84"/>
                <p:cNvSpPr>
                  <a:spLocks noChangeArrowheads="1"/>
                </p:cNvSpPr>
                <p:nvPr/>
              </p:nvSpPr>
              <p:spPr bwMode="auto">
                <a:xfrm>
                  <a:off x="3501023" y="5977235"/>
                  <a:ext cx="3385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2</a:t>
                  </a:r>
                  <a:endParaRPr lang="zh-CN" altLang="en-US"/>
                </a:p>
              </p:txBody>
            </p:sp>
            <p:sp>
              <p:nvSpPr>
                <p:cNvPr id="19500" name="矩形 85"/>
                <p:cNvSpPr>
                  <a:spLocks noChangeArrowheads="1"/>
                </p:cNvSpPr>
                <p:nvPr/>
              </p:nvSpPr>
              <p:spPr bwMode="auto">
                <a:xfrm>
                  <a:off x="3009899" y="5989935"/>
                  <a:ext cx="232777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1</a:t>
                  </a:r>
                  <a:endParaRPr lang="zh-CN" altLang="en-US"/>
                </a:p>
              </p:txBody>
            </p:sp>
            <p:sp>
              <p:nvSpPr>
                <p:cNvPr id="19501" name="矩形 87"/>
                <p:cNvSpPr>
                  <a:spLocks noChangeArrowheads="1"/>
                </p:cNvSpPr>
                <p:nvPr/>
              </p:nvSpPr>
              <p:spPr bwMode="auto">
                <a:xfrm>
                  <a:off x="3945523" y="5393035"/>
                  <a:ext cx="492443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solidFill>
                        <a:srgbClr val="3333FF"/>
                      </a:solidFill>
                    </a:rPr>
                    <a:t>…</a:t>
                  </a:r>
                  <a:endParaRPr lang="zh-CN" altLang="en-US">
                    <a:solidFill>
                      <a:srgbClr val="3333FF"/>
                    </a:solidFill>
                  </a:endParaRPr>
                </a:p>
              </p:txBody>
            </p:sp>
          </p:grpSp>
        </p:grpSp>
        <p:sp>
          <p:nvSpPr>
            <p:cNvPr id="19490" name="矩形 80"/>
            <p:cNvSpPr>
              <a:spLocks noChangeArrowheads="1"/>
            </p:cNvSpPr>
            <p:nvPr/>
          </p:nvSpPr>
          <p:spPr bwMode="auto">
            <a:xfrm>
              <a:off x="2654715" y="6119168"/>
              <a:ext cx="6951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-</a:t>
              </a:r>
              <a:r>
                <a:rPr lang="en-US" altLang="zh-TW" b="1"/>
                <a:t>π</a:t>
              </a:r>
              <a:r>
                <a:rPr lang="en-US" altLang="zh-CN" b="1"/>
                <a:t>/2</a:t>
              </a:r>
              <a:endParaRPr lang="zh-CN" altLang="en-US"/>
            </a:p>
          </p:txBody>
        </p:sp>
        <p:cxnSp>
          <p:nvCxnSpPr>
            <p:cNvPr id="82" name="直线连接符 81"/>
            <p:cNvCxnSpPr/>
            <p:nvPr/>
          </p:nvCxnSpPr>
          <p:spPr bwMode="auto">
            <a:xfrm>
              <a:off x="1144588" y="6402388"/>
              <a:ext cx="1458912" cy="111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9" name="矩形 88"/>
          <p:cNvSpPr>
            <a:spLocks noChangeArrowheads="1"/>
          </p:cNvSpPr>
          <p:nvPr/>
        </p:nvSpPr>
        <p:spPr bwMode="auto">
          <a:xfrm>
            <a:off x="5211763" y="5865813"/>
            <a:ext cx="1108075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/>
              <a:t>相位谱</a:t>
            </a:r>
            <a:endParaRPr lang="zh-CN" altLang="en-US" dirty="0"/>
          </a:p>
        </p:txBody>
      </p:sp>
      <p:pic>
        <p:nvPicPr>
          <p:cNvPr id="2" name="334E55B0-647D-440b-865C-3EC943EB4CBC-14" descr="/private/var/folders/vg/660tkp_n6v90z5m37njnn5cw0000gn/T/com.kingsoft.wpsoffice.mac/wpsoffice.DbLtLhwpsoffic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9935" y="3721100"/>
            <a:ext cx="1575435" cy="970915"/>
          </a:xfrm>
          <a:prstGeom prst="rect">
            <a:avLst/>
          </a:prstGeom>
        </p:spPr>
      </p:pic>
      <p:pic>
        <p:nvPicPr>
          <p:cNvPr id="4" name="334E55B0-647D-440b-865C-3EC943EB4CBC-15" descr="/private/var/folders/vg/660tkp_n6v90z5m37njnn5cw0000gn/T/com.kingsoft.wpsoffice.mac/wpsoffice.nDbiiDwpsoffic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68320" y="4673600"/>
            <a:ext cx="1336040" cy="2895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/>
      <p:bldP spid="8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6" name="Picture 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7" name="Picture 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8" name="Picture 1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9" name="Picture 1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0" name="Picture 1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1" name="Picture 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2" name="Picture 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3" name="Picture 18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4" name="Picture 1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5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6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7" name="Picture 22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8" name="Picture 2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9" name="Picture 2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0" name="Picture 2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1" name="Picture 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2" name="Picture 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3" name="Picture 28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4" name="Picture 2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5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409700" y="1352550"/>
            <a:ext cx="75819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 dirty="0"/>
              <a:t>借助</a:t>
            </a:r>
            <a:r>
              <a:rPr kumimoji="1" lang="zh-CN" altLang="en-US" b="1" baseline="-25000" dirty="0"/>
              <a:t> </a:t>
            </a:r>
            <a:r>
              <a:rPr kumimoji="1" lang="en-US" altLang="zh-CN" b="1" dirty="0"/>
              <a:t>Fourier</a:t>
            </a:r>
            <a:r>
              <a:rPr kumimoji="1" lang="en-US" altLang="zh-CN" b="1" baseline="-25000" dirty="0"/>
              <a:t> </a:t>
            </a:r>
            <a:r>
              <a:rPr kumimoji="1" lang="zh-CN" altLang="en-US" b="1" dirty="0"/>
              <a:t>级数展开，使得人们能够完全了解一个</a:t>
            </a:r>
            <a:endParaRPr kumimoji="1" lang="zh-CN" altLang="en-US" b="1" dirty="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981075" y="1943100"/>
            <a:ext cx="79422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/>
              <a:t>信号的频率特性，从而认清了一个信号的本质，这种对</a:t>
            </a:r>
            <a:endParaRPr kumimoji="1" lang="zh-CN" altLang="en-US" b="1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981075" y="2552700"/>
            <a:ext cx="7416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/>
              <a:t>信号的分析手段也称为</a:t>
            </a:r>
            <a:r>
              <a:rPr kumimoji="1" lang="zh-CN" altLang="en-US" b="1" u="sng">
                <a:solidFill>
                  <a:schemeClr val="folHlink"/>
                </a:solidFill>
                <a:ea typeface="楷体_GB2312" charset="0"/>
                <a:cs typeface="楷体_GB2312" charset="0"/>
              </a:rPr>
              <a:t>频谱分析</a:t>
            </a:r>
            <a:r>
              <a:rPr kumimoji="1" lang="en-US" altLang="zh-CN" b="1" u="sng"/>
              <a:t>(</a:t>
            </a:r>
            <a:r>
              <a:rPr kumimoji="1" lang="zh-CN" altLang="en-US" b="1"/>
              <a:t>或者</a:t>
            </a:r>
            <a:r>
              <a:rPr kumimoji="1" lang="zh-CN" altLang="en-US" b="1" u="sng">
                <a:solidFill>
                  <a:schemeClr val="folHlink"/>
                </a:solidFill>
                <a:ea typeface="楷体_GB2312" charset="0"/>
                <a:cs typeface="楷体_GB2312" charset="0"/>
              </a:rPr>
              <a:t>谐波分析</a:t>
            </a:r>
            <a:r>
              <a:rPr kumimoji="1" lang="en-US" altLang="zh-CN" b="1" u="sng"/>
              <a:t>)</a:t>
            </a:r>
            <a:r>
              <a:rPr kumimoji="1" lang="zh-CN" altLang="en-US" b="1"/>
              <a:t>。</a:t>
            </a:r>
            <a:endParaRPr kumimoji="1" lang="zh-CN" altLang="en-US" b="1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409700" y="3362325"/>
            <a:ext cx="77343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/>
              <a:t>但是，</a:t>
            </a:r>
            <a:r>
              <a:rPr kumimoji="1" lang="en-US" altLang="zh-CN" b="1"/>
              <a:t>Fourier </a:t>
            </a:r>
            <a:r>
              <a:rPr kumimoji="1" lang="zh-CN" altLang="en-US" b="1"/>
              <a:t>级数要求被展开的函数必须是周期函</a:t>
            </a:r>
            <a:endParaRPr kumimoji="1" lang="zh-CN" altLang="en-US" b="1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981075" y="3943350"/>
            <a:ext cx="797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 dirty="0"/>
              <a:t>数，</a:t>
            </a:r>
            <a:r>
              <a:rPr kumimoji="1" lang="zh-CN" altLang="en-US" b="1" baseline="-25000" dirty="0"/>
              <a:t> </a:t>
            </a:r>
            <a:r>
              <a:rPr kumimoji="1" lang="zh-CN" altLang="en-US" b="1" dirty="0"/>
              <a:t>而在实际问题中，</a:t>
            </a:r>
            <a:r>
              <a:rPr kumimoji="1" lang="zh-CN" altLang="en-US" b="1" baseline="-25000" dirty="0"/>
              <a:t> </a:t>
            </a:r>
            <a:r>
              <a:rPr kumimoji="1" lang="zh-CN" altLang="en-US" b="1" dirty="0"/>
              <a:t>大量遇到的是非周期函数，</a:t>
            </a:r>
            <a:endParaRPr kumimoji="1" lang="zh-CN" altLang="en-US" b="1" dirty="0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981075" y="4562475"/>
            <a:ext cx="79263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 dirty="0"/>
              <a:t>那么，对一个非周期函数是否也能进行频谱分析呢</a:t>
            </a:r>
            <a:r>
              <a:rPr kumimoji="1" lang="en-US" altLang="zh-CN" b="1" dirty="0"/>
              <a:t>?</a:t>
            </a:r>
            <a:endParaRPr kumimoji="1" lang="en-US" altLang="zh-CN" b="1" dirty="0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36575" y="530225"/>
            <a:ext cx="61007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二、</a:t>
            </a:r>
            <a:r>
              <a:rPr lang="zh-CN" altLang="en-US" sz="2800" b="1" dirty="0">
                <a:solidFill>
                  <a:srgbClr val="000099"/>
                </a:solidFill>
              </a:rPr>
              <a:t>非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周期函数的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积分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pic>
        <p:nvPicPr>
          <p:cNvPr id="21533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ldLvl="0" animBg="1"/>
      <p:bldP spid="31747" grpId="0" bldLvl="0" animBg="1"/>
      <p:bldP spid="31748" grpId="0" bldLvl="0" animBg="1"/>
      <p:bldP spid="31749" grpId="0" bldLvl="0" animBg="1"/>
      <p:bldP spid="31750" grpId="0" bldLvl="0" animBg="1"/>
      <p:bldP spid="31751" grpId="0" bldLvl="0" animBg="1"/>
      <p:bldP spid="31753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0" name="Picture 4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1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2" name="Picture 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3" name="Picture 46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Picture 4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5" name="Picture 4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6" name="Picture 4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7" name="Picture 50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8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9" name="Picture 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0" name="Picture 5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1" name="Picture 5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2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3" name="Picture 56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4" name="Picture 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5" name="Picture 5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6" name="Picture 5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7" name="Picture 60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8" name="Picture 6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9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36575" y="530225"/>
            <a:ext cx="61007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二、</a:t>
            </a:r>
            <a:r>
              <a:rPr lang="zh-CN" altLang="en-US" sz="2800" b="1" dirty="0">
                <a:solidFill>
                  <a:srgbClr val="000099"/>
                </a:solidFill>
              </a:rPr>
              <a:t>非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周期函数的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积分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34988" y="1630363"/>
            <a:ext cx="8609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solidFill>
                  <a:srgbClr val="339933"/>
                </a:solidFill>
              </a:rPr>
              <a:t>(1) </a:t>
            </a:r>
            <a:r>
              <a:rPr kumimoji="1" lang="zh-CN" altLang="en-US" b="1" dirty="0">
                <a:solidFill>
                  <a:srgbClr val="339933"/>
                </a:solidFill>
                <a:ea typeface="楷体_GB2312" charset="0"/>
                <a:cs typeface="楷体_GB2312" charset="0"/>
              </a:rPr>
              <a:t>非周期函数可以看成是一个周期为无穷大的“周期函数”。</a:t>
            </a:r>
            <a:endParaRPr kumimoji="1" lang="zh-CN" altLang="en-US" b="1" dirty="0">
              <a:solidFill>
                <a:srgbClr val="339933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36575" y="1096963"/>
            <a:ext cx="23193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1. </a:t>
            </a:r>
            <a:r>
              <a:rPr kumimoji="1" lang="zh-CN" altLang="en-US" b="1" dirty="0">
                <a:solidFill>
                  <a:srgbClr val="000099"/>
                </a:solidFill>
              </a:rPr>
              <a:t>简单分析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grpSp>
        <p:nvGrpSpPr>
          <p:cNvPr id="32807" name="Group 39"/>
          <p:cNvGrpSpPr/>
          <p:nvPr/>
        </p:nvGrpSpPr>
        <p:grpSpPr bwMode="auto">
          <a:xfrm>
            <a:off x="1266825" y="2282825"/>
            <a:ext cx="6486525" cy="1436688"/>
            <a:chOff x="798" y="1438"/>
            <a:chExt cx="4086" cy="905"/>
          </a:xfrm>
        </p:grpSpPr>
        <p:sp>
          <p:nvSpPr>
            <p:cNvPr id="32774" name="Freeform 6"/>
            <p:cNvSpPr/>
            <p:nvPr/>
          </p:nvSpPr>
          <p:spPr bwMode="auto">
            <a:xfrm>
              <a:off x="1290" y="1610"/>
              <a:ext cx="3222" cy="550"/>
            </a:xfrm>
            <a:custGeom>
              <a:avLst/>
              <a:gdLst>
                <a:gd name="T0" fmla="*/ 0 w 3222"/>
                <a:gd name="T1" fmla="*/ 482 h 550"/>
                <a:gd name="T2" fmla="*/ 480 w 3222"/>
                <a:gd name="T3" fmla="*/ 456 h 550"/>
                <a:gd name="T4" fmla="*/ 1008 w 3222"/>
                <a:gd name="T5" fmla="*/ 352 h 550"/>
                <a:gd name="T6" fmla="*/ 1284 w 3222"/>
                <a:gd name="T7" fmla="*/ 214 h 550"/>
                <a:gd name="T8" fmla="*/ 1452 w 3222"/>
                <a:gd name="T9" fmla="*/ 106 h 550"/>
                <a:gd name="T10" fmla="*/ 1632 w 3222"/>
                <a:gd name="T11" fmla="*/ 41 h 550"/>
                <a:gd name="T12" fmla="*/ 1830 w 3222"/>
                <a:gd name="T13" fmla="*/ 310 h 550"/>
                <a:gd name="T14" fmla="*/ 1968 w 3222"/>
                <a:gd name="T15" fmla="*/ 424 h 550"/>
                <a:gd name="T16" fmla="*/ 2136 w 3222"/>
                <a:gd name="T17" fmla="*/ 484 h 550"/>
                <a:gd name="T18" fmla="*/ 2448 w 3222"/>
                <a:gd name="T19" fmla="*/ 526 h 550"/>
                <a:gd name="T20" fmla="*/ 3222 w 3222"/>
                <a:gd name="T21" fmla="*/ 55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2" h="550">
                  <a:moveTo>
                    <a:pt x="0" y="482"/>
                  </a:moveTo>
                  <a:cubicBezTo>
                    <a:pt x="156" y="479"/>
                    <a:pt x="312" y="478"/>
                    <a:pt x="480" y="456"/>
                  </a:cubicBezTo>
                  <a:cubicBezTo>
                    <a:pt x="648" y="434"/>
                    <a:pt x="856" y="404"/>
                    <a:pt x="1008" y="352"/>
                  </a:cubicBezTo>
                  <a:cubicBezTo>
                    <a:pt x="1160" y="300"/>
                    <a:pt x="1210" y="255"/>
                    <a:pt x="1284" y="214"/>
                  </a:cubicBezTo>
                  <a:cubicBezTo>
                    <a:pt x="1358" y="173"/>
                    <a:pt x="1412" y="123"/>
                    <a:pt x="1452" y="106"/>
                  </a:cubicBezTo>
                  <a:cubicBezTo>
                    <a:pt x="1492" y="89"/>
                    <a:pt x="1570" y="0"/>
                    <a:pt x="1632" y="41"/>
                  </a:cubicBezTo>
                  <a:cubicBezTo>
                    <a:pt x="1695" y="75"/>
                    <a:pt x="1774" y="246"/>
                    <a:pt x="1830" y="310"/>
                  </a:cubicBezTo>
                  <a:cubicBezTo>
                    <a:pt x="1908" y="394"/>
                    <a:pt x="1917" y="396"/>
                    <a:pt x="1968" y="424"/>
                  </a:cubicBezTo>
                  <a:cubicBezTo>
                    <a:pt x="2019" y="452"/>
                    <a:pt x="2084" y="469"/>
                    <a:pt x="2136" y="484"/>
                  </a:cubicBezTo>
                  <a:cubicBezTo>
                    <a:pt x="2216" y="501"/>
                    <a:pt x="2267" y="515"/>
                    <a:pt x="2448" y="526"/>
                  </a:cubicBezTo>
                  <a:cubicBezTo>
                    <a:pt x="2634" y="550"/>
                    <a:pt x="3021" y="547"/>
                    <a:pt x="3222" y="55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798" y="2170"/>
              <a:ext cx="40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flipV="1">
              <a:off x="2838" y="1438"/>
              <a:ext cx="0" cy="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2598" name="Object 29"/>
            <p:cNvGraphicFramePr>
              <a:graphicFrameLocks noChangeAspect="1"/>
            </p:cNvGraphicFramePr>
            <p:nvPr/>
          </p:nvGraphicFramePr>
          <p:xfrm>
            <a:off x="2880" y="1438"/>
            <a:ext cx="321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682" name="公式" r:id="rId3" imgW="596900" imgH="342900" progId="Equation.3">
                    <p:embed/>
                  </p:oleObj>
                </mc:Choice>
                <mc:Fallback>
                  <p:oleObj name="公式" r:id="rId3" imgW="596900" imgH="342900" progId="Equation.3">
                    <p:embed/>
                    <p:pic>
                      <p:nvPicPr>
                        <p:cNvPr id="0" name="图片 3886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438"/>
                          <a:ext cx="321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9" name="Object 30"/>
            <p:cNvGraphicFramePr>
              <a:graphicFrameLocks noChangeAspect="1"/>
            </p:cNvGraphicFramePr>
            <p:nvPr/>
          </p:nvGraphicFramePr>
          <p:xfrm>
            <a:off x="4795" y="2206"/>
            <a:ext cx="8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683" name="公式" r:id="rId5" imgW="152400" imgH="254000" progId="Equation.3">
                    <p:embed/>
                  </p:oleObj>
                </mc:Choice>
                <mc:Fallback>
                  <p:oleObj name="公式" r:id="rId5" imgW="152400" imgH="254000" progId="Equation.3">
                    <p:embed/>
                    <p:pic>
                      <p:nvPicPr>
                        <p:cNvPr id="0" name="图片 3886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5" y="2206"/>
                          <a:ext cx="8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808" name="Group 40"/>
          <p:cNvGrpSpPr/>
          <p:nvPr/>
        </p:nvGrpSpPr>
        <p:grpSpPr bwMode="auto">
          <a:xfrm>
            <a:off x="1268413" y="3636963"/>
            <a:ext cx="6486525" cy="1436687"/>
            <a:chOff x="799" y="2291"/>
            <a:chExt cx="4086" cy="905"/>
          </a:xfrm>
        </p:grpSpPr>
        <p:sp>
          <p:nvSpPr>
            <p:cNvPr id="32775" name="Freeform 7"/>
            <p:cNvSpPr/>
            <p:nvPr/>
          </p:nvSpPr>
          <p:spPr bwMode="auto">
            <a:xfrm>
              <a:off x="2515" y="2464"/>
              <a:ext cx="645" cy="361"/>
            </a:xfrm>
            <a:custGeom>
              <a:avLst/>
              <a:gdLst>
                <a:gd name="T0" fmla="*/ 0 w 645"/>
                <a:gd name="T1" fmla="*/ 249 h 361"/>
                <a:gd name="T2" fmla="*/ 61 w 645"/>
                <a:gd name="T3" fmla="*/ 214 h 361"/>
                <a:gd name="T4" fmla="*/ 229 w 645"/>
                <a:gd name="T5" fmla="*/ 106 h 361"/>
                <a:gd name="T6" fmla="*/ 409 w 645"/>
                <a:gd name="T7" fmla="*/ 41 h 361"/>
                <a:gd name="T8" fmla="*/ 607 w 645"/>
                <a:gd name="T9" fmla="*/ 310 h 361"/>
                <a:gd name="T10" fmla="*/ 636 w 645"/>
                <a:gd name="T11" fmla="*/ 34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5" h="361">
                  <a:moveTo>
                    <a:pt x="0" y="249"/>
                  </a:moveTo>
                  <a:cubicBezTo>
                    <a:pt x="10" y="243"/>
                    <a:pt x="23" y="238"/>
                    <a:pt x="61" y="214"/>
                  </a:cubicBezTo>
                  <a:cubicBezTo>
                    <a:pt x="135" y="173"/>
                    <a:pt x="189" y="123"/>
                    <a:pt x="229" y="106"/>
                  </a:cubicBezTo>
                  <a:cubicBezTo>
                    <a:pt x="269" y="89"/>
                    <a:pt x="347" y="0"/>
                    <a:pt x="409" y="41"/>
                  </a:cubicBezTo>
                  <a:cubicBezTo>
                    <a:pt x="472" y="75"/>
                    <a:pt x="569" y="259"/>
                    <a:pt x="607" y="310"/>
                  </a:cubicBezTo>
                  <a:cubicBezTo>
                    <a:pt x="645" y="361"/>
                    <a:pt x="631" y="339"/>
                    <a:pt x="636" y="345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76" name="Freeform 8"/>
            <p:cNvSpPr/>
            <p:nvPr/>
          </p:nvSpPr>
          <p:spPr bwMode="auto">
            <a:xfrm>
              <a:off x="3158" y="2465"/>
              <a:ext cx="645" cy="361"/>
            </a:xfrm>
            <a:custGeom>
              <a:avLst/>
              <a:gdLst>
                <a:gd name="T0" fmla="*/ 0 w 645"/>
                <a:gd name="T1" fmla="*/ 249 h 361"/>
                <a:gd name="T2" fmla="*/ 61 w 645"/>
                <a:gd name="T3" fmla="*/ 214 h 361"/>
                <a:gd name="T4" fmla="*/ 229 w 645"/>
                <a:gd name="T5" fmla="*/ 106 h 361"/>
                <a:gd name="T6" fmla="*/ 409 w 645"/>
                <a:gd name="T7" fmla="*/ 41 h 361"/>
                <a:gd name="T8" fmla="*/ 607 w 645"/>
                <a:gd name="T9" fmla="*/ 310 h 361"/>
                <a:gd name="T10" fmla="*/ 636 w 645"/>
                <a:gd name="T11" fmla="*/ 34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5" h="361">
                  <a:moveTo>
                    <a:pt x="0" y="249"/>
                  </a:moveTo>
                  <a:cubicBezTo>
                    <a:pt x="10" y="243"/>
                    <a:pt x="23" y="238"/>
                    <a:pt x="61" y="214"/>
                  </a:cubicBezTo>
                  <a:cubicBezTo>
                    <a:pt x="135" y="173"/>
                    <a:pt x="189" y="123"/>
                    <a:pt x="229" y="106"/>
                  </a:cubicBezTo>
                  <a:cubicBezTo>
                    <a:pt x="269" y="89"/>
                    <a:pt x="347" y="0"/>
                    <a:pt x="409" y="41"/>
                  </a:cubicBezTo>
                  <a:cubicBezTo>
                    <a:pt x="472" y="75"/>
                    <a:pt x="569" y="259"/>
                    <a:pt x="607" y="310"/>
                  </a:cubicBezTo>
                  <a:cubicBezTo>
                    <a:pt x="645" y="361"/>
                    <a:pt x="631" y="339"/>
                    <a:pt x="636" y="345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77" name="Freeform 9"/>
            <p:cNvSpPr/>
            <p:nvPr/>
          </p:nvSpPr>
          <p:spPr bwMode="auto">
            <a:xfrm>
              <a:off x="3795" y="2466"/>
              <a:ext cx="645" cy="361"/>
            </a:xfrm>
            <a:custGeom>
              <a:avLst/>
              <a:gdLst>
                <a:gd name="T0" fmla="*/ 0 w 645"/>
                <a:gd name="T1" fmla="*/ 249 h 361"/>
                <a:gd name="T2" fmla="*/ 61 w 645"/>
                <a:gd name="T3" fmla="*/ 214 h 361"/>
                <a:gd name="T4" fmla="*/ 229 w 645"/>
                <a:gd name="T5" fmla="*/ 106 h 361"/>
                <a:gd name="T6" fmla="*/ 409 w 645"/>
                <a:gd name="T7" fmla="*/ 41 h 361"/>
                <a:gd name="T8" fmla="*/ 607 w 645"/>
                <a:gd name="T9" fmla="*/ 310 h 361"/>
                <a:gd name="T10" fmla="*/ 636 w 645"/>
                <a:gd name="T11" fmla="*/ 34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5" h="361">
                  <a:moveTo>
                    <a:pt x="0" y="249"/>
                  </a:moveTo>
                  <a:cubicBezTo>
                    <a:pt x="10" y="243"/>
                    <a:pt x="23" y="238"/>
                    <a:pt x="61" y="214"/>
                  </a:cubicBezTo>
                  <a:cubicBezTo>
                    <a:pt x="135" y="173"/>
                    <a:pt x="189" y="123"/>
                    <a:pt x="229" y="106"/>
                  </a:cubicBezTo>
                  <a:cubicBezTo>
                    <a:pt x="269" y="89"/>
                    <a:pt x="347" y="0"/>
                    <a:pt x="409" y="41"/>
                  </a:cubicBezTo>
                  <a:cubicBezTo>
                    <a:pt x="472" y="75"/>
                    <a:pt x="569" y="259"/>
                    <a:pt x="607" y="310"/>
                  </a:cubicBezTo>
                  <a:cubicBezTo>
                    <a:pt x="645" y="361"/>
                    <a:pt x="631" y="339"/>
                    <a:pt x="636" y="345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78" name="Freeform 10"/>
            <p:cNvSpPr/>
            <p:nvPr/>
          </p:nvSpPr>
          <p:spPr bwMode="auto">
            <a:xfrm>
              <a:off x="1245" y="2466"/>
              <a:ext cx="645" cy="361"/>
            </a:xfrm>
            <a:custGeom>
              <a:avLst/>
              <a:gdLst>
                <a:gd name="T0" fmla="*/ 0 w 645"/>
                <a:gd name="T1" fmla="*/ 249 h 361"/>
                <a:gd name="T2" fmla="*/ 61 w 645"/>
                <a:gd name="T3" fmla="*/ 214 h 361"/>
                <a:gd name="T4" fmla="*/ 229 w 645"/>
                <a:gd name="T5" fmla="*/ 106 h 361"/>
                <a:gd name="T6" fmla="*/ 409 w 645"/>
                <a:gd name="T7" fmla="*/ 41 h 361"/>
                <a:gd name="T8" fmla="*/ 607 w 645"/>
                <a:gd name="T9" fmla="*/ 310 h 361"/>
                <a:gd name="T10" fmla="*/ 636 w 645"/>
                <a:gd name="T11" fmla="*/ 34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5" h="361">
                  <a:moveTo>
                    <a:pt x="0" y="249"/>
                  </a:moveTo>
                  <a:cubicBezTo>
                    <a:pt x="10" y="243"/>
                    <a:pt x="23" y="238"/>
                    <a:pt x="61" y="214"/>
                  </a:cubicBezTo>
                  <a:cubicBezTo>
                    <a:pt x="135" y="173"/>
                    <a:pt x="189" y="123"/>
                    <a:pt x="229" y="106"/>
                  </a:cubicBezTo>
                  <a:cubicBezTo>
                    <a:pt x="269" y="89"/>
                    <a:pt x="347" y="0"/>
                    <a:pt x="409" y="41"/>
                  </a:cubicBezTo>
                  <a:cubicBezTo>
                    <a:pt x="472" y="75"/>
                    <a:pt x="569" y="259"/>
                    <a:pt x="607" y="310"/>
                  </a:cubicBezTo>
                  <a:cubicBezTo>
                    <a:pt x="645" y="361"/>
                    <a:pt x="631" y="339"/>
                    <a:pt x="636" y="345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79" name="Freeform 11"/>
            <p:cNvSpPr/>
            <p:nvPr/>
          </p:nvSpPr>
          <p:spPr bwMode="auto">
            <a:xfrm>
              <a:off x="1882" y="2467"/>
              <a:ext cx="645" cy="361"/>
            </a:xfrm>
            <a:custGeom>
              <a:avLst/>
              <a:gdLst>
                <a:gd name="T0" fmla="*/ 0 w 645"/>
                <a:gd name="T1" fmla="*/ 249 h 361"/>
                <a:gd name="T2" fmla="*/ 61 w 645"/>
                <a:gd name="T3" fmla="*/ 214 h 361"/>
                <a:gd name="T4" fmla="*/ 229 w 645"/>
                <a:gd name="T5" fmla="*/ 106 h 361"/>
                <a:gd name="T6" fmla="*/ 409 w 645"/>
                <a:gd name="T7" fmla="*/ 41 h 361"/>
                <a:gd name="T8" fmla="*/ 607 w 645"/>
                <a:gd name="T9" fmla="*/ 310 h 361"/>
                <a:gd name="T10" fmla="*/ 636 w 645"/>
                <a:gd name="T11" fmla="*/ 34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5" h="361">
                  <a:moveTo>
                    <a:pt x="0" y="249"/>
                  </a:moveTo>
                  <a:cubicBezTo>
                    <a:pt x="10" y="243"/>
                    <a:pt x="23" y="238"/>
                    <a:pt x="61" y="214"/>
                  </a:cubicBezTo>
                  <a:cubicBezTo>
                    <a:pt x="135" y="173"/>
                    <a:pt x="189" y="123"/>
                    <a:pt x="229" y="106"/>
                  </a:cubicBezTo>
                  <a:cubicBezTo>
                    <a:pt x="269" y="89"/>
                    <a:pt x="347" y="0"/>
                    <a:pt x="409" y="41"/>
                  </a:cubicBezTo>
                  <a:cubicBezTo>
                    <a:pt x="472" y="75"/>
                    <a:pt x="569" y="259"/>
                    <a:pt x="607" y="310"/>
                  </a:cubicBezTo>
                  <a:cubicBezTo>
                    <a:pt x="645" y="361"/>
                    <a:pt x="631" y="339"/>
                    <a:pt x="636" y="345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799" y="3023"/>
              <a:ext cx="40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2839" y="2291"/>
              <a:ext cx="0" cy="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2588" name="Group 21"/>
            <p:cNvGrpSpPr/>
            <p:nvPr/>
          </p:nvGrpSpPr>
          <p:grpSpPr bwMode="auto">
            <a:xfrm>
              <a:off x="1884" y="2712"/>
              <a:ext cx="1909" cy="307"/>
              <a:chOff x="1884" y="2802"/>
              <a:chExt cx="1909" cy="325"/>
            </a:xfrm>
          </p:grpSpPr>
          <p:sp>
            <p:nvSpPr>
              <p:cNvPr id="32790" name="Line 22"/>
              <p:cNvSpPr>
                <a:spLocks noChangeShapeType="1"/>
              </p:cNvSpPr>
              <p:nvPr/>
            </p:nvSpPr>
            <p:spPr bwMode="auto">
              <a:xfrm>
                <a:off x="1884" y="2802"/>
                <a:ext cx="0" cy="32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prstDash val="sysDot"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791" name="Line 23"/>
              <p:cNvSpPr>
                <a:spLocks noChangeShapeType="1"/>
              </p:cNvSpPr>
              <p:nvPr/>
            </p:nvSpPr>
            <p:spPr bwMode="auto">
              <a:xfrm>
                <a:off x="2521" y="2803"/>
                <a:ext cx="0" cy="32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prstDash val="sysDot"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792" name="Line 24"/>
              <p:cNvSpPr>
                <a:spLocks noChangeShapeType="1"/>
              </p:cNvSpPr>
              <p:nvPr/>
            </p:nvSpPr>
            <p:spPr bwMode="auto">
              <a:xfrm>
                <a:off x="3157" y="2803"/>
                <a:ext cx="0" cy="32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prstDash val="sysDot"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793" name="Line 25"/>
              <p:cNvSpPr>
                <a:spLocks noChangeShapeType="1"/>
              </p:cNvSpPr>
              <p:nvPr/>
            </p:nvSpPr>
            <p:spPr bwMode="auto">
              <a:xfrm>
                <a:off x="3793" y="2803"/>
                <a:ext cx="0" cy="32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prstDash val="sysDot"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22589" name="Object 31"/>
            <p:cNvGraphicFramePr>
              <a:graphicFrameLocks noChangeAspect="1"/>
            </p:cNvGraphicFramePr>
            <p:nvPr/>
          </p:nvGraphicFramePr>
          <p:xfrm>
            <a:off x="4286" y="2294"/>
            <a:ext cx="37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684" name="公式" r:id="rId7" imgW="698500" imgH="368300" progId="Equation.3">
                    <p:embed/>
                  </p:oleObj>
                </mc:Choice>
                <mc:Fallback>
                  <p:oleObj name="公式" r:id="rId7" imgW="698500" imgH="368300" progId="Equation.3">
                    <p:embed/>
                    <p:pic>
                      <p:nvPicPr>
                        <p:cNvPr id="0" name="图片 3886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294"/>
                          <a:ext cx="376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0" name="Object 32"/>
            <p:cNvGraphicFramePr>
              <a:graphicFrameLocks noChangeAspect="1"/>
            </p:cNvGraphicFramePr>
            <p:nvPr/>
          </p:nvGraphicFramePr>
          <p:xfrm>
            <a:off x="4796" y="3059"/>
            <a:ext cx="8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685" name="公式" r:id="rId9" imgW="152400" imgH="254000" progId="Equation.3">
                    <p:embed/>
                  </p:oleObj>
                </mc:Choice>
                <mc:Fallback>
                  <p:oleObj name="公式" r:id="rId9" imgW="152400" imgH="254000" progId="Equation.3">
                    <p:embed/>
                    <p:pic>
                      <p:nvPicPr>
                        <p:cNvPr id="0" name="图片 3886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6" y="3059"/>
                          <a:ext cx="8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809" name="Group 41"/>
          <p:cNvGrpSpPr/>
          <p:nvPr/>
        </p:nvGrpSpPr>
        <p:grpSpPr bwMode="auto">
          <a:xfrm>
            <a:off x="1268413" y="4940300"/>
            <a:ext cx="6486525" cy="1555750"/>
            <a:chOff x="799" y="3112"/>
            <a:chExt cx="4086" cy="980"/>
          </a:xfrm>
        </p:grpSpPr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799" y="3863"/>
              <a:ext cx="40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2839" y="3131"/>
              <a:ext cx="0" cy="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86" name="Freeform 18"/>
            <p:cNvSpPr/>
            <p:nvPr/>
          </p:nvSpPr>
          <p:spPr bwMode="auto">
            <a:xfrm>
              <a:off x="2198" y="3299"/>
              <a:ext cx="1272" cy="496"/>
            </a:xfrm>
            <a:custGeom>
              <a:avLst/>
              <a:gdLst>
                <a:gd name="T0" fmla="*/ 0 w 1272"/>
                <a:gd name="T1" fmla="*/ 381 h 496"/>
                <a:gd name="T2" fmla="*/ 103 w 1272"/>
                <a:gd name="T3" fmla="*/ 352 h 496"/>
                <a:gd name="T4" fmla="*/ 379 w 1272"/>
                <a:gd name="T5" fmla="*/ 214 h 496"/>
                <a:gd name="T6" fmla="*/ 547 w 1272"/>
                <a:gd name="T7" fmla="*/ 106 h 496"/>
                <a:gd name="T8" fmla="*/ 727 w 1272"/>
                <a:gd name="T9" fmla="*/ 41 h 496"/>
                <a:gd name="T10" fmla="*/ 925 w 1272"/>
                <a:gd name="T11" fmla="*/ 310 h 496"/>
                <a:gd name="T12" fmla="*/ 1063 w 1272"/>
                <a:gd name="T13" fmla="*/ 424 h 496"/>
                <a:gd name="T14" fmla="*/ 1231 w 1272"/>
                <a:gd name="T15" fmla="*/ 484 h 496"/>
                <a:gd name="T16" fmla="*/ 1272 w 1272"/>
                <a:gd name="T17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2" h="496">
                  <a:moveTo>
                    <a:pt x="0" y="381"/>
                  </a:moveTo>
                  <a:cubicBezTo>
                    <a:pt x="17" y="376"/>
                    <a:pt x="40" y="380"/>
                    <a:pt x="103" y="352"/>
                  </a:cubicBezTo>
                  <a:cubicBezTo>
                    <a:pt x="255" y="300"/>
                    <a:pt x="305" y="255"/>
                    <a:pt x="379" y="214"/>
                  </a:cubicBezTo>
                  <a:cubicBezTo>
                    <a:pt x="453" y="173"/>
                    <a:pt x="507" y="123"/>
                    <a:pt x="547" y="106"/>
                  </a:cubicBezTo>
                  <a:cubicBezTo>
                    <a:pt x="587" y="89"/>
                    <a:pt x="665" y="0"/>
                    <a:pt x="727" y="41"/>
                  </a:cubicBezTo>
                  <a:cubicBezTo>
                    <a:pt x="790" y="75"/>
                    <a:pt x="869" y="246"/>
                    <a:pt x="925" y="310"/>
                  </a:cubicBezTo>
                  <a:cubicBezTo>
                    <a:pt x="1003" y="394"/>
                    <a:pt x="1012" y="396"/>
                    <a:pt x="1063" y="424"/>
                  </a:cubicBezTo>
                  <a:cubicBezTo>
                    <a:pt x="1114" y="452"/>
                    <a:pt x="1179" y="469"/>
                    <a:pt x="1231" y="484"/>
                  </a:cubicBezTo>
                  <a:cubicBezTo>
                    <a:pt x="1266" y="496"/>
                    <a:pt x="1265" y="493"/>
                    <a:pt x="1272" y="495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87" name="Freeform 19"/>
            <p:cNvSpPr/>
            <p:nvPr/>
          </p:nvSpPr>
          <p:spPr bwMode="auto">
            <a:xfrm>
              <a:off x="927" y="3297"/>
              <a:ext cx="1272" cy="496"/>
            </a:xfrm>
            <a:custGeom>
              <a:avLst/>
              <a:gdLst>
                <a:gd name="T0" fmla="*/ 0 w 1272"/>
                <a:gd name="T1" fmla="*/ 381 h 496"/>
                <a:gd name="T2" fmla="*/ 103 w 1272"/>
                <a:gd name="T3" fmla="*/ 352 h 496"/>
                <a:gd name="T4" fmla="*/ 379 w 1272"/>
                <a:gd name="T5" fmla="*/ 214 h 496"/>
                <a:gd name="T6" fmla="*/ 547 w 1272"/>
                <a:gd name="T7" fmla="*/ 106 h 496"/>
                <a:gd name="T8" fmla="*/ 727 w 1272"/>
                <a:gd name="T9" fmla="*/ 41 h 496"/>
                <a:gd name="T10" fmla="*/ 925 w 1272"/>
                <a:gd name="T11" fmla="*/ 310 h 496"/>
                <a:gd name="T12" fmla="*/ 1063 w 1272"/>
                <a:gd name="T13" fmla="*/ 424 h 496"/>
                <a:gd name="T14" fmla="*/ 1231 w 1272"/>
                <a:gd name="T15" fmla="*/ 484 h 496"/>
                <a:gd name="T16" fmla="*/ 1272 w 1272"/>
                <a:gd name="T17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2" h="496">
                  <a:moveTo>
                    <a:pt x="0" y="381"/>
                  </a:moveTo>
                  <a:cubicBezTo>
                    <a:pt x="17" y="376"/>
                    <a:pt x="40" y="380"/>
                    <a:pt x="103" y="352"/>
                  </a:cubicBezTo>
                  <a:cubicBezTo>
                    <a:pt x="255" y="300"/>
                    <a:pt x="305" y="255"/>
                    <a:pt x="379" y="214"/>
                  </a:cubicBezTo>
                  <a:cubicBezTo>
                    <a:pt x="453" y="173"/>
                    <a:pt x="507" y="123"/>
                    <a:pt x="547" y="106"/>
                  </a:cubicBezTo>
                  <a:cubicBezTo>
                    <a:pt x="587" y="89"/>
                    <a:pt x="665" y="0"/>
                    <a:pt x="727" y="41"/>
                  </a:cubicBezTo>
                  <a:cubicBezTo>
                    <a:pt x="790" y="75"/>
                    <a:pt x="869" y="246"/>
                    <a:pt x="925" y="310"/>
                  </a:cubicBezTo>
                  <a:cubicBezTo>
                    <a:pt x="1003" y="394"/>
                    <a:pt x="1012" y="396"/>
                    <a:pt x="1063" y="424"/>
                  </a:cubicBezTo>
                  <a:cubicBezTo>
                    <a:pt x="1114" y="452"/>
                    <a:pt x="1179" y="469"/>
                    <a:pt x="1231" y="484"/>
                  </a:cubicBezTo>
                  <a:cubicBezTo>
                    <a:pt x="1266" y="496"/>
                    <a:pt x="1265" y="493"/>
                    <a:pt x="1272" y="495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88" name="Freeform 20"/>
            <p:cNvSpPr/>
            <p:nvPr/>
          </p:nvSpPr>
          <p:spPr bwMode="auto">
            <a:xfrm>
              <a:off x="3466" y="3295"/>
              <a:ext cx="1272" cy="496"/>
            </a:xfrm>
            <a:custGeom>
              <a:avLst/>
              <a:gdLst>
                <a:gd name="T0" fmla="*/ 0 w 1272"/>
                <a:gd name="T1" fmla="*/ 381 h 496"/>
                <a:gd name="T2" fmla="*/ 103 w 1272"/>
                <a:gd name="T3" fmla="*/ 352 h 496"/>
                <a:gd name="T4" fmla="*/ 379 w 1272"/>
                <a:gd name="T5" fmla="*/ 214 h 496"/>
                <a:gd name="T6" fmla="*/ 547 w 1272"/>
                <a:gd name="T7" fmla="*/ 106 h 496"/>
                <a:gd name="T8" fmla="*/ 727 w 1272"/>
                <a:gd name="T9" fmla="*/ 41 h 496"/>
                <a:gd name="T10" fmla="*/ 925 w 1272"/>
                <a:gd name="T11" fmla="*/ 310 h 496"/>
                <a:gd name="T12" fmla="*/ 1063 w 1272"/>
                <a:gd name="T13" fmla="*/ 424 h 496"/>
                <a:gd name="T14" fmla="*/ 1231 w 1272"/>
                <a:gd name="T15" fmla="*/ 484 h 496"/>
                <a:gd name="T16" fmla="*/ 1272 w 1272"/>
                <a:gd name="T17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2" h="496">
                  <a:moveTo>
                    <a:pt x="0" y="381"/>
                  </a:moveTo>
                  <a:cubicBezTo>
                    <a:pt x="17" y="376"/>
                    <a:pt x="40" y="380"/>
                    <a:pt x="103" y="352"/>
                  </a:cubicBezTo>
                  <a:cubicBezTo>
                    <a:pt x="255" y="300"/>
                    <a:pt x="305" y="255"/>
                    <a:pt x="379" y="214"/>
                  </a:cubicBezTo>
                  <a:cubicBezTo>
                    <a:pt x="453" y="173"/>
                    <a:pt x="507" y="123"/>
                    <a:pt x="547" y="106"/>
                  </a:cubicBezTo>
                  <a:cubicBezTo>
                    <a:pt x="587" y="89"/>
                    <a:pt x="665" y="0"/>
                    <a:pt x="727" y="41"/>
                  </a:cubicBezTo>
                  <a:cubicBezTo>
                    <a:pt x="790" y="75"/>
                    <a:pt x="869" y="246"/>
                    <a:pt x="925" y="310"/>
                  </a:cubicBezTo>
                  <a:cubicBezTo>
                    <a:pt x="1003" y="394"/>
                    <a:pt x="1012" y="396"/>
                    <a:pt x="1063" y="424"/>
                  </a:cubicBezTo>
                  <a:cubicBezTo>
                    <a:pt x="1114" y="452"/>
                    <a:pt x="1179" y="469"/>
                    <a:pt x="1231" y="484"/>
                  </a:cubicBezTo>
                  <a:cubicBezTo>
                    <a:pt x="1266" y="496"/>
                    <a:pt x="1265" y="493"/>
                    <a:pt x="1272" y="495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2574" name="Group 26"/>
            <p:cNvGrpSpPr/>
            <p:nvPr/>
          </p:nvGrpSpPr>
          <p:grpSpPr bwMode="auto">
            <a:xfrm>
              <a:off x="2203" y="3673"/>
              <a:ext cx="1273" cy="187"/>
              <a:chOff x="2203" y="3877"/>
              <a:chExt cx="1273" cy="199"/>
            </a:xfrm>
          </p:grpSpPr>
          <p:sp>
            <p:nvSpPr>
              <p:cNvPr id="32795" name="Line 27"/>
              <p:cNvSpPr>
                <a:spLocks noChangeShapeType="1"/>
              </p:cNvSpPr>
              <p:nvPr/>
            </p:nvSpPr>
            <p:spPr bwMode="auto">
              <a:xfrm>
                <a:off x="2203" y="3877"/>
                <a:ext cx="0" cy="19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prstDash val="sysDot"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796" name="Line 28"/>
              <p:cNvSpPr>
                <a:spLocks noChangeShapeType="1"/>
              </p:cNvSpPr>
              <p:nvPr/>
            </p:nvSpPr>
            <p:spPr bwMode="auto">
              <a:xfrm>
                <a:off x="3476" y="3878"/>
                <a:ext cx="0" cy="19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prstDash val="sysDot"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22575" name="Object 33"/>
            <p:cNvGraphicFramePr>
              <a:graphicFrameLocks noChangeAspect="1"/>
            </p:cNvGraphicFramePr>
            <p:nvPr/>
          </p:nvGraphicFramePr>
          <p:xfrm>
            <a:off x="2878" y="3112"/>
            <a:ext cx="37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686" name="公式" r:id="rId10" imgW="698500" imgH="368300" progId="Equation.3">
                    <p:embed/>
                  </p:oleObj>
                </mc:Choice>
                <mc:Fallback>
                  <p:oleObj name="公式" r:id="rId10" imgW="698500" imgH="368300" progId="Equation.3">
                    <p:embed/>
                    <p:pic>
                      <p:nvPicPr>
                        <p:cNvPr id="0" name="图片 3886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" y="3112"/>
                          <a:ext cx="376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6" name="Object 34"/>
            <p:cNvGraphicFramePr>
              <a:graphicFrameLocks noChangeAspect="1"/>
            </p:cNvGraphicFramePr>
            <p:nvPr/>
          </p:nvGraphicFramePr>
          <p:xfrm>
            <a:off x="4796" y="3893"/>
            <a:ext cx="8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687" name="公式" r:id="rId11" imgW="152400" imgH="254000" progId="Equation.3">
                    <p:embed/>
                  </p:oleObj>
                </mc:Choice>
                <mc:Fallback>
                  <p:oleObj name="公式" r:id="rId11" imgW="152400" imgH="254000" progId="Equation.3">
                    <p:embed/>
                    <p:pic>
                      <p:nvPicPr>
                        <p:cNvPr id="0" name="图片 3886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6" y="3893"/>
                          <a:ext cx="8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7" name="Object 35"/>
            <p:cNvGraphicFramePr>
              <a:graphicFrameLocks noChangeAspect="1"/>
            </p:cNvGraphicFramePr>
            <p:nvPr/>
          </p:nvGraphicFramePr>
          <p:xfrm>
            <a:off x="1934" y="3900"/>
            <a:ext cx="397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688" name="公式" r:id="rId12" imgW="736600" imgH="342900" progId="Equation.3">
                    <p:embed/>
                  </p:oleObj>
                </mc:Choice>
                <mc:Fallback>
                  <p:oleObj name="公式" r:id="rId12" imgW="736600" imgH="342900" progId="Equation.3">
                    <p:embed/>
                    <p:pic>
                      <p:nvPicPr>
                        <p:cNvPr id="0" name="图片 3886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4" y="3900"/>
                          <a:ext cx="397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8" name="Object 36"/>
            <p:cNvGraphicFramePr>
              <a:graphicFrameLocks noChangeAspect="1"/>
            </p:cNvGraphicFramePr>
            <p:nvPr/>
          </p:nvGraphicFramePr>
          <p:xfrm>
            <a:off x="3346" y="3907"/>
            <a:ext cx="27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689" name="公式" r:id="rId14" imgW="508000" imgH="342900" progId="Equation.3">
                    <p:embed/>
                  </p:oleObj>
                </mc:Choice>
                <mc:Fallback>
                  <p:oleObj name="公式" r:id="rId14" imgW="508000" imgH="342900" progId="Equation.3">
                    <p:embed/>
                    <p:pic>
                      <p:nvPicPr>
                        <p:cNvPr id="0" name="图片 3886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6" y="3907"/>
                          <a:ext cx="274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806" name="Group 38"/>
          <p:cNvGrpSpPr/>
          <p:nvPr/>
        </p:nvGrpSpPr>
        <p:grpSpPr bwMode="auto">
          <a:xfrm>
            <a:off x="739775" y="6216650"/>
            <a:ext cx="2219325" cy="542925"/>
            <a:chOff x="786" y="1500"/>
            <a:chExt cx="1398" cy="342"/>
          </a:xfrm>
        </p:grpSpPr>
        <p:sp>
          <p:nvSpPr>
            <p:cNvPr id="32770" name="Rectangle 2"/>
            <p:cNvSpPr>
              <a:spLocks noChangeArrowheads="1"/>
            </p:cNvSpPr>
            <p:nvPr/>
          </p:nvSpPr>
          <p:spPr bwMode="auto">
            <a:xfrm>
              <a:off x="786" y="1500"/>
              <a:ext cx="1398" cy="34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2568" name="Object 37"/>
            <p:cNvGraphicFramePr/>
            <p:nvPr/>
          </p:nvGraphicFramePr>
          <p:xfrm>
            <a:off x="811" y="1522"/>
            <a:ext cx="13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690" name="Equation" r:id="rId16" imgW="2159000" imgH="482600" progId="Equation.DSMT4">
                    <p:embed/>
                  </p:oleObj>
                </mc:Choice>
                <mc:Fallback>
                  <p:oleObj name="Equation" r:id="rId16" imgW="2159000" imgH="482600" progId="Equation.DSMT4">
                    <p:embed/>
                    <p:pic>
                      <p:nvPicPr>
                        <p:cNvPr id="0" name="图片 3886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" y="1522"/>
                          <a:ext cx="136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2557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195888" y="2220913"/>
            <a:ext cx="1646237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/>
              <a:t>(</a:t>
            </a:r>
            <a:r>
              <a:rPr lang="zh-CN" altLang="en-US" sz="2000" b="1"/>
              <a:t>非周期函数</a:t>
            </a:r>
            <a:r>
              <a:rPr lang="en-US" altLang="zh-CN" sz="2000" b="1"/>
              <a:t>)</a:t>
            </a:r>
            <a:endParaRPr lang="zh-CN" altLang="en-US" sz="2000"/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3644900" y="3440113"/>
            <a:ext cx="731838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/>
              <a:t>-T/2</a:t>
            </a:r>
            <a:endParaRPr lang="zh-CN" altLang="en-US"/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4775200" y="3440113"/>
            <a:ext cx="630238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/>
              <a:t>T/2</a:t>
            </a:r>
            <a:endParaRPr lang="zh-CN" altLang="en-US"/>
          </a:p>
        </p:txBody>
      </p:sp>
      <p:cxnSp>
        <p:nvCxnSpPr>
          <p:cNvPr id="5" name="直线连接符 4"/>
          <p:cNvCxnSpPr/>
          <p:nvPr/>
        </p:nvCxnSpPr>
        <p:spPr bwMode="auto">
          <a:xfrm flipV="1">
            <a:off x="4965700" y="2997200"/>
            <a:ext cx="0" cy="444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线连接符 69"/>
          <p:cNvCxnSpPr/>
          <p:nvPr/>
        </p:nvCxnSpPr>
        <p:spPr bwMode="auto">
          <a:xfrm flipV="1">
            <a:off x="4013200" y="2933700"/>
            <a:ext cx="0" cy="558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矩形 87"/>
          <p:cNvSpPr>
            <a:spLocks noChangeArrowheads="1"/>
          </p:cNvSpPr>
          <p:nvPr/>
        </p:nvSpPr>
        <p:spPr bwMode="auto">
          <a:xfrm>
            <a:off x="2832100" y="3465513"/>
            <a:ext cx="731838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/>
              <a:t>-T/2</a:t>
            </a:r>
            <a:endParaRPr lang="zh-CN" altLang="en-US"/>
          </a:p>
        </p:txBody>
      </p:sp>
      <p:sp>
        <p:nvSpPr>
          <p:cNvPr id="89" name="矩形 88"/>
          <p:cNvSpPr>
            <a:spLocks noChangeArrowheads="1"/>
          </p:cNvSpPr>
          <p:nvPr/>
        </p:nvSpPr>
        <p:spPr bwMode="auto">
          <a:xfrm>
            <a:off x="5410200" y="3376613"/>
            <a:ext cx="630238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/>
              <a:t>T/2</a:t>
            </a:r>
            <a:endParaRPr lang="zh-CN" altLang="en-US"/>
          </a:p>
        </p:txBody>
      </p:sp>
      <p:cxnSp>
        <p:nvCxnSpPr>
          <p:cNvPr id="90" name="直线连接符 89"/>
          <p:cNvCxnSpPr/>
          <p:nvPr/>
        </p:nvCxnSpPr>
        <p:spPr bwMode="auto">
          <a:xfrm flipV="1">
            <a:off x="5575300" y="3327400"/>
            <a:ext cx="0" cy="139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线连接符 90"/>
          <p:cNvCxnSpPr/>
          <p:nvPr/>
        </p:nvCxnSpPr>
        <p:spPr bwMode="auto">
          <a:xfrm flipV="1">
            <a:off x="3162300" y="3251200"/>
            <a:ext cx="0" cy="215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20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20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2000"/>
                                        <p:tgtEl>
                                          <p:spTgt spid="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ldLvl="0" animBg="1"/>
      <p:bldP spid="32773" grpId="0" bldLvl="0" animBg="1"/>
      <p:bldP spid="2" grpId="0"/>
      <p:bldP spid="66" grpId="0"/>
      <p:bldP spid="66" grpId="1"/>
      <p:bldP spid="67" grpId="0"/>
      <p:bldP spid="67" grpId="1"/>
      <p:bldP spid="88" grpId="0"/>
      <p:bldP spid="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2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3194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0" name="Picture 12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317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1" name="Picture 13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3194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2" name="Picture 13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317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3" name="Picture 1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4" name="Picture 135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5" name="Picture 1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6" name="Picture 1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7" name="Picture 14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70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8" name="Picture 14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68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9" name="Picture 14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70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0" name="Picture 14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68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1" name="Picture 1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5621" name="Object 69"/>
          <p:cNvGraphicFramePr>
            <a:graphicFrameLocks noChangeAspect="1"/>
          </p:cNvGraphicFramePr>
          <p:nvPr/>
        </p:nvGraphicFramePr>
        <p:xfrm>
          <a:off x="3971925" y="3646488"/>
          <a:ext cx="393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05" name="公式" r:id="rId2" imgW="393065" imgH="266700" progId="Equation.3">
                  <p:embed/>
                </p:oleObj>
              </mc:Choice>
              <mc:Fallback>
                <p:oleObj name="公式" r:id="rId2" imgW="393065" imgH="266700" progId="Equation.3">
                  <p:embed/>
                  <p:pic>
                    <p:nvPicPr>
                      <p:cNvPr id="0" name="图片 4776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3646488"/>
                        <a:ext cx="393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622" name="Object 70"/>
          <p:cNvGraphicFramePr>
            <a:graphicFrameLocks noChangeAspect="1"/>
          </p:cNvGraphicFramePr>
          <p:nvPr/>
        </p:nvGraphicFramePr>
        <p:xfrm>
          <a:off x="4089400" y="3179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06" name="公式" r:id="rId4" imgW="190500" imgH="279400" progId="Equation.3">
                  <p:embed/>
                </p:oleObj>
              </mc:Choice>
              <mc:Fallback>
                <p:oleObj name="公式" r:id="rId4" imgW="190500" imgH="279400" progId="Equation.3">
                  <p:embed/>
                  <p:pic>
                    <p:nvPicPr>
                      <p:cNvPr id="0" name="图片 4776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3179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623" name="Object 71"/>
          <p:cNvGraphicFramePr>
            <a:graphicFrameLocks noChangeAspect="1"/>
          </p:cNvGraphicFramePr>
          <p:nvPr/>
        </p:nvGraphicFramePr>
        <p:xfrm>
          <a:off x="4048125" y="4186238"/>
          <a:ext cx="266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07" name="公式" r:id="rId6" imgW="266700" imgH="190500" progId="Equation.3">
                  <p:embed/>
                </p:oleObj>
              </mc:Choice>
              <mc:Fallback>
                <p:oleObj name="公式" r:id="rId6" imgW="266700" imgH="190500" progId="Equation.3">
                  <p:embed/>
                  <p:pic>
                    <p:nvPicPr>
                      <p:cNvPr id="0" name="图片 4776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4186238"/>
                        <a:ext cx="2667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5626" name="Group 74"/>
          <p:cNvGrpSpPr/>
          <p:nvPr/>
        </p:nvGrpSpPr>
        <p:grpSpPr bwMode="auto">
          <a:xfrm>
            <a:off x="3209925" y="3324225"/>
            <a:ext cx="534988" cy="965200"/>
            <a:chOff x="2010" y="1620"/>
            <a:chExt cx="523" cy="608"/>
          </a:xfrm>
        </p:grpSpPr>
        <p:sp>
          <p:nvSpPr>
            <p:cNvPr id="535627" name="Line 75"/>
            <p:cNvSpPr>
              <a:spLocks noChangeShapeType="1"/>
            </p:cNvSpPr>
            <p:nvPr/>
          </p:nvSpPr>
          <p:spPr bwMode="auto">
            <a:xfrm>
              <a:off x="2010" y="1620"/>
              <a:ext cx="523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5628" name="Line 76"/>
            <p:cNvSpPr>
              <a:spLocks noChangeShapeType="1"/>
            </p:cNvSpPr>
            <p:nvPr/>
          </p:nvSpPr>
          <p:spPr bwMode="auto">
            <a:xfrm>
              <a:off x="2010" y="1914"/>
              <a:ext cx="523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5629" name="Line 77"/>
            <p:cNvSpPr>
              <a:spLocks noChangeShapeType="1"/>
            </p:cNvSpPr>
            <p:nvPr/>
          </p:nvSpPr>
          <p:spPr bwMode="auto">
            <a:xfrm>
              <a:off x="2010" y="2228"/>
              <a:ext cx="523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535631" name="Object 79"/>
          <p:cNvGraphicFramePr>
            <a:graphicFrameLocks noChangeAspect="1"/>
          </p:cNvGraphicFramePr>
          <p:nvPr/>
        </p:nvGraphicFramePr>
        <p:xfrm>
          <a:off x="4445000" y="3148013"/>
          <a:ext cx="342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08" name="公式" r:id="rId8" imgW="342900" imgH="1307465" progId="Equation.3">
                  <p:embed/>
                </p:oleObj>
              </mc:Choice>
              <mc:Fallback>
                <p:oleObj name="公式" r:id="rId8" imgW="342900" imgH="1307465" progId="Equation.3">
                  <p:embed/>
                  <p:pic>
                    <p:nvPicPr>
                      <p:cNvPr id="0" name="图片 477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3148013"/>
                        <a:ext cx="3429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632" name="Object 80"/>
          <p:cNvGraphicFramePr>
            <a:graphicFrameLocks noChangeAspect="1"/>
          </p:cNvGraphicFramePr>
          <p:nvPr/>
        </p:nvGraphicFramePr>
        <p:xfrm>
          <a:off x="4832350" y="3614738"/>
          <a:ext cx="3698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09" name="公式" r:id="rId10" imgW="368300" imgH="381000" progId="Equation.3">
                  <p:embed/>
                </p:oleObj>
              </mc:Choice>
              <mc:Fallback>
                <p:oleObj name="公式" r:id="rId10" imgW="368300" imgH="381000" progId="Equation.3">
                  <p:embed/>
                  <p:pic>
                    <p:nvPicPr>
                      <p:cNvPr id="0" name="图片 4776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3614738"/>
                        <a:ext cx="36988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5783" name="Group 231"/>
          <p:cNvGrpSpPr/>
          <p:nvPr/>
        </p:nvGrpSpPr>
        <p:grpSpPr bwMode="auto">
          <a:xfrm>
            <a:off x="1050925" y="4635500"/>
            <a:ext cx="5510213" cy="457200"/>
            <a:chOff x="662" y="2920"/>
            <a:chExt cx="3471" cy="288"/>
          </a:xfrm>
        </p:grpSpPr>
        <p:sp>
          <p:nvSpPr>
            <p:cNvPr id="535554" name="Rectangle 2"/>
            <p:cNvSpPr>
              <a:spLocks noChangeArrowheads="1"/>
            </p:cNvSpPr>
            <p:nvPr/>
          </p:nvSpPr>
          <p:spPr bwMode="auto">
            <a:xfrm>
              <a:off x="662" y="2920"/>
              <a:ext cx="347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(2) </a:t>
              </a:r>
              <a:r>
                <a:rPr lang="zh-CN" altLang="en-US">
                  <a:solidFill>
                    <a:srgbClr val="000000"/>
                  </a:solidFill>
                </a:rPr>
                <a:t>由</a:t>
              </a:r>
              <a:r>
                <a:rPr lang="en-US" altLang="zh-CN">
                  <a:solidFill>
                    <a:srgbClr val="000000"/>
                  </a:solidFill>
                </a:rPr>
                <a:t>            </a:t>
              </a:r>
              <a:r>
                <a:rPr lang="zh-CN" altLang="en-US">
                  <a:solidFill>
                    <a:srgbClr val="000000"/>
                  </a:solidFill>
                </a:rPr>
                <a:t>与</a:t>
              </a:r>
              <a:r>
                <a:rPr lang="en-US" altLang="zh-CN">
                  <a:solidFill>
                    <a:srgbClr val="000000"/>
                  </a:solidFill>
                </a:rPr>
                <a:t>      </a:t>
              </a:r>
              <a:r>
                <a:rPr lang="zh-CN" altLang="en-US">
                  <a:solidFill>
                    <a:srgbClr val="000000"/>
                  </a:solidFill>
                </a:rPr>
                <a:t>的</a:t>
              </a:r>
              <a:r>
                <a:rPr lang="zh-CN" altLang="en-US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交角</a:t>
              </a:r>
              <a:r>
                <a:rPr lang="zh-CN" altLang="en-US">
                  <a:solidFill>
                    <a:srgbClr val="000000"/>
                  </a:solidFill>
                </a:rPr>
                <a:t>及</a:t>
              </a:r>
              <a:r>
                <a:rPr lang="zh-CN" altLang="en-US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位置</a:t>
              </a:r>
              <a:r>
                <a:rPr lang="zh-CN" altLang="en-US">
                  <a:solidFill>
                    <a:srgbClr val="000000"/>
                  </a:solidFill>
                </a:rPr>
                <a:t>关系，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/>
            </a:p>
          </p:txBody>
        </p:sp>
        <p:graphicFrame>
          <p:nvGraphicFramePr>
            <p:cNvPr id="38004" name="Object 81"/>
            <p:cNvGraphicFramePr>
              <a:graphicFrameLocks noChangeAspect="1"/>
            </p:cNvGraphicFramePr>
            <p:nvPr/>
          </p:nvGraphicFramePr>
          <p:xfrm>
            <a:off x="1198" y="2963"/>
            <a:ext cx="53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610" name="公式" r:id="rId12" imgW="850900" imgH="368300" progId="Equation.3">
                    <p:embed/>
                  </p:oleObj>
                </mc:Choice>
                <mc:Fallback>
                  <p:oleObj name="公式" r:id="rId12" imgW="850900" imgH="368300" progId="Equation.3">
                    <p:embed/>
                    <p:pic>
                      <p:nvPicPr>
                        <p:cNvPr id="0" name="图片 4776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8" y="2963"/>
                          <a:ext cx="538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005" name="Object 82"/>
            <p:cNvGraphicFramePr>
              <a:graphicFrameLocks noChangeAspect="1"/>
            </p:cNvGraphicFramePr>
            <p:nvPr/>
          </p:nvGraphicFramePr>
          <p:xfrm>
            <a:off x="1994" y="2963"/>
            <a:ext cx="22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611" name="公式" r:id="rId14" imgW="355600" imgH="381000" progId="Equation.3">
                    <p:embed/>
                  </p:oleObj>
                </mc:Choice>
                <mc:Fallback>
                  <p:oleObj name="公式" r:id="rId14" imgW="355600" imgH="381000" progId="Equation.3">
                    <p:embed/>
                    <p:pic>
                      <p:nvPicPr>
                        <p:cNvPr id="0" name="图片 4776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2963"/>
                          <a:ext cx="225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5784" name="Group 232"/>
          <p:cNvGrpSpPr/>
          <p:nvPr/>
        </p:nvGrpSpPr>
        <p:grpSpPr bwMode="auto">
          <a:xfrm>
            <a:off x="1477963" y="5210175"/>
            <a:ext cx="5078412" cy="457200"/>
            <a:chOff x="931" y="3282"/>
            <a:chExt cx="3199" cy="288"/>
          </a:xfrm>
        </p:grpSpPr>
        <p:sp>
          <p:nvSpPr>
            <p:cNvPr id="535555" name="Rectangle 3"/>
            <p:cNvSpPr>
              <a:spLocks noChangeArrowheads="1"/>
            </p:cNvSpPr>
            <p:nvPr/>
          </p:nvSpPr>
          <p:spPr bwMode="auto">
            <a:xfrm>
              <a:off x="931" y="3282"/>
              <a:ext cx="319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知</a:t>
              </a:r>
              <a:r>
                <a:rPr lang="en-US" altLang="zh-CN">
                  <a:solidFill>
                    <a:srgbClr val="000000"/>
                  </a:solidFill>
                </a:rPr>
                <a:t>            </a:t>
              </a:r>
              <a:r>
                <a:rPr lang="zh-CN" altLang="en-US">
                  <a:solidFill>
                    <a:srgbClr val="000000"/>
                  </a:solidFill>
                </a:rPr>
                <a:t>与</a:t>
              </a:r>
              <a:r>
                <a:rPr lang="en-US" altLang="zh-CN">
                  <a:solidFill>
                    <a:srgbClr val="000000"/>
                  </a:solidFill>
                </a:rPr>
                <a:t>      </a:t>
              </a:r>
              <a:r>
                <a:rPr lang="zh-CN" altLang="en-US">
                  <a:solidFill>
                    <a:srgbClr val="000000"/>
                  </a:solidFill>
                </a:rPr>
                <a:t>的</a:t>
              </a:r>
              <a:r>
                <a:rPr lang="zh-CN" altLang="en-US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交角</a:t>
              </a:r>
              <a:r>
                <a:rPr lang="zh-CN" altLang="en-US">
                  <a:solidFill>
                    <a:srgbClr val="000000"/>
                  </a:solidFill>
                </a:rPr>
                <a:t>及</a:t>
              </a:r>
              <a:r>
                <a:rPr lang="zh-CN" altLang="en-US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位置</a:t>
              </a:r>
              <a:r>
                <a:rPr lang="zh-CN" altLang="en-US">
                  <a:solidFill>
                    <a:srgbClr val="000000"/>
                  </a:solidFill>
                </a:rPr>
                <a:t>关系，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8001" name="Object 84"/>
            <p:cNvGraphicFramePr>
              <a:graphicFrameLocks noChangeAspect="1"/>
            </p:cNvGraphicFramePr>
            <p:nvPr/>
          </p:nvGraphicFramePr>
          <p:xfrm>
            <a:off x="1195" y="3321"/>
            <a:ext cx="56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612" name="公式" r:id="rId16" imgW="889000" imgH="368300" progId="Equation.3">
                    <p:embed/>
                  </p:oleObj>
                </mc:Choice>
                <mc:Fallback>
                  <p:oleObj name="公式" r:id="rId16" imgW="889000" imgH="368300" progId="Equation.3">
                    <p:embed/>
                    <p:pic>
                      <p:nvPicPr>
                        <p:cNvPr id="0" name="图片 4776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" y="3321"/>
                          <a:ext cx="563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002" name="Object 85"/>
            <p:cNvGraphicFramePr>
              <a:graphicFrameLocks noChangeAspect="1"/>
            </p:cNvGraphicFramePr>
            <p:nvPr/>
          </p:nvGraphicFramePr>
          <p:xfrm>
            <a:off x="1982" y="3321"/>
            <a:ext cx="23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613" name="公式" r:id="rId18" imgW="368300" imgH="381000" progId="Equation.3">
                    <p:embed/>
                  </p:oleObj>
                </mc:Choice>
                <mc:Fallback>
                  <p:oleObj name="公式" r:id="rId18" imgW="368300" imgH="381000" progId="Equation.3">
                    <p:embed/>
                    <p:pic>
                      <p:nvPicPr>
                        <p:cNvPr id="0" name="图片 4776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2" y="3321"/>
                          <a:ext cx="233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5647" name="Rectangle 95"/>
          <p:cNvSpPr>
            <a:spLocks noChangeArrowheads="1"/>
          </p:cNvSpPr>
          <p:nvPr/>
        </p:nvSpPr>
        <p:spPr bwMode="auto">
          <a:xfrm>
            <a:off x="1477963" y="5778500"/>
            <a:ext cx="43195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从而很容易地得到了像区域。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535781" name="Group 229"/>
          <p:cNvGrpSpPr/>
          <p:nvPr/>
        </p:nvGrpSpPr>
        <p:grpSpPr bwMode="auto">
          <a:xfrm>
            <a:off x="1044575" y="2457450"/>
            <a:ext cx="5108575" cy="457200"/>
            <a:chOff x="658" y="1548"/>
            <a:chExt cx="3218" cy="288"/>
          </a:xfrm>
        </p:grpSpPr>
        <p:sp>
          <p:nvSpPr>
            <p:cNvPr id="535630" name="Rectangle 78"/>
            <p:cNvSpPr>
              <a:spLocks noChangeArrowheads="1"/>
            </p:cNvSpPr>
            <p:nvPr/>
          </p:nvSpPr>
          <p:spPr bwMode="auto">
            <a:xfrm>
              <a:off x="658" y="1548"/>
              <a:ext cx="303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(1) </a:t>
              </a:r>
              <a:r>
                <a:rPr lang="zh-CN" altLang="en-US">
                  <a:solidFill>
                    <a:srgbClr val="000000"/>
                  </a:solidFill>
                </a:rPr>
                <a:t>将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虚轴</a:t>
              </a:r>
              <a:r>
                <a:rPr lang="zh-CN" altLang="en-US">
                  <a:solidFill>
                    <a:srgbClr val="000000"/>
                  </a:solidFill>
                </a:rPr>
                <a:t>上从</a:t>
              </a:r>
              <a:r>
                <a:rPr lang="en-US" altLang="zh-CN">
                  <a:solidFill>
                    <a:srgbClr val="000000"/>
                  </a:solidFill>
                </a:rPr>
                <a:t>   </a:t>
              </a:r>
              <a:r>
                <a:rPr lang="en-US" altLang="zh-CN" sz="8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到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en-US" altLang="zh-CN" sz="16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的一段记为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7997" name="Object 98"/>
            <p:cNvGraphicFramePr>
              <a:graphicFrameLocks noChangeAspect="1"/>
            </p:cNvGraphicFramePr>
            <p:nvPr/>
          </p:nvGraphicFramePr>
          <p:xfrm>
            <a:off x="3562" y="1581"/>
            <a:ext cx="31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614" name="公式" r:id="rId20" imgW="495300" imgH="381000" progId="Equation.3">
                    <p:embed/>
                  </p:oleObj>
                </mc:Choice>
                <mc:Fallback>
                  <p:oleObj name="公式" r:id="rId20" imgW="495300" imgH="381000" progId="Equation.3">
                    <p:embed/>
                    <p:pic>
                      <p:nvPicPr>
                        <p:cNvPr id="0" name="图片 4776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2" y="1581"/>
                          <a:ext cx="31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98" name="Object 99"/>
            <p:cNvGraphicFramePr>
              <a:graphicFrameLocks noChangeAspect="1"/>
            </p:cNvGraphicFramePr>
            <p:nvPr/>
          </p:nvGraphicFramePr>
          <p:xfrm>
            <a:off x="2334" y="1595"/>
            <a:ext cx="2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615" name="公式" r:id="rId22" imgW="355600" imgH="342900" progId="Equation.3">
                    <p:embed/>
                  </p:oleObj>
                </mc:Choice>
                <mc:Fallback>
                  <p:oleObj name="公式" r:id="rId22" imgW="355600" imgH="342900" progId="Equation.3">
                    <p:embed/>
                    <p:pic>
                      <p:nvPicPr>
                        <p:cNvPr id="0" name="图片 4776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4" y="1595"/>
                          <a:ext cx="2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99" name="Object 100"/>
            <p:cNvGraphicFramePr>
              <a:graphicFrameLocks noChangeAspect="1"/>
            </p:cNvGraphicFramePr>
            <p:nvPr/>
          </p:nvGraphicFramePr>
          <p:xfrm>
            <a:off x="1992" y="1603"/>
            <a:ext cx="8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616" name="公式" r:id="rId24" imgW="139700" imgH="279400" progId="Equation.3">
                    <p:embed/>
                  </p:oleObj>
                </mc:Choice>
                <mc:Fallback>
                  <p:oleObj name="公式" r:id="rId24" imgW="139700" imgH="279400" progId="Equation.3">
                    <p:embed/>
                    <p:pic>
                      <p:nvPicPr>
                        <p:cNvPr id="0" name="图片 4776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2" y="1603"/>
                          <a:ext cx="8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5618" name="Object 66"/>
          <p:cNvGraphicFramePr>
            <a:graphicFrameLocks noChangeAspect="1"/>
          </p:cNvGraphicFramePr>
          <p:nvPr/>
        </p:nvGraphicFramePr>
        <p:xfrm>
          <a:off x="2714625" y="36337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17" name="公式" r:id="rId26" imgW="190500" imgH="279400" progId="Equation.3">
                  <p:embed/>
                </p:oleObj>
              </mc:Choice>
              <mc:Fallback>
                <p:oleObj name="公式" r:id="rId26" imgW="190500" imgH="279400" progId="Equation.3">
                  <p:embed/>
                  <p:pic>
                    <p:nvPicPr>
                      <p:cNvPr id="0" name="图片 4776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6337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619" name="Object 67"/>
          <p:cNvGraphicFramePr>
            <a:graphicFrameLocks noChangeAspect="1"/>
          </p:cNvGraphicFramePr>
          <p:nvPr/>
        </p:nvGraphicFramePr>
        <p:xfrm>
          <a:off x="2755900" y="3221038"/>
          <a:ext cx="139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18" name="公式" r:id="rId28" imgW="139700" imgH="279400" progId="Equation.3">
                  <p:embed/>
                </p:oleObj>
              </mc:Choice>
              <mc:Fallback>
                <p:oleObj name="公式" r:id="rId28" imgW="139700" imgH="279400" progId="Equation.3">
                  <p:embed/>
                  <p:pic>
                    <p:nvPicPr>
                      <p:cNvPr id="0" name="图片 4776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3221038"/>
                        <a:ext cx="139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620" name="Object 68"/>
          <p:cNvGraphicFramePr>
            <a:graphicFrameLocks noChangeAspect="1"/>
          </p:cNvGraphicFramePr>
          <p:nvPr/>
        </p:nvGraphicFramePr>
        <p:xfrm>
          <a:off x="2644775" y="4113213"/>
          <a:ext cx="355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19" name="公式" r:id="rId30" imgW="355600" imgH="342900" progId="Equation.3">
                  <p:embed/>
                </p:oleObj>
              </mc:Choice>
              <mc:Fallback>
                <p:oleObj name="公式" r:id="rId30" imgW="355600" imgH="342900" progId="Equation.3">
                  <p:embed/>
                  <p:pic>
                    <p:nvPicPr>
                      <p:cNvPr id="0" name="图片 4776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4113213"/>
                        <a:ext cx="355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624" name="Object 72"/>
          <p:cNvGraphicFramePr>
            <a:graphicFrameLocks noChangeAspect="1"/>
          </p:cNvGraphicFramePr>
          <p:nvPr/>
        </p:nvGraphicFramePr>
        <p:xfrm>
          <a:off x="2381250" y="3151188"/>
          <a:ext cx="342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20" name="公式" r:id="rId32" imgW="342900" imgH="1307465" progId="Equation.3">
                  <p:embed/>
                </p:oleObj>
              </mc:Choice>
              <mc:Fallback>
                <p:oleObj name="公式" r:id="rId32" imgW="342900" imgH="1307465" progId="Equation.3">
                  <p:embed/>
                  <p:pic>
                    <p:nvPicPr>
                      <p:cNvPr id="0" name="图片 4776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151188"/>
                        <a:ext cx="3429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5782" name="Group 230"/>
          <p:cNvGrpSpPr/>
          <p:nvPr/>
        </p:nvGrpSpPr>
        <p:grpSpPr bwMode="auto">
          <a:xfrm>
            <a:off x="1477963" y="3563938"/>
            <a:ext cx="844550" cy="457200"/>
            <a:chOff x="931" y="2245"/>
            <a:chExt cx="532" cy="288"/>
          </a:xfrm>
        </p:grpSpPr>
        <p:graphicFrame>
          <p:nvGraphicFramePr>
            <p:cNvPr id="37994" name="Object 73"/>
            <p:cNvGraphicFramePr>
              <a:graphicFrameLocks noChangeAspect="1"/>
            </p:cNvGraphicFramePr>
            <p:nvPr/>
          </p:nvGraphicFramePr>
          <p:xfrm>
            <a:off x="1238" y="2273"/>
            <a:ext cx="22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621" name="公式" r:id="rId34" imgW="355600" imgH="381000" progId="Equation.3">
                    <p:embed/>
                  </p:oleObj>
                </mc:Choice>
                <mc:Fallback>
                  <p:oleObj name="公式" r:id="rId34" imgW="355600" imgH="381000" progId="Equation.3">
                    <p:embed/>
                    <p:pic>
                      <p:nvPicPr>
                        <p:cNvPr id="0" name="图片 4776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8" y="2273"/>
                          <a:ext cx="225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5653" name="Rectangle 101"/>
            <p:cNvSpPr>
              <a:spLocks noChangeArrowheads="1"/>
            </p:cNvSpPr>
            <p:nvPr/>
          </p:nvSpPr>
          <p:spPr bwMode="auto">
            <a:xfrm>
              <a:off x="931" y="224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则</a:t>
              </a:r>
              <a:r>
                <a:rPr lang="en-US" altLang="zh-CN">
                  <a:solidFill>
                    <a:srgbClr val="000000"/>
                  </a:solidFill>
                </a:rPr>
                <a:t> 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pic>
        <p:nvPicPr>
          <p:cNvPr id="37917" name="Picture 1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5710" name="Group 158"/>
          <p:cNvGrpSpPr/>
          <p:nvPr/>
        </p:nvGrpSpPr>
        <p:grpSpPr bwMode="auto">
          <a:xfrm>
            <a:off x="6867525" y="4124325"/>
            <a:ext cx="1914525" cy="2255838"/>
            <a:chOff x="4302" y="2586"/>
            <a:chExt cx="1206" cy="1421"/>
          </a:xfrm>
        </p:grpSpPr>
        <p:sp>
          <p:nvSpPr>
            <p:cNvPr id="535711" name="Line 159"/>
            <p:cNvSpPr>
              <a:spLocks noChangeAspect="1" noChangeShapeType="1"/>
            </p:cNvSpPr>
            <p:nvPr/>
          </p:nvSpPr>
          <p:spPr bwMode="auto">
            <a:xfrm>
              <a:off x="4302" y="3293"/>
              <a:ext cx="120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5712" name="Line 160"/>
            <p:cNvSpPr>
              <a:spLocks noChangeAspect="1" noChangeShapeType="1"/>
            </p:cNvSpPr>
            <p:nvPr/>
          </p:nvSpPr>
          <p:spPr bwMode="auto">
            <a:xfrm rot="-5400000">
              <a:off x="4503" y="3296"/>
              <a:ext cx="142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35789" name="Group 237"/>
          <p:cNvGrpSpPr/>
          <p:nvPr/>
        </p:nvGrpSpPr>
        <p:grpSpPr bwMode="auto">
          <a:xfrm>
            <a:off x="6438900" y="4237038"/>
            <a:ext cx="1871663" cy="1993900"/>
            <a:chOff x="4056" y="2669"/>
            <a:chExt cx="1179" cy="1256"/>
          </a:xfrm>
        </p:grpSpPr>
        <p:grpSp>
          <p:nvGrpSpPr>
            <p:cNvPr id="37979" name="Group 153"/>
            <p:cNvGrpSpPr/>
            <p:nvPr/>
          </p:nvGrpSpPr>
          <p:grpSpPr bwMode="auto">
            <a:xfrm>
              <a:off x="4056" y="2814"/>
              <a:ext cx="1129" cy="973"/>
              <a:chOff x="4032" y="2802"/>
              <a:chExt cx="1129" cy="973"/>
            </a:xfrm>
          </p:grpSpPr>
          <p:sp>
            <p:nvSpPr>
              <p:cNvPr id="535706" name="Rectangle 154"/>
              <p:cNvSpPr>
                <a:spLocks noChangeAspect="1" noChangeArrowheads="1"/>
              </p:cNvSpPr>
              <p:nvPr/>
            </p:nvSpPr>
            <p:spPr bwMode="auto">
              <a:xfrm rot="13500000">
                <a:off x="4031" y="2799"/>
                <a:ext cx="973" cy="972"/>
              </a:xfrm>
              <a:prstGeom prst="rect">
                <a:avLst/>
              </a:prstGeom>
              <a:gradFill rotWithShape="1">
                <a:gsLst>
                  <a:gs pos="0">
                    <a:srgbClr val="FFDCB9"/>
                  </a:gs>
                  <a:gs pos="100000">
                    <a:srgbClr val="FFFFFF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37989" name="Group 155"/>
              <p:cNvGrpSpPr/>
              <p:nvPr/>
            </p:nvGrpSpPr>
            <p:grpSpPr bwMode="auto">
              <a:xfrm>
                <a:off x="5116" y="3244"/>
                <a:ext cx="45" cy="88"/>
                <a:chOff x="5116" y="3244"/>
                <a:chExt cx="45" cy="88"/>
              </a:xfrm>
            </p:grpSpPr>
            <p:sp>
              <p:nvSpPr>
                <p:cNvPr id="535708" name="Line 156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5116" y="3241"/>
                  <a:ext cx="45" cy="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35709" name="Line 157"/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5115" y="3284"/>
                  <a:ext cx="45" cy="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37980" name="Group 235"/>
            <p:cNvGrpSpPr/>
            <p:nvPr/>
          </p:nvGrpSpPr>
          <p:grpSpPr bwMode="auto">
            <a:xfrm>
              <a:off x="4606" y="2669"/>
              <a:ext cx="629" cy="633"/>
              <a:chOff x="4606" y="2669"/>
              <a:chExt cx="629" cy="633"/>
            </a:xfrm>
          </p:grpSpPr>
          <p:sp>
            <p:nvSpPr>
              <p:cNvPr id="535713" name="Line 16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606" y="2679"/>
                <a:ext cx="629" cy="623"/>
              </a:xfrm>
              <a:prstGeom prst="line">
                <a:avLst/>
              </a:prstGeom>
              <a:noFill/>
              <a:ln w="12700">
                <a:solidFill>
                  <a:srgbClr val="00AA55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5714" name="Line 162"/>
              <p:cNvSpPr>
                <a:spLocks noChangeAspect="1" noChangeShapeType="1"/>
              </p:cNvSpPr>
              <p:nvPr/>
            </p:nvSpPr>
            <p:spPr bwMode="auto">
              <a:xfrm rot="-2700000" flipH="1" flipV="1">
                <a:off x="4789" y="2808"/>
                <a:ext cx="0" cy="10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7987" name="Object 165"/>
              <p:cNvGraphicFramePr>
                <a:graphicFrameLocks noChangeAspect="1"/>
              </p:cNvGraphicFramePr>
              <p:nvPr/>
            </p:nvGraphicFramePr>
            <p:xfrm>
              <a:off x="4767" y="2669"/>
              <a:ext cx="178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7622" name="公式" r:id="rId36" imgW="368300" imgH="368300" progId="Equation.3">
                      <p:embed/>
                    </p:oleObj>
                  </mc:Choice>
                  <mc:Fallback>
                    <p:oleObj name="公式" r:id="rId36" imgW="368300" imgH="368300" progId="Equation.3">
                      <p:embed/>
                      <p:pic>
                        <p:nvPicPr>
                          <p:cNvPr id="0" name="图片 4776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7" y="2669"/>
                            <a:ext cx="178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981" name="Group 236"/>
            <p:cNvGrpSpPr/>
            <p:nvPr/>
          </p:nvGrpSpPr>
          <p:grpSpPr bwMode="auto">
            <a:xfrm>
              <a:off x="4606" y="3302"/>
              <a:ext cx="629" cy="623"/>
              <a:chOff x="4606" y="3302"/>
              <a:chExt cx="629" cy="623"/>
            </a:xfrm>
          </p:grpSpPr>
          <p:sp>
            <p:nvSpPr>
              <p:cNvPr id="535719" name="Line 167"/>
              <p:cNvSpPr>
                <a:spLocks noChangeAspect="1" noChangeShapeType="1"/>
              </p:cNvSpPr>
              <p:nvPr/>
            </p:nvSpPr>
            <p:spPr bwMode="auto">
              <a:xfrm flipV="1">
                <a:off x="4606" y="3302"/>
                <a:ext cx="629" cy="623"/>
              </a:xfrm>
              <a:prstGeom prst="line">
                <a:avLst/>
              </a:prstGeom>
              <a:noFill/>
              <a:ln w="12700">
                <a:solidFill>
                  <a:srgbClr val="005F94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5720" name="Line 168"/>
              <p:cNvSpPr>
                <a:spLocks noChangeAspect="1" noChangeShapeType="1"/>
              </p:cNvSpPr>
              <p:nvPr/>
            </p:nvSpPr>
            <p:spPr bwMode="auto">
              <a:xfrm rot="2700000" flipV="1">
                <a:off x="4789" y="3689"/>
                <a:ext cx="0" cy="10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7984" name="Object 171"/>
              <p:cNvGraphicFramePr>
                <a:graphicFrameLocks noChangeAspect="1"/>
              </p:cNvGraphicFramePr>
              <p:nvPr/>
            </p:nvGraphicFramePr>
            <p:xfrm>
              <a:off x="4810" y="3723"/>
              <a:ext cx="172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7623" name="公式" r:id="rId38" imgW="355600" imgH="368300" progId="Equation.3">
                      <p:embed/>
                    </p:oleObj>
                  </mc:Choice>
                  <mc:Fallback>
                    <p:oleObj name="公式" r:id="rId38" imgW="355600" imgH="368300" progId="Equation.3">
                      <p:embed/>
                      <p:pic>
                        <p:nvPicPr>
                          <p:cNvPr id="0" name="图片 4776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0" y="3723"/>
                            <a:ext cx="172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37920" name="Picture 17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51613" y="1736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21" name="Picture 17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50025" y="1735138"/>
            <a:ext cx="838200" cy="21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922" name="Object 176"/>
          <p:cNvGraphicFramePr>
            <a:graphicFrameLocks noChangeAspect="1"/>
          </p:cNvGraphicFramePr>
          <p:nvPr/>
        </p:nvGraphicFramePr>
        <p:xfrm>
          <a:off x="8102600" y="1862138"/>
          <a:ext cx="62547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24" name="公式" r:id="rId40" imgW="812165" imgH="342900" progId="Equation.3">
                  <p:embed/>
                </p:oleObj>
              </mc:Choice>
              <mc:Fallback>
                <p:oleObj name="公式" r:id="rId40" imgW="812165" imgH="342900" progId="Equation.3">
                  <p:embed/>
                  <p:pic>
                    <p:nvPicPr>
                      <p:cNvPr id="0" name="图片 4776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600" y="1862138"/>
                        <a:ext cx="62547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3" name="Object 177"/>
          <p:cNvGraphicFramePr>
            <a:graphicFrameLocks noChangeAspect="1"/>
          </p:cNvGraphicFramePr>
          <p:nvPr/>
        </p:nvGraphicFramePr>
        <p:xfrm>
          <a:off x="6399213" y="1849438"/>
          <a:ext cx="62547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25" name="公式" r:id="rId42" imgW="812165" imgH="342900" progId="Equation.3">
                  <p:embed/>
                </p:oleObj>
              </mc:Choice>
              <mc:Fallback>
                <p:oleObj name="公式" r:id="rId42" imgW="812165" imgH="342900" progId="Equation.3">
                  <p:embed/>
                  <p:pic>
                    <p:nvPicPr>
                      <p:cNvPr id="0" name="图片 4776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213" y="1849438"/>
                        <a:ext cx="62547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4" name="Object 178"/>
          <p:cNvGraphicFramePr>
            <a:graphicFrameLocks noChangeAspect="1"/>
          </p:cNvGraphicFramePr>
          <p:nvPr/>
        </p:nvGraphicFramePr>
        <p:xfrm>
          <a:off x="7685088" y="3587750"/>
          <a:ext cx="27305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26" name="公式" r:id="rId44" imgW="355600" imgH="342900" progId="Equation.3">
                  <p:embed/>
                </p:oleObj>
              </mc:Choice>
              <mc:Fallback>
                <p:oleObj name="公式" r:id="rId44" imgW="355600" imgH="342900" progId="Equation.3">
                  <p:embed/>
                  <p:pic>
                    <p:nvPicPr>
                      <p:cNvPr id="0" name="图片 4776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5088" y="3587750"/>
                        <a:ext cx="27305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5" name="Object 179"/>
          <p:cNvGraphicFramePr>
            <a:graphicFrameLocks noChangeAspect="1"/>
          </p:cNvGraphicFramePr>
          <p:nvPr/>
        </p:nvGraphicFramePr>
        <p:xfrm>
          <a:off x="6572250" y="2881313"/>
          <a:ext cx="293688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27" name="公式" r:id="rId45" imgW="381000" imgH="342900" progId="Equation.3">
                  <p:embed/>
                </p:oleObj>
              </mc:Choice>
              <mc:Fallback>
                <p:oleObj name="公式" r:id="rId45" imgW="381000" imgH="342900" progId="Equation.3">
                  <p:embed/>
                  <p:pic>
                    <p:nvPicPr>
                      <p:cNvPr id="0" name="图片 4776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2881313"/>
                        <a:ext cx="293688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735" name="Line 183"/>
          <p:cNvSpPr>
            <a:spLocks noChangeAspect="1" noChangeShapeType="1"/>
          </p:cNvSpPr>
          <p:nvPr/>
        </p:nvSpPr>
        <p:spPr bwMode="auto">
          <a:xfrm flipV="1">
            <a:off x="6689725" y="1704975"/>
            <a:ext cx="1135063" cy="1123950"/>
          </a:xfrm>
          <a:prstGeom prst="line">
            <a:avLst/>
          </a:prstGeom>
          <a:noFill/>
          <a:ln w="3175">
            <a:solidFill>
              <a:srgbClr val="0000FF"/>
            </a:solidFill>
            <a:prstDash val="dash"/>
            <a:rou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5738" name="Line 186"/>
          <p:cNvSpPr>
            <a:spLocks noChangeAspect="1" noChangeShapeType="1"/>
          </p:cNvSpPr>
          <p:nvPr/>
        </p:nvSpPr>
        <p:spPr bwMode="auto">
          <a:xfrm flipH="1" flipV="1">
            <a:off x="7342188" y="1697038"/>
            <a:ext cx="1133475" cy="1122362"/>
          </a:xfrm>
          <a:prstGeom prst="line">
            <a:avLst/>
          </a:prstGeom>
          <a:noFill/>
          <a:ln w="3175">
            <a:solidFill>
              <a:srgbClr val="0000FF"/>
            </a:solidFill>
            <a:prstDash val="dash"/>
            <a:rou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5741" name="Freeform 189"/>
          <p:cNvSpPr>
            <a:spLocks noChangeAspect="1"/>
          </p:cNvSpPr>
          <p:nvPr/>
        </p:nvSpPr>
        <p:spPr bwMode="auto">
          <a:xfrm>
            <a:off x="7988300" y="2139950"/>
            <a:ext cx="444500" cy="666750"/>
          </a:xfrm>
          <a:custGeom>
            <a:avLst/>
            <a:gdLst>
              <a:gd name="T0" fmla="*/ 0 w 313"/>
              <a:gd name="T1" fmla="*/ 471 h 471"/>
              <a:gd name="T2" fmla="*/ 202 w 313"/>
              <a:gd name="T3" fmla="*/ 290 h 471"/>
              <a:gd name="T4" fmla="*/ 226 w 313"/>
              <a:gd name="T5" fmla="*/ 116 h 471"/>
              <a:gd name="T6" fmla="*/ 313 w 313"/>
              <a:gd name="T7" fmla="*/ 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3" h="471">
                <a:moveTo>
                  <a:pt x="0" y="471"/>
                </a:moveTo>
                <a:cubicBezTo>
                  <a:pt x="34" y="441"/>
                  <a:pt x="164" y="349"/>
                  <a:pt x="202" y="290"/>
                </a:cubicBezTo>
                <a:cubicBezTo>
                  <a:pt x="240" y="231"/>
                  <a:pt x="208" y="164"/>
                  <a:pt x="226" y="116"/>
                </a:cubicBezTo>
                <a:cubicBezTo>
                  <a:pt x="244" y="68"/>
                  <a:pt x="295" y="24"/>
                  <a:pt x="313" y="0"/>
                </a:cubicBezTo>
              </a:path>
            </a:pathLst>
          </a:custGeom>
          <a:noFill/>
          <a:ln w="3175" cap="flat" cmpd="sng">
            <a:solidFill>
              <a:srgbClr val="CC0066"/>
            </a:solidFill>
            <a:prstDash val="dash"/>
            <a:round/>
            <a:headEnd type="stealth" w="sm" len="lg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5742" name="Freeform 190"/>
          <p:cNvSpPr>
            <a:spLocks noChangeAspect="1"/>
          </p:cNvSpPr>
          <p:nvPr/>
        </p:nvSpPr>
        <p:spPr bwMode="auto">
          <a:xfrm flipH="1">
            <a:off x="6727825" y="2136775"/>
            <a:ext cx="442913" cy="668338"/>
          </a:xfrm>
          <a:custGeom>
            <a:avLst/>
            <a:gdLst>
              <a:gd name="T0" fmla="*/ 0 w 313"/>
              <a:gd name="T1" fmla="*/ 471 h 471"/>
              <a:gd name="T2" fmla="*/ 202 w 313"/>
              <a:gd name="T3" fmla="*/ 290 h 471"/>
              <a:gd name="T4" fmla="*/ 226 w 313"/>
              <a:gd name="T5" fmla="*/ 116 h 471"/>
              <a:gd name="T6" fmla="*/ 313 w 313"/>
              <a:gd name="T7" fmla="*/ 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3" h="471">
                <a:moveTo>
                  <a:pt x="0" y="471"/>
                </a:moveTo>
                <a:cubicBezTo>
                  <a:pt x="34" y="441"/>
                  <a:pt x="164" y="349"/>
                  <a:pt x="202" y="290"/>
                </a:cubicBezTo>
                <a:cubicBezTo>
                  <a:pt x="240" y="231"/>
                  <a:pt x="208" y="164"/>
                  <a:pt x="226" y="116"/>
                </a:cubicBezTo>
                <a:cubicBezTo>
                  <a:pt x="244" y="68"/>
                  <a:pt x="295" y="24"/>
                  <a:pt x="313" y="0"/>
                </a:cubicBezTo>
              </a:path>
            </a:pathLst>
          </a:custGeom>
          <a:noFill/>
          <a:ln w="3175" cap="flat" cmpd="sng">
            <a:solidFill>
              <a:srgbClr val="CC0066"/>
            </a:solidFill>
            <a:prstDash val="dash"/>
            <a:round/>
            <a:headEnd type="stealth" w="sm" len="lg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7930" name="Object 193"/>
          <p:cNvGraphicFramePr>
            <a:graphicFrameLocks noChangeAspect="1"/>
          </p:cNvGraphicFramePr>
          <p:nvPr/>
        </p:nvGraphicFramePr>
        <p:xfrm>
          <a:off x="7704138" y="1824038"/>
          <a:ext cx="107950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28" name="公式" r:id="rId47" imgW="139700" imgH="279400" progId="Equation.3">
                  <p:embed/>
                </p:oleObj>
              </mc:Choice>
              <mc:Fallback>
                <p:oleObj name="公式" r:id="rId47" imgW="139700" imgH="279400" progId="Equation.3">
                  <p:embed/>
                  <p:pic>
                    <p:nvPicPr>
                      <p:cNvPr id="0" name="图片 4776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138" y="1824038"/>
                        <a:ext cx="107950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1" name="Object 194"/>
          <p:cNvGraphicFramePr>
            <a:graphicFrameLocks noChangeAspect="1"/>
          </p:cNvGraphicFramePr>
          <p:nvPr/>
        </p:nvGraphicFramePr>
        <p:xfrm>
          <a:off x="8410575" y="2884488"/>
          <a:ext cx="127000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29" name="公式" r:id="rId48" imgW="165100" imgH="266065" progId="Equation.3">
                  <p:embed/>
                </p:oleObj>
              </mc:Choice>
              <mc:Fallback>
                <p:oleObj name="公式" r:id="rId48" imgW="165100" imgH="266065" progId="Equation.3">
                  <p:embed/>
                  <p:pic>
                    <p:nvPicPr>
                      <p:cNvPr id="0" name="图片 4776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0575" y="2884488"/>
                        <a:ext cx="127000" cy="20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5793" name="Group 241"/>
          <p:cNvGrpSpPr/>
          <p:nvPr/>
        </p:nvGrpSpPr>
        <p:grpSpPr bwMode="auto">
          <a:xfrm>
            <a:off x="6650038" y="1933575"/>
            <a:ext cx="1870075" cy="1797050"/>
            <a:chOff x="4189" y="1218"/>
            <a:chExt cx="1178" cy="1132"/>
          </a:xfrm>
        </p:grpSpPr>
        <p:sp>
          <p:nvSpPr>
            <p:cNvPr id="535732" name="Freeform 180"/>
            <p:cNvSpPr>
              <a:spLocks noChangeAspect="1"/>
            </p:cNvSpPr>
            <p:nvPr/>
          </p:nvSpPr>
          <p:spPr bwMode="auto">
            <a:xfrm>
              <a:off x="4542" y="1218"/>
              <a:ext cx="472" cy="1128"/>
            </a:xfrm>
            <a:custGeom>
              <a:avLst/>
              <a:gdLst>
                <a:gd name="T0" fmla="*/ 263 w 528"/>
                <a:gd name="T1" fmla="*/ 7 h 1263"/>
                <a:gd name="T2" fmla="*/ 191 w 528"/>
                <a:gd name="T3" fmla="*/ 93 h 1263"/>
                <a:gd name="T4" fmla="*/ 117 w 528"/>
                <a:gd name="T5" fmla="*/ 199 h 1263"/>
                <a:gd name="T6" fmla="*/ 55 w 528"/>
                <a:gd name="T7" fmla="*/ 339 h 1263"/>
                <a:gd name="T8" fmla="*/ 17 w 528"/>
                <a:gd name="T9" fmla="*/ 471 h 1263"/>
                <a:gd name="T10" fmla="*/ 3 w 528"/>
                <a:gd name="T11" fmla="*/ 591 h 1263"/>
                <a:gd name="T12" fmla="*/ 3 w 528"/>
                <a:gd name="T13" fmla="*/ 693 h 1263"/>
                <a:gd name="T14" fmla="*/ 23 w 528"/>
                <a:gd name="T15" fmla="*/ 827 h 1263"/>
                <a:gd name="T16" fmla="*/ 65 w 528"/>
                <a:gd name="T17" fmla="*/ 967 h 1263"/>
                <a:gd name="T18" fmla="*/ 121 w 528"/>
                <a:gd name="T19" fmla="*/ 1081 h 1263"/>
                <a:gd name="T20" fmla="*/ 181 w 528"/>
                <a:gd name="T21" fmla="*/ 1169 h 1263"/>
                <a:gd name="T22" fmla="*/ 267 w 528"/>
                <a:gd name="T23" fmla="*/ 1263 h 1263"/>
                <a:gd name="T24" fmla="*/ 341 w 528"/>
                <a:gd name="T25" fmla="*/ 1181 h 1263"/>
                <a:gd name="T26" fmla="*/ 433 w 528"/>
                <a:gd name="T27" fmla="*/ 1031 h 1263"/>
                <a:gd name="T28" fmla="*/ 489 w 528"/>
                <a:gd name="T29" fmla="*/ 899 h 1263"/>
                <a:gd name="T30" fmla="*/ 515 w 528"/>
                <a:gd name="T31" fmla="*/ 783 h 1263"/>
                <a:gd name="T32" fmla="*/ 525 w 528"/>
                <a:gd name="T33" fmla="*/ 695 h 1263"/>
                <a:gd name="T34" fmla="*/ 523 w 528"/>
                <a:gd name="T35" fmla="*/ 567 h 1263"/>
                <a:gd name="T36" fmla="*/ 497 w 528"/>
                <a:gd name="T37" fmla="*/ 425 h 1263"/>
                <a:gd name="T38" fmla="*/ 471 w 528"/>
                <a:gd name="T39" fmla="*/ 331 h 1263"/>
                <a:gd name="T40" fmla="*/ 423 w 528"/>
                <a:gd name="T41" fmla="*/ 223 h 1263"/>
                <a:gd name="T42" fmla="*/ 375 w 528"/>
                <a:gd name="T43" fmla="*/ 145 h 1263"/>
                <a:gd name="T44" fmla="*/ 329 w 528"/>
                <a:gd name="T45" fmla="*/ 81 h 1263"/>
                <a:gd name="T46" fmla="*/ 297 w 528"/>
                <a:gd name="T47" fmla="*/ 49 h 1263"/>
                <a:gd name="T48" fmla="*/ 263 w 528"/>
                <a:gd name="T49" fmla="*/ 7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8" h="1263">
                  <a:moveTo>
                    <a:pt x="263" y="7"/>
                  </a:moveTo>
                  <a:cubicBezTo>
                    <a:pt x="245" y="14"/>
                    <a:pt x="215" y="61"/>
                    <a:pt x="191" y="93"/>
                  </a:cubicBezTo>
                  <a:cubicBezTo>
                    <a:pt x="167" y="125"/>
                    <a:pt x="140" y="158"/>
                    <a:pt x="117" y="199"/>
                  </a:cubicBezTo>
                  <a:cubicBezTo>
                    <a:pt x="94" y="240"/>
                    <a:pt x="72" y="294"/>
                    <a:pt x="55" y="339"/>
                  </a:cubicBezTo>
                  <a:cubicBezTo>
                    <a:pt x="38" y="384"/>
                    <a:pt x="26" y="429"/>
                    <a:pt x="17" y="471"/>
                  </a:cubicBezTo>
                  <a:cubicBezTo>
                    <a:pt x="8" y="513"/>
                    <a:pt x="5" y="554"/>
                    <a:pt x="3" y="591"/>
                  </a:cubicBezTo>
                  <a:cubicBezTo>
                    <a:pt x="1" y="628"/>
                    <a:pt x="0" y="654"/>
                    <a:pt x="3" y="693"/>
                  </a:cubicBezTo>
                  <a:cubicBezTo>
                    <a:pt x="6" y="732"/>
                    <a:pt x="13" y="781"/>
                    <a:pt x="23" y="827"/>
                  </a:cubicBezTo>
                  <a:cubicBezTo>
                    <a:pt x="33" y="873"/>
                    <a:pt x="49" y="925"/>
                    <a:pt x="65" y="967"/>
                  </a:cubicBezTo>
                  <a:cubicBezTo>
                    <a:pt x="81" y="1009"/>
                    <a:pt x="102" y="1047"/>
                    <a:pt x="121" y="1081"/>
                  </a:cubicBezTo>
                  <a:cubicBezTo>
                    <a:pt x="140" y="1115"/>
                    <a:pt x="157" y="1139"/>
                    <a:pt x="181" y="1169"/>
                  </a:cubicBezTo>
                  <a:cubicBezTo>
                    <a:pt x="205" y="1199"/>
                    <a:pt x="240" y="1261"/>
                    <a:pt x="267" y="1263"/>
                  </a:cubicBezTo>
                  <a:cubicBezTo>
                    <a:pt x="285" y="1254"/>
                    <a:pt x="313" y="1220"/>
                    <a:pt x="341" y="1181"/>
                  </a:cubicBezTo>
                  <a:cubicBezTo>
                    <a:pt x="369" y="1142"/>
                    <a:pt x="408" y="1078"/>
                    <a:pt x="433" y="1031"/>
                  </a:cubicBezTo>
                  <a:cubicBezTo>
                    <a:pt x="458" y="984"/>
                    <a:pt x="475" y="940"/>
                    <a:pt x="489" y="899"/>
                  </a:cubicBezTo>
                  <a:cubicBezTo>
                    <a:pt x="503" y="858"/>
                    <a:pt x="509" y="817"/>
                    <a:pt x="515" y="783"/>
                  </a:cubicBezTo>
                  <a:cubicBezTo>
                    <a:pt x="521" y="749"/>
                    <a:pt x="524" y="731"/>
                    <a:pt x="525" y="695"/>
                  </a:cubicBezTo>
                  <a:cubicBezTo>
                    <a:pt x="526" y="659"/>
                    <a:pt x="528" y="612"/>
                    <a:pt x="523" y="567"/>
                  </a:cubicBezTo>
                  <a:cubicBezTo>
                    <a:pt x="518" y="522"/>
                    <a:pt x="506" y="464"/>
                    <a:pt x="497" y="425"/>
                  </a:cubicBezTo>
                  <a:cubicBezTo>
                    <a:pt x="488" y="386"/>
                    <a:pt x="483" y="365"/>
                    <a:pt x="471" y="331"/>
                  </a:cubicBezTo>
                  <a:cubicBezTo>
                    <a:pt x="459" y="297"/>
                    <a:pt x="439" y="254"/>
                    <a:pt x="423" y="223"/>
                  </a:cubicBezTo>
                  <a:cubicBezTo>
                    <a:pt x="407" y="192"/>
                    <a:pt x="391" y="169"/>
                    <a:pt x="375" y="145"/>
                  </a:cubicBezTo>
                  <a:cubicBezTo>
                    <a:pt x="359" y="121"/>
                    <a:pt x="342" y="97"/>
                    <a:pt x="329" y="81"/>
                  </a:cubicBezTo>
                  <a:cubicBezTo>
                    <a:pt x="316" y="65"/>
                    <a:pt x="307" y="62"/>
                    <a:pt x="297" y="49"/>
                  </a:cubicBezTo>
                  <a:cubicBezTo>
                    <a:pt x="287" y="36"/>
                    <a:pt x="281" y="0"/>
                    <a:pt x="263" y="7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DCB9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7968" name="Group 199"/>
            <p:cNvGrpSpPr>
              <a:grpSpLocks noChangeAspect="1"/>
            </p:cNvGrpSpPr>
            <p:nvPr/>
          </p:nvGrpSpPr>
          <p:grpSpPr bwMode="auto">
            <a:xfrm>
              <a:off x="4732" y="1266"/>
              <a:ext cx="89" cy="46"/>
              <a:chOff x="4813" y="2181"/>
              <a:chExt cx="169" cy="87"/>
            </a:xfrm>
          </p:grpSpPr>
          <p:sp>
            <p:nvSpPr>
              <p:cNvPr id="535752" name="Line 200"/>
              <p:cNvSpPr>
                <a:spLocks noChangeAspect="1" noChangeShapeType="1"/>
              </p:cNvSpPr>
              <p:nvPr/>
            </p:nvSpPr>
            <p:spPr bwMode="auto">
              <a:xfrm>
                <a:off x="4813" y="2181"/>
                <a:ext cx="87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5753" name="Line 201"/>
              <p:cNvSpPr>
                <a:spLocks noChangeAspect="1" noChangeShapeType="1"/>
              </p:cNvSpPr>
              <p:nvPr/>
            </p:nvSpPr>
            <p:spPr bwMode="auto">
              <a:xfrm flipH="1">
                <a:off x="4895" y="2183"/>
                <a:ext cx="87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7969" name="Group 239"/>
            <p:cNvGrpSpPr/>
            <p:nvPr/>
          </p:nvGrpSpPr>
          <p:grpSpPr bwMode="auto">
            <a:xfrm>
              <a:off x="4189" y="1226"/>
              <a:ext cx="972" cy="1124"/>
              <a:chOff x="4189" y="1226"/>
              <a:chExt cx="972" cy="1124"/>
            </a:xfrm>
          </p:grpSpPr>
          <p:sp>
            <p:nvSpPr>
              <p:cNvPr id="535736" name="弧 184"/>
              <p:cNvSpPr>
                <a:spLocks noChangeAspect="1"/>
              </p:cNvSpPr>
              <p:nvPr/>
            </p:nvSpPr>
            <p:spPr bwMode="auto">
              <a:xfrm>
                <a:off x="4189" y="1226"/>
                <a:ext cx="821" cy="1124"/>
              </a:xfrm>
              <a:custGeom>
                <a:avLst/>
                <a:gdLst>
                  <a:gd name="G0" fmla="+- 0 0 0"/>
                  <a:gd name="G1" fmla="+- 15093 0 0"/>
                  <a:gd name="G2" fmla="+- 21600 0 0"/>
                  <a:gd name="T0" fmla="*/ 15452 w 21600"/>
                  <a:gd name="T1" fmla="*/ 0 h 30144"/>
                  <a:gd name="T2" fmla="*/ 15493 w 21600"/>
                  <a:gd name="T3" fmla="*/ 30144 h 30144"/>
                  <a:gd name="T4" fmla="*/ 0 w 21600"/>
                  <a:gd name="T5" fmla="*/ 15093 h 30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0144" fill="none" extrusionOk="0">
                    <a:moveTo>
                      <a:pt x="15451" y="0"/>
                    </a:moveTo>
                    <a:cubicBezTo>
                      <a:pt x="19393" y="4035"/>
                      <a:pt x="21600" y="9452"/>
                      <a:pt x="21600" y="15093"/>
                    </a:cubicBezTo>
                    <a:cubicBezTo>
                      <a:pt x="21600" y="20713"/>
                      <a:pt x="19409" y="26112"/>
                      <a:pt x="15492" y="30143"/>
                    </a:cubicBezTo>
                  </a:path>
                  <a:path w="21600" h="30144" stroke="0" extrusionOk="0">
                    <a:moveTo>
                      <a:pt x="15451" y="0"/>
                    </a:moveTo>
                    <a:cubicBezTo>
                      <a:pt x="19393" y="4035"/>
                      <a:pt x="21600" y="9452"/>
                      <a:pt x="21600" y="15093"/>
                    </a:cubicBezTo>
                    <a:cubicBezTo>
                      <a:pt x="21600" y="20713"/>
                      <a:pt x="19409" y="26112"/>
                      <a:pt x="15492" y="30143"/>
                    </a:cubicBezTo>
                    <a:lnTo>
                      <a:pt x="0" y="15093"/>
                    </a:lnTo>
                    <a:close/>
                  </a:path>
                </a:pathLst>
              </a:custGeom>
              <a:noFill/>
              <a:ln w="12700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5750" name="Line 19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945" y="1473"/>
                <a:ext cx="34" cy="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7976" name="Object 202"/>
              <p:cNvGraphicFramePr>
                <a:graphicFrameLocks noChangeAspect="1"/>
              </p:cNvGraphicFramePr>
              <p:nvPr/>
            </p:nvGraphicFramePr>
            <p:xfrm>
              <a:off x="5001" y="1952"/>
              <a:ext cx="160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7630" name="公式" r:id="rId50" imgW="330200" imgH="368300" progId="Equation.3">
                      <p:embed/>
                    </p:oleObj>
                  </mc:Choice>
                  <mc:Fallback>
                    <p:oleObj name="公式" r:id="rId50" imgW="330200" imgH="368300" progId="Equation.3">
                      <p:embed/>
                      <p:pic>
                        <p:nvPicPr>
                          <p:cNvPr id="0" name="图片 4776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1" y="1952"/>
                            <a:ext cx="160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970" name="Group 240"/>
            <p:cNvGrpSpPr/>
            <p:nvPr/>
          </p:nvGrpSpPr>
          <p:grpSpPr bwMode="auto">
            <a:xfrm>
              <a:off x="4402" y="1225"/>
              <a:ext cx="965" cy="1125"/>
              <a:chOff x="4402" y="1225"/>
              <a:chExt cx="965" cy="1125"/>
            </a:xfrm>
          </p:grpSpPr>
          <p:sp>
            <p:nvSpPr>
              <p:cNvPr id="535737" name="弧 185"/>
              <p:cNvSpPr>
                <a:spLocks noChangeAspect="1"/>
              </p:cNvSpPr>
              <p:nvPr/>
            </p:nvSpPr>
            <p:spPr bwMode="auto">
              <a:xfrm flipH="1">
                <a:off x="4543" y="1225"/>
                <a:ext cx="824" cy="1125"/>
              </a:xfrm>
              <a:custGeom>
                <a:avLst/>
                <a:gdLst>
                  <a:gd name="G0" fmla="+- 0 0 0"/>
                  <a:gd name="G1" fmla="+- 15122 0 0"/>
                  <a:gd name="G2" fmla="+- 21600 0 0"/>
                  <a:gd name="T0" fmla="*/ 15424 w 21600"/>
                  <a:gd name="T1" fmla="*/ 0 h 30173"/>
                  <a:gd name="T2" fmla="*/ 15493 w 21600"/>
                  <a:gd name="T3" fmla="*/ 30173 h 30173"/>
                  <a:gd name="T4" fmla="*/ 0 w 21600"/>
                  <a:gd name="T5" fmla="*/ 15122 h 30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0173" fill="none" extrusionOk="0">
                    <a:moveTo>
                      <a:pt x="15423" y="0"/>
                    </a:moveTo>
                    <a:cubicBezTo>
                      <a:pt x="19382" y="4038"/>
                      <a:pt x="21600" y="9467"/>
                      <a:pt x="21600" y="15122"/>
                    </a:cubicBezTo>
                    <a:cubicBezTo>
                      <a:pt x="21600" y="20742"/>
                      <a:pt x="19409" y="26141"/>
                      <a:pt x="15492" y="30172"/>
                    </a:cubicBezTo>
                  </a:path>
                  <a:path w="21600" h="30173" stroke="0" extrusionOk="0">
                    <a:moveTo>
                      <a:pt x="15423" y="0"/>
                    </a:moveTo>
                    <a:cubicBezTo>
                      <a:pt x="19382" y="4038"/>
                      <a:pt x="21600" y="9467"/>
                      <a:pt x="21600" y="15122"/>
                    </a:cubicBezTo>
                    <a:cubicBezTo>
                      <a:pt x="21600" y="20742"/>
                      <a:pt x="19409" y="26141"/>
                      <a:pt x="15492" y="30172"/>
                    </a:cubicBezTo>
                    <a:lnTo>
                      <a:pt x="0" y="15122"/>
                    </a:lnTo>
                    <a:close/>
                  </a:path>
                </a:pathLst>
              </a:custGeom>
              <a:noFill/>
              <a:ln w="12700">
                <a:solidFill>
                  <a:srgbClr val="00AA55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5749" name="Line 197"/>
              <p:cNvSpPr>
                <a:spLocks noChangeAspect="1" noChangeShapeType="1"/>
              </p:cNvSpPr>
              <p:nvPr/>
            </p:nvSpPr>
            <p:spPr bwMode="auto">
              <a:xfrm flipH="1">
                <a:off x="4572" y="1480"/>
                <a:ext cx="34" cy="96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7973" name="Object 203"/>
              <p:cNvGraphicFramePr>
                <a:graphicFrameLocks noChangeAspect="1"/>
              </p:cNvGraphicFramePr>
              <p:nvPr/>
            </p:nvGraphicFramePr>
            <p:xfrm>
              <a:off x="4402" y="1953"/>
              <a:ext cx="172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7631" name="公式" r:id="rId52" imgW="355600" imgH="368300" progId="Equation.3">
                      <p:embed/>
                    </p:oleObj>
                  </mc:Choice>
                  <mc:Fallback>
                    <p:oleObj name="公式" r:id="rId52" imgW="355600" imgH="368300" progId="Equation.3">
                      <p:embed/>
                      <p:pic>
                        <p:nvPicPr>
                          <p:cNvPr id="0" name="图片 4776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2" y="1953"/>
                            <a:ext cx="172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35756" name="Rectangle 204"/>
          <p:cNvSpPr>
            <a:spLocks noChangeArrowheads="1"/>
          </p:cNvSpPr>
          <p:nvPr/>
        </p:nvSpPr>
        <p:spPr bwMode="auto">
          <a:xfrm>
            <a:off x="1050925" y="1844675"/>
            <a:ext cx="1158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lang="en-US" altLang="zh-CN" sz="18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en-US" altLang="zh-CN">
                <a:solidFill>
                  <a:srgbClr val="339933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339933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35757" name="Rectangle 205"/>
          <p:cNvSpPr>
            <a:spLocks noChangeArrowheads="1"/>
          </p:cNvSpPr>
          <p:nvPr/>
        </p:nvSpPr>
        <p:spPr bwMode="auto">
          <a:xfrm>
            <a:off x="534988" y="1844675"/>
            <a:ext cx="7905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  </a:t>
            </a:r>
            <a:endParaRPr lang="en-US" altLang="zh-CN">
              <a:solidFill>
                <a:srgbClr val="000099"/>
              </a:solidFill>
            </a:endParaRPr>
          </a:p>
        </p:txBody>
      </p:sp>
      <p:grpSp>
        <p:nvGrpSpPr>
          <p:cNvPr id="37935" name="Group 206"/>
          <p:cNvGrpSpPr/>
          <p:nvPr/>
        </p:nvGrpSpPr>
        <p:grpSpPr bwMode="auto">
          <a:xfrm>
            <a:off x="534988" y="550863"/>
            <a:ext cx="8591550" cy="1146175"/>
            <a:chOff x="337" y="347"/>
            <a:chExt cx="5412" cy="722"/>
          </a:xfrm>
        </p:grpSpPr>
        <p:sp>
          <p:nvSpPr>
            <p:cNvPr id="535759" name="Rectangle 207"/>
            <p:cNvSpPr>
              <a:spLocks noChangeArrowheads="1"/>
            </p:cNvSpPr>
            <p:nvPr/>
          </p:nvSpPr>
          <p:spPr bwMode="auto">
            <a:xfrm>
              <a:off x="337" y="444"/>
              <a:ext cx="4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535760" name="Rectangle 208"/>
            <p:cNvSpPr>
              <a:spLocks noChangeArrowheads="1"/>
            </p:cNvSpPr>
            <p:nvPr/>
          </p:nvSpPr>
          <p:spPr bwMode="auto">
            <a:xfrm>
              <a:off x="657" y="444"/>
              <a:ext cx="50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求区域</a:t>
              </a:r>
              <a:r>
                <a:rPr lang="en-US" altLang="zh-CN">
                  <a:solidFill>
                    <a:srgbClr val="000000"/>
                  </a:solidFill>
                </a:rPr>
                <a:t>                                                         </a:t>
              </a:r>
              <a:r>
                <a:rPr lang="zh-CN" altLang="en-US">
                  <a:solidFill>
                    <a:srgbClr val="000000"/>
                  </a:solidFill>
                </a:rPr>
                <a:t>在映射</a:t>
              </a:r>
              <a:r>
                <a:rPr lang="en-US" altLang="zh-CN">
                  <a:solidFill>
                    <a:srgbClr val="000000"/>
                  </a:solidFill>
                </a:rPr>
                <a:t>                 </a:t>
              </a:r>
              <a:r>
                <a:rPr lang="zh-CN" altLang="en-US">
                  <a:solidFill>
                    <a:srgbClr val="000000"/>
                  </a:solidFill>
                </a:rPr>
                <a:t>下</a:t>
              </a:r>
              <a:r>
                <a:rPr lang="en-US" altLang="zh-CN" sz="2000">
                  <a:solidFill>
                    <a:srgbClr val="000000"/>
                  </a:solidFill>
                </a:rPr>
                <a:t>  </a:t>
              </a:r>
              <a:endParaRPr lang="en-US" altLang="zh-CN" sz="2000">
                <a:solidFill>
                  <a:srgbClr val="000000"/>
                </a:solidFill>
              </a:endParaRPr>
            </a:p>
          </p:txBody>
        </p:sp>
        <p:graphicFrame>
          <p:nvGraphicFramePr>
            <p:cNvPr id="37964" name="Object 209"/>
            <p:cNvGraphicFramePr/>
            <p:nvPr/>
          </p:nvGraphicFramePr>
          <p:xfrm>
            <a:off x="4643" y="347"/>
            <a:ext cx="74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632" name="公式" r:id="rId54" imgW="1181100" imgH="787400" progId="Equation.3">
                    <p:embed/>
                  </p:oleObj>
                </mc:Choice>
                <mc:Fallback>
                  <p:oleObj name="公式" r:id="rId54" imgW="1181100" imgH="787400" progId="Equation.3">
                    <p:embed/>
                    <p:pic>
                      <p:nvPicPr>
                        <p:cNvPr id="0" name="图片 4776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" y="347"/>
                          <a:ext cx="74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65" name="Object 210"/>
            <p:cNvGraphicFramePr/>
            <p:nvPr/>
          </p:nvGraphicFramePr>
          <p:xfrm>
            <a:off x="1339" y="465"/>
            <a:ext cx="2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633" name="公式" r:id="rId56" imgW="4203700" imgH="406400" progId="Equation.3">
                    <p:embed/>
                  </p:oleObj>
                </mc:Choice>
                <mc:Fallback>
                  <p:oleObj name="公式" r:id="rId56" imgW="4203700" imgH="406400" progId="Equation.3">
                    <p:embed/>
                    <p:pic>
                      <p:nvPicPr>
                        <p:cNvPr id="0" name="图片 4776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465"/>
                          <a:ext cx="26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5763" name="Rectangle 211"/>
            <p:cNvSpPr>
              <a:spLocks noChangeArrowheads="1"/>
            </p:cNvSpPr>
            <p:nvPr/>
          </p:nvSpPr>
          <p:spPr bwMode="auto">
            <a:xfrm>
              <a:off x="660" y="781"/>
              <a:ext cx="117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的像区域。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535786" name="Group 234"/>
          <p:cNvGrpSpPr/>
          <p:nvPr/>
        </p:nvGrpSpPr>
        <p:grpSpPr bwMode="auto">
          <a:xfrm>
            <a:off x="6799263" y="5238750"/>
            <a:ext cx="1500187" cy="366713"/>
            <a:chOff x="4283" y="3300"/>
            <a:chExt cx="945" cy="231"/>
          </a:xfrm>
        </p:grpSpPr>
        <p:graphicFrame>
          <p:nvGraphicFramePr>
            <p:cNvPr id="37959" name="Object 218"/>
            <p:cNvGraphicFramePr>
              <a:graphicFrameLocks noChangeAspect="1"/>
            </p:cNvGraphicFramePr>
            <p:nvPr/>
          </p:nvGraphicFramePr>
          <p:xfrm>
            <a:off x="4691" y="3346"/>
            <a:ext cx="178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634" name="公式" r:id="rId58" imgW="368300" imgH="381000" progId="Equation.3">
                    <p:embed/>
                  </p:oleObj>
                </mc:Choice>
                <mc:Fallback>
                  <p:oleObj name="公式" r:id="rId58" imgW="368300" imgH="381000" progId="Equation.3">
                    <p:embed/>
                    <p:pic>
                      <p:nvPicPr>
                        <p:cNvPr id="0" name="图片 4776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1" y="3346"/>
                          <a:ext cx="178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5771" name="Line 219"/>
            <p:cNvSpPr>
              <a:spLocks noChangeAspect="1" noChangeShapeType="1"/>
            </p:cNvSpPr>
            <p:nvPr/>
          </p:nvSpPr>
          <p:spPr bwMode="auto">
            <a:xfrm rot="-5400000">
              <a:off x="4756" y="2829"/>
              <a:ext cx="0" cy="9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5772" name="Line 220"/>
            <p:cNvSpPr>
              <a:spLocks noChangeAspect="1" noChangeShapeType="1"/>
            </p:cNvSpPr>
            <p:nvPr/>
          </p:nvSpPr>
          <p:spPr bwMode="auto">
            <a:xfrm rot="5400000" flipH="1">
              <a:off x="4767" y="3250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35773" name="Oval 221"/>
          <p:cNvSpPr>
            <a:spLocks noChangeAspect="1" noChangeArrowheads="1"/>
          </p:cNvSpPr>
          <p:nvPr/>
        </p:nvSpPr>
        <p:spPr bwMode="auto">
          <a:xfrm>
            <a:off x="7829550" y="5211763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35785" name="Group 233"/>
          <p:cNvGrpSpPr/>
          <p:nvPr/>
        </p:nvGrpSpPr>
        <p:grpSpPr bwMode="auto">
          <a:xfrm>
            <a:off x="6850063" y="4997450"/>
            <a:ext cx="204787" cy="276225"/>
            <a:chOff x="4315" y="3148"/>
            <a:chExt cx="129" cy="174"/>
          </a:xfrm>
        </p:grpSpPr>
        <p:graphicFrame>
          <p:nvGraphicFramePr>
            <p:cNvPr id="37957" name="Object 166"/>
            <p:cNvGraphicFramePr>
              <a:graphicFrameLocks noChangeAspect="1"/>
            </p:cNvGraphicFramePr>
            <p:nvPr/>
          </p:nvGraphicFramePr>
          <p:xfrm>
            <a:off x="4315" y="3148"/>
            <a:ext cx="129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635" name="公式" r:id="rId60" imgW="266700" imgH="190500" progId="Equation.3">
                    <p:embed/>
                  </p:oleObj>
                </mc:Choice>
                <mc:Fallback>
                  <p:oleObj name="公式" r:id="rId60" imgW="266700" imgH="190500" progId="Equation.3">
                    <p:embed/>
                    <p:pic>
                      <p:nvPicPr>
                        <p:cNvPr id="0" name="图片 4776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5" y="3148"/>
                          <a:ext cx="129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5774" name="Oval 222"/>
            <p:cNvSpPr>
              <a:spLocks noChangeAspect="1" noChangeArrowheads="1"/>
            </p:cNvSpPr>
            <p:nvPr/>
          </p:nvSpPr>
          <p:spPr bwMode="auto">
            <a:xfrm>
              <a:off x="4352" y="3282"/>
              <a:ext cx="40" cy="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35780" name="Rectangle 228"/>
          <p:cNvSpPr>
            <a:spLocks noChangeArrowheads="1"/>
          </p:cNvSpPr>
          <p:nvPr/>
        </p:nvSpPr>
        <p:spPr bwMode="auto">
          <a:xfrm>
            <a:off x="2098675" y="1849438"/>
            <a:ext cx="24812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借助特殊曲线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35724" name="Oval 172"/>
          <p:cNvSpPr>
            <a:spLocks noChangeAspect="1" noChangeArrowheads="1"/>
          </p:cNvSpPr>
          <p:nvPr/>
        </p:nvSpPr>
        <p:spPr bwMode="auto">
          <a:xfrm>
            <a:off x="8280400" y="5210175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5733" name="Line 181"/>
          <p:cNvSpPr>
            <a:spLocks noChangeAspect="1" noChangeShapeType="1"/>
          </p:cNvSpPr>
          <p:nvPr/>
        </p:nvSpPr>
        <p:spPr bwMode="auto">
          <a:xfrm>
            <a:off x="6429375" y="2822575"/>
            <a:ext cx="2355850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5747" name="Oval 195"/>
          <p:cNvSpPr>
            <a:spLocks noChangeAspect="1" noChangeArrowheads="1"/>
          </p:cNvSpPr>
          <p:nvPr/>
        </p:nvSpPr>
        <p:spPr bwMode="auto">
          <a:xfrm>
            <a:off x="6670675" y="2794000"/>
            <a:ext cx="53975" cy="52388"/>
          </a:xfrm>
          <a:prstGeom prst="ellipse">
            <a:avLst/>
          </a:prstGeom>
          <a:solidFill>
            <a:srgbClr val="EAEAEA"/>
          </a:solidFill>
          <a:ln w="6350">
            <a:solidFill>
              <a:srgbClr val="0033CC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5748" name="Oval 196"/>
          <p:cNvSpPr>
            <a:spLocks noChangeAspect="1" noChangeArrowheads="1"/>
          </p:cNvSpPr>
          <p:nvPr/>
        </p:nvSpPr>
        <p:spPr bwMode="auto">
          <a:xfrm>
            <a:off x="8442325" y="2792413"/>
            <a:ext cx="53975" cy="52387"/>
          </a:xfrm>
          <a:prstGeom prst="ellipse">
            <a:avLst/>
          </a:prstGeom>
          <a:solidFill>
            <a:srgbClr val="EAEAEA"/>
          </a:solidFill>
          <a:ln w="3175">
            <a:solidFill>
              <a:srgbClr val="0033CC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5734" name="Line 182"/>
          <p:cNvSpPr>
            <a:spLocks noChangeAspect="1" noChangeShapeType="1"/>
          </p:cNvSpPr>
          <p:nvPr/>
        </p:nvSpPr>
        <p:spPr bwMode="auto">
          <a:xfrm rot="-5400000">
            <a:off x="6317456" y="2721769"/>
            <a:ext cx="2535238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535790" name="Group 238"/>
          <p:cNvGrpSpPr/>
          <p:nvPr/>
        </p:nvGrpSpPr>
        <p:grpSpPr bwMode="auto">
          <a:xfrm>
            <a:off x="7580313" y="1951038"/>
            <a:ext cx="290512" cy="1785937"/>
            <a:chOff x="4775" y="1229"/>
            <a:chExt cx="183" cy="1125"/>
          </a:xfrm>
        </p:grpSpPr>
        <p:sp>
          <p:nvSpPr>
            <p:cNvPr id="535765" name="Line 213"/>
            <p:cNvSpPr>
              <a:spLocks noChangeAspect="1" noChangeShapeType="1"/>
            </p:cNvSpPr>
            <p:nvPr/>
          </p:nvSpPr>
          <p:spPr bwMode="auto">
            <a:xfrm>
              <a:off x="4776" y="1229"/>
              <a:ext cx="0" cy="112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5766" name="Line 214"/>
            <p:cNvSpPr>
              <a:spLocks noChangeAspect="1" noChangeShapeType="1"/>
            </p:cNvSpPr>
            <p:nvPr/>
          </p:nvSpPr>
          <p:spPr bwMode="auto">
            <a:xfrm flipH="1">
              <a:off x="4775" y="1478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7956" name="Object 216"/>
            <p:cNvGraphicFramePr>
              <a:graphicFrameLocks noChangeAspect="1"/>
            </p:cNvGraphicFramePr>
            <p:nvPr/>
          </p:nvGraphicFramePr>
          <p:xfrm>
            <a:off x="4786" y="1836"/>
            <a:ext cx="17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636" name="Equation" r:id="rId62" imgW="355600" imgH="381000" progId="Equation.DSMT4">
                    <p:embed/>
                  </p:oleObj>
                </mc:Choice>
                <mc:Fallback>
                  <p:oleObj name="Equation" r:id="rId62" imgW="355600" imgH="381000" progId="Equation.DSMT4">
                    <p:embed/>
                    <p:pic>
                      <p:nvPicPr>
                        <p:cNvPr id="0" name="图片 4776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" y="1836"/>
                          <a:ext cx="172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5767" name="Oval 215"/>
          <p:cNvSpPr>
            <a:spLocks noChangeAspect="1" noChangeArrowheads="1"/>
          </p:cNvSpPr>
          <p:nvPr/>
        </p:nvSpPr>
        <p:spPr bwMode="auto">
          <a:xfrm>
            <a:off x="7550150" y="2789238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7947" name="Group 223"/>
          <p:cNvGrpSpPr/>
          <p:nvPr/>
        </p:nvGrpSpPr>
        <p:grpSpPr bwMode="auto">
          <a:xfrm>
            <a:off x="7189788" y="1927225"/>
            <a:ext cx="784225" cy="1812925"/>
            <a:chOff x="4529" y="1214"/>
            <a:chExt cx="494" cy="1142"/>
          </a:xfrm>
        </p:grpSpPr>
        <p:sp>
          <p:nvSpPr>
            <p:cNvPr id="535776" name="Oval 224"/>
            <p:cNvSpPr>
              <a:spLocks noChangeAspect="1" noChangeArrowheads="1"/>
            </p:cNvSpPr>
            <p:nvPr/>
          </p:nvSpPr>
          <p:spPr bwMode="auto">
            <a:xfrm>
              <a:off x="4529" y="1765"/>
              <a:ext cx="27" cy="26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66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5777" name="Oval 225"/>
            <p:cNvSpPr>
              <a:spLocks noChangeAspect="1" noChangeArrowheads="1"/>
            </p:cNvSpPr>
            <p:nvPr/>
          </p:nvSpPr>
          <p:spPr bwMode="auto">
            <a:xfrm>
              <a:off x="4996" y="1765"/>
              <a:ext cx="27" cy="27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66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5778" name="Oval 226"/>
            <p:cNvSpPr>
              <a:spLocks noChangeAspect="1" noChangeArrowheads="1"/>
            </p:cNvSpPr>
            <p:nvPr/>
          </p:nvSpPr>
          <p:spPr bwMode="auto">
            <a:xfrm>
              <a:off x="4763" y="2330"/>
              <a:ext cx="27" cy="26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66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5779" name="Oval 227"/>
            <p:cNvSpPr>
              <a:spLocks noChangeAspect="1" noChangeArrowheads="1"/>
            </p:cNvSpPr>
            <p:nvPr/>
          </p:nvSpPr>
          <p:spPr bwMode="auto">
            <a:xfrm>
              <a:off x="4763" y="1214"/>
              <a:ext cx="27" cy="26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66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35743" name="Oval 191"/>
          <p:cNvSpPr>
            <a:spLocks noChangeAspect="1" noChangeArrowheads="1"/>
          </p:cNvSpPr>
          <p:nvPr/>
        </p:nvSpPr>
        <p:spPr bwMode="auto">
          <a:xfrm>
            <a:off x="7548563" y="3684588"/>
            <a:ext cx="65087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5744" name="Oval 192"/>
          <p:cNvSpPr>
            <a:spLocks noChangeAspect="1" noChangeArrowheads="1"/>
          </p:cNvSpPr>
          <p:nvPr/>
        </p:nvSpPr>
        <p:spPr bwMode="auto">
          <a:xfrm>
            <a:off x="7548563" y="1920875"/>
            <a:ext cx="65087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3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3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53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3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3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3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3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3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35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35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3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3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35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35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3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3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3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3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3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53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53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1000"/>
                                        <p:tgtEl>
                                          <p:spTgt spid="53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53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53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1000"/>
                                        <p:tgtEl>
                                          <p:spTgt spid="53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3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2000"/>
                                        <p:tgtEl>
                                          <p:spTgt spid="53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53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2000"/>
                                        <p:tgtEl>
                                          <p:spTgt spid="53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53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647" grpId="0"/>
      <p:bldP spid="535756" grpId="0"/>
      <p:bldP spid="535773" grpId="0" animBg="1"/>
      <p:bldP spid="535780" grpId="0"/>
      <p:bldP spid="535724" grpId="0" animBg="1"/>
      <p:bldP spid="535767" grpId="0" animBg="1"/>
      <p:bldP spid="535743" grpId="0" animBg="1"/>
      <p:bldP spid="53574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4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5" name="Picture 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6" name="Picture 5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7" name="Picture 5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8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9" name="Picture 5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0" name="Picture 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1" name="Picture 58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2" name="Picture 5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3" name="Picture 6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4" name="Picture 6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5" name="Picture 62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6" name="Picture 6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7" name="Picture 6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8" name="Picture 6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9" name="Picture 6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0" name="Picture 6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1" name="Picture 68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2" name="Picture 6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3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74" name="Group 49"/>
          <p:cNvGrpSpPr/>
          <p:nvPr/>
        </p:nvGrpSpPr>
        <p:grpSpPr bwMode="auto">
          <a:xfrm>
            <a:off x="534988" y="1630363"/>
            <a:ext cx="6840537" cy="457200"/>
            <a:chOff x="337" y="1027"/>
            <a:chExt cx="4309" cy="288"/>
          </a:xfrm>
        </p:grpSpPr>
        <p:sp>
          <p:nvSpPr>
            <p:cNvPr id="72706" name="Rectangle 2"/>
            <p:cNvSpPr>
              <a:spLocks noChangeArrowheads="1"/>
            </p:cNvSpPr>
            <p:nvPr/>
          </p:nvSpPr>
          <p:spPr bwMode="auto">
            <a:xfrm>
              <a:off x="337" y="1027"/>
              <a:ext cx="43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1" dirty="0">
                  <a:solidFill>
                    <a:srgbClr val="339933"/>
                  </a:solidFill>
                  <a:ea typeface="楷体_GB2312" charset="0"/>
                  <a:cs typeface="楷体_GB2312" charset="0"/>
                </a:rPr>
                <a:t>(2) </a:t>
              </a:r>
              <a:r>
                <a:rPr kumimoji="1" lang="zh-CN" altLang="en-US" b="1" dirty="0">
                  <a:solidFill>
                    <a:srgbClr val="339933"/>
                  </a:solidFill>
                  <a:ea typeface="楷体_GB2312" charset="0"/>
                  <a:cs typeface="楷体_GB2312" charset="0"/>
                </a:rPr>
                <a:t>当               时，</a:t>
              </a:r>
              <a:r>
                <a:rPr kumimoji="1" lang="zh-CN" altLang="en-US" b="1" dirty="0">
                  <a:solidFill>
                    <a:srgbClr val="FF3300"/>
                  </a:solidFill>
                  <a:ea typeface="楷体_GB2312" charset="0"/>
                  <a:cs typeface="楷体_GB2312" charset="0"/>
                </a:rPr>
                <a:t>频率特性</a:t>
              </a:r>
              <a:r>
                <a:rPr kumimoji="1" lang="zh-CN" altLang="en-US" b="1" dirty="0">
                  <a:solidFill>
                    <a:srgbClr val="339933"/>
                  </a:solidFill>
                  <a:ea typeface="楷体_GB2312" charset="0"/>
                  <a:cs typeface="楷体_GB2312" charset="0"/>
                </a:rPr>
                <a:t>发生了什么变化？</a:t>
              </a:r>
              <a:endParaRPr kumimoji="1" lang="zh-CN" altLang="en-US" b="1" dirty="0">
                <a:solidFill>
                  <a:srgbClr val="339933"/>
                </a:solidFill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23587" name="Object 10"/>
            <p:cNvGraphicFramePr/>
            <p:nvPr/>
          </p:nvGraphicFramePr>
          <p:xfrm>
            <a:off x="877" y="1084"/>
            <a:ext cx="68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58" name="公式" r:id="rId3" imgW="1091565" imgH="342900" progId="Equation.3">
                    <p:embed/>
                  </p:oleObj>
                </mc:Choice>
                <mc:Fallback>
                  <p:oleObj name="公式" r:id="rId3" imgW="1091565" imgH="342900" progId="Equation.3">
                    <p:embed/>
                    <p:pic>
                      <p:nvPicPr>
                        <p:cNvPr id="0" name="图片 3892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" y="1084"/>
                          <a:ext cx="68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536575" y="530225"/>
            <a:ext cx="61007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二、</a:t>
            </a:r>
            <a:r>
              <a:rPr lang="zh-CN" altLang="en-US" sz="2800" b="1" dirty="0">
                <a:solidFill>
                  <a:srgbClr val="000099"/>
                </a:solidFill>
              </a:rPr>
              <a:t>非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周期函数的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积分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536575" y="1096963"/>
            <a:ext cx="2387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>
                <a:solidFill>
                  <a:srgbClr val="000099"/>
                </a:solidFill>
              </a:rPr>
              <a:t>1. </a:t>
            </a:r>
            <a:r>
              <a:rPr kumimoji="1" lang="zh-CN" altLang="en-US" b="1">
                <a:solidFill>
                  <a:srgbClr val="000099"/>
                </a:solidFill>
              </a:rPr>
              <a:t>简单分析</a:t>
            </a:r>
            <a:endParaRPr kumimoji="1" lang="zh-CN" altLang="en-US" b="1">
              <a:solidFill>
                <a:srgbClr val="000099"/>
              </a:solidFill>
            </a:endParaRP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534988" y="2295525"/>
            <a:ext cx="1243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 dirty="0">
                <a:solidFill>
                  <a:srgbClr val="3333FF"/>
                </a:solidFill>
              </a:rPr>
              <a:t>分析</a:t>
            </a:r>
            <a:endParaRPr kumimoji="1" lang="zh-CN" altLang="en-US" b="1" dirty="0">
              <a:solidFill>
                <a:srgbClr val="3333FF"/>
              </a:solidFill>
            </a:endParaRPr>
          </a:p>
        </p:txBody>
      </p:sp>
      <p:pic>
        <p:nvPicPr>
          <p:cNvPr id="23578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460500" y="2276475"/>
            <a:ext cx="75057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lang="en-US" altLang="zh-CN" dirty="0"/>
              <a:t>Fourier </a:t>
            </a:r>
            <a:r>
              <a:rPr lang="zh-CN" altLang="en-US" b="1" dirty="0"/>
              <a:t>级数表明，周期函数仅包含离散的频率成份，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511300" y="2809875"/>
            <a:ext cx="632460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b="1" dirty="0"/>
              <a:t>其频谱是以          </a:t>
            </a:r>
            <a:r>
              <a:rPr lang="zh-CN" dirty="0"/>
              <a:t> </a:t>
            </a:r>
            <a:r>
              <a:rPr lang="zh-CN" altLang="en-US" dirty="0"/>
              <a:t>    </a:t>
            </a:r>
            <a:r>
              <a:rPr lang="zh-CN" altLang="en-US" b="1" dirty="0"/>
              <a:t>为间隔离散取值的。</a:t>
            </a:r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49400" y="3398838"/>
            <a:ext cx="6210300" cy="21236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b="1" dirty="0"/>
              <a:t>当</a:t>
            </a:r>
            <a:r>
              <a:rPr lang="en-US" altLang="zh-CN" dirty="0"/>
              <a:t>T </a:t>
            </a:r>
            <a:r>
              <a:rPr lang="zh-CN" altLang="en-US" b="1" dirty="0"/>
              <a:t>越来越大时，取值间隔越来越小；</a:t>
            </a:r>
            <a:endParaRPr lang="zh-CN" altLang="en-US" b="1" dirty="0"/>
          </a:p>
          <a:p>
            <a:pPr algn="l"/>
            <a:endParaRPr lang="zh-CN" altLang="en-US" b="1" dirty="0"/>
          </a:p>
          <a:p>
            <a:pPr algn="l"/>
            <a:r>
              <a:rPr lang="zh-CN" altLang="en-US" b="1" dirty="0"/>
              <a:t>当</a:t>
            </a:r>
            <a:r>
              <a:rPr lang="en-US" altLang="zh-CN" dirty="0"/>
              <a:t>T </a:t>
            </a:r>
            <a:r>
              <a:rPr lang="zh-CN" altLang="en-US" b="1" dirty="0"/>
              <a:t>趋于无穷时，取值间隔趋向于零，</a:t>
            </a:r>
            <a:endParaRPr lang="zh-CN" altLang="en-US" dirty="0"/>
          </a:p>
          <a:p>
            <a:pPr algn="l"/>
            <a:r>
              <a:rPr lang="zh-CN" altLang="en-US" b="1" dirty="0"/>
              <a:t>  </a:t>
            </a:r>
            <a:endParaRPr lang="zh-CN" altLang="en-US" b="1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561138" y="4506913"/>
            <a:ext cx="2955925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/>
              <a:t>即频谱将连续取值。</a:t>
            </a:r>
            <a:endParaRPr lang="zh-CN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574800" y="5121275"/>
            <a:ext cx="69977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b="1" dirty="0"/>
              <a:t>因此，一个非周期函数将包含所有的频率成份。</a:t>
            </a:r>
            <a:endParaRPr lang="zh-CN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52475" y="5776913"/>
            <a:ext cx="4800600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b="1">
                <a:solidFill>
                  <a:srgbClr val="3333FF"/>
                </a:solidFill>
              </a:rPr>
              <a:t>结论</a:t>
            </a:r>
            <a:r>
              <a:rPr lang="zh-CN" altLang="en-US" b="1"/>
              <a:t>：离散频谱变成了连续频谱。</a:t>
            </a:r>
            <a:endParaRPr lang="zh-CN" altLang="en-US"/>
          </a:p>
        </p:txBody>
      </p:sp>
      <p:pic>
        <p:nvPicPr>
          <p:cNvPr id="2" name="334E55B0-647D-440b-865C-3EC943EB4CBC-16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205" y="2738755"/>
            <a:ext cx="1029335" cy="5727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41" grpId="0" bldLvl="0" animBg="1"/>
      <p:bldP spid="3" grpId="0"/>
      <p:bldP spid="4" grpId="0"/>
      <p:bldP spid="6" grpId="0"/>
      <p:bldP spid="7" grpId="0"/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8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9" name="Picture 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0" name="Picture 5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1" name="Picture 5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3" name="Picture 5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4" name="Picture 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5" name="Picture 58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6" name="Picture 5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7" name="Picture 6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8" name="Picture 6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9" name="Picture 62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0" name="Picture 6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1" name="Picture 6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2" name="Picture 6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3" name="Picture 6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4" name="Picture 6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5" name="Picture 68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6" name="Picture 6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7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753" name="Group 49"/>
          <p:cNvGrpSpPr/>
          <p:nvPr/>
        </p:nvGrpSpPr>
        <p:grpSpPr bwMode="auto">
          <a:xfrm>
            <a:off x="534988" y="1630363"/>
            <a:ext cx="6840537" cy="457200"/>
            <a:chOff x="337" y="1027"/>
            <a:chExt cx="4309" cy="288"/>
          </a:xfrm>
        </p:grpSpPr>
        <p:sp>
          <p:nvSpPr>
            <p:cNvPr id="72706" name="Rectangle 2"/>
            <p:cNvSpPr>
              <a:spLocks noChangeArrowheads="1"/>
            </p:cNvSpPr>
            <p:nvPr/>
          </p:nvSpPr>
          <p:spPr bwMode="auto">
            <a:xfrm>
              <a:off x="337" y="1027"/>
              <a:ext cx="43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1" dirty="0">
                  <a:solidFill>
                    <a:srgbClr val="339933"/>
                  </a:solidFill>
                  <a:ea typeface="楷体_GB2312" charset="0"/>
                  <a:cs typeface="楷体_GB2312" charset="0"/>
                </a:rPr>
                <a:t>(3) </a:t>
              </a:r>
              <a:r>
                <a:rPr kumimoji="1" lang="zh-CN" altLang="en-US" b="1" dirty="0">
                  <a:solidFill>
                    <a:srgbClr val="339933"/>
                  </a:solidFill>
                  <a:ea typeface="楷体_GB2312" charset="0"/>
                  <a:cs typeface="楷体_GB2312" charset="0"/>
                </a:rPr>
                <a:t>当               时，</a:t>
              </a:r>
              <a:r>
                <a:rPr kumimoji="1" lang="zh-CN" altLang="en-US" b="1" dirty="0">
                  <a:solidFill>
                    <a:srgbClr val="FF3300"/>
                  </a:solidFill>
                  <a:ea typeface="楷体_GB2312" charset="0"/>
                  <a:cs typeface="楷体_GB2312" charset="0"/>
                </a:rPr>
                <a:t>级数求和</a:t>
              </a:r>
              <a:r>
                <a:rPr kumimoji="1" lang="zh-CN" altLang="en-US" b="1" dirty="0">
                  <a:solidFill>
                    <a:srgbClr val="339933"/>
                  </a:solidFill>
                  <a:ea typeface="楷体_GB2312" charset="0"/>
                  <a:cs typeface="楷体_GB2312" charset="0"/>
                </a:rPr>
                <a:t>发生了什么变化？</a:t>
              </a:r>
              <a:endParaRPr kumimoji="1" lang="zh-CN" altLang="en-US" b="1" dirty="0">
                <a:solidFill>
                  <a:srgbClr val="339933"/>
                </a:solidFill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24631" name="Object 10"/>
            <p:cNvGraphicFramePr/>
            <p:nvPr/>
          </p:nvGraphicFramePr>
          <p:xfrm>
            <a:off x="877" y="1084"/>
            <a:ext cx="68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22" name="公式" r:id="rId3" imgW="1091565" imgH="342900" progId="Equation.3">
                    <p:embed/>
                  </p:oleObj>
                </mc:Choice>
                <mc:Fallback>
                  <p:oleObj name="公式" r:id="rId3" imgW="1091565" imgH="342900" progId="Equation.3">
                    <p:embed/>
                    <p:pic>
                      <p:nvPicPr>
                        <p:cNvPr id="0" name="图片 3909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" y="1084"/>
                          <a:ext cx="68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536575" y="530225"/>
            <a:ext cx="61007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二、</a:t>
            </a:r>
            <a:r>
              <a:rPr lang="zh-CN" altLang="en-US" sz="2800" b="1" dirty="0">
                <a:solidFill>
                  <a:srgbClr val="000099"/>
                </a:solidFill>
              </a:rPr>
              <a:t>非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周期函数的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积分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536575" y="1096963"/>
            <a:ext cx="2387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>
                <a:solidFill>
                  <a:srgbClr val="000099"/>
                </a:solidFill>
              </a:rPr>
              <a:t>1. </a:t>
            </a:r>
            <a:r>
              <a:rPr kumimoji="1" lang="zh-CN" altLang="en-US" b="1">
                <a:solidFill>
                  <a:srgbClr val="000099"/>
                </a:solidFill>
              </a:rPr>
              <a:t>简单分析</a:t>
            </a:r>
            <a:endParaRPr kumimoji="1" lang="zh-CN" altLang="en-US" b="1">
              <a:solidFill>
                <a:srgbClr val="000099"/>
              </a:solidFill>
            </a:endParaRPr>
          </a:p>
        </p:txBody>
      </p:sp>
      <p:graphicFrame>
        <p:nvGraphicFramePr>
          <p:cNvPr id="72721" name="Object 17"/>
          <p:cNvGraphicFramePr/>
          <p:nvPr/>
        </p:nvGraphicFramePr>
        <p:xfrm>
          <a:off x="2236788" y="2978150"/>
          <a:ext cx="4635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23" name="公式" r:id="rId5" imgW="4635500" imgH="774700" progId="Equation.3">
                  <p:embed/>
                </p:oleObj>
              </mc:Choice>
              <mc:Fallback>
                <p:oleObj name="公式" r:id="rId5" imgW="4635500" imgH="774700" progId="Equation.3">
                  <p:embed/>
                  <p:pic>
                    <p:nvPicPr>
                      <p:cNvPr id="0" name="图片 39092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2978150"/>
                        <a:ext cx="4635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50" name="Group 46"/>
          <p:cNvGrpSpPr/>
          <p:nvPr/>
        </p:nvGrpSpPr>
        <p:grpSpPr bwMode="auto">
          <a:xfrm>
            <a:off x="1166813" y="3875088"/>
            <a:ext cx="5408612" cy="473075"/>
            <a:chOff x="735" y="2441"/>
            <a:chExt cx="3407" cy="298"/>
          </a:xfrm>
        </p:grpSpPr>
        <p:graphicFrame>
          <p:nvGraphicFramePr>
            <p:cNvPr id="24622" name="Object 22"/>
            <p:cNvGraphicFramePr/>
            <p:nvPr/>
          </p:nvGraphicFramePr>
          <p:xfrm>
            <a:off x="3074" y="2492"/>
            <a:ext cx="32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24" name="公式" r:id="rId7" imgW="520700" imgH="381000" progId="Equation.3">
                    <p:embed/>
                  </p:oleObj>
                </mc:Choice>
                <mc:Fallback>
                  <p:oleObj name="公式" r:id="rId7" imgW="520700" imgH="381000" progId="Equation.3">
                    <p:embed/>
                    <p:pic>
                      <p:nvPicPr>
                        <p:cNvPr id="0" name="图片 3909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4" y="2492"/>
                          <a:ext cx="32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3" name="Object 23"/>
            <p:cNvGraphicFramePr/>
            <p:nvPr/>
          </p:nvGraphicFramePr>
          <p:xfrm>
            <a:off x="3854" y="2491"/>
            <a:ext cx="2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25" name="公式" r:id="rId9" imgW="457200" imgH="381000" progId="Equation.3">
                    <p:embed/>
                  </p:oleObj>
                </mc:Choice>
                <mc:Fallback>
                  <p:oleObj name="公式" r:id="rId9" imgW="457200" imgH="381000" progId="Equation.3">
                    <p:embed/>
                    <p:pic>
                      <p:nvPicPr>
                        <p:cNvPr id="0" name="图片 3909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4" y="2491"/>
                          <a:ext cx="2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30" name="Rectangle 26"/>
            <p:cNvSpPr>
              <a:spLocks noChangeArrowheads="1"/>
            </p:cNvSpPr>
            <p:nvPr/>
          </p:nvSpPr>
          <p:spPr bwMode="auto">
            <a:xfrm>
              <a:off x="3300" y="2451"/>
              <a:ext cx="7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/>
                <a:t>记为</a:t>
              </a:r>
              <a:endParaRPr kumimoji="1" lang="zh-CN" altLang="en-US" b="1"/>
            </a:p>
          </p:txBody>
        </p:sp>
        <p:sp>
          <p:nvSpPr>
            <p:cNvPr id="72731" name="Rectangle 27"/>
            <p:cNvSpPr>
              <a:spLocks noChangeArrowheads="1"/>
            </p:cNvSpPr>
            <p:nvPr/>
          </p:nvSpPr>
          <p:spPr bwMode="auto">
            <a:xfrm>
              <a:off x="2437" y="2451"/>
              <a:ext cx="8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/>
                <a:t>节点</a:t>
              </a:r>
              <a:endParaRPr kumimoji="1" lang="zh-CN" altLang="en-US" b="1"/>
            </a:p>
          </p:txBody>
        </p:sp>
        <p:graphicFrame>
          <p:nvGraphicFramePr>
            <p:cNvPr id="24626" name="Object 20"/>
            <p:cNvGraphicFramePr/>
            <p:nvPr/>
          </p:nvGraphicFramePr>
          <p:xfrm>
            <a:off x="1561" y="2489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26" name="公式" r:id="rId11" imgW="342900" imgH="381000" progId="Equation.3">
                    <p:embed/>
                  </p:oleObj>
                </mc:Choice>
                <mc:Fallback>
                  <p:oleObj name="公式" r:id="rId11" imgW="342900" imgH="381000" progId="Equation.3">
                    <p:embed/>
                    <p:pic>
                      <p:nvPicPr>
                        <p:cNvPr id="0" name="图片 3909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1" y="2489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7" name="Object 21"/>
            <p:cNvGraphicFramePr/>
            <p:nvPr/>
          </p:nvGraphicFramePr>
          <p:xfrm>
            <a:off x="2209" y="2508"/>
            <a:ext cx="34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27" name="公式" r:id="rId13" imgW="546100" imgH="342900" progId="Equation.3">
                    <p:embed/>
                  </p:oleObj>
                </mc:Choice>
                <mc:Fallback>
                  <p:oleObj name="公式" r:id="rId13" imgW="546100" imgH="342900" progId="Equation.3">
                    <p:embed/>
                    <p:pic>
                      <p:nvPicPr>
                        <p:cNvPr id="0" name="图片 3909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" y="2508"/>
                          <a:ext cx="34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9" name="Rectangle 25"/>
            <p:cNvSpPr>
              <a:spLocks noChangeArrowheads="1"/>
            </p:cNvSpPr>
            <p:nvPr/>
          </p:nvSpPr>
          <p:spPr bwMode="auto">
            <a:xfrm>
              <a:off x="735" y="2441"/>
              <a:ext cx="10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/>
                <a:t>将间隔</a:t>
              </a:r>
              <a:endParaRPr kumimoji="1" lang="zh-CN" altLang="en-US" b="1"/>
            </a:p>
          </p:txBody>
        </p:sp>
        <p:sp>
          <p:nvSpPr>
            <p:cNvPr id="72732" name="Rectangle 28"/>
            <p:cNvSpPr>
              <a:spLocks noChangeArrowheads="1"/>
            </p:cNvSpPr>
            <p:nvPr/>
          </p:nvSpPr>
          <p:spPr bwMode="auto">
            <a:xfrm>
              <a:off x="1661" y="2450"/>
              <a:ext cx="69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/>
                <a:t>记为</a:t>
              </a:r>
              <a:endParaRPr kumimoji="1" lang="zh-CN" altLang="en-US" b="1"/>
            </a:p>
          </p:txBody>
        </p:sp>
      </p:grpSp>
      <p:grpSp>
        <p:nvGrpSpPr>
          <p:cNvPr id="72751" name="Group 47"/>
          <p:cNvGrpSpPr/>
          <p:nvPr/>
        </p:nvGrpSpPr>
        <p:grpSpPr bwMode="auto">
          <a:xfrm>
            <a:off x="1384300" y="4506913"/>
            <a:ext cx="3533775" cy="798512"/>
            <a:chOff x="872" y="2839"/>
            <a:chExt cx="2226" cy="503"/>
          </a:xfrm>
        </p:grpSpPr>
        <p:sp>
          <p:nvSpPr>
            <p:cNvPr id="72723" name="Rectangle 19"/>
            <p:cNvSpPr>
              <a:spLocks noChangeArrowheads="1"/>
            </p:cNvSpPr>
            <p:nvPr/>
          </p:nvSpPr>
          <p:spPr bwMode="auto">
            <a:xfrm>
              <a:off x="2414" y="2898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1" lang="zh-CN" altLang="en-US" b="1"/>
                <a:t>得</a:t>
              </a:r>
              <a:endParaRPr kumimoji="1" lang="zh-CN" altLang="en-US" b="1"/>
            </a:p>
          </p:txBody>
        </p:sp>
        <p:graphicFrame>
          <p:nvGraphicFramePr>
            <p:cNvPr id="24620" name="Object 24"/>
            <p:cNvGraphicFramePr/>
            <p:nvPr/>
          </p:nvGraphicFramePr>
          <p:xfrm>
            <a:off x="1372" y="2839"/>
            <a:ext cx="1056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28" name="公式" r:id="rId15" imgW="1676400" imgH="800100" progId="Equation.3">
                    <p:embed/>
                  </p:oleObj>
                </mc:Choice>
                <mc:Fallback>
                  <p:oleObj name="公式" r:id="rId15" imgW="1676400" imgH="800100" progId="Equation.3">
                    <p:embed/>
                    <p:pic>
                      <p:nvPicPr>
                        <p:cNvPr id="0" name="图片 3909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2839"/>
                          <a:ext cx="1056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33" name="Rectangle 29"/>
            <p:cNvSpPr>
              <a:spLocks noChangeArrowheads="1"/>
            </p:cNvSpPr>
            <p:nvPr/>
          </p:nvSpPr>
          <p:spPr bwMode="auto">
            <a:xfrm>
              <a:off x="872" y="2895"/>
              <a:ext cx="7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1" lang="zh-CN" altLang="en-US" b="1"/>
                <a:t>并由</a:t>
              </a:r>
              <a:endParaRPr kumimoji="1" lang="zh-CN" altLang="en-US" b="1"/>
            </a:p>
          </p:txBody>
        </p:sp>
      </p:grpSp>
      <p:graphicFrame>
        <p:nvGraphicFramePr>
          <p:cNvPr id="72735" name="Object 31"/>
          <p:cNvGraphicFramePr>
            <a:graphicFrameLocks noGrp="1"/>
          </p:cNvGraphicFramePr>
          <p:nvPr>
            <p:ph/>
          </p:nvPr>
        </p:nvGraphicFramePr>
        <p:xfrm>
          <a:off x="3979863" y="2143125"/>
          <a:ext cx="2170112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29" name="公式" r:id="rId17" imgW="2171700" imgH="774700" progId="Equation.3">
                  <p:embed/>
                </p:oleObj>
              </mc:Choice>
              <mc:Fallback>
                <p:oleObj name="公式" r:id="rId17" imgW="2171700" imgH="774700" progId="Equation.3">
                  <p:embed/>
                  <p:pic>
                    <p:nvPicPr>
                      <p:cNvPr id="0" name="图片 390928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2143125"/>
                        <a:ext cx="2170112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49" name="Group 45"/>
          <p:cNvGrpSpPr/>
          <p:nvPr/>
        </p:nvGrpSpPr>
        <p:grpSpPr bwMode="auto">
          <a:xfrm>
            <a:off x="534988" y="2295525"/>
            <a:ext cx="3317875" cy="566738"/>
            <a:chOff x="337" y="1446"/>
            <a:chExt cx="2090" cy="357"/>
          </a:xfrm>
        </p:grpSpPr>
        <p:graphicFrame>
          <p:nvGraphicFramePr>
            <p:cNvPr id="24616" name="Object 15"/>
            <p:cNvGraphicFramePr/>
            <p:nvPr/>
          </p:nvGraphicFramePr>
          <p:xfrm>
            <a:off x="962" y="1501"/>
            <a:ext cx="3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30" name="公式" r:id="rId19" imgW="596900" imgH="342900" progId="Equation.3">
                    <p:embed/>
                  </p:oleObj>
                </mc:Choice>
                <mc:Fallback>
                  <p:oleObj name="公式" r:id="rId19" imgW="596900" imgH="342900" progId="Equation.3">
                    <p:embed/>
                    <p:pic>
                      <p:nvPicPr>
                        <p:cNvPr id="0" name="图片 3909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1501"/>
                          <a:ext cx="3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7" name="Object 16"/>
            <p:cNvGraphicFramePr/>
            <p:nvPr/>
          </p:nvGraphicFramePr>
          <p:xfrm>
            <a:off x="1403" y="1483"/>
            <a:ext cx="102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31" name="公式" r:id="rId21" imgW="1625600" imgH="508000" progId="Equation.3">
                    <p:embed/>
                  </p:oleObj>
                </mc:Choice>
                <mc:Fallback>
                  <p:oleObj name="公式" r:id="rId21" imgW="1625600" imgH="508000" progId="Equation.3">
                    <p:embed/>
                    <p:pic>
                      <p:nvPicPr>
                        <p:cNvPr id="0" name="图片 3909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" y="1483"/>
                          <a:ext cx="102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41" name="Rectangle 37"/>
            <p:cNvSpPr>
              <a:spLocks noChangeArrowheads="1"/>
            </p:cNvSpPr>
            <p:nvPr/>
          </p:nvSpPr>
          <p:spPr bwMode="auto">
            <a:xfrm>
              <a:off x="337" y="1446"/>
              <a:ext cx="78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3333FF"/>
                  </a:solidFill>
                </a:rPr>
                <a:t>分析</a:t>
              </a:r>
              <a:endParaRPr kumimoji="1" lang="zh-CN" altLang="en-US" b="1">
                <a:solidFill>
                  <a:srgbClr val="3333FF"/>
                </a:solidFill>
              </a:endParaRPr>
            </a:p>
          </p:txBody>
        </p:sp>
      </p:grpSp>
      <p:grpSp>
        <p:nvGrpSpPr>
          <p:cNvPr id="72752" name="Group 48"/>
          <p:cNvGrpSpPr/>
          <p:nvPr/>
        </p:nvGrpSpPr>
        <p:grpSpPr bwMode="auto">
          <a:xfrm>
            <a:off x="1611313" y="5459413"/>
            <a:ext cx="7291387" cy="774700"/>
            <a:chOff x="1015" y="3439"/>
            <a:chExt cx="4593" cy="488"/>
          </a:xfrm>
        </p:grpSpPr>
        <p:grpSp>
          <p:nvGrpSpPr>
            <p:cNvPr id="24611" name="Group 35"/>
            <p:cNvGrpSpPr/>
            <p:nvPr/>
          </p:nvGrpSpPr>
          <p:grpSpPr bwMode="auto">
            <a:xfrm>
              <a:off x="1015" y="3439"/>
              <a:ext cx="3692" cy="488"/>
              <a:chOff x="1242" y="3634"/>
              <a:chExt cx="3692" cy="488"/>
            </a:xfrm>
          </p:grpSpPr>
          <p:graphicFrame>
            <p:nvGraphicFramePr>
              <p:cNvPr id="24614" name="Object 18"/>
              <p:cNvGraphicFramePr/>
              <p:nvPr/>
            </p:nvGraphicFramePr>
            <p:xfrm>
              <a:off x="1671" y="3634"/>
              <a:ext cx="3263" cy="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932" name="公式" r:id="rId23" imgW="5181600" imgH="774700" progId="Equation.3">
                      <p:embed/>
                    </p:oleObj>
                  </mc:Choice>
                  <mc:Fallback>
                    <p:oleObj name="公式" r:id="rId23" imgW="5181600" imgH="774700" progId="Equation.3">
                      <p:embed/>
                      <p:pic>
                        <p:nvPicPr>
                          <p:cNvPr id="0" name="图片 39093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1" y="3634"/>
                            <a:ext cx="3263" cy="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5" name="Object 30"/>
              <p:cNvGraphicFramePr/>
              <p:nvPr/>
            </p:nvGraphicFramePr>
            <p:xfrm>
              <a:off x="1242" y="3780"/>
              <a:ext cx="37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933" name="Equation" r:id="rId25" imgW="596900" imgH="342900" progId="Equation.DSMT4">
                      <p:embed/>
                    </p:oleObj>
                  </mc:Choice>
                  <mc:Fallback>
                    <p:oleObj name="Equation" r:id="rId25" imgW="596900" imgH="342900" progId="Equation.DSMT4">
                      <p:embed/>
                      <p:pic>
                        <p:nvPicPr>
                          <p:cNvPr id="0" name="图片 39093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2" y="3780"/>
                            <a:ext cx="37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2742" name="Line 38"/>
            <p:cNvSpPr>
              <a:spLocks noChangeShapeType="1"/>
            </p:cNvSpPr>
            <p:nvPr/>
          </p:nvSpPr>
          <p:spPr bwMode="auto">
            <a:xfrm>
              <a:off x="2514" y="3846"/>
              <a:ext cx="191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743" name="Rectangle 39"/>
            <p:cNvSpPr>
              <a:spLocks noChangeArrowheads="1"/>
            </p:cNvSpPr>
            <p:nvPr/>
          </p:nvSpPr>
          <p:spPr bwMode="auto">
            <a:xfrm>
              <a:off x="5037" y="3509"/>
              <a:ext cx="57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b="1">
                  <a:solidFill>
                    <a:srgbClr val="FF0000"/>
                  </a:solidFill>
                </a:rPr>
                <a:t>(C)</a:t>
              </a:r>
              <a:endParaRPr kumimoji="1"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72775" name="Group 71"/>
          <p:cNvGrpSpPr/>
          <p:nvPr/>
        </p:nvGrpSpPr>
        <p:grpSpPr bwMode="auto">
          <a:xfrm>
            <a:off x="588963" y="2795588"/>
            <a:ext cx="671513" cy="369887"/>
            <a:chOff x="311" y="3873"/>
            <a:chExt cx="423" cy="233"/>
          </a:xfrm>
        </p:grpSpPr>
        <p:sp>
          <p:nvSpPr>
            <p:cNvPr id="72776" name="Rectangle 72"/>
            <p:cNvSpPr>
              <a:spLocks noChangeArrowheads="1"/>
            </p:cNvSpPr>
            <p:nvPr/>
          </p:nvSpPr>
          <p:spPr bwMode="auto">
            <a:xfrm>
              <a:off x="341" y="3899"/>
              <a:ext cx="37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777" name="Rectangle 73"/>
            <p:cNvSpPr>
              <a:spLocks noChangeArrowheads="1"/>
            </p:cNvSpPr>
            <p:nvPr/>
          </p:nvSpPr>
          <p:spPr bwMode="auto">
            <a:xfrm>
              <a:off x="311" y="3873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P163    </a:t>
              </a:r>
              <a:r>
                <a:rPr lang="en-US" altLang="zh-CN" sz="1800" b="1" dirty="0" smtClean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 b="1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24608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2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3" name="Picture 5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4" name="Picture 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5" name="Picture 58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6" name="Picture 5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7" name="Picture 6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8" name="Picture 6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9" name="Picture 62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0" name="Picture 6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1" name="Picture 6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2" name="Picture 6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3" name="Picture 66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4" name="Picture 6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5" name="Picture 68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6" name="Picture 6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7" name="Picture 7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8" name="Picture 7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9" name="Picture 72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0" name="Picture 7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1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55" name="Rectangle 39"/>
          <p:cNvSpPr>
            <a:spLocks noChangeArrowheads="1"/>
          </p:cNvSpPr>
          <p:nvPr/>
        </p:nvSpPr>
        <p:spPr bwMode="auto">
          <a:xfrm>
            <a:off x="534988" y="2295525"/>
            <a:ext cx="987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>
                <a:solidFill>
                  <a:srgbClr val="3333FF"/>
                </a:solidFill>
              </a:rPr>
              <a:t>分析</a:t>
            </a:r>
            <a:endParaRPr kumimoji="1" lang="zh-CN" altLang="en-US" b="1">
              <a:solidFill>
                <a:srgbClr val="3333FF"/>
              </a:solidFill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6040438" y="2295525"/>
            <a:ext cx="1012825" cy="4476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just">
              <a:defRPr/>
            </a:pPr>
            <a:r>
              <a:rPr kumimoji="1" lang="zh-CN" altLang="en-US" b="1"/>
              <a:t>则</a:t>
            </a:r>
            <a:endParaRPr kumimoji="1" lang="zh-CN" altLang="en-US" b="1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1377950" y="3948113"/>
            <a:ext cx="704215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kumimoji="1" lang="zh-CN" altLang="en-US" b="1"/>
              <a:t>按照积分定义，在一定条件下，</a:t>
            </a:r>
            <a:r>
              <a:rPr kumimoji="1" lang="en-US" altLang="zh-CN" b="1">
                <a:solidFill>
                  <a:srgbClr val="FF0000"/>
                </a:solidFill>
              </a:rPr>
              <a:t>(C)</a:t>
            </a:r>
            <a:r>
              <a:rPr kumimoji="1" lang="en-US" altLang="zh-CN" b="1" baseline="-25000"/>
              <a:t> </a:t>
            </a:r>
            <a:r>
              <a:rPr kumimoji="1" lang="zh-CN" altLang="en-US" b="1"/>
              <a:t>式可写为</a:t>
            </a:r>
            <a:endParaRPr kumimoji="1" lang="zh-CN" altLang="en-US" b="1"/>
          </a:p>
        </p:txBody>
      </p:sp>
      <p:grpSp>
        <p:nvGrpSpPr>
          <p:cNvPr id="34858" name="Group 42"/>
          <p:cNvGrpSpPr/>
          <p:nvPr/>
        </p:nvGrpSpPr>
        <p:grpSpPr bwMode="auto">
          <a:xfrm>
            <a:off x="1376363" y="2227263"/>
            <a:ext cx="4603750" cy="596900"/>
            <a:chOff x="867" y="1438"/>
            <a:chExt cx="2900" cy="376"/>
          </a:xfrm>
        </p:grpSpPr>
        <p:graphicFrame>
          <p:nvGraphicFramePr>
            <p:cNvPr id="25637" name="Object 8"/>
            <p:cNvGraphicFramePr/>
            <p:nvPr/>
          </p:nvGraphicFramePr>
          <p:xfrm>
            <a:off x="1213" y="1514"/>
            <a:ext cx="66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90" name="公式" r:id="rId3" imgW="1054100" imgH="368300" progId="Equation.3">
                    <p:embed/>
                  </p:oleObj>
                </mc:Choice>
                <mc:Fallback>
                  <p:oleObj name="公式" r:id="rId3" imgW="1054100" imgH="368300" progId="Equation.3">
                    <p:embed/>
                    <p:pic>
                      <p:nvPicPr>
                        <p:cNvPr id="0" name="图片 3916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3" y="1514"/>
                          <a:ext cx="66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867" y="1487"/>
              <a:ext cx="5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/>
                <a:t>记</a:t>
              </a:r>
              <a:endParaRPr kumimoji="1" lang="zh-CN" altLang="en-US" b="1"/>
            </a:p>
          </p:txBody>
        </p:sp>
        <p:graphicFrame>
          <p:nvGraphicFramePr>
            <p:cNvPr id="25639" name="Object 26"/>
            <p:cNvGraphicFramePr/>
            <p:nvPr/>
          </p:nvGraphicFramePr>
          <p:xfrm>
            <a:off x="1881" y="1438"/>
            <a:ext cx="1886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91" name="公式" r:id="rId5" imgW="2997200" imgH="596900" progId="Equation.3">
                    <p:embed/>
                  </p:oleObj>
                </mc:Choice>
                <mc:Fallback>
                  <p:oleObj name="公式" r:id="rId5" imgW="2997200" imgH="596900" progId="Equation.3">
                    <p:embed/>
                    <p:pic>
                      <p:nvPicPr>
                        <p:cNvPr id="0" name="图片 3916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1" y="1438"/>
                          <a:ext cx="1886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59" name="Group 43"/>
          <p:cNvGrpSpPr/>
          <p:nvPr/>
        </p:nvGrpSpPr>
        <p:grpSpPr bwMode="auto">
          <a:xfrm>
            <a:off x="2052638" y="2986088"/>
            <a:ext cx="3592512" cy="774700"/>
            <a:chOff x="1293" y="1902"/>
            <a:chExt cx="2263" cy="488"/>
          </a:xfrm>
        </p:grpSpPr>
        <p:graphicFrame>
          <p:nvGraphicFramePr>
            <p:cNvPr id="25635" name="Object 9"/>
            <p:cNvGraphicFramePr/>
            <p:nvPr/>
          </p:nvGraphicFramePr>
          <p:xfrm>
            <a:off x="1702" y="1902"/>
            <a:ext cx="1854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92" name="公式" r:id="rId7" imgW="2946400" imgH="774700" progId="Equation.3">
                    <p:embed/>
                  </p:oleObj>
                </mc:Choice>
                <mc:Fallback>
                  <p:oleObj name="公式" r:id="rId7" imgW="2946400" imgH="774700" progId="Equation.3">
                    <p:embed/>
                    <p:pic>
                      <p:nvPicPr>
                        <p:cNvPr id="0" name="图片 3916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2" y="1902"/>
                          <a:ext cx="1854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6" name="Object 27"/>
            <p:cNvGraphicFramePr/>
            <p:nvPr/>
          </p:nvGraphicFramePr>
          <p:xfrm>
            <a:off x="1293" y="2044"/>
            <a:ext cx="3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93" name="公式" r:id="rId9" imgW="596900" imgH="342900" progId="Equation.3">
                    <p:embed/>
                  </p:oleObj>
                </mc:Choice>
                <mc:Fallback>
                  <p:oleObj name="公式" r:id="rId9" imgW="596900" imgH="342900" progId="Equation.3">
                    <p:embed/>
                    <p:pic>
                      <p:nvPicPr>
                        <p:cNvPr id="0" name="图片 3916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3" y="2044"/>
                          <a:ext cx="3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60" name="Group 44"/>
          <p:cNvGrpSpPr/>
          <p:nvPr/>
        </p:nvGrpSpPr>
        <p:grpSpPr bwMode="auto">
          <a:xfrm>
            <a:off x="2043113" y="4578350"/>
            <a:ext cx="4784725" cy="719138"/>
            <a:chOff x="1287" y="2884"/>
            <a:chExt cx="3014" cy="453"/>
          </a:xfrm>
        </p:grpSpPr>
        <p:graphicFrame>
          <p:nvGraphicFramePr>
            <p:cNvPr id="25633" name="Object 11"/>
            <p:cNvGraphicFramePr>
              <a:graphicFrameLocks noChangeAspect="1"/>
            </p:cNvGraphicFramePr>
            <p:nvPr/>
          </p:nvGraphicFramePr>
          <p:xfrm>
            <a:off x="1701" y="2884"/>
            <a:ext cx="2600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94" name="公式" r:id="rId11" imgW="4127500" imgH="723900" progId="Equation.3">
                    <p:embed/>
                  </p:oleObj>
                </mc:Choice>
                <mc:Fallback>
                  <p:oleObj name="公式" r:id="rId11" imgW="4127500" imgH="723900" progId="Equation.3">
                    <p:embed/>
                    <p:pic>
                      <p:nvPicPr>
                        <p:cNvPr id="0" name="图片 3916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884"/>
                          <a:ext cx="2600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4" name="Object 28"/>
            <p:cNvGraphicFramePr/>
            <p:nvPr/>
          </p:nvGraphicFramePr>
          <p:xfrm>
            <a:off x="1287" y="3010"/>
            <a:ext cx="3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95" name="公式" r:id="rId13" imgW="596900" imgH="342900" progId="Equation.3">
                    <p:embed/>
                  </p:oleObj>
                </mc:Choice>
                <mc:Fallback>
                  <p:oleObj name="公式" r:id="rId13" imgW="596900" imgH="342900" progId="Equation.3">
                    <p:embed/>
                    <p:pic>
                      <p:nvPicPr>
                        <p:cNvPr id="0" name="图片 3916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7" y="3010"/>
                          <a:ext cx="3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34988" y="1630363"/>
            <a:ext cx="72564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339933"/>
                </a:solidFill>
                <a:ea typeface="楷体_GB2312" charset="0"/>
                <a:cs typeface="楷体_GB2312" charset="0"/>
              </a:rPr>
              <a:t>(2) </a:t>
            </a:r>
            <a:r>
              <a:rPr kumimoji="1" lang="zh-CN" altLang="en-US" b="1" dirty="0">
                <a:solidFill>
                  <a:srgbClr val="339933"/>
                </a:solidFill>
                <a:ea typeface="楷体_GB2312" charset="0"/>
                <a:cs typeface="楷体_GB2312" charset="0"/>
              </a:rPr>
              <a:t>当               时，</a:t>
            </a:r>
            <a:r>
              <a:rPr kumimoji="1" lang="zh-CN" altLang="en-US" b="1" dirty="0">
                <a:solidFill>
                  <a:srgbClr val="FF3300"/>
                </a:solidFill>
                <a:ea typeface="楷体_GB2312" charset="0"/>
                <a:cs typeface="楷体_GB2312" charset="0"/>
              </a:rPr>
              <a:t>级数求和</a:t>
            </a:r>
            <a:r>
              <a:rPr kumimoji="1" lang="zh-CN" altLang="en-US" b="1" dirty="0">
                <a:solidFill>
                  <a:srgbClr val="339933"/>
                </a:solidFill>
                <a:ea typeface="楷体_GB2312" charset="0"/>
                <a:cs typeface="楷体_GB2312" charset="0"/>
              </a:rPr>
              <a:t>发生了什么变化？</a:t>
            </a:r>
            <a:endParaRPr kumimoji="1" lang="zh-CN" altLang="en-US" b="1" dirty="0">
              <a:solidFill>
                <a:srgbClr val="339933"/>
              </a:solidFill>
              <a:ea typeface="楷体_GB2312" charset="0"/>
              <a:cs typeface="楷体_GB2312" charset="0"/>
            </a:endParaRPr>
          </a:p>
        </p:txBody>
      </p:sp>
      <p:graphicFrame>
        <p:nvGraphicFramePr>
          <p:cNvPr id="25629" name="Object 30"/>
          <p:cNvGraphicFramePr/>
          <p:nvPr/>
        </p:nvGraphicFramePr>
        <p:xfrm>
          <a:off x="1392238" y="1720850"/>
          <a:ext cx="10906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96" name="公式" r:id="rId14" imgW="1091565" imgH="342900" progId="Equation.3">
                  <p:embed/>
                </p:oleObj>
              </mc:Choice>
              <mc:Fallback>
                <p:oleObj name="公式" r:id="rId14" imgW="1091565" imgH="342900" progId="Equation.3">
                  <p:embed/>
                  <p:pic>
                    <p:nvPicPr>
                      <p:cNvPr id="0" name="图片 39169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1720850"/>
                        <a:ext cx="109061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7" name="Rectangle 31"/>
          <p:cNvSpPr>
            <a:spLocks noChangeArrowheads="1"/>
          </p:cNvSpPr>
          <p:nvPr/>
        </p:nvSpPr>
        <p:spPr bwMode="auto">
          <a:xfrm>
            <a:off x="536575" y="530225"/>
            <a:ext cx="61007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二、</a:t>
            </a:r>
            <a:r>
              <a:rPr lang="zh-CN" altLang="en-US" sz="2800" b="1" dirty="0">
                <a:solidFill>
                  <a:srgbClr val="000099"/>
                </a:solidFill>
              </a:rPr>
              <a:t>非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周期函数的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积分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536575" y="1096963"/>
            <a:ext cx="20161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>
                <a:solidFill>
                  <a:srgbClr val="000099"/>
                </a:solidFill>
              </a:rPr>
              <a:t>1. </a:t>
            </a:r>
            <a:r>
              <a:rPr kumimoji="1" lang="zh-CN" altLang="en-US" b="1">
                <a:solidFill>
                  <a:srgbClr val="000099"/>
                </a:solidFill>
              </a:rPr>
              <a:t>简单分析</a:t>
            </a:r>
            <a:endParaRPr kumimoji="1" lang="zh-CN" altLang="en-US" b="1">
              <a:solidFill>
                <a:srgbClr val="000099"/>
              </a:solidFill>
            </a:endParaRPr>
          </a:p>
        </p:txBody>
      </p:sp>
      <p:graphicFrame>
        <p:nvGraphicFramePr>
          <p:cNvPr id="34892" name="Object 76"/>
          <p:cNvGraphicFramePr>
            <a:graphicFrameLocks noChangeAspect="1"/>
          </p:cNvGraphicFramePr>
          <p:nvPr/>
        </p:nvGraphicFramePr>
        <p:xfrm>
          <a:off x="490538" y="5657850"/>
          <a:ext cx="505777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97" name="Equation" r:id="rId16" imgW="5057775" imgH="1162050" progId="Equation.DSMT4">
                  <p:embed/>
                </p:oleObj>
              </mc:Choice>
              <mc:Fallback>
                <p:oleObj name="Equation" r:id="rId16" imgW="5057775" imgH="1162050" progId="Equation.DSMT4">
                  <p:embed/>
                  <p:pic>
                    <p:nvPicPr>
                      <p:cNvPr id="0" name="图片 3916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5657850"/>
                        <a:ext cx="505777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bldLvl="0" animBg="1"/>
      <p:bldP spid="34826" grpId="0" bldLvl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714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200275" y="3157538"/>
            <a:ext cx="838200" cy="219075"/>
          </a:xfrm>
          <a:prstGeom prst="rect">
            <a:avLst/>
          </a:prstGeom>
          <a:noFill/>
        </p:spPr>
      </p:pic>
      <p:pic>
        <p:nvPicPr>
          <p:cNvPr id="499715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3155950"/>
            <a:ext cx="838200" cy="219075"/>
          </a:xfrm>
          <a:prstGeom prst="rect">
            <a:avLst/>
          </a:prstGeom>
          <a:noFill/>
        </p:spPr>
      </p:pic>
      <p:pic>
        <p:nvPicPr>
          <p:cNvPr id="499716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2450" y="3157538"/>
            <a:ext cx="838200" cy="219075"/>
          </a:xfrm>
          <a:prstGeom prst="rect">
            <a:avLst/>
          </a:prstGeom>
          <a:noFill/>
        </p:spPr>
      </p:pic>
      <p:pic>
        <p:nvPicPr>
          <p:cNvPr id="499717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3155950"/>
            <a:ext cx="838200" cy="219075"/>
          </a:xfrm>
          <a:prstGeom prst="rect">
            <a:avLst/>
          </a:prstGeom>
          <a:noFill/>
        </p:spPr>
      </p:pic>
      <p:pic>
        <p:nvPicPr>
          <p:cNvPr id="499718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6425"/>
            <a:ext cx="838200" cy="219075"/>
          </a:xfrm>
          <a:prstGeom prst="rect">
            <a:avLst/>
          </a:prstGeom>
          <a:noFill/>
        </p:spPr>
      </p:pic>
      <p:pic>
        <p:nvPicPr>
          <p:cNvPr id="499719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4838"/>
            <a:ext cx="838200" cy="219075"/>
          </a:xfrm>
          <a:prstGeom prst="rect">
            <a:avLst/>
          </a:prstGeom>
          <a:noFill/>
        </p:spPr>
      </p:pic>
      <p:pic>
        <p:nvPicPr>
          <p:cNvPr id="499720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1717675"/>
            <a:ext cx="838200" cy="219075"/>
          </a:xfrm>
          <a:prstGeom prst="rect">
            <a:avLst/>
          </a:prstGeom>
          <a:noFill/>
        </p:spPr>
      </p:pic>
      <p:pic>
        <p:nvPicPr>
          <p:cNvPr id="499721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1716088"/>
            <a:ext cx="838200" cy="219075"/>
          </a:xfrm>
          <a:prstGeom prst="rect">
            <a:avLst/>
          </a:prstGeom>
          <a:noFill/>
        </p:spPr>
      </p:pic>
      <p:pic>
        <p:nvPicPr>
          <p:cNvPr id="499722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1717675"/>
            <a:ext cx="838200" cy="219075"/>
          </a:xfrm>
          <a:prstGeom prst="rect">
            <a:avLst/>
          </a:prstGeom>
          <a:noFill/>
        </p:spPr>
      </p:pic>
      <p:pic>
        <p:nvPicPr>
          <p:cNvPr id="499723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1716088"/>
            <a:ext cx="838200" cy="219075"/>
          </a:xfrm>
          <a:prstGeom prst="rect">
            <a:avLst/>
          </a:prstGeom>
          <a:noFill/>
        </p:spPr>
      </p:pic>
      <p:pic>
        <p:nvPicPr>
          <p:cNvPr id="499724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1717675"/>
            <a:ext cx="838200" cy="219075"/>
          </a:xfrm>
          <a:prstGeom prst="rect">
            <a:avLst/>
          </a:prstGeom>
          <a:noFill/>
        </p:spPr>
      </p:pic>
      <p:pic>
        <p:nvPicPr>
          <p:cNvPr id="499725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1716088"/>
            <a:ext cx="838200" cy="219075"/>
          </a:xfrm>
          <a:prstGeom prst="rect">
            <a:avLst/>
          </a:prstGeom>
          <a:noFill/>
        </p:spPr>
      </p:pic>
      <p:pic>
        <p:nvPicPr>
          <p:cNvPr id="499726" name="Picture 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4946650"/>
            <a:ext cx="838200" cy="219075"/>
          </a:xfrm>
          <a:prstGeom prst="rect">
            <a:avLst/>
          </a:prstGeom>
          <a:noFill/>
        </p:spPr>
      </p:pic>
      <p:pic>
        <p:nvPicPr>
          <p:cNvPr id="499727" name="Picture 1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4945063"/>
            <a:ext cx="838200" cy="219075"/>
          </a:xfrm>
          <a:prstGeom prst="rect">
            <a:avLst/>
          </a:prstGeom>
          <a:noFill/>
        </p:spPr>
      </p:pic>
      <p:pic>
        <p:nvPicPr>
          <p:cNvPr id="499728" name="Picture 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4946650"/>
            <a:ext cx="838200" cy="219075"/>
          </a:xfrm>
          <a:prstGeom prst="rect">
            <a:avLst/>
          </a:prstGeom>
          <a:noFill/>
        </p:spPr>
      </p:pic>
      <p:pic>
        <p:nvPicPr>
          <p:cNvPr id="499729" name="Picture 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4945063"/>
            <a:ext cx="838200" cy="219075"/>
          </a:xfrm>
          <a:prstGeom prst="rect">
            <a:avLst/>
          </a:prstGeom>
          <a:noFill/>
        </p:spPr>
      </p:pic>
      <p:pic>
        <p:nvPicPr>
          <p:cNvPr id="499730" name="Picture 1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4956175"/>
            <a:ext cx="838200" cy="219075"/>
          </a:xfrm>
          <a:prstGeom prst="rect">
            <a:avLst/>
          </a:prstGeom>
          <a:noFill/>
        </p:spPr>
      </p:pic>
      <p:pic>
        <p:nvPicPr>
          <p:cNvPr id="499731" name="Picture 1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4954588"/>
            <a:ext cx="838200" cy="219075"/>
          </a:xfrm>
          <a:prstGeom prst="rect">
            <a:avLst/>
          </a:prstGeom>
          <a:noFill/>
        </p:spPr>
      </p:pic>
      <p:pic>
        <p:nvPicPr>
          <p:cNvPr id="499732" name="Picture 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</p:spPr>
      </p:pic>
      <p:grpSp>
        <p:nvGrpSpPr>
          <p:cNvPr id="499733" name="Group 21"/>
          <p:cNvGrpSpPr/>
          <p:nvPr/>
        </p:nvGrpSpPr>
        <p:grpSpPr bwMode="auto">
          <a:xfrm>
            <a:off x="406400" y="406400"/>
            <a:ext cx="8737600" cy="6367463"/>
            <a:chOff x="256" y="256"/>
            <a:chExt cx="5504" cy="4011"/>
          </a:xfrm>
        </p:grpSpPr>
        <p:sp>
          <p:nvSpPr>
            <p:cNvPr id="499734" name="Rectangle 22"/>
            <p:cNvSpPr>
              <a:spLocks noChangeArrowheads="1"/>
            </p:cNvSpPr>
            <p:nvPr/>
          </p:nvSpPr>
          <p:spPr bwMode="auto">
            <a:xfrm>
              <a:off x="3411" y="3730"/>
              <a:ext cx="916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4000" b="0">
                  <a:solidFill>
                    <a:srgbClr val="FFA449"/>
                  </a:solidFill>
                </a:rPr>
                <a:t>……  </a:t>
              </a:r>
              <a:endParaRPr kumimoji="0" lang="en-US" altLang="zh-CN" sz="4000" b="0">
                <a:solidFill>
                  <a:srgbClr val="FFA449"/>
                </a:solidFill>
              </a:endParaRPr>
            </a:p>
          </p:txBody>
        </p:sp>
        <p:grpSp>
          <p:nvGrpSpPr>
            <p:cNvPr id="499735" name="Group 23"/>
            <p:cNvGrpSpPr/>
            <p:nvPr/>
          </p:nvGrpSpPr>
          <p:grpSpPr bwMode="auto">
            <a:xfrm>
              <a:off x="256" y="256"/>
              <a:ext cx="5504" cy="4011"/>
              <a:chOff x="256" y="256"/>
              <a:chExt cx="5504" cy="4011"/>
            </a:xfrm>
          </p:grpSpPr>
          <p:sp>
            <p:nvSpPr>
              <p:cNvPr id="499736" name="Text Box 24"/>
              <p:cNvSpPr txBox="1">
                <a:spLocks noChangeArrowheads="1"/>
              </p:cNvSpPr>
              <p:nvPr/>
            </p:nvSpPr>
            <p:spPr bwMode="auto">
              <a:xfrm>
                <a:off x="1639" y="3863"/>
                <a:ext cx="1844" cy="4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0" lang="zh-CN" altLang="en-US" sz="3600" b="0">
                    <a:solidFill>
                      <a:srgbClr val="FFA449"/>
                    </a:solidFill>
                    <a:ea typeface="华文行楷" panose="02010800040101010101" charset="-122"/>
                    <a:cs typeface="Times New Roman" panose="02020703060505090304" charset="0"/>
                  </a:rPr>
                  <a:t>放松一下吧</a:t>
                </a:r>
                <a:r>
                  <a:rPr kumimoji="0" lang="en-US" altLang="zh-CN" b="0">
                    <a:solidFill>
                      <a:srgbClr val="FFA449"/>
                    </a:solidFill>
                    <a:ea typeface="华文行楷" panose="02010800040101010101" charset="-122"/>
                    <a:cs typeface="Times New Roman" panose="02020703060505090304" charset="0"/>
                  </a:rPr>
                  <a:t> </a:t>
                </a:r>
                <a:r>
                  <a:rPr kumimoji="0" lang="en-US" altLang="zh-CN" sz="3600">
                    <a:solidFill>
                      <a:srgbClr val="FFA449"/>
                    </a:solidFill>
                    <a:ea typeface="华文行楷" panose="02010800040101010101" charset="-122"/>
                    <a:cs typeface="Times New Roman" panose="02020703060505090304" charset="0"/>
                  </a:rPr>
                  <a:t>!</a:t>
                </a:r>
                <a:r>
                  <a:rPr kumimoji="0" lang="en-US" altLang="zh-CN" sz="3600" b="0">
                    <a:solidFill>
                      <a:srgbClr val="FFA449"/>
                    </a:solidFill>
                    <a:ea typeface="华文行楷" panose="02010800040101010101" charset="-122"/>
                    <a:cs typeface="Times New Roman" panose="02020703060505090304" charset="0"/>
                  </a:rPr>
                  <a:t>  </a:t>
                </a:r>
                <a:endParaRPr kumimoji="0" lang="en-US" altLang="zh-CN" sz="3600" b="0">
                  <a:solidFill>
                    <a:srgbClr val="FFA449"/>
                  </a:solidFill>
                  <a:ea typeface="华文行楷" panose="02010800040101010101" charset="-122"/>
                  <a:cs typeface="Times New Roman" panose="02020703060505090304" charset="0"/>
                </a:endParaRPr>
              </a:p>
            </p:txBody>
          </p:sp>
          <p:pic>
            <p:nvPicPr>
              <p:cNvPr id="499737" name="Picture 25" descr="aa2"/>
              <p:cNvPicPr preferRelativeResize="0"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" y="256"/>
                <a:ext cx="5504" cy="3564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6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7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8" name="Picture 2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9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0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1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2" name="Picture 3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3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4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5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6" name="Picture 3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7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8" name="Picture 3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9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0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1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2" name="Picture 4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3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4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506" name="Rectangle 2"/>
          <p:cNvSpPr>
            <a:spLocks noChangeArrowheads="1"/>
          </p:cNvSpPr>
          <p:nvPr/>
        </p:nvSpPr>
        <p:spPr bwMode="auto">
          <a:xfrm>
            <a:off x="533400" y="531813"/>
            <a:ext cx="3751263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FF0000"/>
                </a:solidFill>
                <a:ea typeface="楷体_GB2312" charset="0"/>
                <a:cs typeface="楷体_GB2312" charset="0"/>
              </a:rPr>
              <a:t>附：</a:t>
            </a:r>
            <a:r>
              <a:rPr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保角映射的来历</a:t>
            </a:r>
            <a:r>
              <a:rPr lang="en-US" altLang="zh-CN" sz="2800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    </a:t>
            </a:r>
            <a:endParaRPr lang="en-US" altLang="zh-CN" sz="2800" u="sng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grpSp>
        <p:nvGrpSpPr>
          <p:cNvPr id="405525" name="Group 21"/>
          <p:cNvGrpSpPr/>
          <p:nvPr/>
        </p:nvGrpSpPr>
        <p:grpSpPr bwMode="auto">
          <a:xfrm>
            <a:off x="866775" y="1200150"/>
            <a:ext cx="7847013" cy="1028700"/>
            <a:chOff x="546" y="756"/>
            <a:chExt cx="4943" cy="648"/>
          </a:xfrm>
        </p:grpSpPr>
        <p:sp>
          <p:nvSpPr>
            <p:cNvPr id="405509" name="Rectangle 5"/>
            <p:cNvSpPr>
              <a:spLocks noChangeArrowheads="1"/>
            </p:cNvSpPr>
            <p:nvPr/>
          </p:nvSpPr>
          <p:spPr bwMode="auto">
            <a:xfrm>
              <a:off x="546" y="756"/>
              <a:ext cx="93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FF"/>
                  </a:solidFill>
                </a:rPr>
                <a:t>1777 </a:t>
              </a:r>
              <a:r>
                <a:rPr lang="zh-CN" altLang="en-US">
                  <a:solidFill>
                    <a:srgbClr val="0000FF"/>
                  </a:solidFill>
                </a:rPr>
                <a:t>年</a:t>
              </a:r>
              <a:r>
                <a:rPr lang="en-US" altLang="zh-CN">
                  <a:solidFill>
                    <a:srgbClr val="0000FF"/>
                  </a:solidFill>
                </a:rPr>
                <a:t> 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05510" name="Rectangle 6"/>
            <p:cNvSpPr>
              <a:spLocks noChangeArrowheads="1"/>
            </p:cNvSpPr>
            <p:nvPr/>
          </p:nvSpPr>
          <p:spPr bwMode="auto">
            <a:xfrm>
              <a:off x="1296" y="757"/>
              <a:ext cx="419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欧拉</a:t>
              </a: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/>
                <a:t>Euler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/>
                <a:t>就曾遇到过所谓的</a:t>
              </a:r>
              <a:r>
                <a:rPr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保角映射</a:t>
              </a:r>
              <a:r>
                <a:rPr lang="zh-CN" altLang="en-US"/>
                <a:t>，他把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sp>
          <p:nvSpPr>
            <p:cNvPr id="405511" name="Rectangle 7"/>
            <p:cNvSpPr>
              <a:spLocks noChangeArrowheads="1"/>
            </p:cNvSpPr>
            <p:nvPr/>
          </p:nvSpPr>
          <p:spPr bwMode="auto">
            <a:xfrm>
              <a:off x="1296" y="1116"/>
              <a:ext cx="33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这种映射称为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小范围里的相似映射</a:t>
              </a:r>
              <a:r>
                <a:rPr lang="zh-CN" altLang="en-US"/>
                <a:t>。</a:t>
              </a:r>
              <a:r>
                <a:rPr lang="en-US" altLang="zh-CN"/>
                <a:t>   </a:t>
              </a:r>
              <a:endParaRPr lang="en-US" altLang="zh-CN"/>
            </a:p>
          </p:txBody>
        </p:sp>
      </p:grpSp>
      <p:grpSp>
        <p:nvGrpSpPr>
          <p:cNvPr id="405527" name="Group 23"/>
          <p:cNvGrpSpPr/>
          <p:nvPr/>
        </p:nvGrpSpPr>
        <p:grpSpPr bwMode="auto">
          <a:xfrm>
            <a:off x="866775" y="3771900"/>
            <a:ext cx="7924800" cy="1009650"/>
            <a:chOff x="546" y="2376"/>
            <a:chExt cx="4992" cy="636"/>
          </a:xfrm>
        </p:grpSpPr>
        <p:sp>
          <p:nvSpPr>
            <p:cNvPr id="405507" name="Rectangle 3"/>
            <p:cNvSpPr>
              <a:spLocks noChangeArrowheads="1"/>
            </p:cNvSpPr>
            <p:nvPr/>
          </p:nvSpPr>
          <p:spPr bwMode="auto">
            <a:xfrm>
              <a:off x="1294" y="2376"/>
              <a:ext cx="42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保角映射这一术语最早出现在俄罗斯科学院院士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sp>
          <p:nvSpPr>
            <p:cNvPr id="405508" name="Rectangle 4"/>
            <p:cNvSpPr>
              <a:spLocks noChangeArrowheads="1"/>
            </p:cNvSpPr>
            <p:nvPr/>
          </p:nvSpPr>
          <p:spPr bwMode="auto">
            <a:xfrm>
              <a:off x="1298" y="2724"/>
              <a:ext cx="34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舒别尔特</a:t>
              </a: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/>
                <a:t>               </a:t>
              </a:r>
              <a:r>
                <a:rPr lang="en-US" altLang="zh-CN" sz="1200"/>
                <a:t> 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/>
                <a:t>的制图学著作中。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sp>
          <p:nvSpPr>
            <p:cNvPr id="405514" name="Rectangle 10"/>
            <p:cNvSpPr>
              <a:spLocks noChangeArrowheads="1"/>
            </p:cNvSpPr>
            <p:nvPr/>
          </p:nvSpPr>
          <p:spPr bwMode="auto">
            <a:xfrm>
              <a:off x="546" y="2376"/>
              <a:ext cx="93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FF"/>
                  </a:solidFill>
                </a:rPr>
                <a:t>1788 </a:t>
              </a:r>
              <a:r>
                <a:rPr lang="zh-CN" altLang="en-US">
                  <a:solidFill>
                    <a:srgbClr val="0000FF"/>
                  </a:solidFill>
                </a:rPr>
                <a:t>年</a:t>
              </a:r>
              <a:r>
                <a:rPr lang="en-US" altLang="zh-CN">
                  <a:solidFill>
                    <a:srgbClr val="0000FF"/>
                  </a:solidFill>
                </a:rPr>
                <a:t> 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graphicFrame>
          <p:nvGraphicFramePr>
            <p:cNvPr id="21540" name="Object 18"/>
            <p:cNvGraphicFramePr>
              <a:graphicFrameLocks noChangeAspect="1"/>
            </p:cNvGraphicFramePr>
            <p:nvPr/>
          </p:nvGraphicFramePr>
          <p:xfrm>
            <a:off x="2256" y="2808"/>
            <a:ext cx="696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38" name="位图图像" r:id="rId3" imgW="1104900" imgH="247650" progId="Paint.Picture">
                    <p:embed/>
                  </p:oleObj>
                </mc:Choice>
                <mc:Fallback>
                  <p:oleObj name="位图图像" r:id="rId3" imgW="1104900" imgH="247650" progId="Paint.Picture">
                    <p:embed/>
                    <p:pic>
                      <p:nvPicPr>
                        <p:cNvPr id="0" name="图片 4915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30000" contrast="54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808"/>
                          <a:ext cx="696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5526" name="Group 22"/>
          <p:cNvGrpSpPr/>
          <p:nvPr/>
        </p:nvGrpSpPr>
        <p:grpSpPr bwMode="auto">
          <a:xfrm>
            <a:off x="866775" y="2476500"/>
            <a:ext cx="8037513" cy="1028700"/>
            <a:chOff x="546" y="1560"/>
            <a:chExt cx="5063" cy="648"/>
          </a:xfrm>
        </p:grpSpPr>
        <p:sp>
          <p:nvSpPr>
            <p:cNvPr id="405512" name="Rectangle 8"/>
            <p:cNvSpPr>
              <a:spLocks noChangeArrowheads="1"/>
            </p:cNvSpPr>
            <p:nvPr/>
          </p:nvSpPr>
          <p:spPr bwMode="auto">
            <a:xfrm>
              <a:off x="546" y="1560"/>
              <a:ext cx="88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FF"/>
                  </a:solidFill>
                </a:rPr>
                <a:t>1779 </a:t>
              </a:r>
              <a:r>
                <a:rPr lang="zh-CN" altLang="en-US">
                  <a:solidFill>
                    <a:srgbClr val="0000FF"/>
                  </a:solidFill>
                </a:rPr>
                <a:t>年</a:t>
              </a:r>
              <a:r>
                <a:rPr lang="en-US" altLang="zh-CN">
                  <a:solidFill>
                    <a:srgbClr val="0000FF"/>
                  </a:solidFill>
                </a:rPr>
                <a:t>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05513" name="Rectangle 9"/>
            <p:cNvSpPr>
              <a:spLocks noChangeArrowheads="1"/>
            </p:cNvSpPr>
            <p:nvPr/>
          </p:nvSpPr>
          <p:spPr bwMode="auto">
            <a:xfrm>
              <a:off x="1296" y="1561"/>
              <a:ext cx="431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拉格朗日</a:t>
              </a: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/>
                <a:t>Lagrange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/>
                <a:t>创建了从旋转曲面到平面上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sp>
          <p:nvSpPr>
            <p:cNvPr id="405523" name="Rectangle 19"/>
            <p:cNvSpPr>
              <a:spLocks noChangeArrowheads="1"/>
            </p:cNvSpPr>
            <p:nvPr/>
          </p:nvSpPr>
          <p:spPr bwMode="auto">
            <a:xfrm>
              <a:off x="1300" y="1920"/>
              <a:ext cx="18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的保角映射理论。</a:t>
              </a:r>
              <a:r>
                <a:rPr lang="en-US" altLang="zh-CN"/>
                <a:t>    </a:t>
              </a:r>
              <a:endParaRPr lang="en-US" altLang="zh-CN"/>
            </a:p>
          </p:txBody>
        </p:sp>
      </p:grpSp>
      <p:grpSp>
        <p:nvGrpSpPr>
          <p:cNvPr id="405528" name="Group 24"/>
          <p:cNvGrpSpPr/>
          <p:nvPr/>
        </p:nvGrpSpPr>
        <p:grpSpPr bwMode="auto">
          <a:xfrm>
            <a:off x="866775" y="5029200"/>
            <a:ext cx="8075613" cy="1049338"/>
            <a:chOff x="546" y="3168"/>
            <a:chExt cx="5087" cy="661"/>
          </a:xfrm>
        </p:grpSpPr>
        <p:sp>
          <p:nvSpPr>
            <p:cNvPr id="405515" name="Rectangle 11"/>
            <p:cNvSpPr>
              <a:spLocks noChangeArrowheads="1"/>
            </p:cNvSpPr>
            <p:nvPr/>
          </p:nvSpPr>
          <p:spPr bwMode="auto">
            <a:xfrm>
              <a:off x="546" y="3168"/>
              <a:ext cx="88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FF"/>
                  </a:solidFill>
                </a:rPr>
                <a:t>1822 </a:t>
              </a:r>
              <a:r>
                <a:rPr lang="zh-CN" altLang="en-US">
                  <a:solidFill>
                    <a:srgbClr val="0000FF"/>
                  </a:solidFill>
                </a:rPr>
                <a:t>年</a:t>
              </a:r>
              <a:r>
                <a:rPr lang="en-US" altLang="zh-CN">
                  <a:solidFill>
                    <a:srgbClr val="0000FF"/>
                  </a:solidFill>
                </a:rPr>
                <a:t>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05516" name="Rectangle 12"/>
            <p:cNvSpPr>
              <a:spLocks noChangeArrowheads="1"/>
            </p:cNvSpPr>
            <p:nvPr/>
          </p:nvSpPr>
          <p:spPr bwMode="auto">
            <a:xfrm>
              <a:off x="1296" y="3169"/>
              <a:ext cx="43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高斯</a:t>
              </a: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 sz="1200"/>
                <a:t> </a:t>
              </a:r>
              <a:r>
                <a:rPr lang="en-US" altLang="zh-CN"/>
                <a:t>Gauss</a:t>
              </a:r>
              <a:r>
                <a:rPr lang="en-US" altLang="zh-CN" sz="1400"/>
                <a:t> 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/>
                <a:t>创建了由复变函数出发的一般的保</a:t>
              </a:r>
              <a:r>
                <a:rPr lang="en-US" altLang="zh-CN"/>
                <a:t>    </a:t>
              </a:r>
              <a:endParaRPr lang="en-US" altLang="zh-CN"/>
            </a:p>
          </p:txBody>
        </p:sp>
        <p:sp>
          <p:nvSpPr>
            <p:cNvPr id="405524" name="Rectangle 20"/>
            <p:cNvSpPr>
              <a:spLocks noChangeArrowheads="1"/>
            </p:cNvSpPr>
            <p:nvPr/>
          </p:nvSpPr>
          <p:spPr bwMode="auto">
            <a:xfrm>
              <a:off x="1299" y="3541"/>
              <a:ext cx="14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角映射理论。</a:t>
              </a:r>
              <a:r>
                <a:rPr lang="en-US" altLang="zh-CN"/>
                <a:t>   </a:t>
              </a:r>
              <a:endParaRPr lang="en-US" altLang="zh-CN"/>
            </a:p>
          </p:txBody>
        </p:sp>
      </p:grpSp>
      <p:pic>
        <p:nvPicPr>
          <p:cNvPr id="21530" name="Picture 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0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0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0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1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2" name="Picture 3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3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5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6" name="Picture 3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7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8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9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0" name="Picture 4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1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2" name="Picture 4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3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4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5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6" name="Picture 4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7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8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533400" y="531813"/>
            <a:ext cx="3751263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FF0000"/>
                </a:solidFill>
                <a:ea typeface="楷体_GB2312" charset="0"/>
                <a:cs typeface="楷体_GB2312" charset="0"/>
              </a:rPr>
              <a:t>附：</a:t>
            </a:r>
            <a:r>
              <a:rPr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保角映射的来历</a:t>
            </a:r>
            <a:r>
              <a:rPr lang="en-US" altLang="zh-CN" sz="2800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    </a:t>
            </a:r>
            <a:endParaRPr lang="en-US" altLang="zh-CN" sz="2800" u="sng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grpSp>
        <p:nvGrpSpPr>
          <p:cNvPr id="406557" name="Group 29"/>
          <p:cNvGrpSpPr/>
          <p:nvPr/>
        </p:nvGrpSpPr>
        <p:grpSpPr bwMode="auto">
          <a:xfrm>
            <a:off x="866775" y="1200150"/>
            <a:ext cx="8075613" cy="1028700"/>
            <a:chOff x="546" y="756"/>
            <a:chExt cx="5087" cy="648"/>
          </a:xfrm>
        </p:grpSpPr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546" y="756"/>
              <a:ext cx="93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FF"/>
                  </a:solidFill>
                </a:rPr>
                <a:t>1851 </a:t>
              </a:r>
              <a:r>
                <a:rPr lang="zh-CN" altLang="en-US">
                  <a:solidFill>
                    <a:srgbClr val="0000FF"/>
                  </a:solidFill>
                </a:rPr>
                <a:t>年</a:t>
              </a:r>
              <a:r>
                <a:rPr lang="en-US" altLang="zh-CN">
                  <a:solidFill>
                    <a:srgbClr val="0000FF"/>
                  </a:solidFill>
                </a:rPr>
                <a:t> 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06534" name="Rectangle 6"/>
            <p:cNvSpPr>
              <a:spLocks noChangeArrowheads="1"/>
            </p:cNvSpPr>
            <p:nvPr/>
          </p:nvSpPr>
          <p:spPr bwMode="auto">
            <a:xfrm>
              <a:off x="1296" y="757"/>
              <a:ext cx="43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黎曼</a:t>
              </a: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/>
                <a:t>Riemann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>
                  <a:latin typeface="宋体" panose="02010600030101010101" charset="-122"/>
                </a:rPr>
                <a:t>首次</a:t>
              </a:r>
              <a:r>
                <a:rPr lang="zh-CN" altLang="en-US"/>
                <a:t>发表了关于任意的单连域都</a:t>
              </a:r>
              <a:r>
                <a:rPr lang="en-US" altLang="zh-CN"/>
                <a:t>    </a:t>
              </a:r>
              <a:endParaRPr lang="en-US" altLang="zh-CN"/>
            </a:p>
          </p:txBody>
        </p:sp>
        <p:sp>
          <p:nvSpPr>
            <p:cNvPr id="406535" name="Rectangle 7"/>
            <p:cNvSpPr>
              <a:spLocks noChangeArrowheads="1"/>
            </p:cNvSpPr>
            <p:nvPr/>
          </p:nvSpPr>
          <p:spPr bwMode="auto">
            <a:xfrm>
              <a:off x="1296" y="1116"/>
              <a:ext cx="29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可以映射到</a:t>
              </a: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zh-CN" altLang="en-US">
                  <a:latin typeface="宋体" panose="02010600030101010101" charset="-122"/>
                </a:rPr>
                <a:t>单位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/>
                <a:t>圆域的定理。</a:t>
              </a:r>
              <a:r>
                <a:rPr lang="en-US" altLang="zh-CN"/>
                <a:t>   </a:t>
              </a:r>
              <a:endParaRPr lang="en-US" altLang="zh-CN"/>
            </a:p>
          </p:txBody>
        </p:sp>
      </p:grpSp>
      <p:grpSp>
        <p:nvGrpSpPr>
          <p:cNvPr id="406559" name="Group 31"/>
          <p:cNvGrpSpPr/>
          <p:nvPr/>
        </p:nvGrpSpPr>
        <p:grpSpPr bwMode="auto">
          <a:xfrm>
            <a:off x="866775" y="4324350"/>
            <a:ext cx="8102600" cy="1049338"/>
            <a:chOff x="546" y="2724"/>
            <a:chExt cx="5104" cy="661"/>
          </a:xfrm>
        </p:grpSpPr>
        <p:sp>
          <p:nvSpPr>
            <p:cNvPr id="406553" name="Rectangle 25"/>
            <p:cNvSpPr>
              <a:spLocks noChangeArrowheads="1"/>
            </p:cNvSpPr>
            <p:nvPr/>
          </p:nvSpPr>
          <p:spPr bwMode="auto">
            <a:xfrm>
              <a:off x="546" y="2724"/>
              <a:ext cx="8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FF"/>
                  </a:solidFill>
                </a:rPr>
                <a:t>1900 </a:t>
              </a:r>
              <a:r>
                <a:rPr lang="zh-CN" altLang="en-US">
                  <a:solidFill>
                    <a:srgbClr val="0000FF"/>
                  </a:solidFill>
                </a:rPr>
                <a:t>年</a:t>
              </a: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06554" name="Rectangle 26"/>
            <p:cNvSpPr>
              <a:spLocks noChangeArrowheads="1"/>
            </p:cNvSpPr>
            <p:nvPr/>
          </p:nvSpPr>
          <p:spPr bwMode="auto">
            <a:xfrm>
              <a:off x="1296" y="2725"/>
              <a:ext cx="43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才由奥斯古德</a:t>
              </a:r>
              <a:r>
                <a:rPr lang="en-US" altLang="zh-CN">
                  <a:solidFill>
                    <a:srgbClr val="000000"/>
                  </a:solidFill>
                  <a:latin typeface="宋体" panose="02010600030101010101" charset="-122"/>
                </a:rPr>
                <a:t>(</a:t>
              </a:r>
              <a:r>
                <a:rPr lang="en-US" altLang="zh-CN">
                  <a:solidFill>
                    <a:srgbClr val="000000"/>
                  </a:solidFill>
                </a:rPr>
                <a:t>Osgood</a:t>
              </a:r>
              <a:r>
                <a:rPr lang="en-US" altLang="zh-CN">
                  <a:solidFill>
                    <a:srgbClr val="000000"/>
                  </a:solidFill>
                  <a:latin typeface="宋体" panose="02010600030101010101" charset="-122"/>
                </a:rPr>
                <a:t>)</a:t>
              </a:r>
              <a:r>
                <a:rPr lang="zh-CN" altLang="en-US">
                  <a:solidFill>
                    <a:srgbClr val="000000"/>
                  </a:solidFill>
                </a:rPr>
                <a:t>获得成功，给出黎曼定理</a:t>
              </a:r>
              <a:r>
                <a:rPr lang="en-US" altLang="zh-CN">
                  <a:solidFill>
                    <a:srgbClr val="000000"/>
                  </a:solidFill>
                </a:rPr>
                <a:t>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06555" name="Rectangle 27"/>
            <p:cNvSpPr>
              <a:spLocks noChangeArrowheads="1"/>
            </p:cNvSpPr>
            <p:nvPr/>
          </p:nvSpPr>
          <p:spPr bwMode="auto">
            <a:xfrm>
              <a:off x="1296" y="3097"/>
              <a:ext cx="146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的严格证明。</a:t>
              </a:r>
              <a:r>
                <a:rPr lang="en-US" altLang="zh-CN">
                  <a:solidFill>
                    <a:srgbClr val="000000"/>
                  </a:solidFill>
                </a:rPr>
                <a:t> 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406581" name="Group 53"/>
          <p:cNvGrpSpPr/>
          <p:nvPr/>
        </p:nvGrpSpPr>
        <p:grpSpPr bwMode="auto">
          <a:xfrm>
            <a:off x="7292975" y="5862638"/>
            <a:ext cx="901700" cy="639762"/>
            <a:chOff x="2194" y="3321"/>
            <a:chExt cx="568" cy="403"/>
          </a:xfrm>
        </p:grpSpPr>
        <p:sp>
          <p:nvSpPr>
            <p:cNvPr id="406582" name="AutoShape 54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2266" y="3321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6583" name="Text Box 55"/>
            <p:cNvSpPr txBox="1">
              <a:spLocks noChangeArrowheads="1"/>
            </p:cNvSpPr>
            <p:nvPr/>
          </p:nvSpPr>
          <p:spPr bwMode="auto">
            <a:xfrm>
              <a:off x="2194" y="3512"/>
              <a:ext cx="56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(</a:t>
              </a:r>
              <a:r>
                <a:rPr kumimoji="0" lang="zh-CN" altLang="en-US" sz="1600">
                  <a:solidFill>
                    <a:srgbClr val="B2B2B2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返回</a:t>
              </a:r>
              <a:r>
                <a:rPr kumimoji="0"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)</a:t>
              </a:r>
              <a:r>
                <a:rPr kumimoji="0" lang="en-US" altLang="zh-CN" sz="1600">
                  <a:solidFill>
                    <a:srgbClr val="B2B2B2"/>
                  </a:solidFill>
                </a:rPr>
                <a:t>  </a:t>
              </a:r>
              <a:endParaRPr kumimoji="0" lang="en-US" altLang="zh-CN" sz="1600">
                <a:solidFill>
                  <a:srgbClr val="B2B2B2"/>
                </a:solidFill>
              </a:endParaRPr>
            </a:p>
          </p:txBody>
        </p:sp>
      </p:grpSp>
      <p:pic>
        <p:nvPicPr>
          <p:cNvPr id="22553" name="Picture 5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6586" name="Group 58"/>
          <p:cNvGrpSpPr/>
          <p:nvPr/>
        </p:nvGrpSpPr>
        <p:grpSpPr bwMode="auto">
          <a:xfrm>
            <a:off x="2238375" y="2497138"/>
            <a:ext cx="6461125" cy="1581150"/>
            <a:chOff x="1428" y="1573"/>
            <a:chExt cx="4070" cy="996"/>
          </a:xfrm>
        </p:grpSpPr>
        <p:grpSp>
          <p:nvGrpSpPr>
            <p:cNvPr id="22555" name="Group 30"/>
            <p:cNvGrpSpPr/>
            <p:nvPr/>
          </p:nvGrpSpPr>
          <p:grpSpPr bwMode="auto">
            <a:xfrm>
              <a:off x="1428" y="1578"/>
              <a:ext cx="4070" cy="991"/>
              <a:chOff x="1428" y="1578"/>
              <a:chExt cx="4070" cy="991"/>
            </a:xfrm>
          </p:grpSpPr>
          <p:sp>
            <p:nvSpPr>
              <p:cNvPr id="406546" name="Rectangle 18"/>
              <p:cNvSpPr>
                <a:spLocks noChangeArrowheads="1"/>
              </p:cNvSpPr>
              <p:nvPr/>
            </p:nvSpPr>
            <p:spPr bwMode="auto">
              <a:xfrm>
                <a:off x="1428" y="1578"/>
                <a:ext cx="407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buFontTx/>
                  <a:buBlip>
                    <a:blip r:embed="rId3"/>
                  </a:buBlip>
                  <a:defRPr/>
                </a:pPr>
                <a:r>
                  <a:rPr lang="en-US" altLang="zh-CN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此后，许瓦兹</a:t>
                </a:r>
                <a:r>
                  <a:rPr lang="en-US" altLang="zh-CN">
                    <a:solidFill>
                      <a:srgbClr val="006699"/>
                    </a:solidFill>
                    <a:latin typeface="宋体" panose="02010600030101010101" charset="-122"/>
                  </a:rPr>
                  <a:t>(</a:t>
                </a:r>
                <a:r>
                  <a:rPr lang="en-US" altLang="zh-CN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Schwarz</a:t>
                </a:r>
                <a:r>
                  <a:rPr lang="en-US" altLang="zh-CN">
                    <a:solidFill>
                      <a:srgbClr val="006699"/>
                    </a:solidFill>
                    <a:latin typeface="宋体" panose="02010600030101010101" charset="-122"/>
                  </a:rPr>
                  <a:t>)</a:t>
                </a:r>
                <a:r>
                  <a:rPr lang="en-US" altLang="zh-CN">
                    <a:solidFill>
                      <a:srgbClr val="006699"/>
                    </a:solidFill>
                  </a:rPr>
                  <a:t>  </a:t>
                </a:r>
                <a:r>
                  <a:rPr lang="en-US" altLang="zh-CN" sz="2000">
                    <a:solidFill>
                      <a:srgbClr val="006699"/>
                    </a:solidFill>
                  </a:rPr>
                  <a:t> </a:t>
                </a:r>
                <a:r>
                  <a:rPr lang="zh-CN" altLang="en-US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哈纳克</a:t>
                </a:r>
                <a:r>
                  <a:rPr lang="en-US" altLang="zh-CN">
                    <a:solidFill>
                      <a:srgbClr val="006699"/>
                    </a:solidFill>
                    <a:latin typeface="宋体" panose="02010600030101010101" charset="-122"/>
                  </a:rPr>
                  <a:t>(</a:t>
                </a:r>
                <a:r>
                  <a:rPr lang="en-US" altLang="zh-CN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Harnack</a:t>
                </a:r>
                <a:r>
                  <a:rPr lang="en-US" altLang="zh-CN">
                    <a:solidFill>
                      <a:srgbClr val="006699"/>
                    </a:solidFill>
                    <a:latin typeface="宋体" panose="02010600030101010101" charset="-122"/>
                  </a:rPr>
                  <a:t>)</a:t>
                </a:r>
                <a:r>
                  <a:rPr lang="en-US" altLang="zh-CN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>
                  <a:solidFill>
                    <a:srgbClr val="0066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406549" name="Rectangle 21"/>
              <p:cNvSpPr>
                <a:spLocks noChangeArrowheads="1"/>
              </p:cNvSpPr>
              <p:nvPr/>
            </p:nvSpPr>
            <p:spPr bwMode="auto">
              <a:xfrm>
                <a:off x="1596" y="1932"/>
                <a:ext cx="388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defRPr/>
                </a:pPr>
                <a:r>
                  <a:rPr lang="zh-CN" altLang="en-US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以及庞加莱</a:t>
                </a:r>
                <a:r>
                  <a:rPr lang="en-US" altLang="zh-CN">
                    <a:solidFill>
                      <a:srgbClr val="006699"/>
                    </a:solidFill>
                    <a:latin typeface="宋体" panose="02010600030101010101" charset="-122"/>
                  </a:rPr>
                  <a:t>(</a:t>
                </a:r>
                <a:r>
                  <a:rPr lang="en-US" altLang="zh-CN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Poincare</a:t>
                </a:r>
                <a:r>
                  <a:rPr lang="en-US" altLang="zh-CN">
                    <a:solidFill>
                      <a:srgbClr val="006699"/>
                    </a:solidFill>
                    <a:latin typeface="宋体" panose="02010600030101010101" charset="-122"/>
                  </a:rPr>
                  <a:t>)</a:t>
                </a:r>
                <a:r>
                  <a:rPr lang="zh-CN" altLang="en-US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等人曾多次试图给出</a:t>
                </a:r>
                <a:r>
                  <a:rPr lang="en-US" altLang="zh-CN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   </a:t>
                </a:r>
                <a:endParaRPr lang="en-US" altLang="zh-CN">
                  <a:solidFill>
                    <a:srgbClr val="0066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406550" name="Rectangle 22"/>
              <p:cNvSpPr>
                <a:spLocks noChangeArrowheads="1"/>
              </p:cNvSpPr>
              <p:nvPr/>
            </p:nvSpPr>
            <p:spPr bwMode="auto">
              <a:xfrm>
                <a:off x="1594" y="2281"/>
                <a:ext cx="214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defRPr/>
                </a:pPr>
                <a:r>
                  <a:rPr lang="zh-CN" altLang="en-US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黎曼定理的严格证明。</a:t>
                </a:r>
                <a:r>
                  <a:rPr lang="en-US" altLang="zh-CN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>
                  <a:solidFill>
                    <a:srgbClr val="0066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sp>
          <p:nvSpPr>
            <p:cNvPr id="406585" name="Rectangle 57"/>
            <p:cNvSpPr>
              <a:spLocks noChangeArrowheads="1"/>
            </p:cNvSpPr>
            <p:nvPr/>
          </p:nvSpPr>
          <p:spPr bwMode="auto">
            <a:xfrm>
              <a:off x="3642" y="1573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6699"/>
                  </a:solidFill>
                </a:rPr>
                <a:t>、</a:t>
              </a:r>
              <a:r>
                <a:rPr lang="en-US" altLang="zh-CN">
                  <a:solidFill>
                    <a:srgbClr val="006699"/>
                  </a:solidFill>
                </a:rPr>
                <a:t>  </a:t>
              </a:r>
              <a:endParaRPr lang="en-US" altLang="zh-CN">
                <a:solidFill>
                  <a:srgbClr val="006699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3.33333E-6 L 0.04166 3.33333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06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6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71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6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3" name="Picture 6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71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4" name="Picture 6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5" name="Picture 6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Picture 7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59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7" name="Picture 7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8" name="Picture 7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9" name="Picture 7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0" name="Picture 7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1" name="Picture 7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2" name="Picture 7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3" name="Picture 7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4" name="Picture 7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5" name="Picture 7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6" name="Picture 8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7" name="Picture 8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8" name="Picture 8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9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0" name="Picture 8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138" name="Rectangle 2"/>
          <p:cNvSpPr>
            <a:spLocks noChangeArrowheads="1"/>
          </p:cNvSpPr>
          <p:nvPr/>
        </p:nvSpPr>
        <p:spPr bwMode="auto">
          <a:xfrm>
            <a:off x="533400" y="569913"/>
            <a:ext cx="60737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FF0000"/>
                </a:solidFill>
                <a:ea typeface="楷体_GB2312" charset="0"/>
                <a:cs typeface="楷体_GB2312" charset="0"/>
              </a:rPr>
              <a:t>附：</a:t>
            </a:r>
            <a:r>
              <a:rPr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关于存在性与唯一性的补充说明</a:t>
            </a:r>
            <a:r>
              <a:rPr lang="en-US" altLang="zh-CN" sz="2800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  </a:t>
            </a:r>
            <a:endParaRPr lang="en-US" altLang="zh-CN" sz="2800" u="sng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347144" name="Rectangle 8"/>
          <p:cNvSpPr>
            <a:spLocks noChangeArrowheads="1"/>
          </p:cNvSpPr>
          <p:nvPr/>
        </p:nvSpPr>
        <p:spPr bwMode="auto">
          <a:xfrm>
            <a:off x="530225" y="1201738"/>
            <a:ext cx="21732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0099"/>
                </a:solidFill>
              </a:rPr>
              <a:t>1. </a:t>
            </a:r>
            <a:r>
              <a:rPr kumimoji="0" lang="zh-CN" altLang="en-US">
                <a:solidFill>
                  <a:srgbClr val="000099"/>
                </a:solidFill>
              </a:rPr>
              <a:t>关于存在性</a:t>
            </a:r>
            <a:r>
              <a:rPr kumimoji="0"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sp>
        <p:nvSpPr>
          <p:cNvPr id="347173" name="Rectangle 37"/>
          <p:cNvSpPr>
            <a:spLocks noChangeArrowheads="1"/>
          </p:cNvSpPr>
          <p:nvPr/>
        </p:nvSpPr>
        <p:spPr bwMode="auto">
          <a:xfrm>
            <a:off x="6086475" y="2309813"/>
            <a:ext cx="2978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则</a:t>
            </a:r>
            <a:r>
              <a:rPr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不存在</a:t>
            </a:r>
            <a:r>
              <a:rPr lang="zh-CN" altLang="en-US">
                <a:solidFill>
                  <a:schemeClr val="tx1"/>
                </a:solidFill>
              </a:rPr>
              <a:t>解析函数</a:t>
            </a:r>
            <a:r>
              <a:rPr lang="en-US" altLang="zh-CN" sz="1200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,   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347232" name="Group 96"/>
          <p:cNvGrpSpPr/>
          <p:nvPr/>
        </p:nvGrpSpPr>
        <p:grpSpPr bwMode="auto">
          <a:xfrm>
            <a:off x="1349375" y="1747838"/>
            <a:ext cx="7704138" cy="1022350"/>
            <a:chOff x="850" y="1101"/>
            <a:chExt cx="4853" cy="644"/>
          </a:xfrm>
        </p:grpSpPr>
        <p:grpSp>
          <p:nvGrpSpPr>
            <p:cNvPr id="20531" name="Group 95"/>
            <p:cNvGrpSpPr/>
            <p:nvPr/>
          </p:nvGrpSpPr>
          <p:grpSpPr bwMode="auto">
            <a:xfrm>
              <a:off x="850" y="1101"/>
              <a:ext cx="4853" cy="296"/>
              <a:chOff x="850" y="1101"/>
              <a:chExt cx="4853" cy="296"/>
            </a:xfrm>
          </p:grpSpPr>
          <p:sp>
            <p:nvSpPr>
              <p:cNvPr id="347170" name="Rectangle 34"/>
              <p:cNvSpPr>
                <a:spLocks noChangeArrowheads="1"/>
              </p:cNvSpPr>
              <p:nvPr/>
            </p:nvSpPr>
            <p:spPr bwMode="auto">
              <a:xfrm>
                <a:off x="850" y="1109"/>
                <a:ext cx="2377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defRPr/>
                </a:pPr>
                <a:r>
                  <a:rPr lang="zh-CN" altLang="en-US">
                    <a:solidFill>
                      <a:schemeClr val="tx1"/>
                    </a:solidFill>
                  </a:rPr>
                  <a:t>如果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:r>
                  <a:rPr lang="en-US" altLang="zh-CN" i="1">
                    <a:solidFill>
                      <a:schemeClr val="tx1"/>
                    </a:solidFill>
                  </a:rPr>
                  <a:t>D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</a:rPr>
                  <a:t>为下列情形之一：</a:t>
                </a:r>
                <a:r>
                  <a:rPr lang="en-US" altLang="zh-CN">
                    <a:solidFill>
                      <a:schemeClr val="tx1"/>
                    </a:solidFill>
                  </a:rPr>
                  <a:t>  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7175" name="Rectangle 39"/>
              <p:cNvSpPr>
                <a:spLocks noChangeArrowheads="1"/>
              </p:cNvSpPr>
              <p:nvPr/>
            </p:nvSpPr>
            <p:spPr bwMode="auto">
              <a:xfrm>
                <a:off x="3019" y="1101"/>
                <a:ext cx="158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defRPr/>
                </a:pPr>
                <a:r>
                  <a:rPr lang="en-US" altLang="zh-CN">
                    <a:solidFill>
                      <a:schemeClr val="tx1"/>
                    </a:solidFill>
                  </a:rPr>
                  <a:t>(1) </a:t>
                </a:r>
                <a:r>
                  <a:rPr lang="zh-CN" altLang="en-US">
                    <a:solidFill>
                      <a:schemeClr val="tx1"/>
                    </a:solidFill>
                  </a:rPr>
                  <a:t>扩充复平面</a:t>
                </a:r>
                <a:r>
                  <a:rPr lang="en-US" altLang="zh-CN" sz="1200">
                    <a:solidFill>
                      <a:schemeClr val="tx1"/>
                    </a:solidFill>
                  </a:rPr>
                  <a:t> </a:t>
                </a:r>
                <a:r>
                  <a:rPr lang="en-US" altLang="zh-CN">
                    <a:solidFill>
                      <a:schemeClr val="tx1"/>
                    </a:solidFill>
                  </a:rPr>
                  <a:t>;   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7176" name="Rectangle 40"/>
              <p:cNvSpPr>
                <a:spLocks noChangeArrowheads="1"/>
              </p:cNvSpPr>
              <p:nvPr/>
            </p:nvSpPr>
            <p:spPr bwMode="auto">
              <a:xfrm>
                <a:off x="4504" y="1105"/>
                <a:ext cx="119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defRPr/>
                </a:pPr>
                <a:r>
                  <a:rPr lang="en-US" altLang="zh-CN">
                    <a:solidFill>
                      <a:schemeClr val="tx1"/>
                    </a:solidFill>
                  </a:rPr>
                  <a:t>(2) </a:t>
                </a:r>
                <a:r>
                  <a:rPr lang="zh-CN" altLang="en-US">
                    <a:solidFill>
                      <a:schemeClr val="tx1"/>
                    </a:solidFill>
                  </a:rPr>
                  <a:t>复平面</a:t>
                </a:r>
                <a:r>
                  <a:rPr lang="en-US" altLang="zh-CN" sz="1200">
                    <a:solidFill>
                      <a:schemeClr val="tx1"/>
                    </a:solidFill>
                  </a:rPr>
                  <a:t> </a:t>
                </a:r>
                <a:r>
                  <a:rPr lang="en-US" altLang="zh-CN">
                    <a:solidFill>
                      <a:schemeClr val="tx1"/>
                    </a:solidFill>
                  </a:rPr>
                  <a:t>;   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32" name="Group 94"/>
            <p:cNvGrpSpPr/>
            <p:nvPr/>
          </p:nvGrpSpPr>
          <p:grpSpPr bwMode="auto">
            <a:xfrm>
              <a:off x="850" y="1457"/>
              <a:ext cx="2931" cy="288"/>
              <a:chOff x="850" y="1457"/>
              <a:chExt cx="2931" cy="288"/>
            </a:xfrm>
          </p:grpSpPr>
          <p:sp>
            <p:nvSpPr>
              <p:cNvPr id="347177" name="Rectangle 41"/>
              <p:cNvSpPr>
                <a:spLocks noChangeArrowheads="1"/>
              </p:cNvSpPr>
              <p:nvPr/>
            </p:nvSpPr>
            <p:spPr bwMode="auto">
              <a:xfrm>
                <a:off x="850" y="1457"/>
                <a:ext cx="280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defRPr/>
                </a:pPr>
                <a:r>
                  <a:rPr lang="en-US" altLang="zh-CN">
                    <a:solidFill>
                      <a:schemeClr val="tx1"/>
                    </a:solidFill>
                  </a:rPr>
                  <a:t>(3) </a:t>
                </a:r>
                <a:r>
                  <a:rPr lang="zh-CN" altLang="en-US">
                    <a:solidFill>
                      <a:schemeClr val="tx1"/>
                    </a:solidFill>
                  </a:rPr>
                  <a:t>扩充复平面除去一个有限点</a:t>
                </a:r>
                <a:r>
                  <a:rPr lang="en-US" altLang="zh-CN">
                    <a:solidFill>
                      <a:schemeClr val="tx1"/>
                    </a:solidFill>
                  </a:rPr>
                  <a:t>  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20534" name="Object 42"/>
              <p:cNvGraphicFramePr/>
              <p:nvPr/>
            </p:nvGraphicFramePr>
            <p:xfrm>
              <a:off x="3541" y="1477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640" name="公式" r:id="rId3" imgW="381000" imgH="381000" progId="Equation.3">
                      <p:embed/>
                    </p:oleObj>
                  </mc:Choice>
                  <mc:Fallback>
                    <p:oleObj name="公式" r:id="rId3" imgW="381000" imgH="381000" progId="Equation.3">
                      <p:embed/>
                      <p:pic>
                        <p:nvPicPr>
                          <p:cNvPr id="0" name="图片 49263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1" y="1477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47180" name="Rectangle 44"/>
          <p:cNvSpPr>
            <a:spLocks noChangeArrowheads="1"/>
          </p:cNvSpPr>
          <p:nvPr/>
        </p:nvSpPr>
        <p:spPr bwMode="auto">
          <a:xfrm>
            <a:off x="1349375" y="2867025"/>
            <a:ext cx="42322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使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D </a:t>
            </a:r>
            <a:r>
              <a:rPr lang="zh-CN" altLang="en-US">
                <a:solidFill>
                  <a:schemeClr val="tx1"/>
                </a:solidFill>
              </a:rPr>
              <a:t>共形映射为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单位圆域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r>
              <a:rPr lang="en-US" altLang="zh-CN">
                <a:solidFill>
                  <a:schemeClr val="tx1"/>
                </a:solidFill>
              </a:rPr>
              <a:t>  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7181" name="Rectangle 45"/>
          <p:cNvSpPr>
            <a:spLocks noChangeArrowheads="1"/>
          </p:cNvSpPr>
          <p:nvPr/>
        </p:nvSpPr>
        <p:spPr bwMode="auto">
          <a:xfrm>
            <a:off x="531813" y="4267200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证明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347234" name="Group 98"/>
          <p:cNvGrpSpPr/>
          <p:nvPr/>
        </p:nvGrpSpPr>
        <p:grpSpPr bwMode="auto">
          <a:xfrm>
            <a:off x="1349375" y="4267200"/>
            <a:ext cx="6615113" cy="457200"/>
            <a:chOff x="850" y="2688"/>
            <a:chExt cx="4167" cy="288"/>
          </a:xfrm>
        </p:grpSpPr>
        <p:graphicFrame>
          <p:nvGraphicFramePr>
            <p:cNvPr id="20527" name="Object 43"/>
            <p:cNvGraphicFramePr/>
            <p:nvPr/>
          </p:nvGraphicFramePr>
          <p:xfrm>
            <a:off x="2106" y="2729"/>
            <a:ext cx="79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41" name="公式" r:id="rId5" imgW="1282700" imgH="342900" progId="Equation.3">
                    <p:embed/>
                  </p:oleObj>
                </mc:Choice>
                <mc:Fallback>
                  <p:oleObj name="公式" r:id="rId5" imgW="1282700" imgH="342900" progId="Equation.3">
                    <p:embed/>
                    <p:pic>
                      <p:nvPicPr>
                        <p:cNvPr id="0" name="图片 4926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6" y="2729"/>
                          <a:ext cx="79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7182" name="Rectangle 46"/>
            <p:cNvSpPr>
              <a:spLocks noChangeArrowheads="1"/>
            </p:cNvSpPr>
            <p:nvPr/>
          </p:nvSpPr>
          <p:spPr bwMode="auto">
            <a:xfrm>
              <a:off x="850" y="2688"/>
              <a:ext cx="146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如果存在函数</a:t>
              </a:r>
              <a:r>
                <a:rPr lang="en-US" altLang="zh-CN">
                  <a:solidFill>
                    <a:schemeClr val="tx1"/>
                  </a:solidFill>
                </a:rPr>
                <a:t>  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47183" name="Rectangle 47"/>
            <p:cNvSpPr>
              <a:spLocks noChangeArrowheads="1"/>
            </p:cNvSpPr>
            <p:nvPr/>
          </p:nvSpPr>
          <p:spPr bwMode="auto">
            <a:xfrm>
              <a:off x="2935" y="2688"/>
              <a:ext cx="166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将</a:t>
              </a:r>
              <a:r>
                <a:rPr lang="en-US" altLang="zh-CN" sz="1200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D</a:t>
              </a:r>
              <a:r>
                <a:rPr lang="en-US" altLang="zh-CN" sz="1800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共形映射为</a:t>
              </a:r>
              <a:r>
                <a:rPr lang="en-US" altLang="zh-CN">
                  <a:solidFill>
                    <a:schemeClr val="tx1"/>
                  </a:solidFill>
                </a:rPr>
                <a:t>  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20530" name="Object 50"/>
            <p:cNvGraphicFramePr/>
            <p:nvPr/>
          </p:nvGraphicFramePr>
          <p:xfrm>
            <a:off x="4409" y="2727"/>
            <a:ext cx="6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42" name="公式" r:id="rId7" imgW="965200" imgH="342900" progId="Equation.3">
                    <p:embed/>
                  </p:oleObj>
                </mc:Choice>
                <mc:Fallback>
                  <p:oleObj name="公式" r:id="rId7" imgW="965200" imgH="342900" progId="Equation.3">
                    <p:embed/>
                    <p:pic>
                      <p:nvPicPr>
                        <p:cNvPr id="0" name="图片 4926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9" y="2727"/>
                          <a:ext cx="6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7235" name="Group 99"/>
          <p:cNvGrpSpPr/>
          <p:nvPr/>
        </p:nvGrpSpPr>
        <p:grpSpPr bwMode="auto">
          <a:xfrm>
            <a:off x="1349375" y="4841875"/>
            <a:ext cx="7134225" cy="457200"/>
            <a:chOff x="850" y="3050"/>
            <a:chExt cx="4494" cy="288"/>
          </a:xfrm>
        </p:grpSpPr>
        <p:sp>
          <p:nvSpPr>
            <p:cNvPr id="347185" name="Rectangle 49"/>
            <p:cNvSpPr>
              <a:spLocks noChangeArrowheads="1"/>
            </p:cNvSpPr>
            <p:nvPr/>
          </p:nvSpPr>
          <p:spPr bwMode="auto">
            <a:xfrm>
              <a:off x="850" y="3050"/>
              <a:ext cx="28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则</a:t>
              </a:r>
              <a:r>
                <a:rPr lang="en-US" altLang="zh-CN">
                  <a:solidFill>
                    <a:schemeClr val="tx1"/>
                  </a:solidFill>
                </a:rPr>
                <a:t>                 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在复平面上解析</a:t>
              </a:r>
              <a:r>
                <a:rPr lang="en-US" altLang="zh-CN" sz="800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且</a:t>
              </a:r>
              <a:r>
                <a:rPr lang="en-US" altLang="zh-CN">
                  <a:solidFill>
                    <a:schemeClr val="tx1"/>
                  </a:solidFill>
                </a:rPr>
                <a:t>  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20524" name="Object 51"/>
            <p:cNvGraphicFramePr/>
            <p:nvPr/>
          </p:nvGraphicFramePr>
          <p:xfrm>
            <a:off x="3543" y="3097"/>
            <a:ext cx="7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43" name="公式" r:id="rId9" imgW="1231265" imgH="342900" progId="Equation.3">
                    <p:embed/>
                  </p:oleObj>
                </mc:Choice>
                <mc:Fallback>
                  <p:oleObj name="公式" r:id="rId9" imgW="1231265" imgH="342900" progId="Equation.3">
                    <p:embed/>
                    <p:pic>
                      <p:nvPicPr>
                        <p:cNvPr id="0" name="图片 4926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3" y="3097"/>
                          <a:ext cx="7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5" name="Object 53"/>
            <p:cNvGraphicFramePr/>
            <p:nvPr/>
          </p:nvGraphicFramePr>
          <p:xfrm>
            <a:off x="1138" y="3093"/>
            <a:ext cx="7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44" name="公式" r:id="rId11" imgW="1167765" imgH="342900" progId="Equation.3">
                    <p:embed/>
                  </p:oleObj>
                </mc:Choice>
                <mc:Fallback>
                  <p:oleObj name="公式" r:id="rId11" imgW="1167765" imgH="342900" progId="Equation.3">
                    <p:embed/>
                    <p:pic>
                      <p:nvPicPr>
                        <p:cNvPr id="0" name="图片 4926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8" y="3093"/>
                          <a:ext cx="7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7190" name="Rectangle 54"/>
            <p:cNvSpPr>
              <a:spLocks noChangeArrowheads="1"/>
            </p:cNvSpPr>
            <p:nvPr/>
          </p:nvSpPr>
          <p:spPr bwMode="auto">
            <a:xfrm>
              <a:off x="4263" y="3050"/>
              <a:ext cx="10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tx1"/>
                  </a:solidFill>
                  <a:latin typeface="宋体" panose="02010600030101010101" charset="-122"/>
                </a:rPr>
                <a:t>(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即</a:t>
              </a:r>
              <a:r>
                <a:rPr lang="zh-CN" altLang="en-US" u="sng">
                  <a:solidFill>
                    <a:srgbClr val="CC000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有界</a:t>
              </a:r>
              <a:r>
                <a:rPr lang="en-US" altLang="zh-CN">
                  <a:solidFill>
                    <a:schemeClr val="tx1"/>
                  </a:solidFill>
                  <a:latin typeface="宋体" panose="02010600030101010101" charset="-122"/>
                </a:rPr>
                <a:t>)</a:t>
              </a:r>
              <a:r>
                <a:rPr lang="en-US" altLang="zh-CN">
                  <a:solidFill>
                    <a:schemeClr val="tx1"/>
                  </a:solidFill>
                </a:rPr>
                <a:t>, 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347188" name="Rectangle 52"/>
          <p:cNvSpPr>
            <a:spLocks noChangeArrowheads="1"/>
          </p:cNvSpPr>
          <p:nvPr/>
        </p:nvSpPr>
        <p:spPr bwMode="auto">
          <a:xfrm>
            <a:off x="1349375" y="5411788"/>
            <a:ext cx="424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根据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刘维尔定理</a:t>
            </a:r>
            <a:r>
              <a:rPr lang="en-US" altLang="zh-CN">
                <a:solidFill>
                  <a:srgbClr val="777777"/>
                </a:solidFill>
                <a:latin typeface="宋体" panose="02010600030101010101" charset="-122"/>
              </a:rPr>
              <a:t>(</a:t>
            </a:r>
            <a:r>
              <a:rPr lang="en-US" altLang="zh-CN" sz="1200">
                <a:solidFill>
                  <a:srgbClr val="777777"/>
                </a:solidFill>
              </a:rPr>
              <a:t> </a:t>
            </a:r>
            <a:r>
              <a:rPr lang="zh-CN" altLang="en-US">
                <a:solidFill>
                  <a:srgbClr val="777777"/>
                </a:solidFill>
                <a:ea typeface="楷体" panose="02010609060101010101" charset="-122"/>
                <a:cs typeface="楷体" panose="02010609060101010101" charset="-122"/>
              </a:rPr>
              <a:t>见</a:t>
            </a:r>
            <a:r>
              <a:rPr lang="en-US" altLang="zh-CN">
                <a:solidFill>
                  <a:srgbClr val="777777"/>
                </a:solidFill>
                <a:cs typeface="Times New Roman" panose="02020703060505090304" charset="0"/>
              </a:rPr>
              <a:t>§</a:t>
            </a:r>
            <a:r>
              <a:rPr lang="en-US" altLang="zh-CN">
                <a:solidFill>
                  <a:srgbClr val="777777"/>
                </a:solidFill>
              </a:rPr>
              <a:t>3.4</a:t>
            </a:r>
            <a:r>
              <a:rPr lang="en-US" altLang="zh-CN" sz="1200">
                <a:solidFill>
                  <a:srgbClr val="777777"/>
                </a:solidFill>
              </a:rPr>
              <a:t> </a:t>
            </a:r>
            <a:r>
              <a:rPr lang="en-US" altLang="zh-CN">
                <a:solidFill>
                  <a:srgbClr val="777777"/>
                </a:solidFill>
                <a:latin typeface="宋体" panose="02010600030101010101" charset="-122"/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 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7193" name="Rectangle 57"/>
          <p:cNvSpPr>
            <a:spLocks noChangeArrowheads="1"/>
          </p:cNvSpPr>
          <p:nvPr/>
        </p:nvSpPr>
        <p:spPr bwMode="auto">
          <a:xfrm>
            <a:off x="1349375" y="5983288"/>
            <a:ext cx="4013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这显然不是所要求的映射。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347233" name="Group 97"/>
          <p:cNvGrpSpPr/>
          <p:nvPr/>
        </p:nvGrpSpPr>
        <p:grpSpPr bwMode="auto">
          <a:xfrm>
            <a:off x="1403350" y="3295650"/>
            <a:ext cx="7423150" cy="838200"/>
            <a:chOff x="884" y="2076"/>
            <a:chExt cx="4676" cy="528"/>
          </a:xfrm>
        </p:grpSpPr>
        <p:sp>
          <p:nvSpPr>
            <p:cNvPr id="347194" name="Rectangle 58"/>
            <p:cNvSpPr>
              <a:spLocks noChangeArrowheads="1"/>
            </p:cNvSpPr>
            <p:nvPr/>
          </p:nvSpPr>
          <p:spPr bwMode="auto">
            <a:xfrm>
              <a:off x="884" y="2167"/>
              <a:ext cx="46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13"/>
                </a:buBlip>
                <a:defRPr/>
              </a:pP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其中，情形</a:t>
              </a:r>
              <a:r>
                <a:rPr lang="en-US" altLang="zh-CN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(3)</a:t>
              </a:r>
              <a:r>
                <a:rPr lang="en-US" altLang="zh-CN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可利用映射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化为情形</a:t>
              </a:r>
              <a:r>
                <a:rPr lang="en-US" altLang="zh-CN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(2)</a:t>
              </a:r>
              <a:r>
                <a:rPr lang="en-US" altLang="zh-CN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20522" name="Object 59"/>
            <p:cNvGraphicFramePr/>
            <p:nvPr/>
          </p:nvGraphicFramePr>
          <p:xfrm>
            <a:off x="3321" y="2076"/>
            <a:ext cx="84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45" name="公式" r:id="rId14" imgW="1333500" imgH="838200" progId="Equation.3">
                    <p:embed/>
                  </p:oleObj>
                </mc:Choice>
                <mc:Fallback>
                  <p:oleObj name="公式" r:id="rId14" imgW="1333500" imgH="838200" progId="Equation.3">
                    <p:embed/>
                    <p:pic>
                      <p:nvPicPr>
                        <p:cNvPr id="0" name="图片 4926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1" y="2076"/>
                          <a:ext cx="84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0512" name="Picture 8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875338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225" name="Group 89"/>
          <p:cNvGrpSpPr/>
          <p:nvPr/>
        </p:nvGrpSpPr>
        <p:grpSpPr bwMode="auto">
          <a:xfrm>
            <a:off x="2603500" y="1252538"/>
            <a:ext cx="787400" cy="336550"/>
            <a:chOff x="1424" y="2469"/>
            <a:chExt cx="496" cy="212"/>
          </a:xfrm>
        </p:grpSpPr>
        <p:sp>
          <p:nvSpPr>
            <p:cNvPr id="347226" name="Rectangle 90"/>
            <p:cNvSpPr>
              <a:spLocks noChangeArrowheads="1"/>
            </p:cNvSpPr>
            <p:nvPr/>
          </p:nvSpPr>
          <p:spPr bwMode="auto">
            <a:xfrm>
              <a:off x="1484" y="2498"/>
              <a:ext cx="365" cy="163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7227" name="Rectangle 91"/>
            <p:cNvSpPr>
              <a:spLocks noChangeArrowheads="1"/>
            </p:cNvSpPr>
            <p:nvPr/>
          </p:nvSpPr>
          <p:spPr bwMode="auto">
            <a:xfrm>
              <a:off x="1424" y="2469"/>
              <a:ext cx="49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8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142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347228" name="Rectangle 92"/>
          <p:cNvSpPr>
            <a:spLocks noChangeArrowheads="1"/>
          </p:cNvSpPr>
          <p:nvPr/>
        </p:nvSpPr>
        <p:spPr bwMode="auto">
          <a:xfrm>
            <a:off x="528638" y="17605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结论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347236" name="Group 100"/>
          <p:cNvGrpSpPr/>
          <p:nvPr/>
        </p:nvGrpSpPr>
        <p:grpSpPr bwMode="auto">
          <a:xfrm>
            <a:off x="5173663" y="5411788"/>
            <a:ext cx="3454400" cy="457200"/>
            <a:chOff x="3259" y="3409"/>
            <a:chExt cx="2176" cy="288"/>
          </a:xfrm>
        </p:grpSpPr>
        <p:graphicFrame>
          <p:nvGraphicFramePr>
            <p:cNvPr id="20516" name="Object 55"/>
            <p:cNvGraphicFramePr/>
            <p:nvPr/>
          </p:nvGraphicFramePr>
          <p:xfrm>
            <a:off x="3741" y="3449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46" name="Equation" r:id="rId16" imgW="635000" imgH="342900" progId="Equation.DSMT4">
                    <p:embed/>
                  </p:oleObj>
                </mc:Choice>
                <mc:Fallback>
                  <p:oleObj name="Equation" r:id="rId16" imgW="635000" imgH="342900" progId="Equation.DSMT4">
                    <p:embed/>
                    <p:pic>
                      <p:nvPicPr>
                        <p:cNvPr id="0" name="图片 4926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1" y="3449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7192" name="Rectangle 56"/>
            <p:cNvSpPr>
              <a:spLocks noChangeArrowheads="1"/>
            </p:cNvSpPr>
            <p:nvPr/>
          </p:nvSpPr>
          <p:spPr bwMode="auto">
            <a:xfrm>
              <a:off x="4113" y="3409"/>
              <a:ext cx="132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必恒为常数。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47229" name="Rectangle 93"/>
            <p:cNvSpPr>
              <a:spLocks noChangeArrowheads="1"/>
            </p:cNvSpPr>
            <p:nvPr/>
          </p:nvSpPr>
          <p:spPr bwMode="auto">
            <a:xfrm>
              <a:off x="3259" y="3409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可知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4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4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4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4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4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4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4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4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4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4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8" grpId="0"/>
      <p:bldP spid="347144" grpId="0"/>
      <p:bldP spid="347173" grpId="0"/>
      <p:bldP spid="347180" grpId="0"/>
      <p:bldP spid="347181" grpId="0"/>
      <p:bldP spid="347188" grpId="0"/>
      <p:bldP spid="347193" grpId="0"/>
      <p:bldP spid="34722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5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6" name="Picture 53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7" name="Picture 5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8" name="Picture 54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9" name="Picture 5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0" name="Picture 5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705" name="Group 545"/>
          <p:cNvGrpSpPr/>
          <p:nvPr/>
        </p:nvGrpSpPr>
        <p:grpSpPr bwMode="auto">
          <a:xfrm>
            <a:off x="1349375" y="2316163"/>
            <a:ext cx="3595688" cy="457200"/>
            <a:chOff x="850" y="1459"/>
            <a:chExt cx="2265" cy="288"/>
          </a:xfrm>
        </p:grpSpPr>
        <p:sp>
          <p:nvSpPr>
            <p:cNvPr id="348706" name="Rectangle 546"/>
            <p:cNvSpPr>
              <a:spLocks noChangeArrowheads="1"/>
            </p:cNvSpPr>
            <p:nvPr/>
          </p:nvSpPr>
          <p:spPr bwMode="auto">
            <a:xfrm>
              <a:off x="850" y="1459"/>
              <a:ext cx="21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对于任意给定的实常数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21798" name="Object 547"/>
            <p:cNvGraphicFramePr/>
            <p:nvPr/>
          </p:nvGraphicFramePr>
          <p:xfrm>
            <a:off x="2872" y="1499"/>
            <a:ext cx="24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599" name="公式" r:id="rId3" imgW="393700" imgH="381000" progId="Equation.3">
                    <p:embed/>
                  </p:oleObj>
                </mc:Choice>
                <mc:Fallback>
                  <p:oleObj name="公式" r:id="rId3" imgW="393700" imgH="381000" progId="Equation.3">
                    <p:embed/>
                    <p:pic>
                      <p:nvPicPr>
                        <p:cNvPr id="0" name="图片 4935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2" y="1499"/>
                          <a:ext cx="24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708" name="Rectangle 548"/>
          <p:cNvSpPr>
            <a:spLocks noChangeArrowheads="1"/>
          </p:cNvSpPr>
          <p:nvPr/>
        </p:nvSpPr>
        <p:spPr bwMode="auto">
          <a:xfrm>
            <a:off x="533400" y="2316163"/>
            <a:ext cx="11017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比如</a:t>
            </a:r>
            <a:r>
              <a:rPr kumimoji="0" lang="en-US" altLang="zh-CN">
                <a:solidFill>
                  <a:srgbClr val="0000FF"/>
                </a:solidFill>
              </a:rPr>
              <a:t> 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348709" name="Rectangle 549"/>
          <p:cNvSpPr>
            <a:spLocks noChangeArrowheads="1"/>
          </p:cNvSpPr>
          <p:nvPr/>
        </p:nvSpPr>
        <p:spPr bwMode="auto">
          <a:xfrm>
            <a:off x="1349375" y="2859088"/>
            <a:ext cx="3400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仍然映射为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单位圆域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348710" name="Group 550"/>
          <p:cNvGrpSpPr/>
          <p:nvPr/>
        </p:nvGrpSpPr>
        <p:grpSpPr bwMode="auto">
          <a:xfrm>
            <a:off x="5060950" y="2301875"/>
            <a:ext cx="3878263" cy="466725"/>
            <a:chOff x="3188" y="1450"/>
            <a:chExt cx="2443" cy="294"/>
          </a:xfrm>
        </p:grpSpPr>
        <p:sp>
          <p:nvSpPr>
            <p:cNvPr id="348711" name="Rectangle 551"/>
            <p:cNvSpPr>
              <a:spLocks noChangeArrowheads="1"/>
            </p:cNvSpPr>
            <p:nvPr/>
          </p:nvSpPr>
          <p:spPr bwMode="auto">
            <a:xfrm>
              <a:off x="3188" y="1456"/>
              <a:ext cx="244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函数</a:t>
              </a:r>
              <a:r>
                <a:rPr lang="en-US" altLang="zh-CN">
                  <a:solidFill>
                    <a:schemeClr val="tx1"/>
                  </a:solidFill>
                </a:rPr>
                <a:t>                 </a:t>
              </a:r>
              <a:r>
                <a:rPr lang="en-US" altLang="zh-CN" sz="800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将</a:t>
              </a:r>
              <a:r>
                <a:rPr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单位圆域</a:t>
              </a:r>
              <a:r>
                <a:rPr lang="en-US" altLang="zh-CN">
                  <a:solidFill>
                    <a:schemeClr val="tx1"/>
                  </a:solidFill>
                </a:rPr>
                <a:t> 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21796" name="Object 552"/>
            <p:cNvGraphicFramePr/>
            <p:nvPr/>
          </p:nvGraphicFramePr>
          <p:xfrm>
            <a:off x="3671" y="1450"/>
            <a:ext cx="7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600" name="Equation" r:id="rId5" imgW="1193800" imgH="431800" progId="Equation.DSMT4">
                    <p:embed/>
                  </p:oleObj>
                </mc:Choice>
                <mc:Fallback>
                  <p:oleObj name="Equation" r:id="rId5" imgW="1193800" imgH="431800" progId="Equation.DSMT4">
                    <p:embed/>
                    <p:pic>
                      <p:nvPicPr>
                        <p:cNvPr id="0" name="图片 4935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1" y="1450"/>
                          <a:ext cx="7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713" name="Rectangle 553"/>
          <p:cNvSpPr>
            <a:spLocks noChangeArrowheads="1"/>
          </p:cNvSpPr>
          <p:nvPr/>
        </p:nvSpPr>
        <p:spPr bwMode="auto">
          <a:xfrm>
            <a:off x="533400" y="569913"/>
            <a:ext cx="60737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FF0000"/>
                </a:solidFill>
                <a:ea typeface="楷体_GB2312" charset="0"/>
                <a:cs typeface="楷体_GB2312" charset="0"/>
              </a:rPr>
              <a:t>附：</a:t>
            </a:r>
            <a:r>
              <a:rPr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关于存在性与唯一性的补充说明</a:t>
            </a:r>
            <a:r>
              <a:rPr lang="en-US" altLang="zh-CN" sz="2800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  </a:t>
            </a:r>
            <a:endParaRPr lang="en-US" altLang="zh-CN" sz="2800" u="sng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348714" name="Rectangle 554"/>
          <p:cNvSpPr>
            <a:spLocks noChangeArrowheads="1"/>
          </p:cNvSpPr>
          <p:nvPr/>
        </p:nvSpPr>
        <p:spPr bwMode="auto">
          <a:xfrm>
            <a:off x="530225" y="1201738"/>
            <a:ext cx="21732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0099"/>
                </a:solidFill>
              </a:rPr>
              <a:t>2. </a:t>
            </a:r>
            <a:r>
              <a:rPr kumimoji="0" lang="zh-CN" altLang="en-US">
                <a:solidFill>
                  <a:srgbClr val="000099"/>
                </a:solidFill>
              </a:rPr>
              <a:t>关于唯一性</a:t>
            </a:r>
            <a:r>
              <a:rPr kumimoji="0"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grpSp>
        <p:nvGrpSpPr>
          <p:cNvPr id="348715" name="Group 555"/>
          <p:cNvGrpSpPr/>
          <p:nvPr/>
        </p:nvGrpSpPr>
        <p:grpSpPr bwMode="auto">
          <a:xfrm>
            <a:off x="2527300" y="1243013"/>
            <a:ext cx="787400" cy="336550"/>
            <a:chOff x="1424" y="2469"/>
            <a:chExt cx="496" cy="212"/>
          </a:xfrm>
        </p:grpSpPr>
        <p:sp>
          <p:nvSpPr>
            <p:cNvPr id="348716" name="Rectangle 556"/>
            <p:cNvSpPr>
              <a:spLocks noChangeArrowheads="1"/>
            </p:cNvSpPr>
            <p:nvPr/>
          </p:nvSpPr>
          <p:spPr bwMode="auto">
            <a:xfrm>
              <a:off x="1484" y="2498"/>
              <a:ext cx="365" cy="163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8717" name="Rectangle 557"/>
            <p:cNvSpPr>
              <a:spLocks noChangeArrowheads="1"/>
            </p:cNvSpPr>
            <p:nvPr/>
          </p:nvSpPr>
          <p:spPr bwMode="auto">
            <a:xfrm>
              <a:off x="1424" y="2469"/>
              <a:ext cx="49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8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143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348718" name="Rectangle 558"/>
          <p:cNvSpPr>
            <a:spLocks noChangeArrowheads="1"/>
          </p:cNvSpPr>
          <p:nvPr/>
        </p:nvSpPr>
        <p:spPr bwMode="auto">
          <a:xfrm>
            <a:off x="528638" y="175101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结论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348719" name="Rectangle 559"/>
          <p:cNvSpPr>
            <a:spLocks noChangeArrowheads="1"/>
          </p:cNvSpPr>
          <p:nvPr/>
        </p:nvSpPr>
        <p:spPr bwMode="auto">
          <a:xfrm>
            <a:off x="1349375" y="1754188"/>
            <a:ext cx="3400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一般说来是</a:t>
            </a:r>
            <a:r>
              <a:rPr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不唯一</a:t>
            </a:r>
            <a:r>
              <a:rPr lang="zh-CN" altLang="en-US">
                <a:solidFill>
                  <a:schemeClr val="tx1"/>
                </a:solidFill>
              </a:rPr>
              <a:t>的。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348720" name="Group 560"/>
          <p:cNvGrpSpPr/>
          <p:nvPr/>
        </p:nvGrpSpPr>
        <p:grpSpPr bwMode="auto">
          <a:xfrm>
            <a:off x="6294438" y="3103563"/>
            <a:ext cx="2168525" cy="3135312"/>
            <a:chOff x="3965" y="1955"/>
            <a:chExt cx="1366" cy="1975"/>
          </a:xfrm>
        </p:grpSpPr>
        <p:pic>
          <p:nvPicPr>
            <p:cNvPr id="21790" name="Picture 561" descr="aa - 副本"/>
            <p:cNvPicPr preferRelativeResize="0">
              <a:picLocks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5" y="1955"/>
              <a:ext cx="1360" cy="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91" name="Picture 562" descr="bb - 副本"/>
            <p:cNvPicPr preferRelativeResize="0">
              <a:picLocks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5" y="2789"/>
              <a:ext cx="1360" cy="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92" name="Picture 563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" y="3673"/>
              <a:ext cx="708" cy="2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724" name="Group 564"/>
          <p:cNvGrpSpPr/>
          <p:nvPr/>
        </p:nvGrpSpPr>
        <p:grpSpPr bwMode="auto">
          <a:xfrm>
            <a:off x="3867150" y="3762375"/>
            <a:ext cx="1819275" cy="609600"/>
            <a:chOff x="2418" y="2334"/>
            <a:chExt cx="1146" cy="384"/>
          </a:xfrm>
        </p:grpSpPr>
        <p:sp>
          <p:nvSpPr>
            <p:cNvPr id="348725" name="Line 565"/>
            <p:cNvSpPr>
              <a:spLocks noChangeShapeType="1"/>
            </p:cNvSpPr>
            <p:nvPr/>
          </p:nvSpPr>
          <p:spPr bwMode="auto">
            <a:xfrm flipV="1">
              <a:off x="2418" y="2406"/>
              <a:ext cx="1146" cy="312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21789" name="Picture 566" descr="未命名"/>
            <p:cNvPicPr>
              <a:picLocks noChangeAspect="1" noChangeArrowheads="1"/>
            </p:cNvPicPr>
            <p:nvPr/>
          </p:nvPicPr>
          <p:blipFill>
            <a:blip r:embed="rId10">
              <a:lum bright="-12000" contras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945377">
              <a:off x="2583" y="2334"/>
              <a:ext cx="702" cy="1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727" name="Group 567"/>
          <p:cNvGrpSpPr/>
          <p:nvPr/>
        </p:nvGrpSpPr>
        <p:grpSpPr bwMode="auto">
          <a:xfrm>
            <a:off x="2168525" y="3822700"/>
            <a:ext cx="1619250" cy="2060575"/>
            <a:chOff x="1366" y="2408"/>
            <a:chExt cx="1020" cy="1298"/>
          </a:xfrm>
        </p:grpSpPr>
        <p:sp>
          <p:nvSpPr>
            <p:cNvPr id="348728" name="Rectangle 568"/>
            <p:cNvSpPr>
              <a:spLocks noChangeArrowheads="1"/>
            </p:cNvSpPr>
            <p:nvPr/>
          </p:nvSpPr>
          <p:spPr bwMode="auto">
            <a:xfrm>
              <a:off x="1612" y="3494"/>
              <a:ext cx="56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>
                  <a:solidFill>
                    <a:srgbClr val="C0C0C0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600">
                  <a:solidFill>
                    <a:srgbClr val="C0C0C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港饼</a:t>
              </a:r>
              <a:r>
                <a:rPr lang="en-US" altLang="zh-CN" sz="1600">
                  <a:solidFill>
                    <a:srgbClr val="C0C0C0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1600">
                  <a:solidFill>
                    <a:srgbClr val="EAEAEA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600">
                <a:solidFill>
                  <a:srgbClr val="EAEAEA"/>
                </a:solidFill>
                <a:ea typeface="楷体_GB2312" charset="0"/>
                <a:cs typeface="楷体_GB2312" charset="0"/>
              </a:endParaRPr>
            </a:p>
          </p:txBody>
        </p:sp>
        <p:grpSp>
          <p:nvGrpSpPr>
            <p:cNvPr id="21738" name="Group 569"/>
            <p:cNvGrpSpPr/>
            <p:nvPr/>
          </p:nvGrpSpPr>
          <p:grpSpPr bwMode="auto">
            <a:xfrm>
              <a:off x="1366" y="2408"/>
              <a:ext cx="1020" cy="1020"/>
              <a:chOff x="3400" y="1586"/>
              <a:chExt cx="1020" cy="1020"/>
            </a:xfrm>
          </p:grpSpPr>
          <p:pic>
            <p:nvPicPr>
              <p:cNvPr id="21739" name="Picture 570"/>
              <p:cNvPicPr preferRelativeResize="0">
                <a:picLocks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0" y="1586"/>
                <a:ext cx="1020" cy="1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0" name="Picture 571" descr="51"/>
              <p:cNvPicPr>
                <a:picLocks noChangeAspect="1" noChangeArrowheads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3" y="1934"/>
                <a:ext cx="102" cy="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1" name="Picture 572" descr="52"/>
              <p:cNvPicPr>
                <a:picLocks noChangeAspect="1" noChangeArrowheads="1"/>
              </p:cNvPicPr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7" y="1848"/>
                <a:ext cx="88" cy="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2" name="Picture 573" descr="53"/>
              <p:cNvPicPr>
                <a:picLocks noChangeAspect="1" noChangeArrowheads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0" y="1833"/>
                <a:ext cx="70" cy="1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3" name="Picture 574" descr="54"/>
              <p:cNvPicPr>
                <a:picLocks noChangeAspect="1" noChangeArrowheads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7" y="1746"/>
                <a:ext cx="101" cy="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4" name="Picture 575" descr="55"/>
              <p:cNvPicPr>
                <a:picLocks noChangeAspect="1" noChangeArrowheads="1"/>
              </p:cNvPicPr>
              <p:nvPr/>
            </p:nvPicPr>
            <p:blipFill>
              <a:blip r:embed="rId1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0" y="1654"/>
                <a:ext cx="79" cy="1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5" name="Picture 576" descr="56"/>
              <p:cNvPicPr>
                <a:picLocks noChangeAspect="1" noChangeArrowheads="1"/>
              </p:cNvPicPr>
              <p:nvPr/>
            </p:nvPicPr>
            <p:blipFill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732465">
                <a:off x="4172" y="1968"/>
                <a:ext cx="111" cy="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6" name="Picture 577" descr="57"/>
              <p:cNvPicPr>
                <a:picLocks noChangeAspect="1" noChangeArrowheads="1"/>
              </p:cNvPicPr>
              <p:nvPr/>
            </p:nvPicPr>
            <p:blipFill>
              <a:blip r:embed="rId1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8" y="1959"/>
                <a:ext cx="79" cy="1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7" name="Picture 578" descr="58"/>
              <p:cNvPicPr>
                <a:picLocks noChangeAspect="1" noChangeArrowheads="1"/>
              </p:cNvPicPr>
              <p:nvPr/>
            </p:nvPicPr>
            <p:blipFill>
              <a:blip r:embed="rId1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0" y="1829"/>
                <a:ext cx="74" cy="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8" name="Picture 579" descr="59"/>
              <p:cNvPicPr>
                <a:picLocks noChangeAspect="1" noChangeArrowheads="1"/>
              </p:cNvPicPr>
              <p:nvPr/>
            </p:nvPicPr>
            <p:blipFill>
              <a:blip r:embed="rId2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6" y="1711"/>
                <a:ext cx="57" cy="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9" name="Picture 580" descr="60"/>
              <p:cNvPicPr>
                <a:picLocks noChangeAspect="1" noChangeArrowheads="1"/>
              </p:cNvPicPr>
              <p:nvPr/>
            </p:nvPicPr>
            <p:blipFill>
              <a:blip r:embed="rId2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" y="1942"/>
                <a:ext cx="85" cy="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0" name="Picture 581" descr="61"/>
              <p:cNvPicPr>
                <a:picLocks noChangeAspect="1" noChangeArrowheads="1"/>
              </p:cNvPicPr>
              <p:nvPr/>
            </p:nvPicPr>
            <p:blipFill>
              <a:blip r:embed="rId2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5" y="1776"/>
                <a:ext cx="95" cy="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1" name="Picture 582" descr="62"/>
              <p:cNvPicPr>
                <a:picLocks noChangeAspect="1" noChangeArrowheads="1"/>
              </p:cNvPicPr>
              <p:nvPr/>
            </p:nvPicPr>
            <p:blipFill>
              <a:blip r:embed="rId2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9" y="1630"/>
                <a:ext cx="58" cy="1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2" name="Picture 583" descr="51"/>
              <p:cNvPicPr>
                <a:picLocks noChangeAspect="1" noChangeArrowheads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">
                <a:off x="3784" y="1965"/>
                <a:ext cx="102" cy="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3" name="Picture 584" descr="52"/>
              <p:cNvPicPr>
                <a:picLocks noChangeAspect="1" noChangeArrowheads="1"/>
              </p:cNvPicPr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3300000">
                <a:off x="3693" y="1948"/>
                <a:ext cx="88" cy="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4" name="Picture 585" descr="53"/>
              <p:cNvPicPr>
                <a:picLocks noChangeAspect="1" noChangeArrowheads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1" y="2014"/>
                <a:ext cx="70" cy="1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5" name="Picture 586" descr="54"/>
              <p:cNvPicPr>
                <a:picLocks noChangeAspect="1" noChangeArrowheads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4194" y="2326"/>
                <a:ext cx="101" cy="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6" name="Picture 587" descr="55"/>
              <p:cNvPicPr>
                <a:picLocks noChangeAspect="1" noChangeArrowheads="1"/>
              </p:cNvPicPr>
              <p:nvPr/>
            </p:nvPicPr>
            <p:blipFill>
              <a:blip r:embed="rId1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9" y="2243"/>
                <a:ext cx="79" cy="1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7" name="Picture 588" descr="56"/>
              <p:cNvPicPr>
                <a:picLocks noChangeAspect="1" noChangeArrowheads="1"/>
              </p:cNvPicPr>
              <p:nvPr/>
            </p:nvPicPr>
            <p:blipFill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9" y="2245"/>
                <a:ext cx="111" cy="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8" name="Picture 589" descr="57"/>
              <p:cNvPicPr>
                <a:picLocks noChangeAspect="1" noChangeArrowheads="1"/>
              </p:cNvPicPr>
              <p:nvPr/>
            </p:nvPicPr>
            <p:blipFill>
              <a:blip r:embed="rId1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6" y="1687"/>
                <a:ext cx="79" cy="1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9" name="Picture 590" descr="58"/>
              <p:cNvPicPr>
                <a:picLocks noChangeAspect="1" noChangeArrowheads="1"/>
              </p:cNvPicPr>
              <p:nvPr/>
            </p:nvPicPr>
            <p:blipFill>
              <a:blip r:embed="rId1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0" y="1821"/>
                <a:ext cx="74" cy="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0" name="Picture 591" descr="59"/>
              <p:cNvPicPr>
                <a:picLocks noChangeAspect="1" noChangeArrowheads="1"/>
              </p:cNvPicPr>
              <p:nvPr/>
            </p:nvPicPr>
            <p:blipFill>
              <a:blip r:embed="rId2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00000">
                <a:off x="4222" y="1781"/>
                <a:ext cx="57" cy="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1" name="Picture 592" descr="60"/>
              <p:cNvPicPr>
                <a:picLocks noChangeAspect="1" noChangeArrowheads="1"/>
              </p:cNvPicPr>
              <p:nvPr/>
            </p:nvPicPr>
            <p:blipFill>
              <a:blip r:embed="rId2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7" y="2150"/>
                <a:ext cx="85" cy="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2" name="Picture 593" descr="61"/>
              <p:cNvPicPr>
                <a:picLocks noChangeAspect="1" noChangeArrowheads="1"/>
              </p:cNvPicPr>
              <p:nvPr/>
            </p:nvPicPr>
            <p:blipFill>
              <a:blip r:embed="rId2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1271302">
                <a:off x="4113" y="1828"/>
                <a:ext cx="95" cy="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3" name="Picture 594" descr="62"/>
              <p:cNvPicPr>
                <a:picLocks noChangeAspect="1" noChangeArrowheads="1"/>
              </p:cNvPicPr>
              <p:nvPr/>
            </p:nvPicPr>
            <p:blipFill>
              <a:blip r:embed="rId2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1800000">
                <a:off x="3828" y="1706"/>
                <a:ext cx="58" cy="1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4" name="Picture 595" descr="51"/>
              <p:cNvPicPr>
                <a:picLocks noChangeAspect="1" noChangeArrowheads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1" y="1930"/>
                <a:ext cx="102" cy="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5" name="Picture 596" descr="52"/>
              <p:cNvPicPr>
                <a:picLocks noChangeAspect="1" noChangeArrowheads="1"/>
              </p:cNvPicPr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8" y="2063"/>
                <a:ext cx="88" cy="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6" name="Picture 597" descr="53"/>
              <p:cNvPicPr>
                <a:picLocks noChangeAspect="1" noChangeArrowheads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2" y="1670"/>
                <a:ext cx="70" cy="1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7" name="Picture 598" descr="54"/>
              <p:cNvPicPr>
                <a:picLocks noChangeAspect="1" noChangeArrowheads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1" y="2366"/>
                <a:ext cx="101" cy="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8" name="Picture 599" descr="55"/>
              <p:cNvPicPr>
                <a:picLocks noChangeAspect="1" noChangeArrowheads="1"/>
              </p:cNvPicPr>
              <p:nvPr/>
            </p:nvPicPr>
            <p:blipFill>
              <a:blip r:embed="rId1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6" y="2133"/>
                <a:ext cx="79" cy="1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9" name="Picture 600" descr="56"/>
              <p:cNvPicPr>
                <a:picLocks noChangeAspect="1" noChangeArrowheads="1"/>
              </p:cNvPicPr>
              <p:nvPr/>
            </p:nvPicPr>
            <p:blipFill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0000">
                <a:off x="4234" y="2210"/>
                <a:ext cx="111" cy="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0" name="Picture 601" descr="57"/>
              <p:cNvPicPr>
                <a:picLocks noChangeAspect="1" noChangeArrowheads="1"/>
              </p:cNvPicPr>
              <p:nvPr/>
            </p:nvPicPr>
            <p:blipFill>
              <a:blip r:embed="rId1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7" y="1991"/>
                <a:ext cx="79" cy="1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1" name="Picture 602" descr="58"/>
              <p:cNvPicPr>
                <a:picLocks noChangeAspect="1" noChangeArrowheads="1"/>
              </p:cNvPicPr>
              <p:nvPr/>
            </p:nvPicPr>
            <p:blipFill>
              <a:blip r:embed="rId1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5" y="1663"/>
                <a:ext cx="74" cy="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2" name="Picture 603" descr="59"/>
              <p:cNvPicPr>
                <a:picLocks noChangeAspect="1" noChangeArrowheads="1"/>
              </p:cNvPicPr>
              <p:nvPr/>
            </p:nvPicPr>
            <p:blipFill>
              <a:blip r:embed="rId2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3" y="2013"/>
                <a:ext cx="57" cy="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3" name="Picture 604" descr="60"/>
              <p:cNvPicPr>
                <a:picLocks noChangeAspect="1" noChangeArrowheads="1"/>
              </p:cNvPicPr>
              <p:nvPr/>
            </p:nvPicPr>
            <p:blipFill>
              <a:blip r:embed="rId2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5" y="1938"/>
                <a:ext cx="85" cy="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4" name="Picture 605" descr="61"/>
              <p:cNvPicPr>
                <a:picLocks noChangeAspect="1" noChangeArrowheads="1"/>
              </p:cNvPicPr>
              <p:nvPr/>
            </p:nvPicPr>
            <p:blipFill>
              <a:blip r:embed="rId2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6" y="2024"/>
                <a:ext cx="95" cy="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5" name="Picture 606" descr="62"/>
              <p:cNvPicPr>
                <a:picLocks noChangeAspect="1" noChangeArrowheads="1"/>
              </p:cNvPicPr>
              <p:nvPr/>
            </p:nvPicPr>
            <p:blipFill>
              <a:blip r:embed="rId2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3" y="1845"/>
                <a:ext cx="58" cy="1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6" name="Picture 607" descr="51"/>
              <p:cNvPicPr>
                <a:picLocks noChangeAspect="1" noChangeArrowheads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0" y="2336"/>
                <a:ext cx="102" cy="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7" name="Picture 608" descr="52"/>
              <p:cNvPicPr>
                <a:picLocks noChangeAspect="1" noChangeArrowheads="1"/>
              </p:cNvPicPr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" y="1845"/>
                <a:ext cx="88" cy="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8" name="Picture 609" descr="53"/>
              <p:cNvPicPr>
                <a:picLocks noChangeAspect="1" noChangeArrowheads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9" y="2466"/>
                <a:ext cx="70" cy="1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9" name="Picture 610" descr="54"/>
              <p:cNvPicPr>
                <a:picLocks noChangeAspect="1" noChangeArrowheads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8" y="2457"/>
                <a:ext cx="101" cy="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0" name="Picture 611" descr="55"/>
              <p:cNvPicPr>
                <a:picLocks noChangeAspect="1" noChangeArrowheads="1"/>
              </p:cNvPicPr>
              <p:nvPr/>
            </p:nvPicPr>
            <p:blipFill>
              <a:blip r:embed="rId1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0000">
                <a:off x="3660" y="2083"/>
                <a:ext cx="79" cy="1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1" name="Picture 612" descr="56"/>
              <p:cNvPicPr>
                <a:picLocks noChangeAspect="1" noChangeArrowheads="1"/>
              </p:cNvPicPr>
              <p:nvPr/>
            </p:nvPicPr>
            <p:blipFill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7" y="1932"/>
                <a:ext cx="111" cy="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2" name="Picture 613" descr="57"/>
              <p:cNvPicPr>
                <a:picLocks noChangeAspect="1" noChangeArrowheads="1"/>
              </p:cNvPicPr>
              <p:nvPr/>
            </p:nvPicPr>
            <p:blipFill>
              <a:blip r:embed="rId1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2" y="2238"/>
                <a:ext cx="79" cy="1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3" name="Picture 614" descr="58"/>
              <p:cNvPicPr>
                <a:picLocks noChangeAspect="1" noChangeArrowheads="1"/>
              </p:cNvPicPr>
              <p:nvPr/>
            </p:nvPicPr>
            <p:blipFill>
              <a:blip r:embed="rId1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1" y="2117"/>
                <a:ext cx="74" cy="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4" name="Picture 615" descr="59"/>
              <p:cNvPicPr>
                <a:picLocks noChangeAspect="1" noChangeArrowheads="1"/>
              </p:cNvPicPr>
              <p:nvPr/>
            </p:nvPicPr>
            <p:blipFill>
              <a:blip r:embed="rId2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8" y="2050"/>
                <a:ext cx="57" cy="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5" name="Picture 616" descr="60"/>
              <p:cNvPicPr>
                <a:picLocks noChangeAspect="1" noChangeArrowheads="1"/>
              </p:cNvPicPr>
              <p:nvPr/>
            </p:nvPicPr>
            <p:blipFill>
              <a:blip r:embed="rId2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2" y="2095"/>
                <a:ext cx="85" cy="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6" name="Picture 617" descr="61"/>
              <p:cNvPicPr>
                <a:picLocks noChangeAspect="1" noChangeArrowheads="1"/>
              </p:cNvPicPr>
              <p:nvPr/>
            </p:nvPicPr>
            <p:blipFill>
              <a:blip r:embed="rId2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9" y="2118"/>
                <a:ext cx="95" cy="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7" name="Picture 618" descr="62"/>
              <p:cNvPicPr>
                <a:picLocks noChangeAspect="1" noChangeArrowheads="1"/>
              </p:cNvPicPr>
              <p:nvPr/>
            </p:nvPicPr>
            <p:blipFill>
              <a:blip r:embed="rId2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2" y="1840"/>
                <a:ext cx="58" cy="1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48779" name="Rectangle 619"/>
          <p:cNvSpPr>
            <a:spLocks noChangeArrowheads="1"/>
          </p:cNvSpPr>
          <p:nvPr/>
        </p:nvSpPr>
        <p:spPr bwMode="auto">
          <a:xfrm>
            <a:off x="6257925" y="3057525"/>
            <a:ext cx="2286000" cy="32575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1524" name="Picture 2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91025" y="3214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5" name="Picture 24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89438" y="3213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6" name="Picture 2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7" name="Picture 25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8" name="Picture 2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89438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9" name="Picture 2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87850" y="5002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30" name="Picture 2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31" name="Picture 26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435" name="Group 275"/>
          <p:cNvGrpSpPr/>
          <p:nvPr/>
        </p:nvGrpSpPr>
        <p:grpSpPr bwMode="auto">
          <a:xfrm>
            <a:off x="3863975" y="4781550"/>
            <a:ext cx="1908175" cy="606425"/>
            <a:chOff x="2434" y="2994"/>
            <a:chExt cx="1202" cy="382"/>
          </a:xfrm>
        </p:grpSpPr>
        <p:sp>
          <p:nvSpPr>
            <p:cNvPr id="348389" name="Line 229"/>
            <p:cNvSpPr>
              <a:spLocks noChangeShapeType="1"/>
            </p:cNvSpPr>
            <p:nvPr/>
          </p:nvSpPr>
          <p:spPr bwMode="auto">
            <a:xfrm>
              <a:off x="2434" y="3064"/>
              <a:ext cx="1146" cy="312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prstDash val="dash"/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8426" name="Rectangle 266"/>
            <p:cNvSpPr>
              <a:spLocks noChangeArrowheads="1"/>
            </p:cNvSpPr>
            <p:nvPr/>
          </p:nvSpPr>
          <p:spPr bwMode="auto">
            <a:xfrm rot="879430">
              <a:off x="2539" y="2994"/>
              <a:ext cx="1097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还可以这样</a:t>
              </a:r>
              <a:r>
                <a:rPr lang="en-US" altLang="zh-CN" sz="8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20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?  </a:t>
              </a:r>
              <a:endParaRPr lang="en-US" altLang="zh-CN" sz="20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pic>
        <p:nvPicPr>
          <p:cNvPr id="21533" name="Picture 26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577056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489" name="Group 329"/>
          <p:cNvGrpSpPr/>
          <p:nvPr/>
        </p:nvGrpSpPr>
        <p:grpSpPr bwMode="auto">
          <a:xfrm>
            <a:off x="5773738" y="2979738"/>
            <a:ext cx="1619250" cy="1619250"/>
            <a:chOff x="3400" y="1586"/>
            <a:chExt cx="1020" cy="1020"/>
          </a:xfrm>
        </p:grpSpPr>
        <p:pic>
          <p:nvPicPr>
            <p:cNvPr id="21686" name="Picture 330"/>
            <p:cNvPicPr preferRelativeResize="0">
              <a:picLocks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" y="1586"/>
              <a:ext cx="1020" cy="1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7" name="Picture 331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" y="1934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8" name="Picture 332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" y="1848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9" name="Picture 333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" y="1833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0" name="Picture 334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" y="174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1" name="Picture 335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" y="1654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2" name="Picture 336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732465">
              <a:off x="4172" y="1968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3" name="Picture 337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" y="1959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4" name="Picture 338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" y="1829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5" name="Picture 339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711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6" name="Picture 340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" y="1942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7" name="Picture 341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" y="1776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8" name="Picture 342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9" y="1630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9" name="Picture 343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">
              <a:off x="3784" y="1965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0" name="Picture 344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3300000">
              <a:off x="3693" y="1948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1" name="Picture 345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1" y="2014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2" name="Picture 346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4194" y="232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3" name="Picture 347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" y="224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4" name="Picture 348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9" y="2245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5" name="Picture 349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" y="1687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6" name="Picture 350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" y="1821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7" name="Picture 351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0000">
              <a:off x="4222" y="1781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8" name="Picture 352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" y="2150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9" name="Picture 353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71302">
              <a:off x="4113" y="1828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0" name="Picture 354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00000">
              <a:off x="3828" y="1706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1" name="Picture 355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" y="1930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2" name="Picture 356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8" y="2063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3" name="Picture 357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" y="1670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4" name="Picture 358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36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5" name="Picture 359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6" y="213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6" name="Picture 360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">
              <a:off x="4234" y="2210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7" name="Picture 361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7" y="1991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8" name="Picture 362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" y="1663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9" name="Picture 363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" y="2013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0" name="Picture 364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" y="1938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1" name="Picture 365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" y="2024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2" name="Picture 366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3" y="1845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3" name="Picture 367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" y="2336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4" name="Picture 368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" y="1845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5" name="Picture 369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9" y="2466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6" name="Picture 370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8" y="2457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7" name="Picture 371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">
              <a:off x="3660" y="208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8" name="Picture 372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7" y="1932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9" name="Picture 373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" y="2238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30" name="Picture 374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1" y="2117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31" name="Picture 375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" y="2050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32" name="Picture 376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" y="2095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33" name="Picture 377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" y="2118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34" name="Picture 378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2" y="1840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8539" name="Rectangle 379"/>
          <p:cNvSpPr>
            <a:spLocks noChangeArrowheads="1"/>
          </p:cNvSpPr>
          <p:nvPr/>
        </p:nvSpPr>
        <p:spPr bwMode="auto">
          <a:xfrm>
            <a:off x="5724525" y="2943225"/>
            <a:ext cx="1714500" cy="17049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48540" name="Group 380"/>
          <p:cNvGrpSpPr/>
          <p:nvPr/>
        </p:nvGrpSpPr>
        <p:grpSpPr bwMode="auto">
          <a:xfrm rot="-3600000">
            <a:off x="5773738" y="2979738"/>
            <a:ext cx="1619250" cy="1619250"/>
            <a:chOff x="3400" y="1586"/>
            <a:chExt cx="1020" cy="1020"/>
          </a:xfrm>
        </p:grpSpPr>
        <p:pic>
          <p:nvPicPr>
            <p:cNvPr id="21637" name="Picture 381"/>
            <p:cNvPicPr preferRelativeResize="0">
              <a:picLocks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" y="1586"/>
              <a:ext cx="1020" cy="1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8" name="Picture 382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" y="1934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9" name="Picture 383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" y="1848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0" name="Picture 384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" y="1833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1" name="Picture 385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" y="174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2" name="Picture 386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" y="1654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3" name="Picture 387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732465">
              <a:off x="4172" y="1968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4" name="Picture 388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" y="1959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5" name="Picture 389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" y="1829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6" name="Picture 390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711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7" name="Picture 391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" y="1942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8" name="Picture 392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" y="1776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9" name="Picture 393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9" y="1630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0" name="Picture 394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">
              <a:off x="3784" y="1965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1" name="Picture 395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3300000">
              <a:off x="3693" y="1948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2" name="Picture 396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1" y="2014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3" name="Picture 397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4194" y="232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4" name="Picture 398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" y="224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5" name="Picture 399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9" y="2245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6" name="Picture 400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" y="1687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7" name="Picture 401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" y="1821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8" name="Picture 402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0000">
              <a:off x="4222" y="1781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9" name="Picture 403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" y="2150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0" name="Picture 404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71302">
              <a:off x="4113" y="1828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1" name="Picture 405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00000">
              <a:off x="3828" y="1706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2" name="Picture 406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" y="1930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3" name="Picture 407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8" y="2063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4" name="Picture 408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" y="1670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5" name="Picture 409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36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6" name="Picture 410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6" y="213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7" name="Picture 411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">
              <a:off x="4234" y="2210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8" name="Picture 412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7" y="1991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9" name="Picture 413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" y="1663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0" name="Picture 414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" y="2013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1" name="Picture 415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" y="1938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2" name="Picture 416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" y="2024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3" name="Picture 417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3" y="1845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4" name="Picture 418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" y="2336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5" name="Picture 419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" y="1845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6" name="Picture 420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9" y="2466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7" name="Picture 421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8" y="2457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8" name="Picture 422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">
              <a:off x="3660" y="208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9" name="Picture 423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7" y="1932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0" name="Picture 424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" y="2238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1" name="Picture 425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1" y="2117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2" name="Picture 426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" y="2050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3" name="Picture 427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" y="2095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4" name="Picture 428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" y="2118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5" name="Picture 429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2" y="1840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590" name="Group 430"/>
          <p:cNvGrpSpPr/>
          <p:nvPr/>
        </p:nvGrpSpPr>
        <p:grpSpPr bwMode="auto">
          <a:xfrm>
            <a:off x="5786438" y="4800600"/>
            <a:ext cx="1619250" cy="1619250"/>
            <a:chOff x="3400" y="1586"/>
            <a:chExt cx="1020" cy="1020"/>
          </a:xfrm>
        </p:grpSpPr>
        <p:pic>
          <p:nvPicPr>
            <p:cNvPr id="21588" name="Picture 431"/>
            <p:cNvPicPr preferRelativeResize="0">
              <a:picLocks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" y="1586"/>
              <a:ext cx="1020" cy="1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89" name="Picture 432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" y="1934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0" name="Picture 433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" y="1848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1" name="Picture 434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" y="1833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2" name="Picture 435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" y="174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3" name="Picture 436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" y="1654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4" name="Picture 437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732465">
              <a:off x="4172" y="1968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5" name="Picture 438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" y="1959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6" name="Picture 439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" y="1829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7" name="Picture 440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711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8" name="Picture 441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" y="1942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9" name="Picture 442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" y="1776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0" name="Picture 443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9" y="1630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1" name="Picture 444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">
              <a:off x="3784" y="1965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2" name="Picture 445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3300000">
              <a:off x="3693" y="1948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3" name="Picture 446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1" y="2014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4" name="Picture 447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4194" y="232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5" name="Picture 448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" y="224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6" name="Picture 449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9" y="2245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7" name="Picture 450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" y="1687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8" name="Picture 451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" y="1821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9" name="Picture 452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0000">
              <a:off x="4222" y="1781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0" name="Picture 453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" y="2150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1" name="Picture 454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71302">
              <a:off x="4113" y="1828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2" name="Picture 455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00000">
              <a:off x="3828" y="1706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3" name="Picture 456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" y="1930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4" name="Picture 457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8" y="2063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5" name="Picture 458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" y="1670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6" name="Picture 459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36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7" name="Picture 460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6" y="213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8" name="Picture 461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">
              <a:off x="4234" y="2210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9" name="Picture 462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7" y="1991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0" name="Picture 463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" y="1663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1" name="Picture 464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" y="2013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2" name="Picture 465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" y="1938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3" name="Picture 466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" y="2024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4" name="Picture 467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3" y="1845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5" name="Picture 468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" y="2336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6" name="Picture 469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" y="1845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7" name="Picture 470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9" y="2466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8" name="Picture 471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8" y="2457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9" name="Picture 472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">
              <a:off x="3660" y="208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0" name="Picture 473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7" y="1932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1" name="Picture 474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" y="2238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2" name="Picture 475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1" y="2117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3" name="Picture 476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" y="2050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4" name="Picture 477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" y="2095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5" name="Picture 478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" y="2118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6" name="Picture 479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2" y="1840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8640" name="Rectangle 480"/>
          <p:cNvSpPr>
            <a:spLocks noChangeArrowheads="1"/>
          </p:cNvSpPr>
          <p:nvPr/>
        </p:nvSpPr>
        <p:spPr bwMode="auto">
          <a:xfrm>
            <a:off x="5730875" y="4759325"/>
            <a:ext cx="1714500" cy="169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348641" name="Picture 481"/>
          <p:cNvPicPr preferRelativeResize="0">
            <a:picLocks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4800600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42" name="Picture 482" descr="59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5075238"/>
            <a:ext cx="90487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43" name="Picture 483" descr="5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4962525"/>
            <a:ext cx="111125" cy="16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44" name="Picture 484" descr="59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0000">
            <a:off x="7058025" y="5319713"/>
            <a:ext cx="90488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45" name="Picture 485" descr="61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260000">
            <a:off x="6842125" y="5246688"/>
            <a:ext cx="150813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46" name="Picture 486" descr="61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13" y="5192713"/>
            <a:ext cx="150812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47" name="Picture 487" descr="58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4908550"/>
            <a:ext cx="117475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48" name="Picture 488" descr="62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4837113"/>
            <a:ext cx="92075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49" name="Picture 489" descr="57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3" y="4860925"/>
            <a:ext cx="125412" cy="16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0" name="Picture 490" descr="62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5259388"/>
            <a:ext cx="92075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1" name="Picture 491" descr="58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5078413"/>
            <a:ext cx="117475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2" name="Picture 492" descr="5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25" y="5411788"/>
            <a:ext cx="139700" cy="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3" name="Picture 493" descr="62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3" y="5308600"/>
            <a:ext cx="92075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4" name="Picture 494" descr="62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00000">
            <a:off x="6361113" y="5153025"/>
            <a:ext cx="92075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5" name="Picture 495" descr="60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75" y="5511800"/>
            <a:ext cx="134938" cy="14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6" name="Picture 496" descr="56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20000">
            <a:off x="6936582" y="5596731"/>
            <a:ext cx="176212" cy="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7" name="Picture 497" descr="56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88" y="5449888"/>
            <a:ext cx="176212" cy="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8" name="Picture 498" descr="61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734050"/>
            <a:ext cx="150813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9" name="Picture 499" descr="5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5632450"/>
            <a:ext cx="161925" cy="9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0" name="Picture 500" descr="5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5" y="5651500"/>
            <a:ext cx="111125" cy="16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1" name="Picture 501" descr="57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753100"/>
            <a:ext cx="125413" cy="16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2" name="Picture 502" descr="59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38" y="5830888"/>
            <a:ext cx="90487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3" name="Picture 503" descr="58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5438775"/>
            <a:ext cx="117475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4" name="Picture 504" descr="55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4922838"/>
            <a:ext cx="125413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5" name="Picture 505" descr="60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5846763"/>
            <a:ext cx="134937" cy="14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6" name="Picture 506" descr="60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5570538"/>
            <a:ext cx="134937" cy="14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7" name="Picture 507" descr="5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5" y="5192713"/>
            <a:ext cx="111125" cy="16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8" name="Picture 508" descr="59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5699125"/>
            <a:ext cx="90488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9" name="Picture 509" descr="61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38" y="6054725"/>
            <a:ext cx="150812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0" name="Picture 510" descr="56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000">
            <a:off x="7105650" y="5915025"/>
            <a:ext cx="176213" cy="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1" name="Picture 511" descr="5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300000">
            <a:off x="6080126" y="5380037"/>
            <a:ext cx="139700" cy="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2" name="Picture 512" descr="5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">
            <a:off x="6205538" y="5692775"/>
            <a:ext cx="161925" cy="9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3" name="Picture 513" descr="5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5881688"/>
            <a:ext cx="139700" cy="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4" name="Picture 514" descr="60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6043613"/>
            <a:ext cx="134937" cy="14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5" name="Picture 515" descr="56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38" y="6046788"/>
            <a:ext cx="176212" cy="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6" name="Picture 516" descr="54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25" y="5054600"/>
            <a:ext cx="160338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7" name="Picture 517" descr="5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38" y="5202238"/>
            <a:ext cx="139700" cy="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8" name="Picture 518" descr="5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5553075"/>
            <a:ext cx="161925" cy="9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9" name="Picture 519" descr="55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6019800"/>
            <a:ext cx="125413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0" name="Picture 520" descr="55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000">
            <a:off x="6170613" y="5870575"/>
            <a:ext cx="125412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1" name="Picture 521" descr="54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6861969" y="6160294"/>
            <a:ext cx="160337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2" name="Picture 522" descr="57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63" y="5392738"/>
            <a:ext cx="125412" cy="16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3" name="Picture 523" descr="55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5711825"/>
            <a:ext cx="125412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4" name="Picture 524" descr="54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38" y="6248400"/>
            <a:ext cx="160337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5" name="Picture 525" descr="58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5643563"/>
            <a:ext cx="117475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6" name="Picture 526" descr="5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6091238"/>
            <a:ext cx="161925" cy="9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7" name="Picture 527" descr="57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488" y="5868988"/>
            <a:ext cx="125412" cy="16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8" name="Picture 528" descr="5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6221413"/>
            <a:ext cx="111125" cy="16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9" name="Picture 529" descr="54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13" y="6221413"/>
            <a:ext cx="160337" cy="1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4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4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4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4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4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4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4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4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55" dur="2000" fill="hold"/>
                                        <p:tgtEl>
                                          <p:spTgt spid="3484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4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4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4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1042 L 2.77778E-7 0.00069 " pathEditMode="relative" rAng="0" ptsTypes="AA">
                                      <p:cBhvr>
                                        <p:cTn id="183" dur="1000" fill="hold"/>
                                        <p:tgtEl>
                                          <p:spTgt spid="348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6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0.00324 L 0.00035 0.00023 " pathEditMode="relative" rAng="0" ptsTypes="AA">
                                      <p:cBhvr>
                                        <p:cTn id="185" dur="1000" fill="hold"/>
                                        <p:tgtEl>
                                          <p:spTgt spid="3486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62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0.03056 L 0.00052 1.48148E-6 " pathEditMode="relative" rAng="0" ptsTypes="AA">
                                      <p:cBhvr>
                                        <p:cTn id="187" dur="1000" fill="hold"/>
                                        <p:tgtEl>
                                          <p:spTgt spid="348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528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8 -0.0088 L 0.00034 0.00046 " pathEditMode="relative" rAng="0" ptsTypes="AA">
                                      <p:cBhvr>
                                        <p:cTn id="189" dur="1000" fill="hold"/>
                                        <p:tgtEl>
                                          <p:spTgt spid="348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463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-0.0125 L 0.00017 1.11111E-6 " pathEditMode="relative" rAng="0" ptsTypes="AA">
                                      <p:cBhvr>
                                        <p:cTn id="191" dur="1000" fill="hold"/>
                                        <p:tgtEl>
                                          <p:spTgt spid="3486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625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324 L 2.5E-6 0.00047 " pathEditMode="relative" rAng="0" ptsTypes="AA">
                                      <p:cBhvr>
                                        <p:cTn id="193" dur="1000" fill="hold"/>
                                        <p:tgtEl>
                                          <p:spTgt spid="3486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9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 0.00579 L 4.44444E-6 3.7037E-7 " pathEditMode="relative" rAng="0" ptsTypes="AA">
                                      <p:cBhvr>
                                        <p:cTn id="195" dur="1000" fill="hold"/>
                                        <p:tgtEl>
                                          <p:spTgt spid="348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" y="-301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14 0.01528 L 4.44444E-6 0.00046 " pathEditMode="relative" rAng="0" ptsTypes="AA">
                                      <p:cBhvr>
                                        <p:cTn id="197" dur="1000" fill="hold"/>
                                        <p:tgtEl>
                                          <p:spTgt spid="348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" y="-741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0.00625 L 0.00035 0.00047 " pathEditMode="relative" rAng="0" ptsTypes="AA">
                                      <p:cBhvr>
                                        <p:cTn id="199" dur="1000" fill="hold"/>
                                        <p:tgtEl>
                                          <p:spTgt spid="348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324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4 0.01505 L 1.11111E-6 0.00046 " pathEditMode="relative" rAng="0" ptsTypes="AA">
                                      <p:cBhvr>
                                        <p:cTn id="201" dur="1000" fill="hold"/>
                                        <p:tgtEl>
                                          <p:spTgt spid="348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741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2 -0.02801 L 0.00034 0.00047 " pathEditMode="relative" rAng="0" ptsTypes="AA">
                                      <p:cBhvr>
                                        <p:cTn id="203" dur="1000" fill="hold"/>
                                        <p:tgtEl>
                                          <p:spTgt spid="348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" y="1412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01505 L 0.00034 3.7037E-7 " pathEditMode="relative" rAng="0" ptsTypes="AA">
                                      <p:cBhvr>
                                        <p:cTn id="205" dur="1000" fill="hold"/>
                                        <p:tgtEl>
                                          <p:spTgt spid="348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741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5 -0.02245 L 0.00035 0.00047 " pathEditMode="relative" rAng="0" ptsTypes="AA">
                                      <p:cBhvr>
                                        <p:cTn id="207" dur="1000" fill="hold"/>
                                        <p:tgtEl>
                                          <p:spTgt spid="348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1134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8 -0.02153 L 0.00035 0.00046 " pathEditMode="relative" rAng="0" ptsTypes="AA">
                                      <p:cBhvr>
                                        <p:cTn id="209" dur="1000" fill="hold"/>
                                        <p:tgtEl>
                                          <p:spTgt spid="348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088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0.02731 L 0.00035 0.00047 " pathEditMode="relative" rAng="0" ptsTypes="AA">
                                      <p:cBhvr>
                                        <p:cTn id="211" dur="1000" fill="hold"/>
                                        <p:tgtEl>
                                          <p:spTgt spid="348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1389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0.0132 L 5.55556E-7 0.00046 " pathEditMode="relative" rAng="0" ptsTypes="AA">
                                      <p:cBhvr>
                                        <p:cTn id="213" dur="1000" fill="hold"/>
                                        <p:tgtEl>
                                          <p:spTgt spid="3486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671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7 -0.03379 L 0.00035 0.00047 " pathEditMode="relative" rAng="0" ptsTypes="AA">
                                      <p:cBhvr>
                                        <p:cTn id="215" dur="1000" fill="hold"/>
                                        <p:tgtEl>
                                          <p:spTgt spid="348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1713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2 -0.04051 L 0.00035 0.00046 " pathEditMode="relative" rAng="0" ptsTypes="AA">
                                      <p:cBhvr>
                                        <p:cTn id="217" dur="1000" fill="hold"/>
                                        <p:tgtEl>
                                          <p:spTgt spid="348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2" y="2037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53 -0.025 L 1.11111E-6 4.81481E-6 " pathEditMode="relative" rAng="0" ptsTypes="AA">
                                      <p:cBhvr>
                                        <p:cTn id="219" dur="1000" fill="hold"/>
                                        <p:tgtEl>
                                          <p:spTgt spid="348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" y="1250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09 -0.04513 L 0.00035 0.00047 " pathEditMode="relative" rAng="0" ptsTypes="AA">
                                      <p:cBhvr>
                                        <p:cTn id="221" dur="1000" fill="hold"/>
                                        <p:tgtEl>
                                          <p:spTgt spid="3486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2269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92 -0.0507 L 0.00035 0.00046 " pathEditMode="relative" rAng="0" ptsTypes="AA">
                                      <p:cBhvr>
                                        <p:cTn id="223" dur="1000" fill="hold"/>
                                        <p:tgtEl>
                                          <p:spTgt spid="348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2546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32 -0.03681 L 3.88889E-6 4.44444E-6 " pathEditMode="relative" rAng="0" ptsTypes="AA">
                                      <p:cBhvr>
                                        <p:cTn id="225" dur="1000" fill="hold"/>
                                        <p:tgtEl>
                                          <p:spTgt spid="3486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" y="1829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16 -0.00162 L 0.00035 0.00047 " pathEditMode="relative" rAng="0" ptsTypes="AA">
                                      <p:cBhvr>
                                        <p:cTn id="227" dur="1000" fill="hold"/>
                                        <p:tgtEl>
                                          <p:spTgt spid="348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93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35 -0.03426 L 0.00035 0.00047 " pathEditMode="relative" rAng="0" ptsTypes="AA">
                                      <p:cBhvr>
                                        <p:cTn id="229" dur="1000" fill="hold"/>
                                        <p:tgtEl>
                                          <p:spTgt spid="348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736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66 -0.0294 L 1.94444E-6 7.40741E-7 " pathEditMode="relative" rAng="0" ptsTypes="AA">
                                      <p:cBhvr>
                                        <p:cTn id="231" dur="1000" fill="hold"/>
                                        <p:tgtEl>
                                          <p:spTgt spid="348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1458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5 0.00093 L 0.00035 0.00046 " pathEditMode="relative" rAng="0" ptsTypes="AA">
                                      <p:cBhvr>
                                        <p:cTn id="233" dur="1000" fill="hold"/>
                                        <p:tgtEl>
                                          <p:spTgt spid="3486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23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-0.02361 L 1.11111E-6 2.59259E-6 " pathEditMode="relative" rAng="0" ptsTypes="AA">
                                      <p:cBhvr>
                                        <p:cTn id="235" dur="1000" fill="hold"/>
                                        <p:tgtEl>
                                          <p:spTgt spid="3486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1181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01 -0.05902 L 0.0007 0.00093 " pathEditMode="relative" rAng="0" ptsTypes="AA">
                                      <p:cBhvr>
                                        <p:cTn id="237" dur="1000" fill="hold"/>
                                        <p:tgtEl>
                                          <p:spTgt spid="3486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" y="2986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759 L 0.00034 0.00047 " pathEditMode="relative" rAng="0" ptsTypes="AA">
                                      <p:cBhvr>
                                        <p:cTn id="239" dur="1000" fill="hold"/>
                                        <p:tgtEl>
                                          <p:spTgt spid="3486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903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4.07407E-6 L 0.00018 0.00024 " pathEditMode="relative" rAng="0" ptsTypes="AA">
                                      <p:cBhvr>
                                        <p:cTn id="241" dur="1000" fill="hold"/>
                                        <p:tgtEl>
                                          <p:spTgt spid="348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0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18 -0.04167 L 0.00035 0.00046 " pathEditMode="relative" rAng="0" ptsTypes="AA">
                                      <p:cBhvr>
                                        <p:cTn id="243" dur="1000" fill="hold"/>
                                        <p:tgtEl>
                                          <p:spTgt spid="3486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2106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15 -0.04629 L 5.55556E-7 0.00047 " pathEditMode="relative" rAng="0" ptsTypes="AA">
                                      <p:cBhvr>
                                        <p:cTn id="245" dur="1000" fill="hold"/>
                                        <p:tgtEl>
                                          <p:spTgt spid="348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" y="2338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41 -0.04954 L 0.00035 0.00046 " pathEditMode="relative" rAng="0" ptsTypes="AA">
                                      <p:cBhvr>
                                        <p:cTn id="247" dur="1000" fill="hold"/>
                                        <p:tgtEl>
                                          <p:spTgt spid="348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" y="2500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2 -0.02848 L 0.00035 0.00046 " pathEditMode="relative" rAng="0" ptsTypes="AA">
                                      <p:cBhvr>
                                        <p:cTn id="249" dur="1000" fill="hold"/>
                                        <p:tgtEl>
                                          <p:spTgt spid="3486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" y="1435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4.44444E-6 L 2.77778E-6 4.44444E-6 " pathEditMode="relative" rAng="0" ptsTypes="AA">
                                      <p:cBhvr>
                                        <p:cTn id="251" dur="1000" fill="hold"/>
                                        <p:tgtEl>
                                          <p:spTgt spid="3486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0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6 0.00278 L 0.00018 1.85185E-6 " pathEditMode="relative" rAng="0" ptsTypes="AA">
                                      <p:cBhvr>
                                        <p:cTn id="253" dur="1000" fill="hold"/>
                                        <p:tgtEl>
                                          <p:spTgt spid="3486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-139"/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-0.02871 L 0.00035 3.7037E-6 " pathEditMode="relative" rAng="0" ptsTypes="AA">
                                      <p:cBhvr>
                                        <p:cTn id="255" dur="1000" fill="hold"/>
                                        <p:tgtEl>
                                          <p:spTgt spid="3486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435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8 -0.02547 L 1.38889E-6 4.07407E-6 " pathEditMode="relative" rAng="0" ptsTypes="AA">
                                      <p:cBhvr>
                                        <p:cTn id="257" dur="1000" fill="hold"/>
                                        <p:tgtEl>
                                          <p:spTgt spid="3486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1273"/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-0.04028 L 0.00035 0.00046 " pathEditMode="relative" rAng="0" ptsTypes="AA">
                                      <p:cBhvr>
                                        <p:cTn id="259" dur="1000" fill="hold"/>
                                        <p:tgtEl>
                                          <p:spTgt spid="348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2037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31 -0.02709 L 4.72222E-6 3.33333E-6 " pathEditMode="relative" rAng="0" ptsTypes="AA">
                                      <p:cBhvr>
                                        <p:cTn id="261" dur="1000" fill="hold"/>
                                        <p:tgtEl>
                                          <p:spTgt spid="3486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" y="1343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556 L 5.55112E-17 1.48148E-6 " pathEditMode="relative" rAng="0" ptsTypes="AA">
                                      <p:cBhvr>
                                        <p:cTn id="263" dur="1000" fill="hold"/>
                                        <p:tgtEl>
                                          <p:spTgt spid="348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278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09 -0.03009 L 0.00035 0.00046 " pathEditMode="relative" rAng="0" ptsTypes="AA">
                                      <p:cBhvr>
                                        <p:cTn id="265" dur="1000" fill="hold"/>
                                        <p:tgtEl>
                                          <p:spTgt spid="348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1528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4 7.40741E-7 L 4.72222E-6 0.00023 " pathEditMode="relative" rAng="0" ptsTypes="AA">
                                      <p:cBhvr>
                                        <p:cTn id="267" dur="1000" fill="hold"/>
                                        <p:tgtEl>
                                          <p:spTgt spid="348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0"/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37 -0.01343 L 0.00035 0.00046 " pathEditMode="relative" rAng="0" ptsTypes="AA">
                                      <p:cBhvr>
                                        <p:cTn id="269" dur="1000" fill="hold"/>
                                        <p:tgtEl>
                                          <p:spTgt spid="3486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" y="694"/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416 L 5.55556E-7 0.00023 " pathEditMode="relative" rAng="0" ptsTypes="AA">
                                      <p:cBhvr>
                                        <p:cTn id="271" dur="1000" fill="hold"/>
                                        <p:tgtEl>
                                          <p:spTgt spid="3486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08"/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1 -0.00347 L 0.00035 0.00046 " pathEditMode="relative" rAng="0" ptsTypes="AA">
                                      <p:cBhvr>
                                        <p:cTn id="273" dur="1000" fill="hold"/>
                                        <p:tgtEl>
                                          <p:spTgt spid="3486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185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463 L 0.00035 0.00047 " pathEditMode="relative" rAng="0" ptsTypes="AA">
                                      <p:cBhvr>
                                        <p:cTn id="275" dur="1000" fill="hold"/>
                                        <p:tgtEl>
                                          <p:spTgt spid="348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708" grpId="0"/>
      <p:bldP spid="348709" grpId="0"/>
      <p:bldP spid="348714" grpId="0"/>
      <p:bldP spid="348718" grpId="0"/>
      <p:bldP spid="348719" grpId="0"/>
      <p:bldP spid="348779" grpId="0" animBg="1"/>
      <p:bldP spid="348539" grpId="0" animBg="1"/>
      <p:bldP spid="34864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005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0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003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1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005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2" name="Picture 5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003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3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994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992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5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6" name="Picture 5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7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8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9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0" name="Picture 6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1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794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2" name="Picture 6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792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3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794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4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792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5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803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6" name="Picture 6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802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7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8" name="Picture 6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183" name="Group 71"/>
          <p:cNvGrpSpPr/>
          <p:nvPr/>
        </p:nvGrpSpPr>
        <p:grpSpPr bwMode="auto">
          <a:xfrm>
            <a:off x="7904163" y="5414963"/>
            <a:ext cx="901700" cy="639762"/>
            <a:chOff x="2195" y="3321"/>
            <a:chExt cx="568" cy="403"/>
          </a:xfrm>
        </p:grpSpPr>
        <p:sp>
          <p:nvSpPr>
            <p:cNvPr id="346184" name="AutoShape 72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2266" y="3321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6185" name="Text Box 73"/>
            <p:cNvSpPr txBox="1">
              <a:spLocks noChangeArrowheads="1"/>
            </p:cNvSpPr>
            <p:nvPr/>
          </p:nvSpPr>
          <p:spPr bwMode="auto">
            <a:xfrm>
              <a:off x="2195" y="3512"/>
              <a:ext cx="56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(</a:t>
              </a:r>
              <a:r>
                <a:rPr kumimoji="0" lang="zh-CN" altLang="en-US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rPr>
                <a:t>返回</a:t>
              </a:r>
              <a:r>
                <a:rPr kumimoji="0"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)</a:t>
              </a:r>
              <a:r>
                <a:rPr kumimoji="0" lang="en-US" altLang="zh-CN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B2B2B2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pic>
        <p:nvPicPr>
          <p:cNvPr id="22550" name="Picture 7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1" name="Picture 7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2" name="Picture 7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3" name="Picture 7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4" name="Picture 7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5" name="Picture 8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6" name="Picture 8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0088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231" name="Group 119"/>
          <p:cNvGrpSpPr/>
          <p:nvPr/>
        </p:nvGrpSpPr>
        <p:grpSpPr bwMode="auto">
          <a:xfrm>
            <a:off x="533400" y="1733550"/>
            <a:ext cx="8458200" cy="3276600"/>
            <a:chOff x="336" y="1092"/>
            <a:chExt cx="5328" cy="2064"/>
          </a:xfrm>
        </p:grpSpPr>
        <p:sp>
          <p:nvSpPr>
            <p:cNvPr id="346196" name="Rectangle 84"/>
            <p:cNvSpPr>
              <a:spLocks noChangeArrowheads="1"/>
            </p:cNvSpPr>
            <p:nvPr/>
          </p:nvSpPr>
          <p:spPr bwMode="auto">
            <a:xfrm>
              <a:off x="338" y="1093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定理</a:t>
              </a:r>
              <a:r>
                <a:rPr kumimoji="0" lang="en-US" altLang="zh-CN">
                  <a:solidFill>
                    <a:srgbClr val="0000FF"/>
                  </a:solidFill>
                </a:rPr>
                <a:t>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grpSp>
          <p:nvGrpSpPr>
            <p:cNvPr id="22570" name="Group 116"/>
            <p:cNvGrpSpPr/>
            <p:nvPr/>
          </p:nvGrpSpPr>
          <p:grpSpPr bwMode="auto">
            <a:xfrm>
              <a:off x="850" y="1092"/>
              <a:ext cx="4814" cy="984"/>
              <a:chOff x="850" y="1092"/>
              <a:chExt cx="4814" cy="984"/>
            </a:xfrm>
          </p:grpSpPr>
          <p:sp>
            <p:nvSpPr>
              <p:cNvPr id="346194" name="Rectangle 82"/>
              <p:cNvSpPr>
                <a:spLocks noChangeArrowheads="1"/>
              </p:cNvSpPr>
              <p:nvPr/>
            </p:nvSpPr>
            <p:spPr bwMode="auto">
              <a:xfrm>
                <a:off x="850" y="1092"/>
                <a:ext cx="481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(1) </a:t>
                </a: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设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en-US" altLang="zh-CN" i="1">
                    <a:ea typeface="楷体" panose="02010609060101010101" charset="-122"/>
                    <a:cs typeface="楷体" panose="02010609060101010101" charset="-122"/>
                  </a:rPr>
                  <a:t>D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和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en-US" altLang="zh-CN" i="1">
                    <a:ea typeface="楷体" panose="02010609060101010101" charset="-122"/>
                    <a:cs typeface="楷体" panose="02010609060101010101" charset="-122"/>
                  </a:rPr>
                  <a:t>G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是任给的两个单连域，在其各自的边界上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kumimoji="0" lang="en-US" altLang="zh-CN"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346197" name="Rectangle 85"/>
              <p:cNvSpPr>
                <a:spLocks noChangeArrowheads="1"/>
              </p:cNvSpPr>
              <p:nvPr/>
            </p:nvSpPr>
            <p:spPr bwMode="auto">
              <a:xfrm>
                <a:off x="1122" y="1439"/>
                <a:ext cx="170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至少含有两个点，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endParaRPr kumimoji="0" lang="en-US" altLang="zh-CN"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grpSp>
            <p:nvGrpSpPr>
              <p:cNvPr id="22595" name="Group 108"/>
              <p:cNvGrpSpPr/>
              <p:nvPr/>
            </p:nvGrpSpPr>
            <p:grpSpPr bwMode="auto">
              <a:xfrm>
                <a:off x="2666" y="1441"/>
                <a:ext cx="2990" cy="288"/>
                <a:chOff x="2666" y="1441"/>
                <a:chExt cx="2990" cy="288"/>
              </a:xfrm>
            </p:grpSpPr>
            <p:sp>
              <p:nvSpPr>
                <p:cNvPr id="346195" name="Rectangle 83"/>
                <p:cNvSpPr>
                  <a:spLocks noChangeArrowheads="1"/>
                </p:cNvSpPr>
                <p:nvPr/>
              </p:nvSpPr>
              <p:spPr bwMode="auto">
                <a:xfrm>
                  <a:off x="2666" y="1441"/>
                  <a:ext cx="299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则一定存在解析函数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                </a:t>
                  </a:r>
                  <a:r>
                    <a:rPr kumimoji="0" lang="en-US" altLang="zh-CN" sz="1600"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将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 </a:t>
                  </a:r>
                  <a:endParaRPr kumimoji="0" lang="en-US" altLang="zh-CN"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  <p:graphicFrame>
              <p:nvGraphicFramePr>
                <p:cNvPr id="22598" name="Object 86"/>
                <p:cNvGraphicFramePr/>
                <p:nvPr/>
              </p:nvGraphicFramePr>
              <p:xfrm>
                <a:off x="4507" y="1485"/>
                <a:ext cx="736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4714" name="公式" r:id="rId3" imgW="1167765" imgH="342900" progId="Equation.3">
                        <p:embed/>
                      </p:oleObj>
                    </mc:Choice>
                    <mc:Fallback>
                      <p:oleObj name="公式" r:id="rId3" imgW="1167765" imgH="342900" progId="Equation.3">
                        <p:embed/>
                        <p:pic>
                          <p:nvPicPr>
                            <p:cNvPr id="0" name="图片 49471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07" y="1485"/>
                              <a:ext cx="736" cy="2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46207" name="Rectangle 95"/>
              <p:cNvSpPr>
                <a:spLocks noChangeArrowheads="1"/>
              </p:cNvSpPr>
              <p:nvPr/>
            </p:nvSpPr>
            <p:spPr bwMode="auto">
              <a:xfrm>
                <a:off x="1122" y="1788"/>
                <a:ext cx="2403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区域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en-US" altLang="zh-CN" i="1">
                    <a:ea typeface="楷体" panose="02010609060101010101" charset="-122"/>
                    <a:cs typeface="楷体" panose="02010609060101010101" charset="-122"/>
                  </a:rPr>
                  <a:t>D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共形地映射为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en-US" altLang="zh-CN" i="1">
                    <a:ea typeface="楷体" panose="02010609060101010101" charset="-122"/>
                    <a:cs typeface="楷体" panose="02010609060101010101" charset="-122"/>
                  </a:rPr>
                  <a:t>G</a:t>
                </a:r>
                <a:r>
                  <a:rPr kumimoji="0" lang="en-US" altLang="zh-CN" sz="1600" i="1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。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kumimoji="0" lang="en-US" altLang="zh-CN"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22571" name="Group 118"/>
            <p:cNvGrpSpPr/>
            <p:nvPr/>
          </p:nvGrpSpPr>
          <p:grpSpPr bwMode="auto">
            <a:xfrm>
              <a:off x="850" y="2172"/>
              <a:ext cx="4787" cy="984"/>
              <a:chOff x="850" y="2172"/>
              <a:chExt cx="4787" cy="984"/>
            </a:xfrm>
          </p:grpSpPr>
          <p:grpSp>
            <p:nvGrpSpPr>
              <p:cNvPr id="22577" name="Group 110"/>
              <p:cNvGrpSpPr/>
              <p:nvPr/>
            </p:nvGrpSpPr>
            <p:grpSpPr bwMode="auto">
              <a:xfrm>
                <a:off x="1122" y="2521"/>
                <a:ext cx="2352" cy="288"/>
                <a:chOff x="1122" y="2521"/>
                <a:chExt cx="2352" cy="288"/>
              </a:xfrm>
            </p:grpSpPr>
            <p:sp>
              <p:nvSpPr>
                <p:cNvPr id="346199" name="Rectangle 87"/>
                <p:cNvSpPr>
                  <a:spLocks noChangeArrowheads="1"/>
                </p:cNvSpPr>
                <p:nvPr/>
              </p:nvSpPr>
              <p:spPr bwMode="auto">
                <a:xfrm>
                  <a:off x="1122" y="2521"/>
                  <a:ext cx="137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并任给一实数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 </a:t>
                  </a:r>
                  <a:endParaRPr kumimoji="0" lang="en-US" altLang="zh-CN"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  <p:graphicFrame>
              <p:nvGraphicFramePr>
                <p:cNvPr id="22592" name="Object 88"/>
                <p:cNvGraphicFramePr/>
                <p:nvPr/>
              </p:nvGraphicFramePr>
              <p:xfrm>
                <a:off x="2387" y="2535"/>
                <a:ext cx="1087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4715" name="公式" r:id="rId5" imgW="1727200" imgH="381000" progId="Equation.3">
                        <p:embed/>
                      </p:oleObj>
                    </mc:Choice>
                    <mc:Fallback>
                      <p:oleObj name="公式" r:id="rId5" imgW="1727200" imgH="381000" progId="Equation.3">
                        <p:embed/>
                        <p:pic>
                          <p:nvPicPr>
                            <p:cNvPr id="0" name="图片 49471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87" y="2535"/>
                              <a:ext cx="1087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2578" name="Object 91"/>
              <p:cNvGraphicFramePr/>
              <p:nvPr/>
            </p:nvGraphicFramePr>
            <p:xfrm>
              <a:off x="1178" y="2892"/>
              <a:ext cx="94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4716" name="公式" r:id="rId7" imgW="1498600" imgH="381000" progId="Equation.3">
                      <p:embed/>
                    </p:oleObj>
                  </mc:Choice>
                  <mc:Fallback>
                    <p:oleObj name="公式" r:id="rId7" imgW="1498600" imgH="381000" progId="Equation.3">
                      <p:embed/>
                      <p:pic>
                        <p:nvPicPr>
                          <p:cNvPr id="0" name="图片 49471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8" y="2892"/>
                            <a:ext cx="94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579" name="Group 117"/>
              <p:cNvGrpSpPr/>
              <p:nvPr/>
            </p:nvGrpSpPr>
            <p:grpSpPr bwMode="auto">
              <a:xfrm>
                <a:off x="3534" y="2521"/>
                <a:ext cx="2103" cy="288"/>
                <a:chOff x="3534" y="2521"/>
                <a:chExt cx="2103" cy="288"/>
              </a:xfrm>
            </p:grpSpPr>
            <p:sp>
              <p:nvSpPr>
                <p:cNvPr id="346201" name="Rectangle 89"/>
                <p:cNvSpPr>
                  <a:spLocks noChangeArrowheads="1"/>
                </p:cNvSpPr>
                <p:nvPr/>
              </p:nvSpPr>
              <p:spPr bwMode="auto">
                <a:xfrm>
                  <a:off x="3534" y="2521"/>
                  <a:ext cx="59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使得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 </a:t>
                  </a:r>
                  <a:endParaRPr kumimoji="0" lang="en-US" altLang="zh-CN"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  <p:sp>
              <p:nvSpPr>
                <p:cNvPr id="346202" name="Rectangle 90"/>
                <p:cNvSpPr>
                  <a:spLocks noChangeArrowheads="1"/>
                </p:cNvSpPr>
                <p:nvPr/>
              </p:nvSpPr>
              <p:spPr bwMode="auto">
                <a:xfrm>
                  <a:off x="5232" y="2521"/>
                  <a:ext cx="40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且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 </a:t>
                  </a:r>
                  <a:endParaRPr kumimoji="0" lang="en-US" altLang="zh-CN"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  <p:graphicFrame>
              <p:nvGraphicFramePr>
                <p:cNvPr id="22590" name="Object 92"/>
                <p:cNvGraphicFramePr/>
                <p:nvPr/>
              </p:nvGraphicFramePr>
              <p:xfrm>
                <a:off x="4053" y="2539"/>
                <a:ext cx="1184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4717" name="公式" r:id="rId9" imgW="1879600" imgH="381000" progId="Equation.3">
                        <p:embed/>
                      </p:oleObj>
                    </mc:Choice>
                    <mc:Fallback>
                      <p:oleObj name="公式" r:id="rId9" imgW="1879600" imgH="381000" progId="Equation.3">
                        <p:embed/>
                        <p:pic>
                          <p:nvPicPr>
                            <p:cNvPr id="0" name="图片 49471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53" y="2539"/>
                              <a:ext cx="1184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2580" name="Group 112"/>
              <p:cNvGrpSpPr/>
              <p:nvPr/>
            </p:nvGrpSpPr>
            <p:grpSpPr bwMode="auto">
              <a:xfrm>
                <a:off x="2182" y="2868"/>
                <a:ext cx="2577" cy="288"/>
                <a:chOff x="2182" y="2868"/>
                <a:chExt cx="2577" cy="288"/>
              </a:xfrm>
            </p:grpSpPr>
            <p:graphicFrame>
              <p:nvGraphicFramePr>
                <p:cNvPr id="22585" name="Object 93"/>
                <p:cNvGraphicFramePr/>
                <p:nvPr/>
              </p:nvGraphicFramePr>
              <p:xfrm>
                <a:off x="2854" y="2915"/>
                <a:ext cx="737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4718" name="公式" r:id="rId11" imgW="1167765" imgH="342900" progId="Equation.3">
                        <p:embed/>
                      </p:oleObj>
                    </mc:Choice>
                    <mc:Fallback>
                      <p:oleObj name="公式" r:id="rId11" imgW="1167765" imgH="342900" progId="Equation.3">
                        <p:embed/>
                        <p:pic>
                          <p:nvPicPr>
                            <p:cNvPr id="0" name="图片 49471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54" y="2915"/>
                              <a:ext cx="737" cy="2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46206" name="Rectangle 94"/>
                <p:cNvSpPr>
                  <a:spLocks noChangeArrowheads="1"/>
                </p:cNvSpPr>
                <p:nvPr/>
              </p:nvSpPr>
              <p:spPr bwMode="auto">
                <a:xfrm>
                  <a:off x="2182" y="2868"/>
                  <a:ext cx="7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则映射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 </a:t>
                  </a:r>
                  <a:endParaRPr kumimoji="0" lang="en-US" altLang="zh-CN"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  <p:sp>
              <p:nvSpPr>
                <p:cNvPr id="346209" name="Rectangle 97"/>
                <p:cNvSpPr>
                  <a:spLocks noChangeArrowheads="1"/>
                </p:cNvSpPr>
                <p:nvPr/>
              </p:nvSpPr>
              <p:spPr bwMode="auto">
                <a:xfrm>
                  <a:off x="3582" y="2868"/>
                  <a:ext cx="11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是唯一的。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 </a:t>
                  </a:r>
                  <a:endParaRPr kumimoji="0" lang="en-US" altLang="zh-CN"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</p:grpSp>
          <p:grpSp>
            <p:nvGrpSpPr>
              <p:cNvPr id="22581" name="Group 109"/>
              <p:cNvGrpSpPr/>
              <p:nvPr/>
            </p:nvGrpSpPr>
            <p:grpSpPr bwMode="auto">
              <a:xfrm>
                <a:off x="850" y="2172"/>
                <a:ext cx="4615" cy="288"/>
                <a:chOff x="850" y="2172"/>
                <a:chExt cx="4615" cy="288"/>
              </a:xfrm>
            </p:grpSpPr>
            <p:sp>
              <p:nvSpPr>
                <p:cNvPr id="346208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2172"/>
                  <a:ext cx="43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(2) </a:t>
                  </a: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如果在区域</a:t>
                  </a:r>
                  <a:r>
                    <a:rPr kumimoji="0" lang="en-US" altLang="zh-CN" sz="2000"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r>
                    <a:rPr kumimoji="0" lang="en-US" altLang="zh-CN" i="1">
                      <a:ea typeface="楷体" panose="02010609060101010101" charset="-122"/>
                      <a:cs typeface="楷体" panose="02010609060101010101" charset="-122"/>
                    </a:rPr>
                    <a:t>D</a:t>
                  </a:r>
                  <a:r>
                    <a:rPr kumimoji="0" lang="en-US" altLang="zh-CN" sz="1800"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和</a:t>
                  </a:r>
                  <a:r>
                    <a:rPr kumimoji="0" lang="en-US" altLang="zh-CN" sz="1600"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r>
                    <a:rPr kumimoji="0" lang="en-US" altLang="zh-CN" i="1">
                      <a:ea typeface="楷体" panose="02010609060101010101" charset="-122"/>
                      <a:cs typeface="楷体" panose="02010609060101010101" charset="-122"/>
                    </a:rPr>
                    <a:t>G</a:t>
                  </a:r>
                  <a:r>
                    <a:rPr kumimoji="0" lang="en-US" altLang="zh-CN" sz="2000"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内再分别任意指定一点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    </a:t>
                  </a: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和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endParaRPr kumimoji="0" lang="en-US" altLang="zh-CN"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  <p:graphicFrame>
              <p:nvGraphicFramePr>
                <p:cNvPr id="22583" name="Object 98"/>
                <p:cNvGraphicFramePr/>
                <p:nvPr/>
              </p:nvGraphicFramePr>
              <p:xfrm>
                <a:off x="4731" y="2191"/>
                <a:ext cx="176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4719" name="公式" r:id="rId13" imgW="279400" imgH="381000" progId="Equation.3">
                        <p:embed/>
                      </p:oleObj>
                    </mc:Choice>
                    <mc:Fallback>
                      <p:oleObj name="公式" r:id="rId13" imgW="279400" imgH="381000" progId="Equation.3">
                        <p:embed/>
                        <p:pic>
                          <p:nvPicPr>
                            <p:cNvPr id="0" name="图片 49471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31" y="2191"/>
                              <a:ext cx="176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84" name="Object 99"/>
                <p:cNvGraphicFramePr/>
                <p:nvPr/>
              </p:nvGraphicFramePr>
              <p:xfrm>
                <a:off x="5153" y="2189"/>
                <a:ext cx="312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4720" name="公式" r:id="rId15" imgW="495300" imgH="381000" progId="Equation.3">
                        <p:embed/>
                      </p:oleObj>
                    </mc:Choice>
                    <mc:Fallback>
                      <p:oleObj name="公式" r:id="rId15" imgW="495300" imgH="381000" progId="Equation.3">
                        <p:embed/>
                        <p:pic>
                          <p:nvPicPr>
                            <p:cNvPr id="0" name="图片 49471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53" y="2189"/>
                              <a:ext cx="312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2572" name="Group 100"/>
            <p:cNvGrpSpPr/>
            <p:nvPr/>
          </p:nvGrpSpPr>
          <p:grpSpPr bwMode="auto">
            <a:xfrm>
              <a:off x="336" y="1425"/>
              <a:ext cx="502" cy="502"/>
              <a:chOff x="772" y="525"/>
              <a:chExt cx="502" cy="502"/>
            </a:xfrm>
          </p:grpSpPr>
          <p:sp>
            <p:nvSpPr>
              <p:cNvPr id="346213" name="Rectangle 101"/>
              <p:cNvSpPr>
                <a:spLocks noChangeArrowheads="1"/>
              </p:cNvSpPr>
              <p:nvPr/>
            </p:nvSpPr>
            <p:spPr bwMode="auto">
              <a:xfrm>
                <a:off x="867" y="537"/>
                <a:ext cx="317" cy="480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6214" name="Rectangle 102"/>
              <p:cNvSpPr>
                <a:spLocks noChangeArrowheads="1"/>
              </p:cNvSpPr>
              <p:nvPr/>
            </p:nvSpPr>
            <p:spPr bwMode="auto">
              <a:xfrm>
                <a:off x="787" y="525"/>
                <a:ext cx="474" cy="1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4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P</a:t>
                </a:r>
                <a:r>
                  <a:rPr kumimoji="0" lang="en-US" altLang="zh-CN" sz="5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en-US" altLang="zh-CN" sz="14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143  </a:t>
                </a:r>
                <a:endPara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346215" name="Rectangle 103"/>
              <p:cNvSpPr>
                <a:spLocks noChangeArrowheads="1"/>
              </p:cNvSpPr>
              <p:nvPr/>
            </p:nvSpPr>
            <p:spPr bwMode="auto">
              <a:xfrm>
                <a:off x="772" y="672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kumimoji="0" lang="zh-CN" altLang="en-US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定理</a:t>
                </a:r>
                <a:r>
                  <a:rPr kumimoji="0"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346216" name="Rectangle 104"/>
              <p:cNvSpPr>
                <a:spLocks noChangeArrowheads="1"/>
              </p:cNvSpPr>
              <p:nvPr/>
            </p:nvSpPr>
            <p:spPr bwMode="auto">
              <a:xfrm>
                <a:off x="826" y="815"/>
                <a:ext cx="404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6.4  </a:t>
                </a:r>
                <a:endPara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  <p:sp>
        <p:nvSpPr>
          <p:cNvPr id="346217" name="Rectangle 105"/>
          <p:cNvSpPr>
            <a:spLocks noChangeArrowheads="1"/>
          </p:cNvSpPr>
          <p:nvPr/>
        </p:nvSpPr>
        <p:spPr bwMode="auto">
          <a:xfrm>
            <a:off x="533400" y="569913"/>
            <a:ext cx="60737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FF0000"/>
                </a:solidFill>
                <a:ea typeface="楷体_GB2312" charset="0"/>
                <a:cs typeface="楷体_GB2312" charset="0"/>
              </a:rPr>
              <a:t>附：</a:t>
            </a:r>
            <a:r>
              <a:rPr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关于存在性与唯一性的补充说明</a:t>
            </a:r>
            <a:r>
              <a:rPr lang="en-US" altLang="zh-CN" sz="2800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  </a:t>
            </a:r>
            <a:endParaRPr lang="en-US" altLang="zh-CN" sz="2800" u="sng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346218" name="Rectangle 106"/>
          <p:cNvSpPr>
            <a:spLocks noChangeArrowheads="1"/>
          </p:cNvSpPr>
          <p:nvPr/>
        </p:nvSpPr>
        <p:spPr bwMode="auto">
          <a:xfrm>
            <a:off x="530225" y="1201738"/>
            <a:ext cx="4603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0099"/>
                </a:solidFill>
              </a:rPr>
              <a:t>3. </a:t>
            </a:r>
            <a:r>
              <a:rPr kumimoji="0" lang="zh-CN" altLang="en-US">
                <a:solidFill>
                  <a:srgbClr val="000099"/>
                </a:solidFill>
              </a:rPr>
              <a:t>重温一下黎曼存在唯一性定理</a:t>
            </a:r>
            <a:r>
              <a:rPr kumimoji="0"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grpSp>
        <p:nvGrpSpPr>
          <p:cNvPr id="346235" name="Group 123"/>
          <p:cNvGrpSpPr/>
          <p:nvPr/>
        </p:nvGrpSpPr>
        <p:grpSpPr bwMode="auto">
          <a:xfrm>
            <a:off x="1781175" y="2284413"/>
            <a:ext cx="2711450" cy="457200"/>
            <a:chOff x="1122" y="1439"/>
            <a:chExt cx="1708" cy="288"/>
          </a:xfrm>
        </p:grpSpPr>
        <p:sp>
          <p:nvSpPr>
            <p:cNvPr id="346225" name="Rectangle 113"/>
            <p:cNvSpPr>
              <a:spLocks noChangeArrowheads="1"/>
            </p:cNvSpPr>
            <p:nvPr/>
          </p:nvSpPr>
          <p:spPr bwMode="auto">
            <a:xfrm>
              <a:off x="1122" y="1439"/>
              <a:ext cx="17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至少含有两个点，</a:t>
              </a:r>
              <a:r>
                <a:rPr kumimoji="0" lang="en-US" altLang="zh-CN">
                  <a:ea typeface="楷体" panose="02010609060101010101" charset="-122"/>
                  <a:cs typeface="楷体" panose="02010609060101010101" charset="-122"/>
                </a:rPr>
                <a:t> </a:t>
              </a:r>
              <a:endParaRPr kumimoji="0"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46232" name="Line 120"/>
            <p:cNvSpPr>
              <a:spLocks noChangeShapeType="1"/>
            </p:cNvSpPr>
            <p:nvPr/>
          </p:nvSpPr>
          <p:spPr bwMode="auto">
            <a:xfrm>
              <a:off x="1194" y="1710"/>
              <a:ext cx="1338" cy="0"/>
            </a:xfrm>
            <a:prstGeom prst="line">
              <a:avLst/>
            </a:prstGeom>
            <a:noFill/>
            <a:ln w="38100" cmpd="dbl">
              <a:solidFill>
                <a:srgbClr val="CC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46237" name="Group 125"/>
          <p:cNvGrpSpPr/>
          <p:nvPr/>
        </p:nvGrpSpPr>
        <p:grpSpPr bwMode="auto">
          <a:xfrm>
            <a:off x="6416675" y="4030663"/>
            <a:ext cx="1900238" cy="398462"/>
            <a:chOff x="4042" y="2539"/>
            <a:chExt cx="1197" cy="251"/>
          </a:xfrm>
        </p:grpSpPr>
        <p:graphicFrame>
          <p:nvGraphicFramePr>
            <p:cNvPr id="22565" name="Object 115"/>
            <p:cNvGraphicFramePr/>
            <p:nvPr/>
          </p:nvGraphicFramePr>
          <p:xfrm>
            <a:off x="4053" y="2539"/>
            <a:ext cx="1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721" name="公式" r:id="rId17" imgW="1879600" imgH="381000" progId="Equation.3">
                    <p:embed/>
                  </p:oleObj>
                </mc:Choice>
                <mc:Fallback>
                  <p:oleObj name="公式" r:id="rId17" imgW="1879600" imgH="381000" progId="Equation.3">
                    <p:embed/>
                    <p:pic>
                      <p:nvPicPr>
                        <p:cNvPr id="0" name="图片 4947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3" y="2539"/>
                          <a:ext cx="1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6233" name="Line 121"/>
            <p:cNvSpPr>
              <a:spLocks noChangeShapeType="1"/>
            </p:cNvSpPr>
            <p:nvPr/>
          </p:nvSpPr>
          <p:spPr bwMode="auto">
            <a:xfrm flipV="1">
              <a:off x="4042" y="2790"/>
              <a:ext cx="1197" cy="0"/>
            </a:xfrm>
            <a:prstGeom prst="line">
              <a:avLst/>
            </a:prstGeom>
            <a:noFill/>
            <a:ln w="38100" cmpd="dbl">
              <a:solidFill>
                <a:srgbClr val="CC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46236" name="Group 124"/>
          <p:cNvGrpSpPr/>
          <p:nvPr/>
        </p:nvGrpSpPr>
        <p:grpSpPr bwMode="auto">
          <a:xfrm>
            <a:off x="1870075" y="4591050"/>
            <a:ext cx="1498600" cy="417513"/>
            <a:chOff x="1178" y="2892"/>
            <a:chExt cx="944" cy="263"/>
          </a:xfrm>
        </p:grpSpPr>
        <p:graphicFrame>
          <p:nvGraphicFramePr>
            <p:cNvPr id="22563" name="Object 114"/>
            <p:cNvGraphicFramePr/>
            <p:nvPr/>
          </p:nvGraphicFramePr>
          <p:xfrm>
            <a:off x="1178" y="2892"/>
            <a:ext cx="9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722" name="Equation" r:id="rId18" imgW="1498600" imgH="381000" progId="Equation.DSMT4">
                    <p:embed/>
                  </p:oleObj>
                </mc:Choice>
                <mc:Fallback>
                  <p:oleObj name="Equation" r:id="rId18" imgW="1498600" imgH="381000" progId="Equation.DSMT4">
                    <p:embed/>
                    <p:pic>
                      <p:nvPicPr>
                        <p:cNvPr id="0" name="图片 4947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2892"/>
                          <a:ext cx="94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6234" name="Line 122"/>
            <p:cNvSpPr>
              <a:spLocks noChangeShapeType="1"/>
            </p:cNvSpPr>
            <p:nvPr/>
          </p:nvSpPr>
          <p:spPr bwMode="auto">
            <a:xfrm>
              <a:off x="1192" y="3155"/>
              <a:ext cx="850" cy="0"/>
            </a:xfrm>
            <a:prstGeom prst="line">
              <a:avLst/>
            </a:prstGeom>
            <a:noFill/>
            <a:ln w="38100" cmpd="dbl">
              <a:solidFill>
                <a:srgbClr val="CC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4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4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3.33333E-6 L 0.04166 3.33333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46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21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738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200275" y="3157538"/>
            <a:ext cx="838200" cy="219075"/>
          </a:xfrm>
          <a:prstGeom prst="rect">
            <a:avLst/>
          </a:prstGeom>
          <a:noFill/>
        </p:spPr>
      </p:pic>
      <p:pic>
        <p:nvPicPr>
          <p:cNvPr id="500739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3155950"/>
            <a:ext cx="838200" cy="219075"/>
          </a:xfrm>
          <a:prstGeom prst="rect">
            <a:avLst/>
          </a:prstGeom>
          <a:noFill/>
        </p:spPr>
      </p:pic>
      <p:pic>
        <p:nvPicPr>
          <p:cNvPr id="500740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2450" y="3157538"/>
            <a:ext cx="838200" cy="219075"/>
          </a:xfrm>
          <a:prstGeom prst="rect">
            <a:avLst/>
          </a:prstGeom>
          <a:noFill/>
        </p:spPr>
      </p:pic>
      <p:pic>
        <p:nvPicPr>
          <p:cNvPr id="500741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3155950"/>
            <a:ext cx="838200" cy="219075"/>
          </a:xfrm>
          <a:prstGeom prst="rect">
            <a:avLst/>
          </a:prstGeom>
          <a:noFill/>
        </p:spPr>
      </p:pic>
      <p:pic>
        <p:nvPicPr>
          <p:cNvPr id="500742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6425"/>
            <a:ext cx="838200" cy="219075"/>
          </a:xfrm>
          <a:prstGeom prst="rect">
            <a:avLst/>
          </a:prstGeom>
          <a:noFill/>
        </p:spPr>
      </p:pic>
      <p:pic>
        <p:nvPicPr>
          <p:cNvPr id="500743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4838"/>
            <a:ext cx="838200" cy="219075"/>
          </a:xfrm>
          <a:prstGeom prst="rect">
            <a:avLst/>
          </a:prstGeom>
          <a:noFill/>
        </p:spPr>
      </p:pic>
      <p:pic>
        <p:nvPicPr>
          <p:cNvPr id="500744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1717675"/>
            <a:ext cx="838200" cy="219075"/>
          </a:xfrm>
          <a:prstGeom prst="rect">
            <a:avLst/>
          </a:prstGeom>
          <a:noFill/>
        </p:spPr>
      </p:pic>
      <p:pic>
        <p:nvPicPr>
          <p:cNvPr id="500745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1716088"/>
            <a:ext cx="838200" cy="219075"/>
          </a:xfrm>
          <a:prstGeom prst="rect">
            <a:avLst/>
          </a:prstGeom>
          <a:noFill/>
        </p:spPr>
      </p:pic>
      <p:pic>
        <p:nvPicPr>
          <p:cNvPr id="500746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1717675"/>
            <a:ext cx="838200" cy="219075"/>
          </a:xfrm>
          <a:prstGeom prst="rect">
            <a:avLst/>
          </a:prstGeom>
          <a:noFill/>
        </p:spPr>
      </p:pic>
      <p:pic>
        <p:nvPicPr>
          <p:cNvPr id="500747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1716088"/>
            <a:ext cx="838200" cy="219075"/>
          </a:xfrm>
          <a:prstGeom prst="rect">
            <a:avLst/>
          </a:prstGeom>
          <a:noFill/>
        </p:spPr>
      </p:pic>
      <p:pic>
        <p:nvPicPr>
          <p:cNvPr id="500748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1717675"/>
            <a:ext cx="838200" cy="219075"/>
          </a:xfrm>
          <a:prstGeom prst="rect">
            <a:avLst/>
          </a:prstGeom>
          <a:noFill/>
        </p:spPr>
      </p:pic>
      <p:pic>
        <p:nvPicPr>
          <p:cNvPr id="500749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1716088"/>
            <a:ext cx="838200" cy="219075"/>
          </a:xfrm>
          <a:prstGeom prst="rect">
            <a:avLst/>
          </a:prstGeom>
          <a:noFill/>
        </p:spPr>
      </p:pic>
      <p:pic>
        <p:nvPicPr>
          <p:cNvPr id="500750" name="Picture 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4946650"/>
            <a:ext cx="838200" cy="219075"/>
          </a:xfrm>
          <a:prstGeom prst="rect">
            <a:avLst/>
          </a:prstGeom>
          <a:noFill/>
        </p:spPr>
      </p:pic>
      <p:pic>
        <p:nvPicPr>
          <p:cNvPr id="500751" name="Picture 1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4945063"/>
            <a:ext cx="838200" cy="219075"/>
          </a:xfrm>
          <a:prstGeom prst="rect">
            <a:avLst/>
          </a:prstGeom>
          <a:noFill/>
        </p:spPr>
      </p:pic>
      <p:pic>
        <p:nvPicPr>
          <p:cNvPr id="500752" name="Picture 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4946650"/>
            <a:ext cx="838200" cy="219075"/>
          </a:xfrm>
          <a:prstGeom prst="rect">
            <a:avLst/>
          </a:prstGeom>
          <a:noFill/>
        </p:spPr>
      </p:pic>
      <p:pic>
        <p:nvPicPr>
          <p:cNvPr id="500753" name="Picture 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4945063"/>
            <a:ext cx="838200" cy="219075"/>
          </a:xfrm>
          <a:prstGeom prst="rect">
            <a:avLst/>
          </a:prstGeom>
          <a:noFill/>
        </p:spPr>
      </p:pic>
      <p:pic>
        <p:nvPicPr>
          <p:cNvPr id="500754" name="Picture 1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4956175"/>
            <a:ext cx="838200" cy="219075"/>
          </a:xfrm>
          <a:prstGeom prst="rect">
            <a:avLst/>
          </a:prstGeom>
          <a:noFill/>
        </p:spPr>
      </p:pic>
      <p:pic>
        <p:nvPicPr>
          <p:cNvPr id="500755" name="Picture 1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4954588"/>
            <a:ext cx="838200" cy="219075"/>
          </a:xfrm>
          <a:prstGeom prst="rect">
            <a:avLst/>
          </a:prstGeom>
          <a:noFill/>
        </p:spPr>
      </p:pic>
      <p:pic>
        <p:nvPicPr>
          <p:cNvPr id="500756" name="Picture 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</p:spPr>
      </p:pic>
      <p:grpSp>
        <p:nvGrpSpPr>
          <p:cNvPr id="500757" name="Group 21"/>
          <p:cNvGrpSpPr/>
          <p:nvPr/>
        </p:nvGrpSpPr>
        <p:grpSpPr bwMode="auto">
          <a:xfrm>
            <a:off x="406400" y="406400"/>
            <a:ext cx="8737600" cy="6367463"/>
            <a:chOff x="256" y="256"/>
            <a:chExt cx="5504" cy="4011"/>
          </a:xfrm>
        </p:grpSpPr>
        <p:sp>
          <p:nvSpPr>
            <p:cNvPr id="500758" name="Rectangle 22"/>
            <p:cNvSpPr>
              <a:spLocks noChangeArrowheads="1"/>
            </p:cNvSpPr>
            <p:nvPr/>
          </p:nvSpPr>
          <p:spPr bwMode="auto">
            <a:xfrm>
              <a:off x="3411" y="3730"/>
              <a:ext cx="916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4000" b="0">
                  <a:solidFill>
                    <a:srgbClr val="FFA449"/>
                  </a:solidFill>
                </a:rPr>
                <a:t>……  </a:t>
              </a:r>
              <a:endParaRPr kumimoji="0" lang="en-US" altLang="zh-CN" sz="4000" b="0">
                <a:solidFill>
                  <a:srgbClr val="FFA449"/>
                </a:solidFill>
              </a:endParaRPr>
            </a:p>
          </p:txBody>
        </p:sp>
        <p:grpSp>
          <p:nvGrpSpPr>
            <p:cNvPr id="500759" name="Group 23"/>
            <p:cNvGrpSpPr/>
            <p:nvPr/>
          </p:nvGrpSpPr>
          <p:grpSpPr bwMode="auto">
            <a:xfrm>
              <a:off x="256" y="256"/>
              <a:ext cx="5504" cy="4011"/>
              <a:chOff x="256" y="256"/>
              <a:chExt cx="5504" cy="4011"/>
            </a:xfrm>
          </p:grpSpPr>
          <p:sp>
            <p:nvSpPr>
              <p:cNvPr id="500760" name="Text Box 24"/>
              <p:cNvSpPr txBox="1">
                <a:spLocks noChangeArrowheads="1"/>
              </p:cNvSpPr>
              <p:nvPr/>
            </p:nvSpPr>
            <p:spPr bwMode="auto">
              <a:xfrm>
                <a:off x="1639" y="3863"/>
                <a:ext cx="1844" cy="4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0" lang="zh-CN" altLang="en-US" sz="3600" b="0">
                    <a:solidFill>
                      <a:srgbClr val="FFA449"/>
                    </a:solidFill>
                    <a:ea typeface="华文行楷" panose="02010800040101010101" charset="-122"/>
                    <a:cs typeface="Times New Roman" panose="02020703060505090304" charset="0"/>
                  </a:rPr>
                  <a:t>放松一下吧</a:t>
                </a:r>
                <a:r>
                  <a:rPr kumimoji="0" lang="en-US" altLang="zh-CN" b="0">
                    <a:solidFill>
                      <a:srgbClr val="FFA449"/>
                    </a:solidFill>
                    <a:ea typeface="华文行楷" panose="02010800040101010101" charset="-122"/>
                    <a:cs typeface="Times New Roman" panose="02020703060505090304" charset="0"/>
                  </a:rPr>
                  <a:t> </a:t>
                </a:r>
                <a:r>
                  <a:rPr kumimoji="0" lang="en-US" altLang="zh-CN" sz="3600">
                    <a:solidFill>
                      <a:srgbClr val="FFA449"/>
                    </a:solidFill>
                    <a:ea typeface="华文行楷" panose="02010800040101010101" charset="-122"/>
                    <a:cs typeface="Times New Roman" panose="02020703060505090304" charset="0"/>
                  </a:rPr>
                  <a:t>!</a:t>
                </a:r>
                <a:r>
                  <a:rPr kumimoji="0" lang="en-US" altLang="zh-CN" sz="3600" b="0">
                    <a:solidFill>
                      <a:srgbClr val="FFA449"/>
                    </a:solidFill>
                    <a:ea typeface="华文行楷" panose="02010800040101010101" charset="-122"/>
                    <a:cs typeface="Times New Roman" panose="02020703060505090304" charset="0"/>
                  </a:rPr>
                  <a:t>  </a:t>
                </a:r>
                <a:endParaRPr kumimoji="0" lang="en-US" altLang="zh-CN" sz="3600" b="0">
                  <a:solidFill>
                    <a:srgbClr val="FFA449"/>
                  </a:solidFill>
                  <a:ea typeface="华文行楷" panose="02010800040101010101" charset="-122"/>
                  <a:cs typeface="Times New Roman" panose="02020703060505090304" charset="0"/>
                </a:endParaRPr>
              </a:p>
            </p:txBody>
          </p:sp>
          <p:pic>
            <p:nvPicPr>
              <p:cNvPr id="500761" name="Picture 25" descr="aa2"/>
              <p:cNvPicPr preferRelativeResize="0"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" y="256"/>
                <a:ext cx="5504" cy="3564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3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14550" y="3148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4" name="Picture 13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12963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5" name="Picture 13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76725" y="3148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6" name="Picture 13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75138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7" name="Picture 1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Picture 13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9" name="Picture 1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0" name="Picture 1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1" name="Picture 1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2" name="Picture 14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675" name="Rectangle 99"/>
          <p:cNvSpPr>
            <a:spLocks noChangeArrowheads="1"/>
          </p:cNvSpPr>
          <p:nvPr/>
        </p:nvSpPr>
        <p:spPr bwMode="auto">
          <a:xfrm>
            <a:off x="536575" y="1878013"/>
            <a:ext cx="27352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本例的重要启示</a:t>
            </a:r>
            <a:r>
              <a:rPr lang="en-US" altLang="zh-CN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36676" name="Rectangle 100"/>
          <p:cNvSpPr>
            <a:spLocks noChangeArrowheads="1"/>
          </p:cNvSpPr>
          <p:nvPr/>
        </p:nvSpPr>
        <p:spPr bwMode="auto">
          <a:xfrm>
            <a:off x="815975" y="2476500"/>
            <a:ext cx="2800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(1) </a:t>
            </a:r>
            <a:r>
              <a:rPr lang="zh-CN" altLang="en-US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区域</a:t>
            </a:r>
            <a:r>
              <a:rPr lang="en-US" altLang="zh-CN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i="1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D</a:t>
            </a:r>
            <a:r>
              <a:rPr lang="en-US" altLang="zh-CN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很特别</a:t>
            </a:r>
            <a:r>
              <a:rPr lang="en-US" altLang="zh-CN" sz="800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!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36811" name="Group 235"/>
          <p:cNvGrpSpPr/>
          <p:nvPr/>
        </p:nvGrpSpPr>
        <p:grpSpPr bwMode="auto">
          <a:xfrm>
            <a:off x="1539875" y="3600450"/>
            <a:ext cx="3779838" cy="457200"/>
            <a:chOff x="970" y="2268"/>
            <a:chExt cx="2381" cy="288"/>
          </a:xfrm>
        </p:grpSpPr>
        <p:sp>
          <p:nvSpPr>
            <p:cNvPr id="536679" name="Rectangle 103"/>
            <p:cNvSpPr>
              <a:spLocks noChangeArrowheads="1"/>
            </p:cNvSpPr>
            <p:nvPr/>
          </p:nvSpPr>
          <p:spPr bwMode="auto">
            <a:xfrm>
              <a:off x="970" y="2268"/>
              <a:ext cx="23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它们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相交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于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点和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点。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8980" name="Object 104"/>
            <p:cNvGraphicFramePr>
              <a:graphicFrameLocks noChangeAspect="1"/>
            </p:cNvGraphicFramePr>
            <p:nvPr/>
          </p:nvGraphicFramePr>
          <p:xfrm>
            <a:off x="2024" y="2323"/>
            <a:ext cx="2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421" name="公式" r:id="rId4" imgW="355600" imgH="342900" progId="Equation.3">
                    <p:embed/>
                  </p:oleObj>
                </mc:Choice>
                <mc:Fallback>
                  <p:oleObj name="公式" r:id="rId4" imgW="355600" imgH="342900" progId="Equation.3">
                    <p:embed/>
                    <p:pic>
                      <p:nvPicPr>
                        <p:cNvPr id="0" name="图片 4784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4" y="2323"/>
                          <a:ext cx="2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81" name="Object 105"/>
            <p:cNvGraphicFramePr>
              <a:graphicFrameLocks noChangeAspect="1"/>
            </p:cNvGraphicFramePr>
            <p:nvPr/>
          </p:nvGraphicFramePr>
          <p:xfrm>
            <a:off x="2714" y="2323"/>
            <a:ext cx="8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422" name="公式" r:id="rId6" imgW="139700" imgH="279400" progId="Equation.3">
                    <p:embed/>
                  </p:oleObj>
                </mc:Choice>
                <mc:Fallback>
                  <p:oleObj name="公式" r:id="rId6" imgW="139700" imgH="279400" progId="Equation.3">
                    <p:embed/>
                    <p:pic>
                      <p:nvPicPr>
                        <p:cNvPr id="0" name="图片 4784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" y="2323"/>
                          <a:ext cx="8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8926" name="Picture 15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7" name="Picture 17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51613" y="1736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8" name="Picture 17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50025" y="1735138"/>
            <a:ext cx="838200" cy="21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929" name="Object 176"/>
          <p:cNvGraphicFramePr>
            <a:graphicFrameLocks noChangeAspect="1"/>
          </p:cNvGraphicFramePr>
          <p:nvPr/>
        </p:nvGraphicFramePr>
        <p:xfrm>
          <a:off x="8102600" y="1862138"/>
          <a:ext cx="62547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423" name="公式" r:id="rId8" imgW="812165" imgH="342900" progId="Equation.3">
                  <p:embed/>
                </p:oleObj>
              </mc:Choice>
              <mc:Fallback>
                <p:oleObj name="公式" r:id="rId8" imgW="812165" imgH="342900" progId="Equation.3">
                  <p:embed/>
                  <p:pic>
                    <p:nvPicPr>
                      <p:cNvPr id="0" name="图片 478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600" y="1862138"/>
                        <a:ext cx="62547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177"/>
          <p:cNvGraphicFramePr>
            <a:graphicFrameLocks noChangeAspect="1"/>
          </p:cNvGraphicFramePr>
          <p:nvPr/>
        </p:nvGraphicFramePr>
        <p:xfrm>
          <a:off x="6399213" y="1849438"/>
          <a:ext cx="62547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424" name="公式" r:id="rId10" imgW="812165" imgH="342900" progId="Equation.3">
                  <p:embed/>
                </p:oleObj>
              </mc:Choice>
              <mc:Fallback>
                <p:oleObj name="公式" r:id="rId10" imgW="812165" imgH="342900" progId="Equation.3">
                  <p:embed/>
                  <p:pic>
                    <p:nvPicPr>
                      <p:cNvPr id="0" name="图片 478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213" y="1849438"/>
                        <a:ext cx="62547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178"/>
          <p:cNvGraphicFramePr>
            <a:graphicFrameLocks noChangeAspect="1"/>
          </p:cNvGraphicFramePr>
          <p:nvPr/>
        </p:nvGraphicFramePr>
        <p:xfrm>
          <a:off x="7685088" y="3587750"/>
          <a:ext cx="27305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425" name="公式" r:id="rId12" imgW="355600" imgH="342900" progId="Equation.3">
                  <p:embed/>
                </p:oleObj>
              </mc:Choice>
              <mc:Fallback>
                <p:oleObj name="公式" r:id="rId12" imgW="355600" imgH="342900" progId="Equation.3">
                  <p:embed/>
                  <p:pic>
                    <p:nvPicPr>
                      <p:cNvPr id="0" name="图片 478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5088" y="3587750"/>
                        <a:ext cx="27305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179"/>
          <p:cNvGraphicFramePr>
            <a:graphicFrameLocks noChangeAspect="1"/>
          </p:cNvGraphicFramePr>
          <p:nvPr/>
        </p:nvGraphicFramePr>
        <p:xfrm>
          <a:off x="6572250" y="2881313"/>
          <a:ext cx="293688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426" name="公式" r:id="rId13" imgW="381000" imgH="342900" progId="Equation.3">
                  <p:embed/>
                </p:oleObj>
              </mc:Choice>
              <mc:Fallback>
                <p:oleObj name="公式" r:id="rId13" imgW="381000" imgH="342900" progId="Equation.3">
                  <p:embed/>
                  <p:pic>
                    <p:nvPicPr>
                      <p:cNvPr id="0" name="图片 478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2881313"/>
                        <a:ext cx="293688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756" name="Freeform 180"/>
          <p:cNvSpPr>
            <a:spLocks noChangeAspect="1"/>
          </p:cNvSpPr>
          <p:nvPr/>
        </p:nvSpPr>
        <p:spPr bwMode="auto">
          <a:xfrm>
            <a:off x="7210425" y="1933575"/>
            <a:ext cx="749300" cy="1790700"/>
          </a:xfrm>
          <a:custGeom>
            <a:avLst/>
            <a:gdLst>
              <a:gd name="T0" fmla="*/ 263 w 528"/>
              <a:gd name="T1" fmla="*/ 7 h 1263"/>
              <a:gd name="T2" fmla="*/ 191 w 528"/>
              <a:gd name="T3" fmla="*/ 93 h 1263"/>
              <a:gd name="T4" fmla="*/ 117 w 528"/>
              <a:gd name="T5" fmla="*/ 199 h 1263"/>
              <a:gd name="T6" fmla="*/ 55 w 528"/>
              <a:gd name="T7" fmla="*/ 339 h 1263"/>
              <a:gd name="T8" fmla="*/ 17 w 528"/>
              <a:gd name="T9" fmla="*/ 471 h 1263"/>
              <a:gd name="T10" fmla="*/ 3 w 528"/>
              <a:gd name="T11" fmla="*/ 591 h 1263"/>
              <a:gd name="T12" fmla="*/ 3 w 528"/>
              <a:gd name="T13" fmla="*/ 693 h 1263"/>
              <a:gd name="T14" fmla="*/ 23 w 528"/>
              <a:gd name="T15" fmla="*/ 827 h 1263"/>
              <a:gd name="T16" fmla="*/ 65 w 528"/>
              <a:gd name="T17" fmla="*/ 967 h 1263"/>
              <a:gd name="T18" fmla="*/ 121 w 528"/>
              <a:gd name="T19" fmla="*/ 1081 h 1263"/>
              <a:gd name="T20" fmla="*/ 181 w 528"/>
              <a:gd name="T21" fmla="*/ 1169 h 1263"/>
              <a:gd name="T22" fmla="*/ 267 w 528"/>
              <a:gd name="T23" fmla="*/ 1263 h 1263"/>
              <a:gd name="T24" fmla="*/ 341 w 528"/>
              <a:gd name="T25" fmla="*/ 1181 h 1263"/>
              <a:gd name="T26" fmla="*/ 433 w 528"/>
              <a:gd name="T27" fmla="*/ 1031 h 1263"/>
              <a:gd name="T28" fmla="*/ 489 w 528"/>
              <a:gd name="T29" fmla="*/ 899 h 1263"/>
              <a:gd name="T30" fmla="*/ 515 w 528"/>
              <a:gd name="T31" fmla="*/ 783 h 1263"/>
              <a:gd name="T32" fmla="*/ 525 w 528"/>
              <a:gd name="T33" fmla="*/ 695 h 1263"/>
              <a:gd name="T34" fmla="*/ 523 w 528"/>
              <a:gd name="T35" fmla="*/ 567 h 1263"/>
              <a:gd name="T36" fmla="*/ 497 w 528"/>
              <a:gd name="T37" fmla="*/ 425 h 1263"/>
              <a:gd name="T38" fmla="*/ 471 w 528"/>
              <a:gd name="T39" fmla="*/ 331 h 1263"/>
              <a:gd name="T40" fmla="*/ 423 w 528"/>
              <a:gd name="T41" fmla="*/ 223 h 1263"/>
              <a:gd name="T42" fmla="*/ 375 w 528"/>
              <a:gd name="T43" fmla="*/ 145 h 1263"/>
              <a:gd name="T44" fmla="*/ 329 w 528"/>
              <a:gd name="T45" fmla="*/ 81 h 1263"/>
              <a:gd name="T46" fmla="*/ 297 w 528"/>
              <a:gd name="T47" fmla="*/ 49 h 1263"/>
              <a:gd name="T48" fmla="*/ 263 w 528"/>
              <a:gd name="T49" fmla="*/ 7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28" h="1263">
                <a:moveTo>
                  <a:pt x="263" y="7"/>
                </a:moveTo>
                <a:cubicBezTo>
                  <a:pt x="245" y="14"/>
                  <a:pt x="215" y="61"/>
                  <a:pt x="191" y="93"/>
                </a:cubicBezTo>
                <a:cubicBezTo>
                  <a:pt x="167" y="125"/>
                  <a:pt x="140" y="158"/>
                  <a:pt x="117" y="199"/>
                </a:cubicBezTo>
                <a:cubicBezTo>
                  <a:pt x="94" y="240"/>
                  <a:pt x="72" y="294"/>
                  <a:pt x="55" y="339"/>
                </a:cubicBezTo>
                <a:cubicBezTo>
                  <a:pt x="38" y="384"/>
                  <a:pt x="26" y="429"/>
                  <a:pt x="17" y="471"/>
                </a:cubicBezTo>
                <a:cubicBezTo>
                  <a:pt x="8" y="513"/>
                  <a:pt x="5" y="554"/>
                  <a:pt x="3" y="591"/>
                </a:cubicBezTo>
                <a:cubicBezTo>
                  <a:pt x="1" y="628"/>
                  <a:pt x="0" y="654"/>
                  <a:pt x="3" y="693"/>
                </a:cubicBezTo>
                <a:cubicBezTo>
                  <a:pt x="6" y="732"/>
                  <a:pt x="13" y="781"/>
                  <a:pt x="23" y="827"/>
                </a:cubicBezTo>
                <a:cubicBezTo>
                  <a:pt x="33" y="873"/>
                  <a:pt x="49" y="925"/>
                  <a:pt x="65" y="967"/>
                </a:cubicBezTo>
                <a:cubicBezTo>
                  <a:pt x="81" y="1009"/>
                  <a:pt x="102" y="1047"/>
                  <a:pt x="121" y="1081"/>
                </a:cubicBezTo>
                <a:cubicBezTo>
                  <a:pt x="140" y="1115"/>
                  <a:pt x="157" y="1139"/>
                  <a:pt x="181" y="1169"/>
                </a:cubicBezTo>
                <a:cubicBezTo>
                  <a:pt x="205" y="1199"/>
                  <a:pt x="240" y="1261"/>
                  <a:pt x="267" y="1263"/>
                </a:cubicBezTo>
                <a:cubicBezTo>
                  <a:pt x="285" y="1254"/>
                  <a:pt x="313" y="1220"/>
                  <a:pt x="341" y="1181"/>
                </a:cubicBezTo>
                <a:cubicBezTo>
                  <a:pt x="369" y="1142"/>
                  <a:pt x="408" y="1078"/>
                  <a:pt x="433" y="1031"/>
                </a:cubicBezTo>
                <a:cubicBezTo>
                  <a:pt x="458" y="984"/>
                  <a:pt x="475" y="940"/>
                  <a:pt x="489" y="899"/>
                </a:cubicBezTo>
                <a:cubicBezTo>
                  <a:pt x="503" y="858"/>
                  <a:pt x="509" y="817"/>
                  <a:pt x="515" y="783"/>
                </a:cubicBezTo>
                <a:cubicBezTo>
                  <a:pt x="521" y="749"/>
                  <a:pt x="524" y="731"/>
                  <a:pt x="525" y="695"/>
                </a:cubicBezTo>
                <a:cubicBezTo>
                  <a:pt x="526" y="659"/>
                  <a:pt x="528" y="612"/>
                  <a:pt x="523" y="567"/>
                </a:cubicBezTo>
                <a:cubicBezTo>
                  <a:pt x="518" y="522"/>
                  <a:pt x="506" y="464"/>
                  <a:pt x="497" y="425"/>
                </a:cubicBezTo>
                <a:cubicBezTo>
                  <a:pt x="488" y="386"/>
                  <a:pt x="483" y="365"/>
                  <a:pt x="471" y="331"/>
                </a:cubicBezTo>
                <a:cubicBezTo>
                  <a:pt x="459" y="297"/>
                  <a:pt x="439" y="254"/>
                  <a:pt x="423" y="223"/>
                </a:cubicBezTo>
                <a:cubicBezTo>
                  <a:pt x="407" y="192"/>
                  <a:pt x="391" y="169"/>
                  <a:pt x="375" y="145"/>
                </a:cubicBezTo>
                <a:cubicBezTo>
                  <a:pt x="359" y="121"/>
                  <a:pt x="342" y="97"/>
                  <a:pt x="329" y="81"/>
                </a:cubicBezTo>
                <a:cubicBezTo>
                  <a:pt x="316" y="65"/>
                  <a:pt x="307" y="62"/>
                  <a:pt x="297" y="49"/>
                </a:cubicBezTo>
                <a:cubicBezTo>
                  <a:pt x="287" y="36"/>
                  <a:pt x="281" y="0"/>
                  <a:pt x="263" y="7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DCB9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757" name="Line 181"/>
          <p:cNvSpPr>
            <a:spLocks noChangeAspect="1" noChangeShapeType="1"/>
          </p:cNvSpPr>
          <p:nvPr/>
        </p:nvSpPr>
        <p:spPr bwMode="auto">
          <a:xfrm>
            <a:off x="6429375" y="2822575"/>
            <a:ext cx="2355850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758" name="Line 182"/>
          <p:cNvSpPr>
            <a:spLocks noChangeAspect="1" noChangeShapeType="1"/>
          </p:cNvSpPr>
          <p:nvPr/>
        </p:nvSpPr>
        <p:spPr bwMode="auto">
          <a:xfrm rot="-5400000">
            <a:off x="6317456" y="2721769"/>
            <a:ext cx="2535238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759" name="Line 183"/>
          <p:cNvSpPr>
            <a:spLocks noChangeAspect="1" noChangeShapeType="1"/>
          </p:cNvSpPr>
          <p:nvPr/>
        </p:nvSpPr>
        <p:spPr bwMode="auto">
          <a:xfrm flipV="1">
            <a:off x="6689725" y="1704975"/>
            <a:ext cx="1135063" cy="1123950"/>
          </a:xfrm>
          <a:prstGeom prst="line">
            <a:avLst/>
          </a:prstGeom>
          <a:noFill/>
          <a:ln w="3175">
            <a:solidFill>
              <a:srgbClr val="0000FF"/>
            </a:solidFill>
            <a:prstDash val="dash"/>
            <a:rou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760" name="弧 184"/>
          <p:cNvSpPr>
            <a:spLocks noChangeAspect="1"/>
          </p:cNvSpPr>
          <p:nvPr/>
        </p:nvSpPr>
        <p:spPr bwMode="auto">
          <a:xfrm>
            <a:off x="6650038" y="1946275"/>
            <a:ext cx="1303337" cy="1784350"/>
          </a:xfrm>
          <a:custGeom>
            <a:avLst/>
            <a:gdLst>
              <a:gd name="G0" fmla="+- 0 0 0"/>
              <a:gd name="G1" fmla="+- 15093 0 0"/>
              <a:gd name="G2" fmla="+- 21600 0 0"/>
              <a:gd name="T0" fmla="*/ 15452 w 21600"/>
              <a:gd name="T1" fmla="*/ 0 h 30144"/>
              <a:gd name="T2" fmla="*/ 15493 w 21600"/>
              <a:gd name="T3" fmla="*/ 30144 h 30144"/>
              <a:gd name="T4" fmla="*/ 0 w 21600"/>
              <a:gd name="T5" fmla="*/ 15093 h 30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144" fill="none" extrusionOk="0">
                <a:moveTo>
                  <a:pt x="15451" y="0"/>
                </a:moveTo>
                <a:cubicBezTo>
                  <a:pt x="19393" y="4035"/>
                  <a:pt x="21600" y="9452"/>
                  <a:pt x="21600" y="15093"/>
                </a:cubicBezTo>
                <a:cubicBezTo>
                  <a:pt x="21600" y="20713"/>
                  <a:pt x="19409" y="26112"/>
                  <a:pt x="15492" y="30143"/>
                </a:cubicBezTo>
              </a:path>
              <a:path w="21600" h="30144" stroke="0" extrusionOk="0">
                <a:moveTo>
                  <a:pt x="15451" y="0"/>
                </a:moveTo>
                <a:cubicBezTo>
                  <a:pt x="19393" y="4035"/>
                  <a:pt x="21600" y="9452"/>
                  <a:pt x="21600" y="15093"/>
                </a:cubicBezTo>
                <a:cubicBezTo>
                  <a:pt x="21600" y="20713"/>
                  <a:pt x="19409" y="26112"/>
                  <a:pt x="15492" y="30143"/>
                </a:cubicBezTo>
                <a:lnTo>
                  <a:pt x="0" y="15093"/>
                </a:lnTo>
                <a:close/>
              </a:path>
            </a:pathLst>
          </a:custGeom>
          <a:noFill/>
          <a:ln w="12700">
            <a:solidFill>
              <a:schemeClr val="hlink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761" name="弧 185"/>
          <p:cNvSpPr>
            <a:spLocks noChangeAspect="1"/>
          </p:cNvSpPr>
          <p:nvPr/>
        </p:nvSpPr>
        <p:spPr bwMode="auto">
          <a:xfrm flipH="1">
            <a:off x="7212013" y="1944688"/>
            <a:ext cx="1308100" cy="1785937"/>
          </a:xfrm>
          <a:custGeom>
            <a:avLst/>
            <a:gdLst>
              <a:gd name="G0" fmla="+- 0 0 0"/>
              <a:gd name="G1" fmla="+- 15122 0 0"/>
              <a:gd name="G2" fmla="+- 21600 0 0"/>
              <a:gd name="T0" fmla="*/ 15424 w 21600"/>
              <a:gd name="T1" fmla="*/ 0 h 30173"/>
              <a:gd name="T2" fmla="*/ 15493 w 21600"/>
              <a:gd name="T3" fmla="*/ 30173 h 30173"/>
              <a:gd name="T4" fmla="*/ 0 w 21600"/>
              <a:gd name="T5" fmla="*/ 15122 h 30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173" fill="none" extrusionOk="0">
                <a:moveTo>
                  <a:pt x="15423" y="0"/>
                </a:moveTo>
                <a:cubicBezTo>
                  <a:pt x="19382" y="4038"/>
                  <a:pt x="21600" y="9467"/>
                  <a:pt x="21600" y="15122"/>
                </a:cubicBezTo>
                <a:cubicBezTo>
                  <a:pt x="21600" y="20742"/>
                  <a:pt x="19409" y="26141"/>
                  <a:pt x="15492" y="30172"/>
                </a:cubicBezTo>
              </a:path>
              <a:path w="21600" h="30173" stroke="0" extrusionOk="0">
                <a:moveTo>
                  <a:pt x="15423" y="0"/>
                </a:moveTo>
                <a:cubicBezTo>
                  <a:pt x="19382" y="4038"/>
                  <a:pt x="21600" y="9467"/>
                  <a:pt x="21600" y="15122"/>
                </a:cubicBezTo>
                <a:cubicBezTo>
                  <a:pt x="21600" y="20742"/>
                  <a:pt x="19409" y="26141"/>
                  <a:pt x="15492" y="30172"/>
                </a:cubicBezTo>
                <a:lnTo>
                  <a:pt x="0" y="15122"/>
                </a:lnTo>
                <a:close/>
              </a:path>
            </a:pathLst>
          </a:custGeom>
          <a:noFill/>
          <a:ln w="12700">
            <a:solidFill>
              <a:srgbClr val="00AA55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762" name="Line 186"/>
          <p:cNvSpPr>
            <a:spLocks noChangeAspect="1" noChangeShapeType="1"/>
          </p:cNvSpPr>
          <p:nvPr/>
        </p:nvSpPr>
        <p:spPr bwMode="auto">
          <a:xfrm flipH="1" flipV="1">
            <a:off x="7342188" y="1697038"/>
            <a:ext cx="1133475" cy="1122362"/>
          </a:xfrm>
          <a:prstGeom prst="line">
            <a:avLst/>
          </a:prstGeom>
          <a:noFill/>
          <a:ln w="3175">
            <a:solidFill>
              <a:srgbClr val="0000FF"/>
            </a:solidFill>
            <a:prstDash val="dash"/>
            <a:rou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765" name="Freeform 189"/>
          <p:cNvSpPr>
            <a:spLocks noChangeAspect="1"/>
          </p:cNvSpPr>
          <p:nvPr/>
        </p:nvSpPr>
        <p:spPr bwMode="auto">
          <a:xfrm>
            <a:off x="7988300" y="2139950"/>
            <a:ext cx="444500" cy="666750"/>
          </a:xfrm>
          <a:custGeom>
            <a:avLst/>
            <a:gdLst>
              <a:gd name="T0" fmla="*/ 0 w 313"/>
              <a:gd name="T1" fmla="*/ 471 h 471"/>
              <a:gd name="T2" fmla="*/ 202 w 313"/>
              <a:gd name="T3" fmla="*/ 290 h 471"/>
              <a:gd name="T4" fmla="*/ 226 w 313"/>
              <a:gd name="T5" fmla="*/ 116 h 471"/>
              <a:gd name="T6" fmla="*/ 313 w 313"/>
              <a:gd name="T7" fmla="*/ 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3" h="471">
                <a:moveTo>
                  <a:pt x="0" y="471"/>
                </a:moveTo>
                <a:cubicBezTo>
                  <a:pt x="34" y="441"/>
                  <a:pt x="164" y="349"/>
                  <a:pt x="202" y="290"/>
                </a:cubicBezTo>
                <a:cubicBezTo>
                  <a:pt x="240" y="231"/>
                  <a:pt x="208" y="164"/>
                  <a:pt x="226" y="116"/>
                </a:cubicBezTo>
                <a:cubicBezTo>
                  <a:pt x="244" y="68"/>
                  <a:pt x="295" y="24"/>
                  <a:pt x="313" y="0"/>
                </a:cubicBezTo>
              </a:path>
            </a:pathLst>
          </a:custGeom>
          <a:noFill/>
          <a:ln w="3175" cap="flat" cmpd="sng">
            <a:solidFill>
              <a:srgbClr val="CC0066"/>
            </a:solidFill>
            <a:prstDash val="dash"/>
            <a:round/>
            <a:headEnd type="stealth" w="sm" len="lg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766" name="Freeform 190"/>
          <p:cNvSpPr>
            <a:spLocks noChangeAspect="1"/>
          </p:cNvSpPr>
          <p:nvPr/>
        </p:nvSpPr>
        <p:spPr bwMode="auto">
          <a:xfrm flipH="1">
            <a:off x="6727825" y="2136775"/>
            <a:ext cx="442913" cy="668338"/>
          </a:xfrm>
          <a:custGeom>
            <a:avLst/>
            <a:gdLst>
              <a:gd name="T0" fmla="*/ 0 w 313"/>
              <a:gd name="T1" fmla="*/ 471 h 471"/>
              <a:gd name="T2" fmla="*/ 202 w 313"/>
              <a:gd name="T3" fmla="*/ 290 h 471"/>
              <a:gd name="T4" fmla="*/ 226 w 313"/>
              <a:gd name="T5" fmla="*/ 116 h 471"/>
              <a:gd name="T6" fmla="*/ 313 w 313"/>
              <a:gd name="T7" fmla="*/ 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3" h="471">
                <a:moveTo>
                  <a:pt x="0" y="471"/>
                </a:moveTo>
                <a:cubicBezTo>
                  <a:pt x="34" y="441"/>
                  <a:pt x="164" y="349"/>
                  <a:pt x="202" y="290"/>
                </a:cubicBezTo>
                <a:cubicBezTo>
                  <a:pt x="240" y="231"/>
                  <a:pt x="208" y="164"/>
                  <a:pt x="226" y="116"/>
                </a:cubicBezTo>
                <a:cubicBezTo>
                  <a:pt x="244" y="68"/>
                  <a:pt x="295" y="24"/>
                  <a:pt x="313" y="0"/>
                </a:cubicBezTo>
              </a:path>
            </a:pathLst>
          </a:custGeom>
          <a:noFill/>
          <a:ln w="3175" cap="flat" cmpd="sng">
            <a:solidFill>
              <a:srgbClr val="CC0066"/>
            </a:solidFill>
            <a:prstDash val="dash"/>
            <a:round/>
            <a:headEnd type="stealth" w="sm" len="lg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8942" name="Object 193"/>
          <p:cNvGraphicFramePr>
            <a:graphicFrameLocks noChangeAspect="1"/>
          </p:cNvGraphicFramePr>
          <p:nvPr/>
        </p:nvGraphicFramePr>
        <p:xfrm>
          <a:off x="7704138" y="1824038"/>
          <a:ext cx="107950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427" name="公式" r:id="rId15" imgW="139700" imgH="279400" progId="Equation.3">
                  <p:embed/>
                </p:oleObj>
              </mc:Choice>
              <mc:Fallback>
                <p:oleObj name="公式" r:id="rId15" imgW="139700" imgH="279400" progId="Equation.3">
                  <p:embed/>
                  <p:pic>
                    <p:nvPicPr>
                      <p:cNvPr id="0" name="图片 4784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138" y="1824038"/>
                        <a:ext cx="107950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3" name="Object 194"/>
          <p:cNvGraphicFramePr>
            <a:graphicFrameLocks noChangeAspect="1"/>
          </p:cNvGraphicFramePr>
          <p:nvPr/>
        </p:nvGraphicFramePr>
        <p:xfrm>
          <a:off x="8410575" y="2884488"/>
          <a:ext cx="127000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428" name="公式" r:id="rId17" imgW="165100" imgH="266065" progId="Equation.3">
                  <p:embed/>
                </p:oleObj>
              </mc:Choice>
              <mc:Fallback>
                <p:oleObj name="公式" r:id="rId17" imgW="165100" imgH="266065" progId="Equation.3">
                  <p:embed/>
                  <p:pic>
                    <p:nvPicPr>
                      <p:cNvPr id="0" name="图片 478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0575" y="2884488"/>
                        <a:ext cx="127000" cy="20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771" name="Oval 195"/>
          <p:cNvSpPr>
            <a:spLocks noChangeAspect="1" noChangeArrowheads="1"/>
          </p:cNvSpPr>
          <p:nvPr/>
        </p:nvSpPr>
        <p:spPr bwMode="auto">
          <a:xfrm>
            <a:off x="6670675" y="2794000"/>
            <a:ext cx="53975" cy="52388"/>
          </a:xfrm>
          <a:prstGeom prst="ellipse">
            <a:avLst/>
          </a:prstGeom>
          <a:solidFill>
            <a:srgbClr val="EAEAEA"/>
          </a:solidFill>
          <a:ln w="6350">
            <a:solidFill>
              <a:srgbClr val="0033CC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772" name="Oval 196"/>
          <p:cNvSpPr>
            <a:spLocks noChangeAspect="1" noChangeArrowheads="1"/>
          </p:cNvSpPr>
          <p:nvPr/>
        </p:nvSpPr>
        <p:spPr bwMode="auto">
          <a:xfrm>
            <a:off x="8442325" y="2792413"/>
            <a:ext cx="53975" cy="52387"/>
          </a:xfrm>
          <a:prstGeom prst="ellipse">
            <a:avLst/>
          </a:prstGeom>
          <a:solidFill>
            <a:srgbClr val="EAEAEA"/>
          </a:solidFill>
          <a:ln w="3175">
            <a:solidFill>
              <a:srgbClr val="0033CC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773" name="Line 197"/>
          <p:cNvSpPr>
            <a:spLocks noChangeAspect="1" noChangeShapeType="1"/>
          </p:cNvSpPr>
          <p:nvPr/>
        </p:nvSpPr>
        <p:spPr bwMode="auto">
          <a:xfrm flipH="1">
            <a:off x="7258050" y="2349500"/>
            <a:ext cx="53975" cy="15240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774" name="Line 198"/>
          <p:cNvSpPr>
            <a:spLocks noChangeAspect="1" noChangeShapeType="1"/>
          </p:cNvSpPr>
          <p:nvPr/>
        </p:nvSpPr>
        <p:spPr bwMode="auto">
          <a:xfrm flipH="1" flipV="1">
            <a:off x="7850188" y="2338388"/>
            <a:ext cx="53975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38948" name="Group 199"/>
          <p:cNvGrpSpPr>
            <a:grpSpLocks noChangeAspect="1"/>
          </p:cNvGrpSpPr>
          <p:nvPr/>
        </p:nvGrpSpPr>
        <p:grpSpPr bwMode="auto">
          <a:xfrm>
            <a:off x="7512050" y="2009775"/>
            <a:ext cx="141288" cy="73025"/>
            <a:chOff x="4813" y="2181"/>
            <a:chExt cx="169" cy="87"/>
          </a:xfrm>
        </p:grpSpPr>
        <p:sp>
          <p:nvSpPr>
            <p:cNvPr id="536776" name="Line 200"/>
            <p:cNvSpPr>
              <a:spLocks noChangeAspect="1" noChangeShapeType="1"/>
            </p:cNvSpPr>
            <p:nvPr/>
          </p:nvSpPr>
          <p:spPr bwMode="auto">
            <a:xfrm>
              <a:off x="4813" y="2181"/>
              <a:ext cx="87" cy="8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6777" name="Line 201"/>
            <p:cNvSpPr>
              <a:spLocks noChangeAspect="1" noChangeShapeType="1"/>
            </p:cNvSpPr>
            <p:nvPr/>
          </p:nvSpPr>
          <p:spPr bwMode="auto">
            <a:xfrm flipH="1">
              <a:off x="4895" y="2183"/>
              <a:ext cx="87" cy="8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38949" name="Object 202"/>
          <p:cNvGraphicFramePr>
            <a:graphicFrameLocks noChangeAspect="1"/>
          </p:cNvGraphicFramePr>
          <p:nvPr/>
        </p:nvGraphicFramePr>
        <p:xfrm>
          <a:off x="7939088" y="3098800"/>
          <a:ext cx="2540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429" name="公式" r:id="rId19" imgW="330200" imgH="368300" progId="Equation.3">
                  <p:embed/>
                </p:oleObj>
              </mc:Choice>
              <mc:Fallback>
                <p:oleObj name="公式" r:id="rId19" imgW="330200" imgH="368300" progId="Equation.3">
                  <p:embed/>
                  <p:pic>
                    <p:nvPicPr>
                      <p:cNvPr id="0" name="图片 478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9088" y="3098800"/>
                        <a:ext cx="2540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0" name="Object 203"/>
          <p:cNvGraphicFramePr>
            <a:graphicFrameLocks noChangeAspect="1"/>
          </p:cNvGraphicFramePr>
          <p:nvPr/>
        </p:nvGraphicFramePr>
        <p:xfrm>
          <a:off x="6988175" y="3100388"/>
          <a:ext cx="27305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430" name="公式" r:id="rId21" imgW="355600" imgH="368300" progId="Equation.3">
                  <p:embed/>
                </p:oleObj>
              </mc:Choice>
              <mc:Fallback>
                <p:oleObj name="公式" r:id="rId21" imgW="355600" imgH="368300" progId="Equation.3">
                  <p:embed/>
                  <p:pic>
                    <p:nvPicPr>
                      <p:cNvPr id="0" name="图片 478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175" y="3100388"/>
                        <a:ext cx="27305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51" name="Group 206"/>
          <p:cNvGrpSpPr/>
          <p:nvPr/>
        </p:nvGrpSpPr>
        <p:grpSpPr bwMode="auto">
          <a:xfrm>
            <a:off x="534988" y="550863"/>
            <a:ext cx="8591550" cy="1146175"/>
            <a:chOff x="337" y="347"/>
            <a:chExt cx="5412" cy="722"/>
          </a:xfrm>
        </p:grpSpPr>
        <p:sp>
          <p:nvSpPr>
            <p:cNvPr id="536783" name="Rectangle 207"/>
            <p:cNvSpPr>
              <a:spLocks noChangeArrowheads="1"/>
            </p:cNvSpPr>
            <p:nvPr/>
          </p:nvSpPr>
          <p:spPr bwMode="auto">
            <a:xfrm>
              <a:off x="337" y="444"/>
              <a:ext cx="4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536784" name="Rectangle 208"/>
            <p:cNvSpPr>
              <a:spLocks noChangeArrowheads="1"/>
            </p:cNvSpPr>
            <p:nvPr/>
          </p:nvSpPr>
          <p:spPr bwMode="auto">
            <a:xfrm>
              <a:off x="657" y="444"/>
              <a:ext cx="50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求区域</a:t>
              </a:r>
              <a:r>
                <a:rPr lang="en-US" altLang="zh-CN">
                  <a:solidFill>
                    <a:srgbClr val="000000"/>
                  </a:solidFill>
                </a:rPr>
                <a:t>                                                         </a:t>
              </a:r>
              <a:r>
                <a:rPr lang="zh-CN" altLang="en-US">
                  <a:solidFill>
                    <a:srgbClr val="000000"/>
                  </a:solidFill>
                </a:rPr>
                <a:t>在映射</a:t>
              </a:r>
              <a:r>
                <a:rPr lang="en-US" altLang="zh-CN">
                  <a:solidFill>
                    <a:srgbClr val="000000"/>
                  </a:solidFill>
                </a:rPr>
                <a:t>                 </a:t>
              </a:r>
              <a:r>
                <a:rPr lang="zh-CN" altLang="en-US">
                  <a:solidFill>
                    <a:srgbClr val="000000"/>
                  </a:solidFill>
                </a:rPr>
                <a:t>下</a:t>
              </a:r>
              <a:r>
                <a:rPr lang="en-US" altLang="zh-CN" sz="2000">
                  <a:solidFill>
                    <a:srgbClr val="000000"/>
                  </a:solidFill>
                </a:rPr>
                <a:t>  </a:t>
              </a:r>
              <a:endParaRPr lang="en-US" altLang="zh-CN" sz="2000">
                <a:solidFill>
                  <a:srgbClr val="000000"/>
                </a:solidFill>
              </a:endParaRPr>
            </a:p>
          </p:txBody>
        </p:sp>
        <p:graphicFrame>
          <p:nvGraphicFramePr>
            <p:cNvPr id="38974" name="Object 209"/>
            <p:cNvGraphicFramePr/>
            <p:nvPr/>
          </p:nvGraphicFramePr>
          <p:xfrm>
            <a:off x="4643" y="347"/>
            <a:ext cx="74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431" name="公式" r:id="rId23" imgW="1181100" imgH="787400" progId="Equation.3">
                    <p:embed/>
                  </p:oleObj>
                </mc:Choice>
                <mc:Fallback>
                  <p:oleObj name="公式" r:id="rId23" imgW="1181100" imgH="787400" progId="Equation.3">
                    <p:embed/>
                    <p:pic>
                      <p:nvPicPr>
                        <p:cNvPr id="0" name="图片 4784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" y="347"/>
                          <a:ext cx="74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75" name="Object 210"/>
            <p:cNvGraphicFramePr/>
            <p:nvPr/>
          </p:nvGraphicFramePr>
          <p:xfrm>
            <a:off x="1339" y="465"/>
            <a:ext cx="2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432" name="公式" r:id="rId25" imgW="4203700" imgH="406400" progId="Equation.3">
                    <p:embed/>
                  </p:oleObj>
                </mc:Choice>
                <mc:Fallback>
                  <p:oleObj name="公式" r:id="rId25" imgW="4203700" imgH="406400" progId="Equation.3">
                    <p:embed/>
                    <p:pic>
                      <p:nvPicPr>
                        <p:cNvPr id="0" name="图片 4784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465"/>
                          <a:ext cx="26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6787" name="Rectangle 211"/>
            <p:cNvSpPr>
              <a:spLocks noChangeArrowheads="1"/>
            </p:cNvSpPr>
            <p:nvPr/>
          </p:nvSpPr>
          <p:spPr bwMode="auto">
            <a:xfrm>
              <a:off x="660" y="781"/>
              <a:ext cx="117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的像区域。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pic>
        <p:nvPicPr>
          <p:cNvPr id="38952" name="Picture 2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19313" y="5572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53" name="Picture 2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17725" y="5570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54" name="Picture 2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81488" y="5572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55" name="Picture 21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79900" y="5570538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36794" name="Rectangle 218"/>
          <p:cNvSpPr>
            <a:spLocks noChangeArrowheads="1"/>
          </p:cNvSpPr>
          <p:nvPr/>
        </p:nvSpPr>
        <p:spPr bwMode="auto">
          <a:xfrm>
            <a:off x="762000" y="4213225"/>
            <a:ext cx="24272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(2) </a:t>
            </a:r>
            <a:r>
              <a:rPr lang="zh-CN" altLang="en-US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映射很特别</a:t>
            </a:r>
            <a:r>
              <a:rPr lang="en-US" altLang="zh-CN" sz="800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! 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36802" name="Rectangle 226"/>
          <p:cNvSpPr>
            <a:spLocks noChangeArrowheads="1"/>
          </p:cNvSpPr>
          <p:nvPr/>
        </p:nvSpPr>
        <p:spPr bwMode="auto">
          <a:xfrm>
            <a:off x="1539875" y="5886450"/>
            <a:ext cx="62245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从而将区域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D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映射为顶点在原点的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角形域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36812" name="Group 236"/>
          <p:cNvGrpSpPr/>
          <p:nvPr/>
        </p:nvGrpSpPr>
        <p:grpSpPr bwMode="auto">
          <a:xfrm>
            <a:off x="1296988" y="4779963"/>
            <a:ext cx="7656512" cy="457200"/>
            <a:chOff x="817" y="3011"/>
            <a:chExt cx="4823" cy="288"/>
          </a:xfrm>
        </p:grpSpPr>
        <p:sp>
          <p:nvSpPr>
            <p:cNvPr id="536795" name="Rectangle 219"/>
            <p:cNvSpPr>
              <a:spLocks noChangeArrowheads="1"/>
            </p:cNvSpPr>
            <p:nvPr/>
          </p:nvSpPr>
          <p:spPr bwMode="auto">
            <a:xfrm>
              <a:off x="817" y="3011"/>
              <a:ext cx="48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75000"/>
                <a:buFontTx/>
                <a:buBlip>
                  <a:blip r:embed="rId27"/>
                </a:buBlip>
                <a:defRPr/>
              </a:pP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它的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分母</a:t>
              </a:r>
              <a:r>
                <a:rPr lang="en-US" altLang="zh-CN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       </a:t>
              </a:r>
              <a:r>
                <a:rPr lang="en-US" altLang="zh-CN" sz="12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将其中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一个交点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 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映射为无穷远点，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8970" name="Object 220"/>
            <p:cNvGraphicFramePr/>
            <p:nvPr/>
          </p:nvGraphicFramePr>
          <p:xfrm>
            <a:off x="1849" y="3049"/>
            <a:ext cx="3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433" name="公式" r:id="rId28" imgW="571500" imgH="292100" progId="Equation.3">
                    <p:embed/>
                  </p:oleObj>
                </mc:Choice>
                <mc:Fallback>
                  <p:oleObj name="公式" r:id="rId28" imgW="571500" imgH="292100" progId="Equation.3">
                    <p:embed/>
                    <p:pic>
                      <p:nvPicPr>
                        <p:cNvPr id="0" name="图片 4784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9" y="3049"/>
                          <a:ext cx="36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71" name="Object 217"/>
            <p:cNvGraphicFramePr>
              <a:graphicFrameLocks noChangeAspect="1"/>
            </p:cNvGraphicFramePr>
            <p:nvPr/>
          </p:nvGraphicFramePr>
          <p:xfrm>
            <a:off x="3658" y="3063"/>
            <a:ext cx="23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434" name="公式" r:id="rId30" imgW="368300" imgH="279400" progId="Equation.3">
                    <p:embed/>
                  </p:oleObj>
                </mc:Choice>
                <mc:Fallback>
                  <p:oleObj name="公式" r:id="rId30" imgW="368300" imgH="279400" progId="Equation.3">
                    <p:embed/>
                    <p:pic>
                      <p:nvPicPr>
                        <p:cNvPr id="0" name="图片 4784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8" y="3063"/>
                          <a:ext cx="23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6813" name="Group 237"/>
          <p:cNvGrpSpPr/>
          <p:nvPr/>
        </p:nvGrpSpPr>
        <p:grpSpPr bwMode="auto">
          <a:xfrm>
            <a:off x="1539875" y="5334000"/>
            <a:ext cx="6273800" cy="457200"/>
            <a:chOff x="970" y="3360"/>
            <a:chExt cx="3952" cy="288"/>
          </a:xfrm>
        </p:grpSpPr>
        <p:sp>
          <p:nvSpPr>
            <p:cNvPr id="536797" name="Rectangle 221"/>
            <p:cNvSpPr>
              <a:spLocks noChangeArrowheads="1"/>
            </p:cNvSpPr>
            <p:nvPr/>
          </p:nvSpPr>
          <p:spPr bwMode="auto">
            <a:xfrm>
              <a:off x="970" y="3360"/>
              <a:ext cx="39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它的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分子</a:t>
              </a:r>
              <a:r>
                <a:rPr lang="en-US" altLang="zh-CN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       </a:t>
              </a:r>
              <a:r>
                <a:rPr lang="en-US" altLang="zh-CN" sz="14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将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另一个交点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映射为原点，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8967" name="Object 222"/>
            <p:cNvGraphicFramePr/>
            <p:nvPr/>
          </p:nvGraphicFramePr>
          <p:xfrm>
            <a:off x="1848" y="3395"/>
            <a:ext cx="3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435" name="公式" r:id="rId32" imgW="558800" imgH="292100" progId="Equation.3">
                    <p:embed/>
                  </p:oleObj>
                </mc:Choice>
                <mc:Fallback>
                  <p:oleObj name="公式" r:id="rId32" imgW="558800" imgH="292100" progId="Equation.3">
                    <p:embed/>
                    <p:pic>
                      <p:nvPicPr>
                        <p:cNvPr id="0" name="图片 4784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8" y="3395"/>
                          <a:ext cx="35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68" name="Object 223"/>
            <p:cNvGraphicFramePr>
              <a:graphicFrameLocks noChangeAspect="1"/>
            </p:cNvGraphicFramePr>
            <p:nvPr/>
          </p:nvGraphicFramePr>
          <p:xfrm>
            <a:off x="3484" y="3411"/>
            <a:ext cx="8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436" name="Equation" r:id="rId34" imgW="139700" imgH="279400" progId="Equation.DSMT4">
                    <p:embed/>
                  </p:oleObj>
                </mc:Choice>
                <mc:Fallback>
                  <p:oleObj name="Equation" r:id="rId34" imgW="139700" imgH="279400" progId="Equation.DSMT4">
                    <p:embed/>
                    <p:pic>
                      <p:nvPicPr>
                        <p:cNvPr id="0" name="图片 4784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4" y="3411"/>
                          <a:ext cx="8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6804" name="Rectangle 228"/>
          <p:cNvSpPr>
            <a:spLocks noChangeArrowheads="1"/>
          </p:cNvSpPr>
          <p:nvPr/>
        </p:nvSpPr>
        <p:spPr bwMode="auto">
          <a:xfrm>
            <a:off x="1298575" y="3046413"/>
            <a:ext cx="45608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75000"/>
              <a:buFontTx/>
              <a:buBlip>
                <a:blip r:embed="rId27"/>
              </a:buBlip>
              <a:defRPr/>
            </a:pP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它的边界仅由</a:t>
            </a:r>
            <a:r>
              <a:rPr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两段圆弧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围成，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38961" name="Group 230"/>
          <p:cNvGrpSpPr/>
          <p:nvPr/>
        </p:nvGrpSpPr>
        <p:grpSpPr bwMode="auto">
          <a:xfrm>
            <a:off x="7189788" y="1927225"/>
            <a:ext cx="784225" cy="1812925"/>
            <a:chOff x="4529" y="1214"/>
            <a:chExt cx="494" cy="1142"/>
          </a:xfrm>
        </p:grpSpPr>
        <p:sp>
          <p:nvSpPr>
            <p:cNvPr id="536807" name="Oval 231"/>
            <p:cNvSpPr>
              <a:spLocks noChangeAspect="1" noChangeArrowheads="1"/>
            </p:cNvSpPr>
            <p:nvPr/>
          </p:nvSpPr>
          <p:spPr bwMode="auto">
            <a:xfrm>
              <a:off x="4529" y="1765"/>
              <a:ext cx="27" cy="26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66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6808" name="Oval 232"/>
            <p:cNvSpPr>
              <a:spLocks noChangeAspect="1" noChangeArrowheads="1"/>
            </p:cNvSpPr>
            <p:nvPr/>
          </p:nvSpPr>
          <p:spPr bwMode="auto">
            <a:xfrm>
              <a:off x="4996" y="1765"/>
              <a:ext cx="27" cy="27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66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6809" name="Oval 233"/>
            <p:cNvSpPr>
              <a:spLocks noChangeAspect="1" noChangeArrowheads="1"/>
            </p:cNvSpPr>
            <p:nvPr/>
          </p:nvSpPr>
          <p:spPr bwMode="auto">
            <a:xfrm>
              <a:off x="4763" y="2330"/>
              <a:ext cx="27" cy="26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66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6810" name="Oval 234"/>
            <p:cNvSpPr>
              <a:spLocks noChangeAspect="1" noChangeArrowheads="1"/>
            </p:cNvSpPr>
            <p:nvPr/>
          </p:nvSpPr>
          <p:spPr bwMode="auto">
            <a:xfrm>
              <a:off x="4763" y="1214"/>
              <a:ext cx="27" cy="26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66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3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3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3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3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3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3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3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75" grpId="0"/>
      <p:bldP spid="536676" grpId="0"/>
      <p:bldP spid="536794" grpId="0"/>
      <p:bldP spid="536802" grpId="0"/>
      <p:bldP spid="5368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5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8" name="Picture 5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9" name="Picture 5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0" name="Picture 5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3" name="Picture 5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4" name="Picture 5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5" name="Picture 5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6" name="Picture 6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7" name="Picture 6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8" name="Picture 6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9" name="Picture 6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249488" y="446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0" name="Picture 6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247900" y="44624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1" name="Picture 6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411663" y="446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2" name="Picture 6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410075" y="44624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5" name="Picture 6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6" name="Picture 7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4610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698" name="Rectangle 2"/>
          <p:cNvSpPr>
            <a:spLocks noChangeArrowheads="1"/>
          </p:cNvSpPr>
          <p:nvPr/>
        </p:nvSpPr>
        <p:spPr bwMode="auto">
          <a:xfrm>
            <a:off x="533400" y="565150"/>
            <a:ext cx="2519363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2800" dirty="0">
                <a:solidFill>
                  <a:srgbClr val="000099"/>
                </a:solidFill>
              </a:rPr>
              <a:t>3</a:t>
            </a:r>
            <a:r>
              <a:rPr lang="zh-CN" altLang="en-US" sz="2800" dirty="0">
                <a:solidFill>
                  <a:srgbClr val="000099"/>
                </a:solidFill>
              </a:rPr>
              <a:t>、</a:t>
            </a:r>
            <a:r>
              <a:rPr kumimoji="0" lang="zh-CN" altLang="en-US" sz="2800" dirty="0">
                <a:solidFill>
                  <a:srgbClr val="000099"/>
                </a:solidFill>
              </a:rPr>
              <a:t>保对称点性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</a:t>
            </a:r>
            <a:endParaRPr kumimoji="0"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536575" y="12017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引理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541795" name="Group 99"/>
          <p:cNvGrpSpPr/>
          <p:nvPr/>
        </p:nvGrpSpPr>
        <p:grpSpPr bwMode="auto">
          <a:xfrm>
            <a:off x="1347788" y="1201738"/>
            <a:ext cx="7620000" cy="457200"/>
            <a:chOff x="849" y="757"/>
            <a:chExt cx="4800" cy="288"/>
          </a:xfrm>
        </p:grpSpPr>
        <p:sp>
          <p:nvSpPr>
            <p:cNvPr id="541700" name="Rectangle 4"/>
            <p:cNvSpPr>
              <a:spLocks noChangeArrowheads="1"/>
            </p:cNvSpPr>
            <p:nvPr/>
          </p:nvSpPr>
          <p:spPr bwMode="auto">
            <a:xfrm>
              <a:off x="849" y="757"/>
              <a:ext cx="48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扩充复平面上的两点</a:t>
              </a:r>
              <a:r>
                <a:rPr lang="en-US" altLang="zh-CN">
                  <a:solidFill>
                    <a:srgbClr val="000000"/>
                  </a:solidFill>
                </a:rPr>
                <a:t>           </a:t>
              </a:r>
              <a:r>
                <a:rPr lang="zh-CN" altLang="en-US">
                  <a:solidFill>
                    <a:srgbClr val="000000"/>
                  </a:solidFill>
                </a:rPr>
                <a:t>关于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圆</a:t>
              </a: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r>
                <a:rPr lang="en-US" altLang="zh-CN" i="1">
                  <a:solidFill>
                    <a:srgbClr val="000000"/>
                  </a:solidFill>
                </a:rPr>
                <a:t>C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对称的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充要条件</a:t>
              </a:r>
              <a:r>
                <a:rPr lang="zh-CN" altLang="en-US">
                  <a:solidFill>
                    <a:srgbClr val="000000"/>
                  </a:solidFill>
                </a:rPr>
                <a:t>是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40026" name="Object 6"/>
            <p:cNvGraphicFramePr/>
            <p:nvPr/>
          </p:nvGraphicFramePr>
          <p:xfrm>
            <a:off x="2689" y="771"/>
            <a:ext cx="44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115" name="公式" r:id="rId3" imgW="711200" imgH="368300" progId="Equation.3">
                    <p:embed/>
                  </p:oleObj>
                </mc:Choice>
                <mc:Fallback>
                  <p:oleObj name="公式" r:id="rId3" imgW="711200" imgH="368300" progId="Equation.3">
                    <p:embed/>
                    <p:pic>
                      <p:nvPicPr>
                        <p:cNvPr id="0" name="图片 6441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" y="771"/>
                          <a:ext cx="44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1796" name="Group 100"/>
          <p:cNvGrpSpPr/>
          <p:nvPr/>
        </p:nvGrpSpPr>
        <p:grpSpPr bwMode="auto">
          <a:xfrm>
            <a:off x="1347788" y="1781175"/>
            <a:ext cx="4935537" cy="457200"/>
            <a:chOff x="849" y="1122"/>
            <a:chExt cx="3109" cy="288"/>
          </a:xfrm>
        </p:grpSpPr>
        <p:sp>
          <p:nvSpPr>
            <p:cNvPr id="541701" name="Rectangle 5"/>
            <p:cNvSpPr>
              <a:spLocks noChangeArrowheads="1"/>
            </p:cNvSpPr>
            <p:nvPr/>
          </p:nvSpPr>
          <p:spPr bwMode="auto">
            <a:xfrm>
              <a:off x="849" y="1122"/>
              <a:ext cx="31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过</a:t>
              </a:r>
              <a:r>
                <a:rPr lang="en-US" altLang="zh-CN">
                  <a:solidFill>
                    <a:srgbClr val="000000"/>
                  </a:solidFill>
                </a:rPr>
                <a:t>           </a:t>
              </a:r>
              <a:r>
                <a:rPr lang="zh-CN" altLang="en-US">
                  <a:solidFill>
                    <a:srgbClr val="000000"/>
                  </a:solidFill>
                </a:rPr>
                <a:t>的任何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圆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zh-CN" altLang="en-US">
                  <a:solidFill>
                    <a:srgbClr val="000000"/>
                  </a:solidFill>
                </a:rPr>
                <a:t>都与</a:t>
              </a: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r>
                <a:rPr lang="en-US" altLang="zh-CN" i="1">
                  <a:solidFill>
                    <a:srgbClr val="000000"/>
                  </a:solidFill>
                </a:rPr>
                <a:t>C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正交</a:t>
              </a:r>
              <a:r>
                <a:rPr lang="zh-CN" altLang="en-US">
                  <a:solidFill>
                    <a:srgbClr val="000000"/>
                  </a:solidFill>
                </a:rPr>
                <a:t>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40023" name="Object 7"/>
            <p:cNvGraphicFramePr/>
            <p:nvPr/>
          </p:nvGraphicFramePr>
          <p:xfrm>
            <a:off x="1155" y="1135"/>
            <a:ext cx="44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116" name="公式" r:id="rId5" imgW="698500" imgH="368300" progId="Equation.3">
                    <p:embed/>
                  </p:oleObj>
                </mc:Choice>
                <mc:Fallback>
                  <p:oleObj name="公式" r:id="rId5" imgW="698500" imgH="368300" progId="Equation.3">
                    <p:embed/>
                    <p:pic>
                      <p:nvPicPr>
                        <p:cNvPr id="0" name="图片 6441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" y="1135"/>
                          <a:ext cx="44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24" name="Object 8"/>
            <p:cNvGraphicFramePr/>
            <p:nvPr/>
          </p:nvGraphicFramePr>
          <p:xfrm>
            <a:off x="2451" y="1183"/>
            <a:ext cx="17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117" name="公式" r:id="rId7" imgW="279400" imgH="266700" progId="Equation.3">
                    <p:embed/>
                  </p:oleObj>
                </mc:Choice>
                <mc:Fallback>
                  <p:oleObj name="公式" r:id="rId7" imgW="279400" imgH="266700" progId="Equation.3">
                    <p:embed/>
                    <p:pic>
                      <p:nvPicPr>
                        <p:cNvPr id="0" name="图片 6441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" y="1183"/>
                          <a:ext cx="17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1776" name="Rectangle 80"/>
          <p:cNvSpPr>
            <a:spLocks noChangeArrowheads="1"/>
          </p:cNvSpPr>
          <p:nvPr/>
        </p:nvSpPr>
        <p:spPr bwMode="auto">
          <a:xfrm>
            <a:off x="479633" y="2430463"/>
            <a:ext cx="182203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</a:rPr>
              <a:t>证</a:t>
            </a:r>
            <a:r>
              <a:rPr lang="zh-CN" altLang="en-US" dirty="0" smtClean="0">
                <a:solidFill>
                  <a:srgbClr val="0000FF"/>
                </a:solidFill>
              </a:rPr>
              <a:t>明 </a:t>
            </a:r>
            <a:r>
              <a:rPr lang="zh-CN" altLang="zh-CN" dirty="0" smtClean="0">
                <a:solidFill>
                  <a:srgbClr val="0000FF"/>
                </a:solidFill>
              </a:rPr>
              <a:t>（</a:t>
            </a:r>
            <a:r>
              <a:rPr lang="zh-CN" altLang="en-US" dirty="0" smtClean="0">
                <a:solidFill>
                  <a:srgbClr val="0000FF"/>
                </a:solidFill>
              </a:rPr>
              <a:t>略</a:t>
            </a:r>
            <a:r>
              <a:rPr lang="zh-CN" altLang="zh-CN" dirty="0" smtClean="0">
                <a:solidFill>
                  <a:srgbClr val="0000FF"/>
                </a:solidFill>
              </a:rPr>
              <a:t>）</a:t>
            </a:r>
            <a:endParaRPr lang="en-US" altLang="zh-CN" dirty="0">
              <a:solidFill>
                <a:srgbClr val="0000FF"/>
              </a:solidFill>
            </a:endParaRPr>
          </a:p>
        </p:txBody>
      </p:sp>
      <p:pic>
        <p:nvPicPr>
          <p:cNvPr id="39970" name="Picture 8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54594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1781" name="Group 85"/>
          <p:cNvGrpSpPr/>
          <p:nvPr/>
        </p:nvGrpSpPr>
        <p:grpSpPr bwMode="auto">
          <a:xfrm>
            <a:off x="577850" y="1652588"/>
            <a:ext cx="717550" cy="738187"/>
            <a:chOff x="3184" y="495"/>
            <a:chExt cx="452" cy="465"/>
          </a:xfrm>
        </p:grpSpPr>
        <p:sp>
          <p:nvSpPr>
            <p:cNvPr id="541782" name="Rectangle 86"/>
            <p:cNvSpPr>
              <a:spLocks noChangeArrowheads="1"/>
            </p:cNvSpPr>
            <p:nvPr/>
          </p:nvSpPr>
          <p:spPr bwMode="auto">
            <a:xfrm>
              <a:off x="3260" y="510"/>
              <a:ext cx="308" cy="429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1783" name="Rectangle 87"/>
            <p:cNvSpPr>
              <a:spLocks noChangeArrowheads="1"/>
            </p:cNvSpPr>
            <p:nvPr/>
          </p:nvSpPr>
          <p:spPr bwMode="auto">
            <a:xfrm>
              <a:off x="3200" y="49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130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41784" name="Rectangle 88"/>
            <p:cNvSpPr>
              <a:spLocks noChangeArrowheads="1"/>
            </p:cNvSpPr>
            <p:nvPr/>
          </p:nvSpPr>
          <p:spPr bwMode="auto">
            <a:xfrm>
              <a:off x="3184" y="634"/>
              <a:ext cx="452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引理</a:t>
              </a: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4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41785" name="Rectangle 89"/>
            <p:cNvSpPr>
              <a:spLocks noChangeArrowheads="1"/>
            </p:cNvSpPr>
            <p:nvPr/>
          </p:nvSpPr>
          <p:spPr bwMode="auto">
            <a:xfrm>
              <a:off x="3234" y="768"/>
              <a:ext cx="368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6.1  </a:t>
              </a:r>
              <a:endParaRPr kumimoji="0" lang="en-US" altLang="zh-CN" sz="14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41787" name="Rectangle 91"/>
          <p:cNvSpPr>
            <a:spLocks noChangeArrowheads="1"/>
          </p:cNvSpPr>
          <p:nvPr/>
        </p:nvSpPr>
        <p:spPr bwMode="auto">
          <a:xfrm>
            <a:off x="4062413" y="4291013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2" name="Rectangle 15"/>
          <p:cNvSpPr>
            <a:spLocks noChangeArrowheads="1"/>
          </p:cNvSpPr>
          <p:nvPr/>
        </p:nvSpPr>
        <p:spPr bwMode="auto">
          <a:xfrm>
            <a:off x="560388" y="3144838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93" name="Group 147"/>
          <p:cNvGrpSpPr/>
          <p:nvPr/>
        </p:nvGrpSpPr>
        <p:grpSpPr bwMode="auto">
          <a:xfrm>
            <a:off x="1374775" y="3144838"/>
            <a:ext cx="4537075" cy="457200"/>
            <a:chOff x="850" y="757"/>
            <a:chExt cx="2858" cy="288"/>
          </a:xfrm>
        </p:grpSpPr>
        <p:sp>
          <p:nvSpPr>
            <p:cNvPr id="94" name="Rectangle 16"/>
            <p:cNvSpPr>
              <a:spLocks noChangeArrowheads="1"/>
            </p:cNvSpPr>
            <p:nvPr/>
          </p:nvSpPr>
          <p:spPr bwMode="auto">
            <a:xfrm>
              <a:off x="850" y="757"/>
              <a:ext cx="285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设两点</a:t>
              </a:r>
              <a:r>
                <a:rPr lang="en-US" altLang="zh-CN"/>
                <a:t>         </a:t>
              </a:r>
              <a:r>
                <a:rPr lang="en-US" altLang="zh-CN" sz="1200"/>
                <a:t>    </a:t>
              </a:r>
              <a:r>
                <a:rPr lang="zh-CN" altLang="en-US"/>
                <a:t>关于圆周</a:t>
              </a:r>
              <a:r>
                <a:rPr lang="en-US" altLang="zh-CN" sz="1000"/>
                <a:t> </a:t>
              </a:r>
              <a:r>
                <a:rPr lang="en-US" altLang="zh-CN" i="1"/>
                <a:t>C</a:t>
              </a:r>
              <a:r>
                <a:rPr lang="en-US" altLang="zh-CN" sz="2000" i="1"/>
                <a:t> </a:t>
              </a:r>
              <a:r>
                <a:rPr lang="zh-CN" altLang="en-US"/>
                <a:t>对称，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95" name="Object 12"/>
            <p:cNvGraphicFramePr/>
            <p:nvPr/>
          </p:nvGraphicFramePr>
          <p:xfrm>
            <a:off x="1529" y="769"/>
            <a:ext cx="42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118" name="公式" r:id="rId9" imgW="711200" imgH="368300" progId="Equation.3">
                    <p:embed/>
                  </p:oleObj>
                </mc:Choice>
                <mc:Fallback>
                  <p:oleObj name="公式" r:id="rId9" imgW="711200" imgH="368300" progId="Equation.3">
                    <p:embed/>
                    <p:pic>
                      <p:nvPicPr>
                        <p:cNvPr id="0" name="图片 6441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769"/>
                          <a:ext cx="42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" name="Group 139"/>
          <p:cNvGrpSpPr/>
          <p:nvPr/>
        </p:nvGrpSpPr>
        <p:grpSpPr bwMode="auto">
          <a:xfrm>
            <a:off x="558800" y="3643313"/>
            <a:ext cx="796925" cy="796925"/>
            <a:chOff x="772" y="525"/>
            <a:chExt cx="502" cy="502"/>
          </a:xfrm>
        </p:grpSpPr>
        <p:sp>
          <p:nvSpPr>
            <p:cNvPr id="113" name="Rectangle 140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Rectangle 141"/>
            <p:cNvSpPr>
              <a:spLocks noChangeArrowheads="1"/>
            </p:cNvSpPr>
            <p:nvPr/>
          </p:nvSpPr>
          <p:spPr bwMode="auto">
            <a:xfrm>
              <a:off x="813" y="52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130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15" name="Rectangle 142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定理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16" name="Rectangle 143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6.7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117" name="Rectangle 146"/>
          <p:cNvSpPr>
            <a:spLocks noChangeArrowheads="1"/>
          </p:cNvSpPr>
          <p:nvPr/>
        </p:nvSpPr>
        <p:spPr bwMode="auto">
          <a:xfrm>
            <a:off x="5572125" y="3144838"/>
            <a:ext cx="3400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则在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分式线性映射</a:t>
            </a:r>
            <a:r>
              <a:rPr lang="zh-CN" altLang="en-US"/>
              <a:t>下，</a:t>
            </a:r>
            <a:r>
              <a:rPr lang="en-US" altLang="zh-CN"/>
              <a:t>  </a:t>
            </a:r>
            <a:endParaRPr lang="en-US" altLang="zh-CN"/>
          </a:p>
        </p:txBody>
      </p:sp>
      <p:grpSp>
        <p:nvGrpSpPr>
          <p:cNvPr id="118" name="Group 151"/>
          <p:cNvGrpSpPr/>
          <p:nvPr/>
        </p:nvGrpSpPr>
        <p:grpSpPr bwMode="auto">
          <a:xfrm>
            <a:off x="1374775" y="3676650"/>
            <a:ext cx="5746750" cy="457200"/>
            <a:chOff x="850" y="1116"/>
            <a:chExt cx="3620" cy="288"/>
          </a:xfrm>
        </p:grpSpPr>
        <p:sp>
          <p:nvSpPr>
            <p:cNvPr id="119" name="Rectangle 17"/>
            <p:cNvSpPr>
              <a:spLocks noChangeArrowheads="1"/>
            </p:cNvSpPr>
            <p:nvPr/>
          </p:nvSpPr>
          <p:spPr bwMode="auto">
            <a:xfrm>
              <a:off x="850" y="1116"/>
              <a:ext cx="362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它们的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象点</a:t>
              </a:r>
              <a:r>
                <a:rPr lang="en-US" altLang="zh-CN"/>
                <a:t>             </a:t>
              </a:r>
              <a:r>
                <a:rPr lang="zh-CN" altLang="en-US"/>
                <a:t>关于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象曲线</a:t>
              </a:r>
              <a:r>
                <a:rPr lang="en-US" altLang="zh-CN" i="1"/>
                <a:t>     </a:t>
              </a:r>
              <a:r>
                <a:rPr lang="en-US" altLang="zh-CN" sz="1200" i="1"/>
                <a:t>  </a:t>
              </a:r>
              <a:r>
                <a:rPr lang="zh-CN" altLang="en-US"/>
                <a:t>对称。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120" name="Object 18"/>
            <p:cNvGraphicFramePr/>
            <p:nvPr/>
          </p:nvGraphicFramePr>
          <p:xfrm>
            <a:off x="1905" y="1133"/>
            <a:ext cx="54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119" name="公式" r:id="rId11" imgW="862965" imgH="368300" progId="Equation.3">
                    <p:embed/>
                  </p:oleObj>
                </mc:Choice>
                <mc:Fallback>
                  <p:oleObj name="公式" r:id="rId11" imgW="862965" imgH="368300" progId="Equation.3">
                    <p:embed/>
                    <p:pic>
                      <p:nvPicPr>
                        <p:cNvPr id="0" name="图片 6441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" y="1133"/>
                          <a:ext cx="54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" name="Object 13"/>
            <p:cNvGraphicFramePr/>
            <p:nvPr/>
          </p:nvGraphicFramePr>
          <p:xfrm>
            <a:off x="3503" y="1169"/>
            <a:ext cx="21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120" name="Equation" r:id="rId13" imgW="342900" imgH="292100" progId="Equation.DSMT4">
                    <p:embed/>
                  </p:oleObj>
                </mc:Choice>
                <mc:Fallback>
                  <p:oleObj name="Equation" r:id="rId13" imgW="342900" imgH="292100" progId="Equation.DSMT4">
                    <p:embed/>
                    <p:pic>
                      <p:nvPicPr>
                        <p:cNvPr id="0" name="图片 6441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3" y="1169"/>
                          <a:ext cx="21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" name="Group 105"/>
          <p:cNvGrpSpPr/>
          <p:nvPr/>
        </p:nvGrpSpPr>
        <p:grpSpPr bwMode="auto">
          <a:xfrm>
            <a:off x="5384800" y="4508500"/>
            <a:ext cx="1498600" cy="1509713"/>
            <a:chOff x="3328" y="1580"/>
            <a:chExt cx="944" cy="951"/>
          </a:xfrm>
        </p:grpSpPr>
        <p:graphicFrame>
          <p:nvGraphicFramePr>
            <p:cNvPr id="123" name="Object 49"/>
            <p:cNvGraphicFramePr/>
            <p:nvPr/>
          </p:nvGraphicFramePr>
          <p:xfrm>
            <a:off x="3482" y="2243"/>
            <a:ext cx="166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121" name="公式" r:id="rId15" imgW="342900" imgH="292100" progId="Equation.3">
                    <p:embed/>
                  </p:oleObj>
                </mc:Choice>
                <mc:Fallback>
                  <p:oleObj name="公式" r:id="rId15" imgW="342900" imgH="292100" progId="Equation.3">
                    <p:embed/>
                    <p:pic>
                      <p:nvPicPr>
                        <p:cNvPr id="0" name="图片 6441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2" y="2243"/>
                          <a:ext cx="166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" name="Oval 52"/>
            <p:cNvSpPr>
              <a:spLocks noChangeAspect="1" noChangeArrowheads="1"/>
            </p:cNvSpPr>
            <p:nvPr/>
          </p:nvSpPr>
          <p:spPr bwMode="auto">
            <a:xfrm rot="1768042">
              <a:off x="3328" y="1580"/>
              <a:ext cx="944" cy="951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5" name="Group 106"/>
          <p:cNvGrpSpPr/>
          <p:nvPr/>
        </p:nvGrpSpPr>
        <p:grpSpPr bwMode="auto">
          <a:xfrm>
            <a:off x="6394450" y="4138613"/>
            <a:ext cx="1871663" cy="1882775"/>
            <a:chOff x="3964" y="1347"/>
            <a:chExt cx="1179" cy="1186"/>
          </a:xfrm>
        </p:grpSpPr>
        <p:graphicFrame>
          <p:nvGraphicFramePr>
            <p:cNvPr id="126" name="Object 48"/>
            <p:cNvGraphicFramePr/>
            <p:nvPr/>
          </p:nvGraphicFramePr>
          <p:xfrm>
            <a:off x="4815" y="2242"/>
            <a:ext cx="17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122" name="公式" r:id="rId17" imgW="355600" imgH="279400" progId="Equation.3">
                    <p:embed/>
                  </p:oleObj>
                </mc:Choice>
                <mc:Fallback>
                  <p:oleObj name="公式" r:id="rId17" imgW="355600" imgH="279400" progId="Equation.3">
                    <p:embed/>
                    <p:pic>
                      <p:nvPicPr>
                        <p:cNvPr id="0" name="图片 6441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5" y="2242"/>
                          <a:ext cx="17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" name="Oval 55"/>
            <p:cNvSpPr>
              <a:spLocks noChangeAspect="1" noChangeArrowheads="1"/>
            </p:cNvSpPr>
            <p:nvPr/>
          </p:nvSpPr>
          <p:spPr bwMode="auto">
            <a:xfrm rot="1768042">
              <a:off x="3964" y="1347"/>
              <a:ext cx="1179" cy="1186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8" name="Group 107"/>
          <p:cNvGrpSpPr/>
          <p:nvPr/>
        </p:nvGrpSpPr>
        <p:grpSpPr bwMode="auto">
          <a:xfrm>
            <a:off x="6508750" y="3851275"/>
            <a:ext cx="2130425" cy="1933575"/>
            <a:chOff x="4036" y="1166"/>
            <a:chExt cx="1342" cy="1218"/>
          </a:xfrm>
        </p:grpSpPr>
        <p:sp>
          <p:nvSpPr>
            <p:cNvPr id="129" name="Line 56"/>
            <p:cNvSpPr>
              <a:spLocks noChangeAspect="1" noChangeShapeType="1"/>
            </p:cNvSpPr>
            <p:nvPr/>
          </p:nvSpPr>
          <p:spPr bwMode="auto">
            <a:xfrm rot="12568042" flipV="1">
              <a:off x="4036" y="1166"/>
              <a:ext cx="978" cy="121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0" name="Object 89"/>
            <p:cNvGraphicFramePr/>
            <p:nvPr/>
          </p:nvGraphicFramePr>
          <p:xfrm>
            <a:off x="5205" y="1510"/>
            <a:ext cx="17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123" name="公式" r:id="rId19" imgW="355600" imgH="279400" progId="Equation.3">
                    <p:embed/>
                  </p:oleObj>
                </mc:Choice>
                <mc:Fallback>
                  <p:oleObj name="公式" r:id="rId19" imgW="355600" imgH="279400" progId="Equation.3">
                    <p:embed/>
                    <p:pic>
                      <p:nvPicPr>
                        <p:cNvPr id="0" name="图片 6441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5" y="1510"/>
                          <a:ext cx="17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" name="Group 100"/>
          <p:cNvGrpSpPr/>
          <p:nvPr/>
        </p:nvGrpSpPr>
        <p:grpSpPr bwMode="auto">
          <a:xfrm>
            <a:off x="7891463" y="4465638"/>
            <a:ext cx="284162" cy="381000"/>
            <a:chOff x="4904" y="1559"/>
            <a:chExt cx="179" cy="240"/>
          </a:xfrm>
        </p:grpSpPr>
        <p:graphicFrame>
          <p:nvGraphicFramePr>
            <p:cNvPr id="132" name="Object 51"/>
            <p:cNvGraphicFramePr/>
            <p:nvPr/>
          </p:nvGraphicFramePr>
          <p:xfrm>
            <a:off x="4904" y="1621"/>
            <a:ext cx="179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124" name="公式" r:id="rId21" imgW="368300" imgH="368300" progId="Equation.3">
                    <p:embed/>
                  </p:oleObj>
                </mc:Choice>
                <mc:Fallback>
                  <p:oleObj name="公式" r:id="rId21" imgW="368300" imgH="368300" progId="Equation.3">
                    <p:embed/>
                    <p:pic>
                      <p:nvPicPr>
                        <p:cNvPr id="0" name="图片 6441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4" y="1621"/>
                          <a:ext cx="179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" name="Oval 57"/>
            <p:cNvSpPr>
              <a:spLocks noChangeAspect="1" noChangeArrowheads="1"/>
            </p:cNvSpPr>
            <p:nvPr/>
          </p:nvSpPr>
          <p:spPr bwMode="auto">
            <a:xfrm rot="1768042">
              <a:off x="4992" y="1559"/>
              <a:ext cx="46" cy="47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4" name="Group 99"/>
          <p:cNvGrpSpPr/>
          <p:nvPr/>
        </p:nvGrpSpPr>
        <p:grpSpPr bwMode="auto">
          <a:xfrm>
            <a:off x="6362700" y="5118100"/>
            <a:ext cx="363538" cy="282575"/>
            <a:chOff x="3950" y="1970"/>
            <a:chExt cx="229" cy="178"/>
          </a:xfrm>
        </p:grpSpPr>
        <p:graphicFrame>
          <p:nvGraphicFramePr>
            <p:cNvPr id="135" name="Object 50"/>
            <p:cNvGraphicFramePr/>
            <p:nvPr/>
          </p:nvGraphicFramePr>
          <p:xfrm>
            <a:off x="4013" y="1970"/>
            <a:ext cx="16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125" name="公式" r:id="rId23" imgW="342900" imgH="368300" progId="Equation.3">
                    <p:embed/>
                  </p:oleObj>
                </mc:Choice>
                <mc:Fallback>
                  <p:oleObj name="公式" r:id="rId23" imgW="342900" imgH="368300" progId="Equation.3">
                    <p:embed/>
                    <p:pic>
                      <p:nvPicPr>
                        <p:cNvPr id="0" name="图片 6441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1970"/>
                          <a:ext cx="166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" name="Oval 59"/>
            <p:cNvSpPr>
              <a:spLocks noChangeAspect="1" noChangeArrowheads="1"/>
            </p:cNvSpPr>
            <p:nvPr/>
          </p:nvSpPr>
          <p:spPr bwMode="auto">
            <a:xfrm rot="1768042">
              <a:off x="3950" y="1978"/>
              <a:ext cx="45" cy="46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7" name="Group 98"/>
          <p:cNvGrpSpPr/>
          <p:nvPr/>
        </p:nvGrpSpPr>
        <p:grpSpPr bwMode="auto">
          <a:xfrm>
            <a:off x="5865813" y="5151438"/>
            <a:ext cx="307975" cy="225425"/>
            <a:chOff x="3631" y="1982"/>
            <a:chExt cx="194" cy="142"/>
          </a:xfrm>
        </p:grpSpPr>
        <p:graphicFrame>
          <p:nvGraphicFramePr>
            <p:cNvPr id="138" name="Object 63"/>
            <p:cNvGraphicFramePr/>
            <p:nvPr/>
          </p:nvGraphicFramePr>
          <p:xfrm>
            <a:off x="3631" y="1982"/>
            <a:ext cx="166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126" name="公式" r:id="rId25" imgW="342900" imgH="292100" progId="Equation.3">
                    <p:embed/>
                  </p:oleObj>
                </mc:Choice>
                <mc:Fallback>
                  <p:oleObj name="公式" r:id="rId25" imgW="342900" imgH="292100" progId="Equation.3">
                    <p:embed/>
                    <p:pic>
                      <p:nvPicPr>
                        <p:cNvPr id="0" name="图片 6441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1" y="1982"/>
                          <a:ext cx="166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" name="Oval 70"/>
            <p:cNvSpPr>
              <a:spLocks noChangeAspect="1" noChangeArrowheads="1"/>
            </p:cNvSpPr>
            <p:nvPr/>
          </p:nvSpPr>
          <p:spPr bwMode="auto">
            <a:xfrm rot="1768042">
              <a:off x="3798" y="2043"/>
              <a:ext cx="27" cy="27"/>
            </a:xfrm>
            <a:prstGeom prst="ellipse">
              <a:avLst/>
            </a:prstGeom>
            <a:solidFill>
              <a:srgbClr val="EAEAEA"/>
            </a:solidFill>
            <a:ln w="31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40" name="Group 103"/>
          <p:cNvGrpSpPr/>
          <p:nvPr/>
        </p:nvGrpSpPr>
        <p:grpSpPr bwMode="auto">
          <a:xfrm>
            <a:off x="2565400" y="4629150"/>
            <a:ext cx="1514475" cy="1514475"/>
            <a:chOff x="1784" y="1576"/>
            <a:chExt cx="954" cy="954"/>
          </a:xfrm>
        </p:grpSpPr>
        <p:sp>
          <p:nvSpPr>
            <p:cNvPr id="141" name="Oval 27"/>
            <p:cNvSpPr>
              <a:spLocks noChangeAspect="1" noChangeArrowheads="1"/>
            </p:cNvSpPr>
            <p:nvPr/>
          </p:nvSpPr>
          <p:spPr bwMode="auto">
            <a:xfrm rot="2248441">
              <a:off x="1784" y="1576"/>
              <a:ext cx="954" cy="954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42" name="Object 76"/>
            <p:cNvGraphicFramePr/>
            <p:nvPr/>
          </p:nvGraphicFramePr>
          <p:xfrm>
            <a:off x="2509" y="2237"/>
            <a:ext cx="136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127" name="公式" r:id="rId27" imgW="279400" imgH="266700" progId="Equation.3">
                    <p:embed/>
                  </p:oleObj>
                </mc:Choice>
                <mc:Fallback>
                  <p:oleObj name="公式" r:id="rId27" imgW="279400" imgH="266700" progId="Equation.3">
                    <p:embed/>
                    <p:pic>
                      <p:nvPicPr>
                        <p:cNvPr id="0" name="图片 6441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9" y="2237"/>
                          <a:ext cx="136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" name="Group 102"/>
          <p:cNvGrpSpPr/>
          <p:nvPr/>
        </p:nvGrpSpPr>
        <p:grpSpPr bwMode="auto">
          <a:xfrm>
            <a:off x="1736725" y="4791075"/>
            <a:ext cx="1212850" cy="1212850"/>
            <a:chOff x="1262" y="1678"/>
            <a:chExt cx="764" cy="764"/>
          </a:xfrm>
        </p:grpSpPr>
        <p:sp>
          <p:nvSpPr>
            <p:cNvPr id="144" name="Oval 24"/>
            <p:cNvSpPr>
              <a:spLocks noChangeAspect="1" noChangeArrowheads="1"/>
            </p:cNvSpPr>
            <p:nvPr/>
          </p:nvSpPr>
          <p:spPr bwMode="auto">
            <a:xfrm rot="2248441">
              <a:off x="1262" y="1678"/>
              <a:ext cx="764" cy="764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45" name="Object 77"/>
            <p:cNvGraphicFramePr/>
            <p:nvPr/>
          </p:nvGraphicFramePr>
          <p:xfrm>
            <a:off x="1446" y="2244"/>
            <a:ext cx="1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128" name="公式" r:id="rId29" imgW="266700" imgH="279400" progId="Equation.3">
                    <p:embed/>
                  </p:oleObj>
                </mc:Choice>
                <mc:Fallback>
                  <p:oleObj name="公式" r:id="rId29" imgW="266700" imgH="279400" progId="Equation.3">
                    <p:embed/>
                    <p:pic>
                      <p:nvPicPr>
                        <p:cNvPr id="0" name="图片 6441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6" y="2244"/>
                          <a:ext cx="12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" name="Group 104"/>
          <p:cNvGrpSpPr/>
          <p:nvPr/>
        </p:nvGrpSpPr>
        <p:grpSpPr bwMode="auto">
          <a:xfrm>
            <a:off x="2687638" y="4397375"/>
            <a:ext cx="1774825" cy="1552575"/>
            <a:chOff x="1861" y="1430"/>
            <a:chExt cx="1118" cy="978"/>
          </a:xfrm>
        </p:grpSpPr>
        <p:sp>
          <p:nvSpPr>
            <p:cNvPr id="147" name="Line 28"/>
            <p:cNvSpPr>
              <a:spLocks noChangeAspect="1" noChangeShapeType="1"/>
            </p:cNvSpPr>
            <p:nvPr/>
          </p:nvSpPr>
          <p:spPr bwMode="auto">
            <a:xfrm rot="13048441" flipV="1">
              <a:off x="1861" y="1430"/>
              <a:ext cx="791" cy="97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48" name="Object 88"/>
            <p:cNvGraphicFramePr/>
            <p:nvPr/>
          </p:nvGraphicFramePr>
          <p:xfrm>
            <a:off x="2843" y="1791"/>
            <a:ext cx="136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129" name="公式" r:id="rId31" imgW="279400" imgH="266700" progId="Equation.3">
                    <p:embed/>
                  </p:oleObj>
                </mc:Choice>
                <mc:Fallback>
                  <p:oleObj name="公式" r:id="rId31" imgW="279400" imgH="266700" progId="Equation.3">
                    <p:embed/>
                    <p:pic>
                      <p:nvPicPr>
                        <p:cNvPr id="0" name="图片 6441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" y="1791"/>
                          <a:ext cx="136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" name="Group 96"/>
          <p:cNvGrpSpPr/>
          <p:nvPr/>
        </p:nvGrpSpPr>
        <p:grpSpPr bwMode="auto">
          <a:xfrm>
            <a:off x="2532063" y="5289550"/>
            <a:ext cx="287337" cy="282575"/>
            <a:chOff x="1763" y="1992"/>
            <a:chExt cx="181" cy="178"/>
          </a:xfrm>
        </p:grpSpPr>
        <p:sp>
          <p:nvSpPr>
            <p:cNvPr id="150" name="Oval 31"/>
            <p:cNvSpPr>
              <a:spLocks noChangeAspect="1" noChangeArrowheads="1"/>
            </p:cNvSpPr>
            <p:nvPr/>
          </p:nvSpPr>
          <p:spPr bwMode="auto">
            <a:xfrm rot="2248441">
              <a:off x="1763" y="2007"/>
              <a:ext cx="48" cy="47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51" name="Object 78"/>
            <p:cNvGraphicFramePr/>
            <p:nvPr/>
          </p:nvGraphicFramePr>
          <p:xfrm>
            <a:off x="1815" y="1992"/>
            <a:ext cx="129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130" name="公式" r:id="rId32" imgW="266700" imgH="368300" progId="Equation.3">
                    <p:embed/>
                  </p:oleObj>
                </mc:Choice>
                <mc:Fallback>
                  <p:oleObj name="公式" r:id="rId32" imgW="266700" imgH="368300" progId="Equation.3">
                    <p:embed/>
                    <p:pic>
                      <p:nvPicPr>
                        <p:cNvPr id="0" name="图片 6441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" y="1992"/>
                          <a:ext cx="129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2" name="Group 97"/>
          <p:cNvGrpSpPr/>
          <p:nvPr/>
        </p:nvGrpSpPr>
        <p:grpSpPr bwMode="auto">
          <a:xfrm>
            <a:off x="3824288" y="4976813"/>
            <a:ext cx="215900" cy="317500"/>
            <a:chOff x="2577" y="1795"/>
            <a:chExt cx="136" cy="200"/>
          </a:xfrm>
        </p:grpSpPr>
        <p:sp>
          <p:nvSpPr>
            <p:cNvPr id="153" name="Oval 29"/>
            <p:cNvSpPr>
              <a:spLocks noChangeAspect="1" noChangeArrowheads="1"/>
            </p:cNvSpPr>
            <p:nvPr/>
          </p:nvSpPr>
          <p:spPr bwMode="auto">
            <a:xfrm rot="2248441">
              <a:off x="2648" y="1795"/>
              <a:ext cx="45" cy="45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54" name="Object 79"/>
            <p:cNvGraphicFramePr/>
            <p:nvPr/>
          </p:nvGraphicFramePr>
          <p:xfrm>
            <a:off x="2577" y="1817"/>
            <a:ext cx="13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131" name="公式" r:id="rId34" imgW="279400" imgH="368300" progId="Equation.3">
                    <p:embed/>
                  </p:oleObj>
                </mc:Choice>
                <mc:Fallback>
                  <p:oleObj name="公式" r:id="rId34" imgW="279400" imgH="368300" progId="Equation.3">
                    <p:embed/>
                    <p:pic>
                      <p:nvPicPr>
                        <p:cNvPr id="0" name="图片 6441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7" y="1817"/>
                          <a:ext cx="136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5" name="Group 95"/>
          <p:cNvGrpSpPr/>
          <p:nvPr/>
        </p:nvGrpSpPr>
        <p:grpSpPr bwMode="auto">
          <a:xfrm>
            <a:off x="2093913" y="5294313"/>
            <a:ext cx="284162" cy="215900"/>
            <a:chOff x="1487" y="1995"/>
            <a:chExt cx="179" cy="136"/>
          </a:xfrm>
        </p:grpSpPr>
        <p:sp>
          <p:nvSpPr>
            <p:cNvPr id="156" name="Oval 42"/>
            <p:cNvSpPr>
              <a:spLocks noChangeAspect="1" noChangeArrowheads="1"/>
            </p:cNvSpPr>
            <p:nvPr/>
          </p:nvSpPr>
          <p:spPr bwMode="auto">
            <a:xfrm rot="2248441">
              <a:off x="1639" y="2050"/>
              <a:ext cx="27" cy="27"/>
            </a:xfrm>
            <a:prstGeom prst="ellipse">
              <a:avLst/>
            </a:prstGeom>
            <a:solidFill>
              <a:srgbClr val="EAEAEA"/>
            </a:solidFill>
            <a:ln w="31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57" name="Object 80"/>
            <p:cNvGraphicFramePr/>
            <p:nvPr/>
          </p:nvGraphicFramePr>
          <p:xfrm>
            <a:off x="1487" y="1995"/>
            <a:ext cx="1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132" name="Equation" r:id="rId36" imgW="266700" imgH="279400" progId="Equation.DSMT4">
                    <p:embed/>
                  </p:oleObj>
                </mc:Choice>
                <mc:Fallback>
                  <p:oleObj name="Equation" r:id="rId36" imgW="266700" imgH="279400" progId="Equation.DSMT4">
                    <p:embed/>
                    <p:pic>
                      <p:nvPicPr>
                        <p:cNvPr id="0" name="图片 6441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7" y="1995"/>
                          <a:ext cx="12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4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4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4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4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8" grpId="0"/>
      <p:bldP spid="541699" grpId="0"/>
      <p:bldP spid="541776" grpId="0"/>
      <p:bldP spid="92" grpId="0"/>
      <p:bldP spid="117" grpId="0"/>
    </p:bldLst>
  </p:timing>
</p:sld>
</file>

<file path=ppt/theme/theme1.xml><?xml version="1.0" encoding="utf-8"?>
<a:theme xmlns:a="http://schemas.openxmlformats.org/drawingml/2006/main" name="5_004">
  <a:themeElements>
    <a:clrScheme name="5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5_004">
      <a:majorFont>
        <a:latin typeface="华文细黑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华文中宋" panose="02010600040101010101" charset="-122"/>
            <a:cs typeface="华文中宋" panose="0201060004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华文中宋" panose="02010600040101010101" charset="-122"/>
            <a:cs typeface="华文中宋" panose="02010600040101010101" charset="-122"/>
          </a:defRPr>
        </a:defPPr>
      </a:lstStyle>
    </a:lnDef>
  </a:objectDefaults>
  <a:extraClrSchemeLst>
    <a:extraClrScheme>
      <a:clrScheme name="5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336699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2VsOHpQVnhwYm1aMGVTQmNYUT09IiwKICAgIkxhdGV4SW1nQmFzZTY0IiA6ICJpVkJPUncwS0dnb0FBQUFOU1VoRVVnQUFBUWNBQUFBekJBTUFBQUJvR2RDYkFBQUFNRkJNVkVYLy8vOEFBQUFBQUFBQUFBQUFBQUFBQUFBQUFBQUFBQUFBQUFBQUFBQUFBQUFBQUFBQUFBQUFBQUFBQUFBQUFBQXYzYUI3QUFBQUQzUlNUbE1BVkx2ZGlSQWk3MFF5Wm5hcm1jMTNsMlFQQUFBQUNYQklXWE1BQUE3RUFBQU94QUdWS3c0YkFBQUZnMGxFUVZSWUNjVlkzWXNiVlJTLzJlN01UcEkxVy9vSG1JSmZpRWdXc1ZUZHdnUUVIN3VyQ3hhaHRFRWZLb0ttbEZXcUQwNndpQXBpZ3I3NGxpcFY5Q2tSUVJFS0czd1FmTXFpRmZ0aXMrSkhmVmhJYmRyT1ZyZDdQUGY3M3Bsa3pXUVRuWWU1NS83T1orNDk1NTQ3SVlRLysvd0hseGpscmdoa2pJTjM3c0pucGFpOXg4OWQrSVM3bEp3M0FPQmxOdG56bDhUR05yNk54aUc4YU5sekQxTndxMktBV1lwQWpTS0w4d1krRnZKcFpoemdaOE9hMitiZ1ZXTXRHZ3g2Q2FVOEhvb2h2MXN5STJJQWVGaWJXZ1JZZUd2cDJjL2hUNFdsdVZ4WUlxVCt0MExIUkt3QzNQbkIrWUM2YUVxVHp3QTh4dWd6Y0ZaaWV3QU9mZWNEbkNaWjJDL0JNWTFaQ0Q5Q1V5azBEOXRpOFZNQTN3anpIWldDcXpSRzUwT0FIdlQrM2Jmei9wdURubEpjT3c5ckRFd0ZHQVhkY0h3YWVoZXlhdnZoTjhienZnL2dCcU4yZkIxQmF3T2UrRjQ2Z2R6MVk2aERONXpnY3ZkcXlvTXNoRlFvbG9ta1ZGeEtLRTVVQjBTQThOV1k5Q3pzbFJndENIWU01T0dBeEFpWnVzYnBhYlV2MVUzTkhVak5CZ09qZUNpbVZCWStrSEVicXRHZjYwRlAvbWhFWGVBVHB5SjAwenBzZ2V4NjZLeHJFd1dNQXFkSFpHcHdUcWVwSlNoVlYwdEN2TU5CZU9nTG16M0N6SUdLMXNJaWhDMUNDaVpHU0hsZVN5Q1Yxa1U3SGNBRDl3RDhZZkZIbUdTMkRTVTN3Q2lhR2JEVE4zZlRFQ0drcWhZaUhkeXFFZkk4d0YyV1FQTEpyS3dOcGxySElEYkxkRXVNSjJQRjVPbUZxRzZ4YktsYUtXUW9EazNPWERkRjZRa2UrbEF5TWVKYUpkVlFVVHRCa2NsaFgxdTNGQkpQanRzYlRxczBzaHVFQkliVnJNNlhhVmhnREFmMDBXWklKaURyYTVZd1RVMnc0eUtreTFhZHkzVTJsZnlNN0RWZE1CTkw4WWNuOGtWTDFxVkJOQzJJa0haSkFWTmhUZEZ6Y2h0dytSUTRFdEU0YTZ2bE1ZaG9aK2hveDEzUlhLZ1NCakhQbE1jZUJEMDFvejJ5VTJHKzhIWE1QRXBuNVpvVllocFNmc2d4SDEzN0xrYlJzcFhWZGpnK2I2U2M3Znk0d2dtZm5uQzdlYXJGaURZTndqb1lqTVJjdG9wVkttSjE2R3lWSUNFSjdoUDFsbGFqRkwvcjZTU2dtQ3hSMTIvUmFmU1pobjRYclNUM2libVR0czNqdUJBQUw1cWdLd3Z3eEMwSlo4eE5SSGQyMEV5cXlnejFmY1hXTTJlZG1MUjV2WXVLbGxoR05QdDBzQ2FES0YrUkZJN3R2bWRWa3Z1RXZxb3dzeW00Um55TVFybEROQ2NPNmhNNi9UcnJUSnE5c0o0cWVqWVNsYmJya1Rhdk1nYWhPaVVhcmZLZjdRWXQ2Y0hWVFl5a3VuQzN4RWNldXpWRDFhSE55OE1nekIvWDVjdGlsRVl1RkRxcHIzOEIrTll3TUNMWldEY1VjMng3VnpFSWZUSm1lRk4xL1AxS3NDQnJHTThyZ0Y5TGlqRXFNYU5hTTFvb1FCSGYxSFJZUW9JOWRaNEtPVGpZdTIrSkllL0JTY0hENGFrdllhdWtwNk5Sbm5aSG5nQmVoRzJNNHJRd2x3NTQvWFFnREdDYjNpZGZzemFMa0k2VlFhTkYwVDRnOVZ4ZlZBVnRJR3hOa0ZQbFNZaDN2aVg2a1h6cUo3eFVpcG9WZWloZGxDWkdIWmQ3SmFIYVVOWVhNWWplWGdvZkZYMmhUbHNYQ3c1WkxhRWdCajk2enR2c1lXYU9MN0xpREtqSzh3SWF4VmZreVgzU0kyOWRkSjhpUnhtNnlQYzlNb2Z4cldXV1lRRi9wZnNvd084S1BNcTgwUmRQeTJuK0RUakY0S0lTNDhTY3ZOMUU4RVRUUlFnMzdrRHpyeGhhN3pCM1dDVnNVMGo1SnVjVkVJNTlabUJvZ20wWVNFcW1xV21BUnl3OTJrSXdoaDg0V0czeU1YWDUxWXVXR0oxZ0c3VlROU1l4RE9DY3Z4eHVmQnlSOUM0ZDdOM1AxeUhDRVZQdlUwSGduZC9xZVAzRko0STZzcURwSFVSMis0bDQyc0VvMXVzbVoyTVEvOWRLNUZRbVlFN3dHdG9oNUFteE1BalJ4N0RYbUExb1F2NzZta1hYNGxhR24ySlgrb3BNSGt6QnFSTDNVcGNmSUpOM0d2UGd0d1MwNjQrZm1PbmhnVHJ2Ky9obm5uRUZHbDU5UEpLZU9HUHp4ZzFvUEphVFdIa0JWbDRuRHQ1eFdrbTB4aTE3T3phWEFPRGVjZHROWnUrNVMwRzRRZjhaL3krZWZ3Q012bGk0R1ZaLzRBQUFBQUJKUlU1RXJrSmdnZz09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11351</Words>
  <Application>WPS 演示</Application>
  <PresentationFormat>全屏显示(4:3)</PresentationFormat>
  <Paragraphs>1739</Paragraphs>
  <Slides>79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1201</vt:i4>
      </vt:variant>
      <vt:variant>
        <vt:lpstr>幻灯片标题</vt:lpstr>
      </vt:variant>
      <vt:variant>
        <vt:i4>79</vt:i4>
      </vt:variant>
    </vt:vector>
  </HeadingPairs>
  <TitlesOfParts>
    <vt:vector size="1303" baseType="lpstr">
      <vt:lpstr>Arial</vt:lpstr>
      <vt:lpstr>方正书宋_GBK</vt:lpstr>
      <vt:lpstr>Wingdings</vt:lpstr>
      <vt:lpstr>Times New Roman</vt:lpstr>
      <vt:lpstr>华文中宋</vt:lpstr>
      <vt:lpstr>宋体</vt:lpstr>
      <vt:lpstr>Wingdings</vt:lpstr>
      <vt:lpstr>华文行楷</vt:lpstr>
      <vt:lpstr>华文新魏</vt:lpstr>
      <vt:lpstr>华文细黑</vt:lpstr>
      <vt:lpstr>黑体-简</vt:lpstr>
      <vt:lpstr>Wingdings 3</vt:lpstr>
      <vt:lpstr>楷体</vt:lpstr>
      <vt:lpstr>Symbol</vt:lpstr>
      <vt:lpstr>Kingsoft Sign</vt:lpstr>
      <vt:lpstr>SimSun</vt:lpstr>
      <vt:lpstr>楷体_GB2312</vt:lpstr>
      <vt:lpstr>汉仪楷体简</vt:lpstr>
      <vt:lpstr>仿宋_GB2312</vt:lpstr>
      <vt:lpstr>方正仿宋_GBK</vt:lpstr>
      <vt:lpstr>微软雅黑</vt:lpstr>
      <vt:lpstr>Arial Unicode MS</vt:lpstr>
      <vt:lpstr>5_004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Paint.Picture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shenzhen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复变函数 第13讲</dc:title>
  <dc:creator>cbhong</dc:creator>
  <dc:description>留数在定积分上的应用</dc:description>
  <cp:category>复变函数</cp:category>
  <cp:lastModifiedBy>ymh</cp:lastModifiedBy>
  <cp:revision>437</cp:revision>
  <dcterms:created xsi:type="dcterms:W3CDTF">2020-11-17T02:55:56Z</dcterms:created>
  <dcterms:modified xsi:type="dcterms:W3CDTF">2020-11-17T02:55:56Z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